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48167" y="1458717"/>
            <a:ext cx="6915600" cy="34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2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48167" y="4950884"/>
            <a:ext cx="6915600" cy="4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486230" y="3"/>
            <a:ext cx="2049997" cy="1686296"/>
            <a:chOff x="-71128" y="1367252"/>
            <a:chExt cx="1537498" cy="1264722"/>
          </a:xfrm>
        </p:grpSpPr>
        <p:sp>
          <p:nvSpPr>
            <p:cNvPr id="12" name="Google Shape;12;p2"/>
            <p:cNvSpPr/>
            <p:nvPr/>
          </p:nvSpPr>
          <p:spPr>
            <a:xfrm>
              <a:off x="526434" y="1523908"/>
              <a:ext cx="425670" cy="265190"/>
            </a:xfrm>
            <a:custGeom>
              <a:avLst/>
              <a:gdLst/>
              <a:ahLst/>
              <a:cxnLst/>
              <a:rect l="l" t="t" r="r" b="b"/>
              <a:pathLst>
                <a:path w="13578" h="8459" extrusionOk="0">
                  <a:moveTo>
                    <a:pt x="1000" y="2584"/>
                  </a:moveTo>
                  <a:cubicBezTo>
                    <a:pt x="1000" y="2584"/>
                    <a:pt x="1292" y="7094"/>
                    <a:pt x="2145" y="7508"/>
                  </a:cubicBezTo>
                  <a:lnTo>
                    <a:pt x="2145" y="7508"/>
                  </a:lnTo>
                  <a:cubicBezTo>
                    <a:pt x="2194" y="7532"/>
                    <a:pt x="2267" y="7557"/>
                    <a:pt x="2340" y="7581"/>
                  </a:cubicBezTo>
                  <a:cubicBezTo>
                    <a:pt x="2901" y="7703"/>
                    <a:pt x="3900" y="7606"/>
                    <a:pt x="4778" y="7411"/>
                  </a:cubicBezTo>
                  <a:cubicBezTo>
                    <a:pt x="5290" y="7337"/>
                    <a:pt x="5802" y="7216"/>
                    <a:pt x="6289" y="7045"/>
                  </a:cubicBezTo>
                  <a:cubicBezTo>
                    <a:pt x="6362" y="6874"/>
                    <a:pt x="6582" y="6777"/>
                    <a:pt x="6777" y="6850"/>
                  </a:cubicBezTo>
                  <a:cubicBezTo>
                    <a:pt x="6801" y="6850"/>
                    <a:pt x="6850" y="6874"/>
                    <a:pt x="6898" y="6923"/>
                  </a:cubicBezTo>
                  <a:cubicBezTo>
                    <a:pt x="7093" y="7021"/>
                    <a:pt x="7288" y="7069"/>
                    <a:pt x="7508" y="7069"/>
                  </a:cubicBezTo>
                  <a:cubicBezTo>
                    <a:pt x="8532" y="7142"/>
                    <a:pt x="9555" y="7094"/>
                    <a:pt x="10555" y="6947"/>
                  </a:cubicBezTo>
                  <a:cubicBezTo>
                    <a:pt x="11603" y="6801"/>
                    <a:pt x="12480" y="6557"/>
                    <a:pt x="12700" y="6314"/>
                  </a:cubicBezTo>
                  <a:cubicBezTo>
                    <a:pt x="12773" y="5534"/>
                    <a:pt x="12578" y="2341"/>
                    <a:pt x="12529" y="1292"/>
                  </a:cubicBezTo>
                  <a:cubicBezTo>
                    <a:pt x="10555" y="1219"/>
                    <a:pt x="780" y="1000"/>
                    <a:pt x="1000" y="2560"/>
                  </a:cubicBezTo>
                  <a:lnTo>
                    <a:pt x="1000" y="2584"/>
                  </a:lnTo>
                  <a:close/>
                  <a:moveTo>
                    <a:pt x="1804" y="8191"/>
                  </a:moveTo>
                  <a:cubicBezTo>
                    <a:pt x="561" y="7581"/>
                    <a:pt x="269" y="2633"/>
                    <a:pt x="269" y="2633"/>
                  </a:cubicBezTo>
                  <a:cubicBezTo>
                    <a:pt x="0" y="1"/>
                    <a:pt x="12870" y="537"/>
                    <a:pt x="12895" y="537"/>
                  </a:cubicBezTo>
                  <a:cubicBezTo>
                    <a:pt x="13090" y="537"/>
                    <a:pt x="13260" y="707"/>
                    <a:pt x="13260" y="902"/>
                  </a:cubicBezTo>
                  <a:cubicBezTo>
                    <a:pt x="13260" y="902"/>
                    <a:pt x="13577" y="5485"/>
                    <a:pt x="13455" y="6436"/>
                  </a:cubicBezTo>
                  <a:cubicBezTo>
                    <a:pt x="13431" y="6557"/>
                    <a:pt x="13382" y="6679"/>
                    <a:pt x="13309" y="6801"/>
                  </a:cubicBezTo>
                  <a:lnTo>
                    <a:pt x="13285" y="6801"/>
                  </a:lnTo>
                  <a:cubicBezTo>
                    <a:pt x="12919" y="7216"/>
                    <a:pt x="11871" y="7508"/>
                    <a:pt x="10677" y="7703"/>
                  </a:cubicBezTo>
                  <a:cubicBezTo>
                    <a:pt x="9604" y="7874"/>
                    <a:pt x="8507" y="7898"/>
                    <a:pt x="7435" y="7825"/>
                  </a:cubicBezTo>
                  <a:cubicBezTo>
                    <a:pt x="7167" y="7801"/>
                    <a:pt x="6898" y="7727"/>
                    <a:pt x="6655" y="7630"/>
                  </a:cubicBezTo>
                  <a:cubicBezTo>
                    <a:pt x="6094" y="7874"/>
                    <a:pt x="5533" y="8069"/>
                    <a:pt x="4948" y="8166"/>
                  </a:cubicBezTo>
                  <a:cubicBezTo>
                    <a:pt x="3973" y="8361"/>
                    <a:pt x="2852" y="8459"/>
                    <a:pt x="2170" y="8312"/>
                  </a:cubicBezTo>
                  <a:cubicBezTo>
                    <a:pt x="2048" y="8288"/>
                    <a:pt x="1926" y="8239"/>
                    <a:pt x="1829" y="8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10934" y="1767686"/>
              <a:ext cx="844412" cy="864288"/>
            </a:xfrm>
            <a:custGeom>
              <a:avLst/>
              <a:gdLst/>
              <a:ahLst/>
              <a:cxnLst/>
              <a:rect l="l" t="t" r="r" b="b"/>
              <a:pathLst>
                <a:path w="26935" h="27569" extrusionOk="0">
                  <a:moveTo>
                    <a:pt x="13626" y="4729"/>
                  </a:moveTo>
                  <a:cubicBezTo>
                    <a:pt x="13236" y="4461"/>
                    <a:pt x="7874" y="878"/>
                    <a:pt x="4388" y="5996"/>
                  </a:cubicBezTo>
                  <a:cubicBezTo>
                    <a:pt x="3121" y="7898"/>
                    <a:pt x="2121" y="10530"/>
                    <a:pt x="1609" y="13260"/>
                  </a:cubicBezTo>
                  <a:cubicBezTo>
                    <a:pt x="1171" y="15405"/>
                    <a:pt x="1122" y="17599"/>
                    <a:pt x="1488" y="19768"/>
                  </a:cubicBezTo>
                  <a:cubicBezTo>
                    <a:pt x="1829" y="21645"/>
                    <a:pt x="2584" y="23205"/>
                    <a:pt x="3876" y="24082"/>
                  </a:cubicBezTo>
                  <a:cubicBezTo>
                    <a:pt x="4388" y="24424"/>
                    <a:pt x="4973" y="24643"/>
                    <a:pt x="5558" y="24765"/>
                  </a:cubicBezTo>
                  <a:lnTo>
                    <a:pt x="5558" y="24765"/>
                  </a:lnTo>
                  <a:cubicBezTo>
                    <a:pt x="12578" y="26252"/>
                    <a:pt x="14162" y="21450"/>
                    <a:pt x="15747" y="16697"/>
                  </a:cubicBezTo>
                  <a:cubicBezTo>
                    <a:pt x="16405" y="14771"/>
                    <a:pt x="17039" y="12870"/>
                    <a:pt x="17989" y="11310"/>
                  </a:cubicBezTo>
                  <a:cubicBezTo>
                    <a:pt x="18891" y="9945"/>
                    <a:pt x="20207" y="8897"/>
                    <a:pt x="21719" y="8361"/>
                  </a:cubicBezTo>
                  <a:cubicBezTo>
                    <a:pt x="23815" y="7581"/>
                    <a:pt x="26715" y="8141"/>
                    <a:pt x="23108" y="4144"/>
                  </a:cubicBezTo>
                  <a:cubicBezTo>
                    <a:pt x="22499" y="3437"/>
                    <a:pt x="21743" y="2876"/>
                    <a:pt x="20890" y="2535"/>
                  </a:cubicBezTo>
                  <a:cubicBezTo>
                    <a:pt x="19964" y="2170"/>
                    <a:pt x="18964" y="2145"/>
                    <a:pt x="18014" y="2438"/>
                  </a:cubicBezTo>
                  <a:cubicBezTo>
                    <a:pt x="16917" y="2754"/>
                    <a:pt x="15698" y="3461"/>
                    <a:pt x="14333" y="4704"/>
                  </a:cubicBezTo>
                  <a:cubicBezTo>
                    <a:pt x="14138" y="4875"/>
                    <a:pt x="13821" y="4899"/>
                    <a:pt x="13602" y="4729"/>
                  </a:cubicBezTo>
                  <a:close/>
                  <a:moveTo>
                    <a:pt x="3462" y="5363"/>
                  </a:moveTo>
                  <a:cubicBezTo>
                    <a:pt x="7118" y="0"/>
                    <a:pt x="12456" y="2681"/>
                    <a:pt x="13919" y="3583"/>
                  </a:cubicBezTo>
                  <a:cubicBezTo>
                    <a:pt x="15284" y="2389"/>
                    <a:pt x="16551" y="1682"/>
                    <a:pt x="17697" y="1365"/>
                  </a:cubicBezTo>
                  <a:cubicBezTo>
                    <a:pt x="18867" y="1000"/>
                    <a:pt x="20134" y="1024"/>
                    <a:pt x="21304" y="1463"/>
                  </a:cubicBezTo>
                  <a:cubicBezTo>
                    <a:pt x="22304" y="1877"/>
                    <a:pt x="23230" y="2535"/>
                    <a:pt x="23961" y="3364"/>
                  </a:cubicBezTo>
                  <a:cubicBezTo>
                    <a:pt x="25229" y="4875"/>
                    <a:pt x="26179" y="6630"/>
                    <a:pt x="26764" y="8531"/>
                  </a:cubicBezTo>
                  <a:cubicBezTo>
                    <a:pt x="26935" y="8970"/>
                    <a:pt x="26496" y="9433"/>
                    <a:pt x="26033" y="9263"/>
                  </a:cubicBezTo>
                  <a:cubicBezTo>
                    <a:pt x="24936" y="8848"/>
                    <a:pt x="23498" y="8921"/>
                    <a:pt x="22133" y="9433"/>
                  </a:cubicBezTo>
                  <a:cubicBezTo>
                    <a:pt x="20841" y="9896"/>
                    <a:pt x="19744" y="10749"/>
                    <a:pt x="18989" y="11919"/>
                  </a:cubicBezTo>
                  <a:cubicBezTo>
                    <a:pt x="18087" y="13358"/>
                    <a:pt x="17477" y="15210"/>
                    <a:pt x="16868" y="17062"/>
                  </a:cubicBezTo>
                  <a:cubicBezTo>
                    <a:pt x="15113" y="22279"/>
                    <a:pt x="13358" y="27568"/>
                    <a:pt x="5363" y="25862"/>
                  </a:cubicBezTo>
                  <a:cubicBezTo>
                    <a:pt x="4608" y="25740"/>
                    <a:pt x="3876" y="25447"/>
                    <a:pt x="3243" y="25009"/>
                  </a:cubicBezTo>
                  <a:cubicBezTo>
                    <a:pt x="1707" y="23961"/>
                    <a:pt x="781" y="22132"/>
                    <a:pt x="366" y="19963"/>
                  </a:cubicBezTo>
                  <a:cubicBezTo>
                    <a:pt x="1" y="17672"/>
                    <a:pt x="49" y="15332"/>
                    <a:pt x="513" y="13065"/>
                  </a:cubicBezTo>
                  <a:cubicBezTo>
                    <a:pt x="1024" y="10189"/>
                    <a:pt x="2097" y="7386"/>
                    <a:pt x="3462" y="5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71128" y="1381015"/>
              <a:ext cx="1519158" cy="772589"/>
            </a:xfrm>
            <a:custGeom>
              <a:avLst/>
              <a:gdLst/>
              <a:ahLst/>
              <a:cxnLst/>
              <a:rect l="l" t="t" r="r" b="b"/>
              <a:pathLst>
                <a:path w="48458" h="24644" extrusionOk="0">
                  <a:moveTo>
                    <a:pt x="14625" y="21328"/>
                  </a:moveTo>
                  <a:cubicBezTo>
                    <a:pt x="6825" y="21816"/>
                    <a:pt x="14089" y="5290"/>
                    <a:pt x="25594" y="8970"/>
                  </a:cubicBezTo>
                  <a:cubicBezTo>
                    <a:pt x="29762" y="6045"/>
                    <a:pt x="41121" y="8312"/>
                    <a:pt x="44435" y="16332"/>
                  </a:cubicBezTo>
                  <a:cubicBezTo>
                    <a:pt x="45874" y="19622"/>
                    <a:pt x="38439" y="21060"/>
                    <a:pt x="38439" y="21060"/>
                  </a:cubicBezTo>
                  <a:cubicBezTo>
                    <a:pt x="38439" y="21060"/>
                    <a:pt x="48457" y="21402"/>
                    <a:pt x="48165" y="16088"/>
                  </a:cubicBezTo>
                  <a:cubicBezTo>
                    <a:pt x="47507" y="10067"/>
                    <a:pt x="36782" y="1"/>
                    <a:pt x="32541" y="293"/>
                  </a:cubicBezTo>
                  <a:cubicBezTo>
                    <a:pt x="28275" y="610"/>
                    <a:pt x="24863" y="3754"/>
                    <a:pt x="24863" y="3754"/>
                  </a:cubicBezTo>
                  <a:cubicBezTo>
                    <a:pt x="24863" y="3754"/>
                    <a:pt x="19330" y="1755"/>
                    <a:pt x="16575" y="2779"/>
                  </a:cubicBezTo>
                  <a:cubicBezTo>
                    <a:pt x="13796" y="3779"/>
                    <a:pt x="0" y="24643"/>
                    <a:pt x="14625" y="213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1927" y="1367252"/>
              <a:ext cx="1304442" cy="720642"/>
            </a:xfrm>
            <a:custGeom>
              <a:avLst/>
              <a:gdLst/>
              <a:ahLst/>
              <a:cxnLst/>
              <a:rect l="l" t="t" r="r" b="b"/>
              <a:pathLst>
                <a:path w="41609" h="22987" extrusionOk="0">
                  <a:moveTo>
                    <a:pt x="4754" y="20110"/>
                  </a:moveTo>
                  <a:cubicBezTo>
                    <a:pt x="5119" y="20841"/>
                    <a:pt x="5899" y="21280"/>
                    <a:pt x="7167" y="21182"/>
                  </a:cubicBezTo>
                  <a:cubicBezTo>
                    <a:pt x="7435" y="21182"/>
                    <a:pt x="7240" y="21353"/>
                    <a:pt x="7313" y="21621"/>
                  </a:cubicBezTo>
                  <a:cubicBezTo>
                    <a:pt x="7362" y="21914"/>
                    <a:pt x="7459" y="22231"/>
                    <a:pt x="7142" y="22304"/>
                  </a:cubicBezTo>
                  <a:cubicBezTo>
                    <a:pt x="4169" y="22986"/>
                    <a:pt x="2438" y="22694"/>
                    <a:pt x="1293" y="21767"/>
                  </a:cubicBezTo>
                  <a:cubicBezTo>
                    <a:pt x="391" y="21012"/>
                    <a:pt x="1" y="19891"/>
                    <a:pt x="25" y="18526"/>
                  </a:cubicBezTo>
                  <a:cubicBezTo>
                    <a:pt x="98" y="17087"/>
                    <a:pt x="415" y="15649"/>
                    <a:pt x="951" y="14333"/>
                  </a:cubicBezTo>
                  <a:cubicBezTo>
                    <a:pt x="2901" y="9166"/>
                    <a:pt x="7435" y="3243"/>
                    <a:pt x="8946" y="2682"/>
                  </a:cubicBezTo>
                  <a:cubicBezTo>
                    <a:pt x="11481" y="1756"/>
                    <a:pt x="16064" y="3145"/>
                    <a:pt x="17307" y="3559"/>
                  </a:cubicBezTo>
                  <a:cubicBezTo>
                    <a:pt x="18209" y="2804"/>
                    <a:pt x="21304" y="440"/>
                    <a:pt x="25058" y="171"/>
                  </a:cubicBezTo>
                  <a:cubicBezTo>
                    <a:pt x="27422" y="1"/>
                    <a:pt x="31566" y="2731"/>
                    <a:pt x="35051" y="6241"/>
                  </a:cubicBezTo>
                  <a:cubicBezTo>
                    <a:pt x="38245" y="9483"/>
                    <a:pt x="40975" y="13456"/>
                    <a:pt x="41291" y="16478"/>
                  </a:cubicBezTo>
                  <a:lnTo>
                    <a:pt x="41291" y="16502"/>
                  </a:lnTo>
                  <a:cubicBezTo>
                    <a:pt x="41608" y="22206"/>
                    <a:pt x="31810" y="22084"/>
                    <a:pt x="31030" y="22060"/>
                  </a:cubicBezTo>
                  <a:cubicBezTo>
                    <a:pt x="30323" y="22109"/>
                    <a:pt x="30201" y="21085"/>
                    <a:pt x="30883" y="20939"/>
                  </a:cubicBezTo>
                  <a:cubicBezTo>
                    <a:pt x="30908" y="20939"/>
                    <a:pt x="37635" y="19647"/>
                    <a:pt x="36490" y="17014"/>
                  </a:cubicBezTo>
                  <a:lnTo>
                    <a:pt x="36490" y="17014"/>
                  </a:lnTo>
                  <a:cubicBezTo>
                    <a:pt x="36173" y="16234"/>
                    <a:pt x="35758" y="15503"/>
                    <a:pt x="35295" y="14821"/>
                  </a:cubicBezTo>
                  <a:cubicBezTo>
                    <a:pt x="33394" y="12115"/>
                    <a:pt x="30445" y="10360"/>
                    <a:pt x="27447" y="9458"/>
                  </a:cubicBezTo>
                  <a:cubicBezTo>
                    <a:pt x="24473" y="8556"/>
                    <a:pt x="21475" y="8532"/>
                    <a:pt x="19452" y="9385"/>
                  </a:cubicBezTo>
                  <a:cubicBezTo>
                    <a:pt x="19110" y="9507"/>
                    <a:pt x="18794" y="9678"/>
                    <a:pt x="18501" y="9897"/>
                  </a:cubicBezTo>
                  <a:cubicBezTo>
                    <a:pt x="18355" y="9994"/>
                    <a:pt x="18160" y="10019"/>
                    <a:pt x="17989" y="9970"/>
                  </a:cubicBezTo>
                  <a:cubicBezTo>
                    <a:pt x="13187" y="8434"/>
                    <a:pt x="9166" y="10604"/>
                    <a:pt x="6801" y="13504"/>
                  </a:cubicBezTo>
                  <a:cubicBezTo>
                    <a:pt x="5875" y="14577"/>
                    <a:pt x="5192" y="15844"/>
                    <a:pt x="4778" y="17209"/>
                  </a:cubicBezTo>
                  <a:cubicBezTo>
                    <a:pt x="4437" y="18331"/>
                    <a:pt x="4412" y="19379"/>
                    <a:pt x="4754" y="20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4107" y="2071812"/>
              <a:ext cx="319425" cy="318673"/>
            </a:xfrm>
            <a:custGeom>
              <a:avLst/>
              <a:gdLst/>
              <a:ahLst/>
              <a:cxnLst/>
              <a:rect l="l" t="t" r="r" b="b"/>
              <a:pathLst>
                <a:path w="10189" h="10165" extrusionOk="0">
                  <a:moveTo>
                    <a:pt x="3315" y="975"/>
                  </a:moveTo>
                  <a:lnTo>
                    <a:pt x="3364" y="951"/>
                  </a:lnTo>
                  <a:cubicBezTo>
                    <a:pt x="5607" y="0"/>
                    <a:pt x="8215" y="1024"/>
                    <a:pt x="9214" y="3267"/>
                  </a:cubicBezTo>
                  <a:lnTo>
                    <a:pt x="9238" y="3315"/>
                  </a:lnTo>
                  <a:cubicBezTo>
                    <a:pt x="10189" y="5558"/>
                    <a:pt x="9165" y="8166"/>
                    <a:pt x="6947" y="9165"/>
                  </a:cubicBezTo>
                  <a:lnTo>
                    <a:pt x="6874" y="9190"/>
                  </a:lnTo>
                  <a:cubicBezTo>
                    <a:pt x="4607" y="10165"/>
                    <a:pt x="1975" y="9141"/>
                    <a:pt x="1000" y="6874"/>
                  </a:cubicBezTo>
                  <a:cubicBezTo>
                    <a:pt x="0" y="4607"/>
                    <a:pt x="1048" y="1975"/>
                    <a:pt x="3315" y="975"/>
                  </a:cubicBezTo>
                  <a:close/>
                  <a:moveTo>
                    <a:pt x="6484" y="1609"/>
                  </a:moveTo>
                  <a:cubicBezTo>
                    <a:pt x="5558" y="1243"/>
                    <a:pt x="4534" y="1268"/>
                    <a:pt x="3632" y="1658"/>
                  </a:cubicBezTo>
                  <a:lnTo>
                    <a:pt x="3632" y="1658"/>
                  </a:lnTo>
                  <a:cubicBezTo>
                    <a:pt x="610" y="2974"/>
                    <a:pt x="683" y="7313"/>
                    <a:pt x="3754" y="8531"/>
                  </a:cubicBezTo>
                  <a:cubicBezTo>
                    <a:pt x="6850" y="9750"/>
                    <a:pt x="9848" y="6630"/>
                    <a:pt x="8531" y="3583"/>
                  </a:cubicBezTo>
                  <a:lnTo>
                    <a:pt x="8531" y="3583"/>
                  </a:lnTo>
                  <a:cubicBezTo>
                    <a:pt x="8141" y="2682"/>
                    <a:pt x="7410" y="1975"/>
                    <a:pt x="6484" y="1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13455" y="2227684"/>
              <a:ext cx="157440" cy="103957"/>
            </a:xfrm>
            <a:custGeom>
              <a:avLst/>
              <a:gdLst/>
              <a:ahLst/>
              <a:cxnLst/>
              <a:rect l="l" t="t" r="r" b="b"/>
              <a:pathLst>
                <a:path w="5022" h="3316" extrusionOk="0">
                  <a:moveTo>
                    <a:pt x="317" y="2536"/>
                  </a:moveTo>
                  <a:cubicBezTo>
                    <a:pt x="0" y="2121"/>
                    <a:pt x="609" y="1658"/>
                    <a:pt x="926" y="2073"/>
                  </a:cubicBezTo>
                  <a:cubicBezTo>
                    <a:pt x="1146" y="2341"/>
                    <a:pt x="1487" y="2511"/>
                    <a:pt x="1828" y="2536"/>
                  </a:cubicBezTo>
                  <a:cubicBezTo>
                    <a:pt x="2608" y="2560"/>
                    <a:pt x="3364" y="2243"/>
                    <a:pt x="3876" y="1658"/>
                  </a:cubicBezTo>
                  <a:cubicBezTo>
                    <a:pt x="4119" y="1390"/>
                    <a:pt x="4241" y="1025"/>
                    <a:pt x="4192" y="659"/>
                  </a:cubicBezTo>
                  <a:cubicBezTo>
                    <a:pt x="4095" y="123"/>
                    <a:pt x="4899" y="1"/>
                    <a:pt x="4948" y="537"/>
                  </a:cubicBezTo>
                  <a:cubicBezTo>
                    <a:pt x="5021" y="1122"/>
                    <a:pt x="4851" y="1707"/>
                    <a:pt x="4461" y="2146"/>
                  </a:cubicBezTo>
                  <a:cubicBezTo>
                    <a:pt x="3778" y="2901"/>
                    <a:pt x="2803" y="3316"/>
                    <a:pt x="1779" y="3267"/>
                  </a:cubicBezTo>
                  <a:cubicBezTo>
                    <a:pt x="1194" y="3243"/>
                    <a:pt x="658" y="2974"/>
                    <a:pt x="317" y="2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6434" y="2226179"/>
              <a:ext cx="26020" cy="32102"/>
            </a:xfrm>
            <a:custGeom>
              <a:avLst/>
              <a:gdLst/>
              <a:ahLst/>
              <a:cxnLst/>
              <a:rect l="l" t="t" r="r" b="b"/>
              <a:pathLst>
                <a:path w="830" h="1024" extrusionOk="0">
                  <a:moveTo>
                    <a:pt x="171" y="244"/>
                  </a:moveTo>
                  <a:cubicBezTo>
                    <a:pt x="415" y="0"/>
                    <a:pt x="829" y="195"/>
                    <a:pt x="805" y="536"/>
                  </a:cubicBezTo>
                  <a:cubicBezTo>
                    <a:pt x="780" y="878"/>
                    <a:pt x="366" y="1024"/>
                    <a:pt x="122" y="780"/>
                  </a:cubicBezTo>
                  <a:cubicBezTo>
                    <a:pt x="0" y="609"/>
                    <a:pt x="0" y="366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5216" y="2201726"/>
              <a:ext cx="25989" cy="32886"/>
            </a:xfrm>
            <a:custGeom>
              <a:avLst/>
              <a:gdLst/>
              <a:ahLst/>
              <a:cxnLst/>
              <a:rect l="l" t="t" r="r" b="b"/>
              <a:pathLst>
                <a:path w="829" h="1049" extrusionOk="0">
                  <a:moveTo>
                    <a:pt x="171" y="244"/>
                  </a:moveTo>
                  <a:cubicBezTo>
                    <a:pt x="439" y="0"/>
                    <a:pt x="829" y="195"/>
                    <a:pt x="804" y="536"/>
                  </a:cubicBezTo>
                  <a:cubicBezTo>
                    <a:pt x="804" y="878"/>
                    <a:pt x="366" y="1048"/>
                    <a:pt x="146" y="780"/>
                  </a:cubicBezTo>
                  <a:cubicBezTo>
                    <a:pt x="0" y="634"/>
                    <a:pt x="0" y="390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0569" y="1592690"/>
              <a:ext cx="203305" cy="72607"/>
            </a:xfrm>
            <a:custGeom>
              <a:avLst/>
              <a:gdLst/>
              <a:ahLst/>
              <a:cxnLst/>
              <a:rect l="l" t="t" r="r" b="b"/>
              <a:pathLst>
                <a:path w="6485" h="2316" extrusionOk="0">
                  <a:moveTo>
                    <a:pt x="98" y="171"/>
                  </a:moveTo>
                  <a:cubicBezTo>
                    <a:pt x="1975" y="683"/>
                    <a:pt x="4315" y="2316"/>
                    <a:pt x="6338" y="1828"/>
                  </a:cubicBezTo>
                  <a:cubicBezTo>
                    <a:pt x="6485" y="1780"/>
                    <a:pt x="6485" y="1560"/>
                    <a:pt x="6338" y="1536"/>
                  </a:cubicBezTo>
                  <a:cubicBezTo>
                    <a:pt x="5461" y="1097"/>
                    <a:pt x="4364" y="1048"/>
                    <a:pt x="3413" y="780"/>
                  </a:cubicBezTo>
                  <a:cubicBezTo>
                    <a:pt x="2317" y="488"/>
                    <a:pt x="1220" y="317"/>
                    <a:pt x="123" y="49"/>
                  </a:cubicBezTo>
                  <a:cubicBezTo>
                    <a:pt x="25" y="0"/>
                    <a:pt x="1" y="147"/>
                    <a:pt x="98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27519" y="1565948"/>
              <a:ext cx="152831" cy="64989"/>
            </a:xfrm>
            <a:custGeom>
              <a:avLst/>
              <a:gdLst/>
              <a:ahLst/>
              <a:cxnLst/>
              <a:rect l="l" t="t" r="r" b="b"/>
              <a:pathLst>
                <a:path w="4875" h="2073" extrusionOk="0">
                  <a:moveTo>
                    <a:pt x="4802" y="0"/>
                  </a:moveTo>
                  <a:cubicBezTo>
                    <a:pt x="4022" y="171"/>
                    <a:pt x="3266" y="415"/>
                    <a:pt x="2559" y="805"/>
                  </a:cubicBezTo>
                  <a:cubicBezTo>
                    <a:pt x="2218" y="951"/>
                    <a:pt x="1926" y="1146"/>
                    <a:pt x="1584" y="1316"/>
                  </a:cubicBezTo>
                  <a:cubicBezTo>
                    <a:pt x="1146" y="1536"/>
                    <a:pt x="561" y="1511"/>
                    <a:pt x="98" y="1731"/>
                  </a:cubicBezTo>
                  <a:cubicBezTo>
                    <a:pt x="0" y="1755"/>
                    <a:pt x="0" y="1926"/>
                    <a:pt x="122" y="1950"/>
                  </a:cubicBezTo>
                  <a:cubicBezTo>
                    <a:pt x="951" y="2072"/>
                    <a:pt x="1731" y="1682"/>
                    <a:pt x="2535" y="1487"/>
                  </a:cubicBezTo>
                  <a:cubicBezTo>
                    <a:pt x="3339" y="1292"/>
                    <a:pt x="4192" y="561"/>
                    <a:pt x="4826" y="73"/>
                  </a:cubicBezTo>
                  <a:cubicBezTo>
                    <a:pt x="4875" y="49"/>
                    <a:pt x="4851" y="0"/>
                    <a:pt x="4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80018" y="1529269"/>
              <a:ext cx="43608" cy="96307"/>
            </a:xfrm>
            <a:custGeom>
              <a:avLst/>
              <a:gdLst/>
              <a:ahLst/>
              <a:cxnLst/>
              <a:rect l="l" t="t" r="r" b="b"/>
              <a:pathLst>
                <a:path w="1391" h="3072" extrusionOk="0">
                  <a:moveTo>
                    <a:pt x="1366" y="2901"/>
                  </a:moveTo>
                  <a:cubicBezTo>
                    <a:pt x="1195" y="2438"/>
                    <a:pt x="1049" y="1975"/>
                    <a:pt x="903" y="1536"/>
                  </a:cubicBezTo>
                  <a:cubicBezTo>
                    <a:pt x="756" y="1073"/>
                    <a:pt x="756" y="463"/>
                    <a:pt x="415" y="73"/>
                  </a:cubicBezTo>
                  <a:cubicBezTo>
                    <a:pt x="366" y="0"/>
                    <a:pt x="220" y="0"/>
                    <a:pt x="171" y="98"/>
                  </a:cubicBezTo>
                  <a:cubicBezTo>
                    <a:pt x="1" y="561"/>
                    <a:pt x="220" y="1073"/>
                    <a:pt x="366" y="1511"/>
                  </a:cubicBezTo>
                  <a:cubicBezTo>
                    <a:pt x="537" y="2048"/>
                    <a:pt x="805" y="2560"/>
                    <a:pt x="1195" y="2974"/>
                  </a:cubicBezTo>
                  <a:cubicBezTo>
                    <a:pt x="1268" y="3071"/>
                    <a:pt x="1390" y="2998"/>
                    <a:pt x="1366" y="2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2423" y="1528485"/>
              <a:ext cx="45865" cy="52010"/>
            </a:xfrm>
            <a:custGeom>
              <a:avLst/>
              <a:gdLst/>
              <a:ahLst/>
              <a:cxnLst/>
              <a:rect l="l" t="t" r="r" b="b"/>
              <a:pathLst>
                <a:path w="1463" h="1659" extrusionOk="0">
                  <a:moveTo>
                    <a:pt x="1463" y="1561"/>
                  </a:moveTo>
                  <a:cubicBezTo>
                    <a:pt x="1121" y="976"/>
                    <a:pt x="658" y="464"/>
                    <a:pt x="146" y="74"/>
                  </a:cubicBezTo>
                  <a:cubicBezTo>
                    <a:pt x="73" y="1"/>
                    <a:pt x="0" y="74"/>
                    <a:pt x="25" y="147"/>
                  </a:cubicBezTo>
                  <a:cubicBezTo>
                    <a:pt x="341" y="756"/>
                    <a:pt x="805" y="1268"/>
                    <a:pt x="1390" y="1634"/>
                  </a:cubicBezTo>
                  <a:cubicBezTo>
                    <a:pt x="1438" y="1658"/>
                    <a:pt x="1463" y="1585"/>
                    <a:pt x="146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4573" y="1620184"/>
              <a:ext cx="71102" cy="45113"/>
            </a:xfrm>
            <a:custGeom>
              <a:avLst/>
              <a:gdLst/>
              <a:ahLst/>
              <a:cxnLst/>
              <a:rect l="l" t="t" r="r" b="b"/>
              <a:pathLst>
                <a:path w="2268" h="1439" extrusionOk="0">
                  <a:moveTo>
                    <a:pt x="2218" y="586"/>
                  </a:moveTo>
                  <a:cubicBezTo>
                    <a:pt x="1658" y="440"/>
                    <a:pt x="488" y="1"/>
                    <a:pt x="49" y="488"/>
                  </a:cubicBezTo>
                  <a:cubicBezTo>
                    <a:pt x="0" y="513"/>
                    <a:pt x="0" y="561"/>
                    <a:pt x="25" y="610"/>
                  </a:cubicBezTo>
                  <a:cubicBezTo>
                    <a:pt x="268" y="1439"/>
                    <a:pt x="1706" y="878"/>
                    <a:pt x="2218" y="659"/>
                  </a:cubicBezTo>
                  <a:cubicBezTo>
                    <a:pt x="2267" y="635"/>
                    <a:pt x="2243" y="586"/>
                    <a:pt x="2218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6481" y="1711130"/>
              <a:ext cx="31381" cy="22196"/>
            </a:xfrm>
            <a:custGeom>
              <a:avLst/>
              <a:gdLst/>
              <a:ahLst/>
              <a:cxnLst/>
              <a:rect l="l" t="t" r="r" b="b"/>
              <a:pathLst>
                <a:path w="1001" h="708" extrusionOk="0">
                  <a:moveTo>
                    <a:pt x="1000" y="269"/>
                  </a:moveTo>
                  <a:cubicBezTo>
                    <a:pt x="756" y="25"/>
                    <a:pt x="342" y="0"/>
                    <a:pt x="98" y="244"/>
                  </a:cubicBezTo>
                  <a:cubicBezTo>
                    <a:pt x="1" y="317"/>
                    <a:pt x="25" y="464"/>
                    <a:pt x="123" y="512"/>
                  </a:cubicBezTo>
                  <a:cubicBezTo>
                    <a:pt x="415" y="707"/>
                    <a:pt x="805" y="610"/>
                    <a:pt x="1000" y="317"/>
                  </a:cubicBezTo>
                  <a:cubicBezTo>
                    <a:pt x="1000" y="317"/>
                    <a:pt x="1000" y="293"/>
                    <a:pt x="1000" y="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2158" y="1492589"/>
              <a:ext cx="42824" cy="93235"/>
            </a:xfrm>
            <a:custGeom>
              <a:avLst/>
              <a:gdLst/>
              <a:ahLst/>
              <a:cxnLst/>
              <a:rect l="l" t="t" r="r" b="b"/>
              <a:pathLst>
                <a:path w="1366" h="2974" extrusionOk="0">
                  <a:moveTo>
                    <a:pt x="220" y="2852"/>
                  </a:moveTo>
                  <a:cubicBezTo>
                    <a:pt x="439" y="2023"/>
                    <a:pt x="1365" y="1097"/>
                    <a:pt x="1219" y="195"/>
                  </a:cubicBezTo>
                  <a:cubicBezTo>
                    <a:pt x="1195" y="73"/>
                    <a:pt x="1049" y="0"/>
                    <a:pt x="951" y="73"/>
                  </a:cubicBezTo>
                  <a:cubicBezTo>
                    <a:pt x="171" y="610"/>
                    <a:pt x="98" y="1975"/>
                    <a:pt x="0" y="2828"/>
                  </a:cubicBezTo>
                  <a:cubicBezTo>
                    <a:pt x="0" y="2950"/>
                    <a:pt x="171" y="2974"/>
                    <a:pt x="220" y="28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29225" y="1543000"/>
              <a:ext cx="88689" cy="49721"/>
            </a:xfrm>
            <a:custGeom>
              <a:avLst/>
              <a:gdLst/>
              <a:ahLst/>
              <a:cxnLst/>
              <a:rect l="l" t="t" r="r" b="b"/>
              <a:pathLst>
                <a:path w="2829" h="1586" extrusionOk="0">
                  <a:moveTo>
                    <a:pt x="123" y="1561"/>
                  </a:moveTo>
                  <a:cubicBezTo>
                    <a:pt x="927" y="1220"/>
                    <a:pt x="2219" y="952"/>
                    <a:pt x="2755" y="220"/>
                  </a:cubicBezTo>
                  <a:cubicBezTo>
                    <a:pt x="2828" y="123"/>
                    <a:pt x="2731" y="1"/>
                    <a:pt x="2633" y="50"/>
                  </a:cubicBezTo>
                  <a:cubicBezTo>
                    <a:pt x="2219" y="220"/>
                    <a:pt x="1829" y="440"/>
                    <a:pt x="1488" y="708"/>
                  </a:cubicBezTo>
                  <a:cubicBezTo>
                    <a:pt x="1049" y="976"/>
                    <a:pt x="562" y="1220"/>
                    <a:pt x="74" y="1439"/>
                  </a:cubicBezTo>
                  <a:cubicBezTo>
                    <a:pt x="1" y="1463"/>
                    <a:pt x="50" y="1585"/>
                    <a:pt x="12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8449" y="1597267"/>
              <a:ext cx="89442" cy="38999"/>
            </a:xfrm>
            <a:custGeom>
              <a:avLst/>
              <a:gdLst/>
              <a:ahLst/>
              <a:cxnLst/>
              <a:rect l="l" t="t" r="r" b="b"/>
              <a:pathLst>
                <a:path w="2853" h="1244" extrusionOk="0">
                  <a:moveTo>
                    <a:pt x="122" y="756"/>
                  </a:moveTo>
                  <a:cubicBezTo>
                    <a:pt x="927" y="707"/>
                    <a:pt x="2097" y="1244"/>
                    <a:pt x="2779" y="561"/>
                  </a:cubicBezTo>
                  <a:cubicBezTo>
                    <a:pt x="2852" y="464"/>
                    <a:pt x="2828" y="317"/>
                    <a:pt x="2706" y="269"/>
                  </a:cubicBezTo>
                  <a:cubicBezTo>
                    <a:pt x="1902" y="1"/>
                    <a:pt x="878" y="391"/>
                    <a:pt x="74" y="610"/>
                  </a:cubicBezTo>
                  <a:cubicBezTo>
                    <a:pt x="0" y="634"/>
                    <a:pt x="25" y="756"/>
                    <a:pt x="122" y="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23344" y="1652286"/>
              <a:ext cx="58092" cy="35175"/>
            </a:xfrm>
            <a:custGeom>
              <a:avLst/>
              <a:gdLst/>
              <a:ahLst/>
              <a:cxnLst/>
              <a:rect l="l" t="t" r="r" b="b"/>
              <a:pathLst>
                <a:path w="1853" h="1122" extrusionOk="0">
                  <a:moveTo>
                    <a:pt x="293" y="561"/>
                  </a:moveTo>
                  <a:cubicBezTo>
                    <a:pt x="658" y="805"/>
                    <a:pt x="1389" y="1122"/>
                    <a:pt x="1779" y="829"/>
                  </a:cubicBezTo>
                  <a:cubicBezTo>
                    <a:pt x="1828" y="805"/>
                    <a:pt x="1853" y="707"/>
                    <a:pt x="1828" y="659"/>
                  </a:cubicBezTo>
                  <a:cubicBezTo>
                    <a:pt x="1609" y="171"/>
                    <a:pt x="926" y="317"/>
                    <a:pt x="488" y="147"/>
                  </a:cubicBezTo>
                  <a:cubicBezTo>
                    <a:pt x="195" y="1"/>
                    <a:pt x="0" y="439"/>
                    <a:pt x="293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18986" y="1668338"/>
              <a:ext cx="6145" cy="4608"/>
            </a:xfrm>
            <a:custGeom>
              <a:avLst/>
              <a:gdLst/>
              <a:ahLst/>
              <a:cxnLst/>
              <a:rect l="l" t="t" r="r" b="b"/>
              <a:pathLst>
                <a:path w="196" h="147" extrusionOk="0">
                  <a:moveTo>
                    <a:pt x="98" y="147"/>
                  </a:moveTo>
                  <a:cubicBezTo>
                    <a:pt x="196" y="147"/>
                    <a:pt x="196" y="0"/>
                    <a:pt x="98" y="0"/>
                  </a:cubicBezTo>
                  <a:cubicBezTo>
                    <a:pt x="1" y="0"/>
                    <a:pt x="1" y="147"/>
                    <a:pt x="98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0522" y="1657647"/>
              <a:ext cx="32134" cy="96307"/>
            </a:xfrm>
            <a:custGeom>
              <a:avLst/>
              <a:gdLst/>
              <a:ahLst/>
              <a:cxnLst/>
              <a:rect l="l" t="t" r="r" b="b"/>
              <a:pathLst>
                <a:path w="1025" h="3072" extrusionOk="0">
                  <a:moveTo>
                    <a:pt x="147" y="146"/>
                  </a:moveTo>
                  <a:cubicBezTo>
                    <a:pt x="49" y="366"/>
                    <a:pt x="1" y="634"/>
                    <a:pt x="1" y="878"/>
                  </a:cubicBezTo>
                  <a:cubicBezTo>
                    <a:pt x="1" y="1195"/>
                    <a:pt x="1" y="1487"/>
                    <a:pt x="25" y="1804"/>
                  </a:cubicBezTo>
                  <a:cubicBezTo>
                    <a:pt x="49" y="2243"/>
                    <a:pt x="74" y="2852"/>
                    <a:pt x="537" y="3023"/>
                  </a:cubicBezTo>
                  <a:cubicBezTo>
                    <a:pt x="586" y="3071"/>
                    <a:pt x="659" y="3047"/>
                    <a:pt x="707" y="2998"/>
                  </a:cubicBezTo>
                  <a:cubicBezTo>
                    <a:pt x="1024" y="2633"/>
                    <a:pt x="805" y="2170"/>
                    <a:pt x="756" y="1731"/>
                  </a:cubicBezTo>
                  <a:cubicBezTo>
                    <a:pt x="732" y="1414"/>
                    <a:pt x="683" y="1121"/>
                    <a:pt x="634" y="805"/>
                  </a:cubicBezTo>
                  <a:cubicBezTo>
                    <a:pt x="610" y="512"/>
                    <a:pt x="512" y="439"/>
                    <a:pt x="366" y="122"/>
                  </a:cubicBezTo>
                  <a:cubicBezTo>
                    <a:pt x="317" y="0"/>
                    <a:pt x="171" y="25"/>
                    <a:pt x="147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9389" y="1879229"/>
              <a:ext cx="117719" cy="155151"/>
            </a:xfrm>
            <a:custGeom>
              <a:avLst/>
              <a:gdLst/>
              <a:ahLst/>
              <a:cxnLst/>
              <a:rect l="l" t="t" r="r" b="b"/>
              <a:pathLst>
                <a:path w="3755" h="4949" extrusionOk="0">
                  <a:moveTo>
                    <a:pt x="3632" y="50"/>
                  </a:moveTo>
                  <a:cubicBezTo>
                    <a:pt x="3169" y="293"/>
                    <a:pt x="2779" y="415"/>
                    <a:pt x="2414" y="805"/>
                  </a:cubicBezTo>
                  <a:cubicBezTo>
                    <a:pt x="1999" y="1195"/>
                    <a:pt x="1658" y="1634"/>
                    <a:pt x="1341" y="2097"/>
                  </a:cubicBezTo>
                  <a:cubicBezTo>
                    <a:pt x="854" y="2780"/>
                    <a:pt x="1" y="3876"/>
                    <a:pt x="293" y="4754"/>
                  </a:cubicBezTo>
                  <a:cubicBezTo>
                    <a:pt x="342" y="4900"/>
                    <a:pt x="537" y="4949"/>
                    <a:pt x="659" y="4851"/>
                  </a:cubicBezTo>
                  <a:cubicBezTo>
                    <a:pt x="951" y="4681"/>
                    <a:pt x="1171" y="4413"/>
                    <a:pt x="1268" y="4071"/>
                  </a:cubicBezTo>
                  <a:cubicBezTo>
                    <a:pt x="1536" y="3511"/>
                    <a:pt x="1853" y="2950"/>
                    <a:pt x="2194" y="2438"/>
                  </a:cubicBezTo>
                  <a:cubicBezTo>
                    <a:pt x="2462" y="2048"/>
                    <a:pt x="2731" y="1658"/>
                    <a:pt x="3023" y="1293"/>
                  </a:cubicBezTo>
                  <a:cubicBezTo>
                    <a:pt x="3291" y="903"/>
                    <a:pt x="3462" y="488"/>
                    <a:pt x="3706" y="123"/>
                  </a:cubicBezTo>
                  <a:cubicBezTo>
                    <a:pt x="3754" y="50"/>
                    <a:pt x="3657" y="1"/>
                    <a:pt x="3632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40599" y="1872363"/>
              <a:ext cx="107781" cy="90194"/>
            </a:xfrm>
            <a:custGeom>
              <a:avLst/>
              <a:gdLst/>
              <a:ahLst/>
              <a:cxnLst/>
              <a:rect l="l" t="t" r="r" b="b"/>
              <a:pathLst>
                <a:path w="3438" h="2877" extrusionOk="0">
                  <a:moveTo>
                    <a:pt x="74" y="171"/>
                  </a:moveTo>
                  <a:cubicBezTo>
                    <a:pt x="634" y="610"/>
                    <a:pt x="1170" y="1073"/>
                    <a:pt x="1682" y="1585"/>
                  </a:cubicBezTo>
                  <a:cubicBezTo>
                    <a:pt x="1950" y="1829"/>
                    <a:pt x="2219" y="2097"/>
                    <a:pt x="2462" y="2389"/>
                  </a:cubicBezTo>
                  <a:cubicBezTo>
                    <a:pt x="2682" y="2657"/>
                    <a:pt x="2755" y="2852"/>
                    <a:pt x="3096" y="2877"/>
                  </a:cubicBezTo>
                  <a:cubicBezTo>
                    <a:pt x="3218" y="2877"/>
                    <a:pt x="3315" y="2828"/>
                    <a:pt x="3315" y="2730"/>
                  </a:cubicBezTo>
                  <a:cubicBezTo>
                    <a:pt x="3437" y="2121"/>
                    <a:pt x="2633" y="1585"/>
                    <a:pt x="2243" y="1219"/>
                  </a:cubicBezTo>
                  <a:cubicBezTo>
                    <a:pt x="1609" y="659"/>
                    <a:pt x="902" y="415"/>
                    <a:pt x="171" y="49"/>
                  </a:cubicBezTo>
                  <a:cubicBezTo>
                    <a:pt x="74" y="0"/>
                    <a:pt x="0" y="122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0383" y="1880765"/>
              <a:ext cx="102420" cy="39783"/>
            </a:xfrm>
            <a:custGeom>
              <a:avLst/>
              <a:gdLst/>
              <a:ahLst/>
              <a:cxnLst/>
              <a:rect l="l" t="t" r="r" b="b"/>
              <a:pathLst>
                <a:path w="3267" h="1269" extrusionOk="0">
                  <a:moveTo>
                    <a:pt x="3145" y="293"/>
                  </a:moveTo>
                  <a:cubicBezTo>
                    <a:pt x="2926" y="220"/>
                    <a:pt x="2731" y="49"/>
                    <a:pt x="2511" y="25"/>
                  </a:cubicBezTo>
                  <a:cubicBezTo>
                    <a:pt x="2170" y="1"/>
                    <a:pt x="1829" y="25"/>
                    <a:pt x="1512" y="74"/>
                  </a:cubicBezTo>
                  <a:cubicBezTo>
                    <a:pt x="976" y="196"/>
                    <a:pt x="293" y="391"/>
                    <a:pt x="74" y="951"/>
                  </a:cubicBezTo>
                  <a:cubicBezTo>
                    <a:pt x="1" y="1097"/>
                    <a:pt x="122" y="1268"/>
                    <a:pt x="269" y="1244"/>
                  </a:cubicBezTo>
                  <a:cubicBezTo>
                    <a:pt x="707" y="1244"/>
                    <a:pt x="1097" y="1024"/>
                    <a:pt x="1487" y="878"/>
                  </a:cubicBezTo>
                  <a:cubicBezTo>
                    <a:pt x="1731" y="805"/>
                    <a:pt x="1975" y="756"/>
                    <a:pt x="2219" y="707"/>
                  </a:cubicBezTo>
                  <a:cubicBezTo>
                    <a:pt x="2487" y="586"/>
                    <a:pt x="2804" y="512"/>
                    <a:pt x="3096" y="464"/>
                  </a:cubicBezTo>
                  <a:cubicBezTo>
                    <a:pt x="3218" y="488"/>
                    <a:pt x="3267" y="317"/>
                    <a:pt x="314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6434" y="2201726"/>
              <a:ext cx="94771" cy="56555"/>
            </a:xfrm>
            <a:custGeom>
              <a:avLst/>
              <a:gdLst/>
              <a:ahLst/>
              <a:cxnLst/>
              <a:rect l="l" t="t" r="r" b="b"/>
              <a:pathLst>
                <a:path w="3023" h="1804" extrusionOk="0">
                  <a:moveTo>
                    <a:pt x="171" y="1024"/>
                  </a:moveTo>
                  <a:cubicBezTo>
                    <a:pt x="415" y="780"/>
                    <a:pt x="829" y="975"/>
                    <a:pt x="805" y="1316"/>
                  </a:cubicBezTo>
                  <a:cubicBezTo>
                    <a:pt x="780" y="1658"/>
                    <a:pt x="366" y="1804"/>
                    <a:pt x="122" y="1560"/>
                  </a:cubicBezTo>
                  <a:cubicBezTo>
                    <a:pt x="0" y="1389"/>
                    <a:pt x="0" y="1146"/>
                    <a:pt x="171" y="1024"/>
                  </a:cubicBezTo>
                  <a:close/>
                  <a:moveTo>
                    <a:pt x="2365" y="219"/>
                  </a:moveTo>
                  <a:cubicBezTo>
                    <a:pt x="2633" y="0"/>
                    <a:pt x="3023" y="195"/>
                    <a:pt x="3023" y="536"/>
                  </a:cubicBezTo>
                  <a:cubicBezTo>
                    <a:pt x="2998" y="878"/>
                    <a:pt x="2584" y="1024"/>
                    <a:pt x="2340" y="780"/>
                  </a:cubicBezTo>
                  <a:cubicBezTo>
                    <a:pt x="2219" y="609"/>
                    <a:pt x="2219" y="390"/>
                    <a:pt x="2365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7970" y="2243735"/>
              <a:ext cx="119224" cy="72638"/>
            </a:xfrm>
            <a:custGeom>
              <a:avLst/>
              <a:gdLst/>
              <a:ahLst/>
              <a:cxnLst/>
              <a:rect l="l" t="t" r="r" b="b"/>
              <a:pathLst>
                <a:path w="3803" h="2317" extrusionOk="0">
                  <a:moveTo>
                    <a:pt x="220" y="1829"/>
                  </a:moveTo>
                  <a:cubicBezTo>
                    <a:pt x="0" y="1561"/>
                    <a:pt x="317" y="1195"/>
                    <a:pt x="610" y="1366"/>
                  </a:cubicBezTo>
                  <a:cubicBezTo>
                    <a:pt x="878" y="1585"/>
                    <a:pt x="1195" y="1682"/>
                    <a:pt x="1536" y="1707"/>
                  </a:cubicBezTo>
                  <a:cubicBezTo>
                    <a:pt x="1780" y="1707"/>
                    <a:pt x="2048" y="1658"/>
                    <a:pt x="2291" y="1561"/>
                  </a:cubicBezTo>
                  <a:cubicBezTo>
                    <a:pt x="2535" y="1463"/>
                    <a:pt x="2730" y="1293"/>
                    <a:pt x="2901" y="1098"/>
                  </a:cubicBezTo>
                  <a:lnTo>
                    <a:pt x="2901" y="1098"/>
                  </a:lnTo>
                  <a:cubicBezTo>
                    <a:pt x="3096" y="878"/>
                    <a:pt x="3193" y="586"/>
                    <a:pt x="3193" y="293"/>
                  </a:cubicBezTo>
                  <a:cubicBezTo>
                    <a:pt x="3218" y="147"/>
                    <a:pt x="3339" y="1"/>
                    <a:pt x="3510" y="1"/>
                  </a:cubicBezTo>
                  <a:cubicBezTo>
                    <a:pt x="3681" y="25"/>
                    <a:pt x="3803" y="147"/>
                    <a:pt x="3803" y="318"/>
                  </a:cubicBezTo>
                  <a:cubicBezTo>
                    <a:pt x="3778" y="732"/>
                    <a:pt x="3632" y="1146"/>
                    <a:pt x="3364" y="1463"/>
                  </a:cubicBezTo>
                  <a:lnTo>
                    <a:pt x="3339" y="1487"/>
                  </a:lnTo>
                  <a:cubicBezTo>
                    <a:pt x="3120" y="1756"/>
                    <a:pt x="2828" y="1951"/>
                    <a:pt x="2511" y="2097"/>
                  </a:cubicBezTo>
                  <a:cubicBezTo>
                    <a:pt x="2194" y="2243"/>
                    <a:pt x="1828" y="2316"/>
                    <a:pt x="1487" y="2292"/>
                  </a:cubicBezTo>
                  <a:cubicBezTo>
                    <a:pt x="1024" y="2267"/>
                    <a:pt x="585" y="2121"/>
                    <a:pt x="220" y="1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11093588" y="3723211"/>
            <a:ext cx="1777979" cy="1641899"/>
            <a:chOff x="-4670534" y="2749258"/>
            <a:chExt cx="1333484" cy="1231424"/>
          </a:xfrm>
        </p:grpSpPr>
        <p:sp>
          <p:nvSpPr>
            <p:cNvPr id="38" name="Google Shape;38;p2"/>
            <p:cNvSpPr/>
            <p:nvPr/>
          </p:nvSpPr>
          <p:spPr>
            <a:xfrm>
              <a:off x="-3767297" y="2749258"/>
              <a:ext cx="430247" cy="534925"/>
            </a:xfrm>
            <a:custGeom>
              <a:avLst/>
              <a:gdLst/>
              <a:ahLst/>
              <a:cxnLst/>
              <a:rect l="l" t="t" r="r" b="b"/>
              <a:pathLst>
                <a:path w="13724" h="17063" extrusionOk="0">
                  <a:moveTo>
                    <a:pt x="49" y="8385"/>
                  </a:moveTo>
                  <a:cubicBezTo>
                    <a:pt x="171" y="8044"/>
                    <a:pt x="2340" y="2462"/>
                    <a:pt x="9190" y="366"/>
                  </a:cubicBezTo>
                  <a:cubicBezTo>
                    <a:pt x="10408" y="0"/>
                    <a:pt x="11359" y="122"/>
                    <a:pt x="12066" y="610"/>
                  </a:cubicBezTo>
                  <a:cubicBezTo>
                    <a:pt x="12773" y="1073"/>
                    <a:pt x="13285" y="1999"/>
                    <a:pt x="13504" y="3120"/>
                  </a:cubicBezTo>
                  <a:cubicBezTo>
                    <a:pt x="13699" y="4290"/>
                    <a:pt x="13723" y="5509"/>
                    <a:pt x="13577" y="6679"/>
                  </a:cubicBezTo>
                  <a:cubicBezTo>
                    <a:pt x="13163" y="10676"/>
                    <a:pt x="11432" y="15308"/>
                    <a:pt x="10262" y="16136"/>
                  </a:cubicBezTo>
                  <a:cubicBezTo>
                    <a:pt x="8921" y="17063"/>
                    <a:pt x="7995" y="15698"/>
                    <a:pt x="6777" y="13845"/>
                  </a:cubicBezTo>
                  <a:cubicBezTo>
                    <a:pt x="5436" y="11798"/>
                    <a:pt x="3608" y="9043"/>
                    <a:pt x="561" y="9141"/>
                  </a:cubicBezTo>
                  <a:cubicBezTo>
                    <a:pt x="268" y="9141"/>
                    <a:pt x="0" y="8897"/>
                    <a:pt x="0" y="8605"/>
                  </a:cubicBezTo>
                  <a:cubicBezTo>
                    <a:pt x="0" y="8531"/>
                    <a:pt x="0" y="8458"/>
                    <a:pt x="49" y="8385"/>
                  </a:cubicBezTo>
                  <a:close/>
                  <a:moveTo>
                    <a:pt x="9531" y="1414"/>
                  </a:moveTo>
                  <a:cubicBezTo>
                    <a:pt x="6021" y="2413"/>
                    <a:pt x="3072" y="4826"/>
                    <a:pt x="1390" y="8068"/>
                  </a:cubicBezTo>
                  <a:cubicBezTo>
                    <a:pt x="4510" y="8410"/>
                    <a:pt x="6338" y="11164"/>
                    <a:pt x="7727" y="13260"/>
                  </a:cubicBezTo>
                  <a:cubicBezTo>
                    <a:pt x="8580" y="14552"/>
                    <a:pt x="9214" y="15527"/>
                    <a:pt x="9653" y="15234"/>
                  </a:cubicBezTo>
                  <a:cubicBezTo>
                    <a:pt x="10628" y="14528"/>
                    <a:pt x="12115" y="10311"/>
                    <a:pt x="12505" y="6581"/>
                  </a:cubicBezTo>
                  <a:cubicBezTo>
                    <a:pt x="12626" y="5509"/>
                    <a:pt x="12602" y="4412"/>
                    <a:pt x="12431" y="3340"/>
                  </a:cubicBezTo>
                  <a:cubicBezTo>
                    <a:pt x="12261" y="2511"/>
                    <a:pt x="11968" y="1853"/>
                    <a:pt x="11481" y="1511"/>
                  </a:cubicBezTo>
                  <a:cubicBezTo>
                    <a:pt x="11018" y="1219"/>
                    <a:pt x="10384" y="1146"/>
                    <a:pt x="9531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4670534" y="2952126"/>
              <a:ext cx="469215" cy="501318"/>
            </a:xfrm>
            <a:custGeom>
              <a:avLst/>
              <a:gdLst/>
              <a:ahLst/>
              <a:cxnLst/>
              <a:rect l="l" t="t" r="r" b="b"/>
              <a:pathLst>
                <a:path w="14967" h="15991" extrusionOk="0">
                  <a:moveTo>
                    <a:pt x="13358" y="4535"/>
                  </a:moveTo>
                  <a:cubicBezTo>
                    <a:pt x="10385" y="2438"/>
                    <a:pt x="6655" y="1658"/>
                    <a:pt x="3072" y="2390"/>
                  </a:cubicBezTo>
                  <a:cubicBezTo>
                    <a:pt x="2195" y="2536"/>
                    <a:pt x="1658" y="2901"/>
                    <a:pt x="1390" y="3365"/>
                  </a:cubicBezTo>
                  <a:cubicBezTo>
                    <a:pt x="1122" y="3876"/>
                    <a:pt x="1147" y="4608"/>
                    <a:pt x="1366" y="5412"/>
                  </a:cubicBezTo>
                  <a:cubicBezTo>
                    <a:pt x="1707" y="6460"/>
                    <a:pt x="2195" y="7435"/>
                    <a:pt x="2828" y="8337"/>
                  </a:cubicBezTo>
                  <a:cubicBezTo>
                    <a:pt x="4851" y="11457"/>
                    <a:pt x="8142" y="14528"/>
                    <a:pt x="9336" y="14674"/>
                  </a:cubicBezTo>
                  <a:cubicBezTo>
                    <a:pt x="9848" y="14748"/>
                    <a:pt x="9970" y="13578"/>
                    <a:pt x="10116" y="12042"/>
                  </a:cubicBezTo>
                  <a:cubicBezTo>
                    <a:pt x="10385" y="9556"/>
                    <a:pt x="10726" y="6265"/>
                    <a:pt x="13358" y="4535"/>
                  </a:cubicBezTo>
                  <a:close/>
                  <a:moveTo>
                    <a:pt x="2877" y="1293"/>
                  </a:moveTo>
                  <a:cubicBezTo>
                    <a:pt x="9897" y="1"/>
                    <a:pt x="14333" y="3876"/>
                    <a:pt x="14674" y="4193"/>
                  </a:cubicBezTo>
                  <a:cubicBezTo>
                    <a:pt x="14748" y="4242"/>
                    <a:pt x="14796" y="4315"/>
                    <a:pt x="14821" y="4388"/>
                  </a:cubicBezTo>
                  <a:cubicBezTo>
                    <a:pt x="14967" y="4656"/>
                    <a:pt x="14845" y="4973"/>
                    <a:pt x="14577" y="5120"/>
                  </a:cubicBezTo>
                  <a:cubicBezTo>
                    <a:pt x="11823" y="6436"/>
                    <a:pt x="11481" y="9702"/>
                    <a:pt x="11213" y="12164"/>
                  </a:cubicBezTo>
                  <a:cubicBezTo>
                    <a:pt x="10994" y="14358"/>
                    <a:pt x="10823" y="15991"/>
                    <a:pt x="9190" y="15771"/>
                  </a:cubicBezTo>
                  <a:cubicBezTo>
                    <a:pt x="7752" y="15601"/>
                    <a:pt x="4071" y="12286"/>
                    <a:pt x="1902" y="8946"/>
                  </a:cubicBezTo>
                  <a:cubicBezTo>
                    <a:pt x="1220" y="7947"/>
                    <a:pt x="708" y="6874"/>
                    <a:pt x="342" y="5729"/>
                  </a:cubicBezTo>
                  <a:cubicBezTo>
                    <a:pt x="1" y="4656"/>
                    <a:pt x="1" y="3633"/>
                    <a:pt x="440" y="2853"/>
                  </a:cubicBezTo>
                  <a:cubicBezTo>
                    <a:pt x="878" y="2048"/>
                    <a:pt x="1634" y="1536"/>
                    <a:pt x="2877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432133" y="2920018"/>
              <a:ext cx="1062984" cy="1060665"/>
            </a:xfrm>
            <a:custGeom>
              <a:avLst/>
              <a:gdLst/>
              <a:ahLst/>
              <a:cxnLst/>
              <a:rect l="l" t="t" r="r" b="b"/>
              <a:pathLst>
                <a:path w="33907" h="33833" extrusionOk="0">
                  <a:moveTo>
                    <a:pt x="20622" y="31834"/>
                  </a:moveTo>
                  <a:lnTo>
                    <a:pt x="20549" y="31858"/>
                  </a:lnTo>
                  <a:cubicBezTo>
                    <a:pt x="12286" y="33833"/>
                    <a:pt x="3974" y="28763"/>
                    <a:pt x="1927" y="20524"/>
                  </a:cubicBezTo>
                  <a:lnTo>
                    <a:pt x="1902" y="20475"/>
                  </a:lnTo>
                  <a:cubicBezTo>
                    <a:pt x="1" y="12236"/>
                    <a:pt x="5095" y="3998"/>
                    <a:pt x="13310" y="1999"/>
                  </a:cubicBezTo>
                  <a:cubicBezTo>
                    <a:pt x="21524" y="0"/>
                    <a:pt x="29811" y="4973"/>
                    <a:pt x="31932" y="13163"/>
                  </a:cubicBezTo>
                  <a:lnTo>
                    <a:pt x="31932" y="13211"/>
                  </a:lnTo>
                  <a:cubicBezTo>
                    <a:pt x="33906" y="21475"/>
                    <a:pt x="28861" y="29786"/>
                    <a:pt x="20622" y="31834"/>
                  </a:cubicBezTo>
                  <a:close/>
                  <a:moveTo>
                    <a:pt x="20329" y="30786"/>
                  </a:moveTo>
                  <a:cubicBezTo>
                    <a:pt x="28008" y="28884"/>
                    <a:pt x="32712" y="21133"/>
                    <a:pt x="30859" y="13455"/>
                  </a:cubicBezTo>
                  <a:lnTo>
                    <a:pt x="30859" y="13455"/>
                  </a:lnTo>
                  <a:cubicBezTo>
                    <a:pt x="28982" y="5753"/>
                    <a:pt x="21207" y="1024"/>
                    <a:pt x="13529" y="2901"/>
                  </a:cubicBezTo>
                  <a:cubicBezTo>
                    <a:pt x="5827" y="4778"/>
                    <a:pt x="1098" y="12553"/>
                    <a:pt x="2975" y="20256"/>
                  </a:cubicBezTo>
                  <a:lnTo>
                    <a:pt x="2975" y="20256"/>
                  </a:lnTo>
                  <a:cubicBezTo>
                    <a:pt x="4876" y="27934"/>
                    <a:pt x="12627" y="32638"/>
                    <a:pt x="20329" y="30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3869714" y="3266184"/>
              <a:ext cx="87905" cy="230799"/>
            </a:xfrm>
            <a:custGeom>
              <a:avLst/>
              <a:gdLst/>
              <a:ahLst/>
              <a:cxnLst/>
              <a:rect l="l" t="t" r="r" b="b"/>
              <a:pathLst>
                <a:path w="2804" h="7362" extrusionOk="0">
                  <a:moveTo>
                    <a:pt x="537" y="73"/>
                  </a:moveTo>
                  <a:cubicBezTo>
                    <a:pt x="829" y="0"/>
                    <a:pt x="1268" y="561"/>
                    <a:pt x="1683" y="1463"/>
                  </a:cubicBezTo>
                  <a:cubicBezTo>
                    <a:pt x="1536" y="1365"/>
                    <a:pt x="1366" y="1341"/>
                    <a:pt x="1219" y="1365"/>
                  </a:cubicBezTo>
                  <a:cubicBezTo>
                    <a:pt x="464" y="1682"/>
                    <a:pt x="732" y="2828"/>
                    <a:pt x="1561" y="2754"/>
                  </a:cubicBezTo>
                  <a:cubicBezTo>
                    <a:pt x="1780" y="2681"/>
                    <a:pt x="1951" y="2511"/>
                    <a:pt x="1975" y="2267"/>
                  </a:cubicBezTo>
                  <a:cubicBezTo>
                    <a:pt x="2097" y="2633"/>
                    <a:pt x="2219" y="3023"/>
                    <a:pt x="2316" y="3437"/>
                  </a:cubicBezTo>
                  <a:cubicBezTo>
                    <a:pt x="2804" y="5411"/>
                    <a:pt x="2779" y="7118"/>
                    <a:pt x="2292" y="7239"/>
                  </a:cubicBezTo>
                  <a:cubicBezTo>
                    <a:pt x="1780" y="7361"/>
                    <a:pt x="976" y="5874"/>
                    <a:pt x="488" y="3900"/>
                  </a:cubicBezTo>
                  <a:cubicBezTo>
                    <a:pt x="1" y="1926"/>
                    <a:pt x="25" y="195"/>
                    <a:pt x="53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4035524" y="3307441"/>
              <a:ext cx="87153" cy="230799"/>
            </a:xfrm>
            <a:custGeom>
              <a:avLst/>
              <a:gdLst/>
              <a:ahLst/>
              <a:cxnLst/>
              <a:rect l="l" t="t" r="r" b="b"/>
              <a:pathLst>
                <a:path w="2780" h="7362" extrusionOk="0">
                  <a:moveTo>
                    <a:pt x="512" y="73"/>
                  </a:moveTo>
                  <a:cubicBezTo>
                    <a:pt x="829" y="0"/>
                    <a:pt x="1268" y="537"/>
                    <a:pt x="1658" y="1463"/>
                  </a:cubicBezTo>
                  <a:cubicBezTo>
                    <a:pt x="1512" y="1365"/>
                    <a:pt x="1365" y="1317"/>
                    <a:pt x="1195" y="1365"/>
                  </a:cubicBezTo>
                  <a:cubicBezTo>
                    <a:pt x="439" y="1682"/>
                    <a:pt x="707" y="2828"/>
                    <a:pt x="1536" y="2755"/>
                  </a:cubicBezTo>
                  <a:cubicBezTo>
                    <a:pt x="1755" y="2682"/>
                    <a:pt x="1926" y="2487"/>
                    <a:pt x="1975" y="2267"/>
                  </a:cubicBezTo>
                  <a:cubicBezTo>
                    <a:pt x="2097" y="2633"/>
                    <a:pt x="2194" y="3023"/>
                    <a:pt x="2292" y="3437"/>
                  </a:cubicBezTo>
                  <a:cubicBezTo>
                    <a:pt x="2779" y="5412"/>
                    <a:pt x="2779" y="7118"/>
                    <a:pt x="2267" y="7240"/>
                  </a:cubicBezTo>
                  <a:cubicBezTo>
                    <a:pt x="1755" y="7362"/>
                    <a:pt x="951" y="5850"/>
                    <a:pt x="488" y="3876"/>
                  </a:cubicBezTo>
                  <a:cubicBezTo>
                    <a:pt x="0" y="1902"/>
                    <a:pt x="0" y="195"/>
                    <a:pt x="5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201334" y="3532847"/>
              <a:ext cx="145966" cy="79504"/>
            </a:xfrm>
            <a:custGeom>
              <a:avLst/>
              <a:gdLst/>
              <a:ahLst/>
              <a:cxnLst/>
              <a:rect l="l" t="t" r="r" b="b"/>
              <a:pathLst>
                <a:path w="4656" h="2536" extrusionOk="0">
                  <a:moveTo>
                    <a:pt x="3973" y="1756"/>
                  </a:moveTo>
                  <a:cubicBezTo>
                    <a:pt x="3534" y="2048"/>
                    <a:pt x="3071" y="2243"/>
                    <a:pt x="2584" y="2365"/>
                  </a:cubicBezTo>
                  <a:lnTo>
                    <a:pt x="2584" y="2365"/>
                  </a:lnTo>
                  <a:cubicBezTo>
                    <a:pt x="2072" y="2487"/>
                    <a:pt x="1560" y="2536"/>
                    <a:pt x="1048" y="2487"/>
                  </a:cubicBezTo>
                  <a:cubicBezTo>
                    <a:pt x="512" y="2414"/>
                    <a:pt x="146" y="2170"/>
                    <a:pt x="73" y="1805"/>
                  </a:cubicBezTo>
                  <a:cubicBezTo>
                    <a:pt x="0" y="1463"/>
                    <a:pt x="195" y="1073"/>
                    <a:pt x="634" y="781"/>
                  </a:cubicBezTo>
                  <a:cubicBezTo>
                    <a:pt x="1048" y="488"/>
                    <a:pt x="1536" y="269"/>
                    <a:pt x="2048" y="172"/>
                  </a:cubicBezTo>
                  <a:lnTo>
                    <a:pt x="2048" y="172"/>
                  </a:lnTo>
                  <a:cubicBezTo>
                    <a:pt x="2535" y="25"/>
                    <a:pt x="3047" y="1"/>
                    <a:pt x="3559" y="50"/>
                  </a:cubicBezTo>
                  <a:cubicBezTo>
                    <a:pt x="4095" y="123"/>
                    <a:pt x="4461" y="342"/>
                    <a:pt x="4558" y="708"/>
                  </a:cubicBezTo>
                  <a:cubicBezTo>
                    <a:pt x="4656" y="1073"/>
                    <a:pt x="4412" y="1439"/>
                    <a:pt x="3973" y="1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3690141" y="3407542"/>
              <a:ext cx="145213" cy="80256"/>
            </a:xfrm>
            <a:custGeom>
              <a:avLst/>
              <a:gdLst/>
              <a:ahLst/>
              <a:cxnLst/>
              <a:rect l="l" t="t" r="r" b="b"/>
              <a:pathLst>
                <a:path w="4632" h="2560" extrusionOk="0">
                  <a:moveTo>
                    <a:pt x="3998" y="1780"/>
                  </a:moveTo>
                  <a:cubicBezTo>
                    <a:pt x="3560" y="2048"/>
                    <a:pt x="3096" y="2267"/>
                    <a:pt x="2585" y="2389"/>
                  </a:cubicBezTo>
                  <a:lnTo>
                    <a:pt x="2585" y="2389"/>
                  </a:lnTo>
                  <a:cubicBezTo>
                    <a:pt x="2097" y="2511"/>
                    <a:pt x="1585" y="2560"/>
                    <a:pt x="1073" y="2487"/>
                  </a:cubicBezTo>
                  <a:cubicBezTo>
                    <a:pt x="537" y="2414"/>
                    <a:pt x="147" y="2194"/>
                    <a:pt x="74" y="1829"/>
                  </a:cubicBezTo>
                  <a:cubicBezTo>
                    <a:pt x="1" y="1463"/>
                    <a:pt x="220" y="1097"/>
                    <a:pt x="659" y="780"/>
                  </a:cubicBezTo>
                  <a:cubicBezTo>
                    <a:pt x="1073" y="488"/>
                    <a:pt x="1561" y="293"/>
                    <a:pt x="2048" y="171"/>
                  </a:cubicBezTo>
                  <a:cubicBezTo>
                    <a:pt x="2560" y="49"/>
                    <a:pt x="3072" y="0"/>
                    <a:pt x="3584" y="49"/>
                  </a:cubicBezTo>
                  <a:cubicBezTo>
                    <a:pt x="4096" y="122"/>
                    <a:pt x="4486" y="366"/>
                    <a:pt x="4559" y="732"/>
                  </a:cubicBezTo>
                  <a:cubicBezTo>
                    <a:pt x="4632" y="1097"/>
                    <a:pt x="4437" y="1463"/>
                    <a:pt x="3998" y="1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4067626" y="3519869"/>
              <a:ext cx="408867" cy="262901"/>
            </a:xfrm>
            <a:custGeom>
              <a:avLst/>
              <a:gdLst/>
              <a:ahLst/>
              <a:cxnLst/>
              <a:rect l="l" t="t" r="r" b="b"/>
              <a:pathLst>
                <a:path w="13042" h="8386" extrusionOk="0">
                  <a:moveTo>
                    <a:pt x="439" y="3267"/>
                  </a:moveTo>
                  <a:cubicBezTo>
                    <a:pt x="2536" y="3267"/>
                    <a:pt x="4608" y="2974"/>
                    <a:pt x="6631" y="2438"/>
                  </a:cubicBezTo>
                  <a:cubicBezTo>
                    <a:pt x="8654" y="1877"/>
                    <a:pt x="10628" y="1097"/>
                    <a:pt x="12456" y="98"/>
                  </a:cubicBezTo>
                  <a:cubicBezTo>
                    <a:pt x="12627" y="1"/>
                    <a:pt x="12846" y="49"/>
                    <a:pt x="12944" y="244"/>
                  </a:cubicBezTo>
                  <a:cubicBezTo>
                    <a:pt x="12968" y="293"/>
                    <a:pt x="12992" y="342"/>
                    <a:pt x="12992" y="415"/>
                  </a:cubicBezTo>
                  <a:cubicBezTo>
                    <a:pt x="13041" y="2779"/>
                    <a:pt x="12261" y="4656"/>
                    <a:pt x="11018" y="5948"/>
                  </a:cubicBezTo>
                  <a:cubicBezTo>
                    <a:pt x="9361" y="7727"/>
                    <a:pt x="6826" y="8385"/>
                    <a:pt x="4510" y="7654"/>
                  </a:cubicBezTo>
                  <a:cubicBezTo>
                    <a:pt x="2828" y="7142"/>
                    <a:pt x="1244" y="5875"/>
                    <a:pt x="98" y="3803"/>
                  </a:cubicBezTo>
                  <a:cubicBezTo>
                    <a:pt x="1" y="3608"/>
                    <a:pt x="74" y="3389"/>
                    <a:pt x="244" y="3315"/>
                  </a:cubicBezTo>
                  <a:cubicBezTo>
                    <a:pt x="318" y="3267"/>
                    <a:pt x="366" y="3267"/>
                    <a:pt x="439" y="3267"/>
                  </a:cubicBezTo>
                  <a:close/>
                  <a:moveTo>
                    <a:pt x="6826" y="3145"/>
                  </a:moveTo>
                  <a:cubicBezTo>
                    <a:pt x="4949" y="3657"/>
                    <a:pt x="2999" y="3925"/>
                    <a:pt x="1073" y="3974"/>
                  </a:cubicBezTo>
                  <a:cubicBezTo>
                    <a:pt x="1878" y="5387"/>
                    <a:pt x="3169" y="6435"/>
                    <a:pt x="4729" y="6972"/>
                  </a:cubicBezTo>
                  <a:cubicBezTo>
                    <a:pt x="6777" y="7605"/>
                    <a:pt x="9019" y="7020"/>
                    <a:pt x="10482" y="5436"/>
                  </a:cubicBezTo>
                  <a:cubicBezTo>
                    <a:pt x="11579" y="4217"/>
                    <a:pt x="12212" y="2657"/>
                    <a:pt x="12261" y="1024"/>
                  </a:cubicBezTo>
                  <a:cubicBezTo>
                    <a:pt x="10531" y="1926"/>
                    <a:pt x="8702" y="2633"/>
                    <a:pt x="6826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3947650" y="3636020"/>
              <a:ext cx="235376" cy="135275"/>
            </a:xfrm>
            <a:custGeom>
              <a:avLst/>
              <a:gdLst/>
              <a:ahLst/>
              <a:cxnLst/>
              <a:rect l="l" t="t" r="r" b="b"/>
              <a:pathLst>
                <a:path w="7508" h="4315" extrusionOk="0">
                  <a:moveTo>
                    <a:pt x="781" y="3218"/>
                  </a:moveTo>
                  <a:cubicBezTo>
                    <a:pt x="1829" y="3535"/>
                    <a:pt x="2925" y="3535"/>
                    <a:pt x="3998" y="3267"/>
                  </a:cubicBezTo>
                  <a:cubicBezTo>
                    <a:pt x="4997" y="3047"/>
                    <a:pt x="5924" y="2535"/>
                    <a:pt x="6630" y="1780"/>
                  </a:cubicBezTo>
                  <a:cubicBezTo>
                    <a:pt x="6143" y="1195"/>
                    <a:pt x="5436" y="829"/>
                    <a:pt x="4656" y="780"/>
                  </a:cubicBezTo>
                  <a:cubicBezTo>
                    <a:pt x="3779" y="707"/>
                    <a:pt x="2877" y="927"/>
                    <a:pt x="2121" y="1390"/>
                  </a:cubicBezTo>
                  <a:cubicBezTo>
                    <a:pt x="1439" y="1780"/>
                    <a:pt x="951" y="2438"/>
                    <a:pt x="781" y="3218"/>
                  </a:cubicBezTo>
                  <a:close/>
                  <a:moveTo>
                    <a:pt x="4169" y="3974"/>
                  </a:moveTo>
                  <a:cubicBezTo>
                    <a:pt x="2877" y="4315"/>
                    <a:pt x="1512" y="4266"/>
                    <a:pt x="244" y="3803"/>
                  </a:cubicBezTo>
                  <a:cubicBezTo>
                    <a:pt x="98" y="3754"/>
                    <a:pt x="1" y="3608"/>
                    <a:pt x="1" y="3437"/>
                  </a:cubicBezTo>
                  <a:cubicBezTo>
                    <a:pt x="122" y="2340"/>
                    <a:pt x="756" y="1341"/>
                    <a:pt x="1731" y="780"/>
                  </a:cubicBezTo>
                  <a:cubicBezTo>
                    <a:pt x="2170" y="488"/>
                    <a:pt x="2657" y="293"/>
                    <a:pt x="3169" y="171"/>
                  </a:cubicBezTo>
                  <a:cubicBezTo>
                    <a:pt x="3681" y="49"/>
                    <a:pt x="4217" y="0"/>
                    <a:pt x="4729" y="49"/>
                  </a:cubicBezTo>
                  <a:cubicBezTo>
                    <a:pt x="5802" y="122"/>
                    <a:pt x="6801" y="683"/>
                    <a:pt x="7410" y="1609"/>
                  </a:cubicBezTo>
                  <a:cubicBezTo>
                    <a:pt x="7508" y="1731"/>
                    <a:pt x="7508" y="1902"/>
                    <a:pt x="7410" y="2024"/>
                  </a:cubicBezTo>
                  <a:cubicBezTo>
                    <a:pt x="6582" y="3023"/>
                    <a:pt x="5436" y="3705"/>
                    <a:pt x="4169" y="39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4655251" y="2780949"/>
              <a:ext cx="1254752" cy="473040"/>
            </a:xfrm>
            <a:custGeom>
              <a:avLst/>
              <a:gdLst/>
              <a:ahLst/>
              <a:cxnLst/>
              <a:rect l="l" t="t" r="r" b="b"/>
              <a:pathLst>
                <a:path w="40024" h="15089" extrusionOk="0">
                  <a:moveTo>
                    <a:pt x="39634" y="1901"/>
                  </a:moveTo>
                  <a:cubicBezTo>
                    <a:pt x="38488" y="707"/>
                    <a:pt x="37099" y="3754"/>
                    <a:pt x="36636" y="4436"/>
                  </a:cubicBezTo>
                  <a:cubicBezTo>
                    <a:pt x="35539" y="6216"/>
                    <a:pt x="34076" y="7703"/>
                    <a:pt x="32711" y="9263"/>
                  </a:cubicBezTo>
                  <a:cubicBezTo>
                    <a:pt x="32346" y="9677"/>
                    <a:pt x="31736" y="9068"/>
                    <a:pt x="32102" y="8678"/>
                  </a:cubicBezTo>
                  <a:cubicBezTo>
                    <a:pt x="33491" y="7215"/>
                    <a:pt x="34735" y="5631"/>
                    <a:pt x="35856" y="3949"/>
                  </a:cubicBezTo>
                  <a:cubicBezTo>
                    <a:pt x="36270" y="3193"/>
                    <a:pt x="36758" y="2486"/>
                    <a:pt x="37318" y="1804"/>
                  </a:cubicBezTo>
                  <a:cubicBezTo>
                    <a:pt x="38025" y="1048"/>
                    <a:pt x="39658" y="0"/>
                    <a:pt x="39999" y="1706"/>
                  </a:cubicBezTo>
                  <a:cubicBezTo>
                    <a:pt x="40024" y="1926"/>
                    <a:pt x="39780" y="2048"/>
                    <a:pt x="39634" y="1901"/>
                  </a:cubicBezTo>
                  <a:close/>
                  <a:moveTo>
                    <a:pt x="1682" y="10993"/>
                  </a:moveTo>
                  <a:cubicBezTo>
                    <a:pt x="1731" y="11261"/>
                    <a:pt x="1414" y="11408"/>
                    <a:pt x="1219" y="11213"/>
                  </a:cubicBezTo>
                  <a:cubicBezTo>
                    <a:pt x="1" y="9604"/>
                    <a:pt x="2438" y="9068"/>
                    <a:pt x="3608" y="9579"/>
                  </a:cubicBezTo>
                  <a:cubicBezTo>
                    <a:pt x="6289" y="10701"/>
                    <a:pt x="8654" y="12456"/>
                    <a:pt x="11042" y="14113"/>
                  </a:cubicBezTo>
                  <a:cubicBezTo>
                    <a:pt x="11457" y="14430"/>
                    <a:pt x="11042" y="15088"/>
                    <a:pt x="10604" y="14796"/>
                  </a:cubicBezTo>
                  <a:cubicBezTo>
                    <a:pt x="9190" y="13796"/>
                    <a:pt x="7825" y="12724"/>
                    <a:pt x="6338" y="11846"/>
                  </a:cubicBezTo>
                  <a:cubicBezTo>
                    <a:pt x="5729" y="11481"/>
                    <a:pt x="5119" y="11115"/>
                    <a:pt x="4510" y="10798"/>
                  </a:cubicBezTo>
                  <a:cubicBezTo>
                    <a:pt x="3901" y="10457"/>
                    <a:pt x="1268" y="9238"/>
                    <a:pt x="1682" y="10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646065" y="2787815"/>
              <a:ext cx="1239454" cy="457741"/>
            </a:xfrm>
            <a:custGeom>
              <a:avLst/>
              <a:gdLst/>
              <a:ahLst/>
              <a:cxnLst/>
              <a:rect l="l" t="t" r="r" b="b"/>
              <a:pathLst>
                <a:path w="39536" h="14601" extrusionOk="0">
                  <a:moveTo>
                    <a:pt x="39511" y="1512"/>
                  </a:moveTo>
                  <a:cubicBezTo>
                    <a:pt x="39219" y="0"/>
                    <a:pt x="37781" y="1024"/>
                    <a:pt x="37171" y="1707"/>
                  </a:cubicBezTo>
                  <a:cubicBezTo>
                    <a:pt x="36611" y="2365"/>
                    <a:pt x="36123" y="3072"/>
                    <a:pt x="35709" y="3803"/>
                  </a:cubicBezTo>
                  <a:cubicBezTo>
                    <a:pt x="34588" y="5509"/>
                    <a:pt x="33345" y="7094"/>
                    <a:pt x="31955" y="8556"/>
                  </a:cubicBezTo>
                  <a:cubicBezTo>
                    <a:pt x="31736" y="8800"/>
                    <a:pt x="32077" y="9141"/>
                    <a:pt x="32297" y="8897"/>
                  </a:cubicBezTo>
                  <a:cubicBezTo>
                    <a:pt x="33662" y="7337"/>
                    <a:pt x="35075" y="5875"/>
                    <a:pt x="36196" y="4120"/>
                  </a:cubicBezTo>
                  <a:cubicBezTo>
                    <a:pt x="36806" y="3169"/>
                    <a:pt x="38171" y="195"/>
                    <a:pt x="39463" y="1536"/>
                  </a:cubicBezTo>
                  <a:cubicBezTo>
                    <a:pt x="39487" y="1560"/>
                    <a:pt x="39536" y="1536"/>
                    <a:pt x="39511" y="1512"/>
                  </a:cubicBezTo>
                  <a:close/>
                  <a:moveTo>
                    <a:pt x="1219" y="10799"/>
                  </a:moveTo>
                  <a:cubicBezTo>
                    <a:pt x="707" y="8654"/>
                    <a:pt x="3924" y="10189"/>
                    <a:pt x="4314" y="10409"/>
                  </a:cubicBezTo>
                  <a:cubicBezTo>
                    <a:pt x="4924" y="10750"/>
                    <a:pt x="5557" y="11091"/>
                    <a:pt x="6142" y="11457"/>
                  </a:cubicBezTo>
                  <a:cubicBezTo>
                    <a:pt x="7605" y="12358"/>
                    <a:pt x="8994" y="13407"/>
                    <a:pt x="10408" y="14430"/>
                  </a:cubicBezTo>
                  <a:cubicBezTo>
                    <a:pt x="10627" y="14601"/>
                    <a:pt x="10871" y="14211"/>
                    <a:pt x="10627" y="14065"/>
                  </a:cubicBezTo>
                  <a:cubicBezTo>
                    <a:pt x="8263" y="12407"/>
                    <a:pt x="5899" y="10628"/>
                    <a:pt x="3242" y="9507"/>
                  </a:cubicBezTo>
                  <a:cubicBezTo>
                    <a:pt x="2243" y="9092"/>
                    <a:pt x="0" y="9482"/>
                    <a:pt x="1073" y="10872"/>
                  </a:cubicBezTo>
                  <a:cubicBezTo>
                    <a:pt x="1121" y="10969"/>
                    <a:pt x="1243" y="10872"/>
                    <a:pt x="1219" y="10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3911723" y="3161475"/>
              <a:ext cx="92482" cy="35175"/>
            </a:xfrm>
            <a:custGeom>
              <a:avLst/>
              <a:gdLst/>
              <a:ahLst/>
              <a:cxnLst/>
              <a:rect l="l" t="t" r="r" b="b"/>
              <a:pathLst>
                <a:path w="2950" h="1122" extrusionOk="0">
                  <a:moveTo>
                    <a:pt x="122" y="1098"/>
                  </a:moveTo>
                  <a:cubicBezTo>
                    <a:pt x="536" y="805"/>
                    <a:pt x="1024" y="634"/>
                    <a:pt x="1536" y="634"/>
                  </a:cubicBezTo>
                  <a:cubicBezTo>
                    <a:pt x="1974" y="634"/>
                    <a:pt x="2413" y="1000"/>
                    <a:pt x="2828" y="805"/>
                  </a:cubicBezTo>
                  <a:cubicBezTo>
                    <a:pt x="2925" y="756"/>
                    <a:pt x="2949" y="659"/>
                    <a:pt x="2925" y="586"/>
                  </a:cubicBezTo>
                  <a:cubicBezTo>
                    <a:pt x="2754" y="25"/>
                    <a:pt x="1877" y="1"/>
                    <a:pt x="1389" y="25"/>
                  </a:cubicBezTo>
                  <a:cubicBezTo>
                    <a:pt x="756" y="1"/>
                    <a:pt x="195" y="415"/>
                    <a:pt x="25" y="1024"/>
                  </a:cubicBezTo>
                  <a:cubicBezTo>
                    <a:pt x="0" y="1073"/>
                    <a:pt x="73" y="1122"/>
                    <a:pt x="122" y="1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089791" y="3208845"/>
              <a:ext cx="89442" cy="38247"/>
            </a:xfrm>
            <a:custGeom>
              <a:avLst/>
              <a:gdLst/>
              <a:ahLst/>
              <a:cxnLst/>
              <a:rect l="l" t="t" r="r" b="b"/>
              <a:pathLst>
                <a:path w="2853" h="1220" extrusionOk="0">
                  <a:moveTo>
                    <a:pt x="2658" y="318"/>
                  </a:moveTo>
                  <a:cubicBezTo>
                    <a:pt x="2170" y="74"/>
                    <a:pt x="1610" y="1"/>
                    <a:pt x="1073" y="123"/>
                  </a:cubicBezTo>
                  <a:cubicBezTo>
                    <a:pt x="659" y="196"/>
                    <a:pt x="1" y="488"/>
                    <a:pt x="123" y="1025"/>
                  </a:cubicBezTo>
                  <a:cubicBezTo>
                    <a:pt x="147" y="1122"/>
                    <a:pt x="245" y="1195"/>
                    <a:pt x="342" y="1220"/>
                  </a:cubicBezTo>
                  <a:cubicBezTo>
                    <a:pt x="488" y="1220"/>
                    <a:pt x="635" y="1195"/>
                    <a:pt x="732" y="1098"/>
                  </a:cubicBezTo>
                  <a:cubicBezTo>
                    <a:pt x="927" y="952"/>
                    <a:pt x="1146" y="854"/>
                    <a:pt x="1390" y="805"/>
                  </a:cubicBezTo>
                  <a:cubicBezTo>
                    <a:pt x="1805" y="732"/>
                    <a:pt x="2219" y="805"/>
                    <a:pt x="2609" y="708"/>
                  </a:cubicBezTo>
                  <a:cubicBezTo>
                    <a:pt x="2804" y="659"/>
                    <a:pt x="2853" y="391"/>
                    <a:pt x="2658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3791778" y="3039994"/>
              <a:ext cx="258324" cy="207882"/>
            </a:xfrm>
            <a:custGeom>
              <a:avLst/>
              <a:gdLst/>
              <a:ahLst/>
              <a:cxnLst/>
              <a:rect l="l" t="t" r="r" b="b"/>
              <a:pathLst>
                <a:path w="8240" h="6631" extrusionOk="0">
                  <a:moveTo>
                    <a:pt x="74" y="171"/>
                  </a:moveTo>
                  <a:cubicBezTo>
                    <a:pt x="1951" y="585"/>
                    <a:pt x="3389" y="1682"/>
                    <a:pt x="4803" y="2925"/>
                  </a:cubicBezTo>
                  <a:cubicBezTo>
                    <a:pt x="5997" y="3949"/>
                    <a:pt x="6680" y="5387"/>
                    <a:pt x="7776" y="6459"/>
                  </a:cubicBezTo>
                  <a:cubicBezTo>
                    <a:pt x="7947" y="6630"/>
                    <a:pt x="8240" y="6484"/>
                    <a:pt x="8191" y="6240"/>
                  </a:cubicBezTo>
                  <a:cubicBezTo>
                    <a:pt x="7923" y="4753"/>
                    <a:pt x="6363" y="3291"/>
                    <a:pt x="5217" y="2389"/>
                  </a:cubicBezTo>
                  <a:cubicBezTo>
                    <a:pt x="3730" y="1219"/>
                    <a:pt x="1975" y="415"/>
                    <a:pt x="123" y="49"/>
                  </a:cubicBezTo>
                  <a:cubicBezTo>
                    <a:pt x="25" y="0"/>
                    <a:pt x="1" y="146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3534238" y="3276875"/>
              <a:ext cx="23701" cy="51978"/>
            </a:xfrm>
            <a:custGeom>
              <a:avLst/>
              <a:gdLst/>
              <a:ahLst/>
              <a:cxnLst/>
              <a:rect l="l" t="t" r="r" b="b"/>
              <a:pathLst>
                <a:path w="756" h="1658" extrusionOk="0">
                  <a:moveTo>
                    <a:pt x="49" y="415"/>
                  </a:moveTo>
                  <a:cubicBezTo>
                    <a:pt x="146" y="829"/>
                    <a:pt x="195" y="1268"/>
                    <a:pt x="536" y="1560"/>
                  </a:cubicBezTo>
                  <a:cubicBezTo>
                    <a:pt x="610" y="1658"/>
                    <a:pt x="756" y="1585"/>
                    <a:pt x="756" y="1487"/>
                  </a:cubicBezTo>
                  <a:cubicBezTo>
                    <a:pt x="756" y="1073"/>
                    <a:pt x="683" y="683"/>
                    <a:pt x="536" y="293"/>
                  </a:cubicBezTo>
                  <a:cubicBezTo>
                    <a:pt x="439" y="0"/>
                    <a:pt x="0" y="122"/>
                    <a:pt x="49" y="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4293033" y="3555796"/>
              <a:ext cx="244561" cy="269767"/>
            </a:xfrm>
            <a:custGeom>
              <a:avLst/>
              <a:gdLst/>
              <a:ahLst/>
              <a:cxnLst/>
              <a:rect l="l" t="t" r="r" b="b"/>
              <a:pathLst>
                <a:path w="7801" h="8605" extrusionOk="0">
                  <a:moveTo>
                    <a:pt x="25" y="146"/>
                  </a:moveTo>
                  <a:cubicBezTo>
                    <a:pt x="390" y="2486"/>
                    <a:pt x="1511" y="4607"/>
                    <a:pt x="3218" y="6216"/>
                  </a:cubicBezTo>
                  <a:cubicBezTo>
                    <a:pt x="5314" y="8044"/>
                    <a:pt x="7800" y="8604"/>
                    <a:pt x="7434" y="8019"/>
                  </a:cubicBezTo>
                  <a:cubicBezTo>
                    <a:pt x="6508" y="7337"/>
                    <a:pt x="4875" y="6654"/>
                    <a:pt x="4119" y="6021"/>
                  </a:cubicBezTo>
                  <a:cubicBezTo>
                    <a:pt x="1755" y="4046"/>
                    <a:pt x="1048" y="2218"/>
                    <a:pt x="146" y="98"/>
                  </a:cubicBezTo>
                  <a:cubicBezTo>
                    <a:pt x="122" y="0"/>
                    <a:pt x="0" y="73"/>
                    <a:pt x="2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3920125" y="3505354"/>
              <a:ext cx="81792" cy="57339"/>
            </a:xfrm>
            <a:custGeom>
              <a:avLst/>
              <a:gdLst/>
              <a:ahLst/>
              <a:cxnLst/>
              <a:rect l="l" t="t" r="r" b="b"/>
              <a:pathLst>
                <a:path w="2609" h="1829" extrusionOk="0">
                  <a:moveTo>
                    <a:pt x="731" y="1512"/>
                  </a:moveTo>
                  <a:cubicBezTo>
                    <a:pt x="414" y="780"/>
                    <a:pt x="1463" y="707"/>
                    <a:pt x="1901" y="951"/>
                  </a:cubicBezTo>
                  <a:cubicBezTo>
                    <a:pt x="2047" y="1024"/>
                    <a:pt x="2242" y="1268"/>
                    <a:pt x="2437" y="1097"/>
                  </a:cubicBezTo>
                  <a:cubicBezTo>
                    <a:pt x="2608" y="927"/>
                    <a:pt x="2437" y="707"/>
                    <a:pt x="2291" y="610"/>
                  </a:cubicBezTo>
                  <a:cubicBezTo>
                    <a:pt x="1438" y="0"/>
                    <a:pt x="0" y="439"/>
                    <a:pt x="439" y="1634"/>
                  </a:cubicBezTo>
                  <a:cubicBezTo>
                    <a:pt x="512" y="1829"/>
                    <a:pt x="804" y="1707"/>
                    <a:pt x="731" y="15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3841436" y="3800326"/>
              <a:ext cx="74143" cy="28278"/>
            </a:xfrm>
            <a:custGeom>
              <a:avLst/>
              <a:gdLst/>
              <a:ahLst/>
              <a:cxnLst/>
              <a:rect l="l" t="t" r="r" b="b"/>
              <a:pathLst>
                <a:path w="2365" h="902" extrusionOk="0">
                  <a:moveTo>
                    <a:pt x="74" y="609"/>
                  </a:moveTo>
                  <a:cubicBezTo>
                    <a:pt x="439" y="804"/>
                    <a:pt x="878" y="902"/>
                    <a:pt x="1292" y="853"/>
                  </a:cubicBezTo>
                  <a:cubicBezTo>
                    <a:pt x="1634" y="804"/>
                    <a:pt x="2341" y="731"/>
                    <a:pt x="2365" y="317"/>
                  </a:cubicBezTo>
                  <a:cubicBezTo>
                    <a:pt x="2365" y="244"/>
                    <a:pt x="2341" y="195"/>
                    <a:pt x="2292" y="171"/>
                  </a:cubicBezTo>
                  <a:cubicBezTo>
                    <a:pt x="2024" y="0"/>
                    <a:pt x="1707" y="244"/>
                    <a:pt x="1439" y="341"/>
                  </a:cubicBezTo>
                  <a:cubicBezTo>
                    <a:pt x="1024" y="463"/>
                    <a:pt x="561" y="512"/>
                    <a:pt x="122" y="463"/>
                  </a:cubicBezTo>
                  <a:cubicBezTo>
                    <a:pt x="49" y="439"/>
                    <a:pt x="1" y="561"/>
                    <a:pt x="74" y="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338898" y="3091941"/>
              <a:ext cx="57339" cy="57339"/>
            </a:xfrm>
            <a:custGeom>
              <a:avLst/>
              <a:gdLst/>
              <a:ahLst/>
              <a:cxnLst/>
              <a:rect l="l" t="t" r="r" b="b"/>
              <a:pathLst>
                <a:path w="1829" h="1829" extrusionOk="0">
                  <a:moveTo>
                    <a:pt x="1804" y="49"/>
                  </a:moveTo>
                  <a:cubicBezTo>
                    <a:pt x="1414" y="1"/>
                    <a:pt x="1049" y="318"/>
                    <a:pt x="805" y="586"/>
                  </a:cubicBezTo>
                  <a:cubicBezTo>
                    <a:pt x="464" y="854"/>
                    <a:pt x="196" y="1219"/>
                    <a:pt x="49" y="1634"/>
                  </a:cubicBezTo>
                  <a:cubicBezTo>
                    <a:pt x="1" y="1731"/>
                    <a:pt x="123" y="1829"/>
                    <a:pt x="220" y="1780"/>
                  </a:cubicBezTo>
                  <a:cubicBezTo>
                    <a:pt x="537" y="1609"/>
                    <a:pt x="756" y="1244"/>
                    <a:pt x="1000" y="976"/>
                  </a:cubicBezTo>
                  <a:cubicBezTo>
                    <a:pt x="1293" y="683"/>
                    <a:pt x="1585" y="391"/>
                    <a:pt x="1829" y="49"/>
                  </a:cubicBezTo>
                  <a:cubicBezTo>
                    <a:pt x="1829" y="49"/>
                    <a:pt x="1804" y="25"/>
                    <a:pt x="1804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4383227" y="3082787"/>
              <a:ext cx="45144" cy="40536"/>
            </a:xfrm>
            <a:custGeom>
              <a:avLst/>
              <a:gdLst/>
              <a:ahLst/>
              <a:cxnLst/>
              <a:rect l="l" t="t" r="r" b="b"/>
              <a:pathLst>
                <a:path w="1440" h="1293" extrusionOk="0">
                  <a:moveTo>
                    <a:pt x="1098" y="122"/>
                  </a:moveTo>
                  <a:cubicBezTo>
                    <a:pt x="805" y="488"/>
                    <a:pt x="318" y="731"/>
                    <a:pt x="50" y="1121"/>
                  </a:cubicBezTo>
                  <a:cubicBezTo>
                    <a:pt x="1" y="1195"/>
                    <a:pt x="98" y="1292"/>
                    <a:pt x="172" y="1268"/>
                  </a:cubicBezTo>
                  <a:cubicBezTo>
                    <a:pt x="659" y="1170"/>
                    <a:pt x="1049" y="683"/>
                    <a:pt x="1342" y="293"/>
                  </a:cubicBezTo>
                  <a:cubicBezTo>
                    <a:pt x="1439" y="171"/>
                    <a:pt x="1220" y="0"/>
                    <a:pt x="1098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4434421" y="3065200"/>
              <a:ext cx="35206" cy="26773"/>
            </a:xfrm>
            <a:custGeom>
              <a:avLst/>
              <a:gdLst/>
              <a:ahLst/>
              <a:cxnLst/>
              <a:rect l="l" t="t" r="r" b="b"/>
              <a:pathLst>
                <a:path w="1123" h="854" extrusionOk="0">
                  <a:moveTo>
                    <a:pt x="781" y="98"/>
                  </a:moveTo>
                  <a:cubicBezTo>
                    <a:pt x="513" y="269"/>
                    <a:pt x="245" y="488"/>
                    <a:pt x="50" y="732"/>
                  </a:cubicBezTo>
                  <a:cubicBezTo>
                    <a:pt x="1" y="805"/>
                    <a:pt x="74" y="854"/>
                    <a:pt x="123" y="829"/>
                  </a:cubicBezTo>
                  <a:cubicBezTo>
                    <a:pt x="440" y="683"/>
                    <a:pt x="708" y="512"/>
                    <a:pt x="976" y="293"/>
                  </a:cubicBezTo>
                  <a:cubicBezTo>
                    <a:pt x="1122" y="196"/>
                    <a:pt x="927" y="1"/>
                    <a:pt x="78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3740552" y="2952120"/>
              <a:ext cx="93235" cy="38216"/>
            </a:xfrm>
            <a:custGeom>
              <a:avLst/>
              <a:gdLst/>
              <a:ahLst/>
              <a:cxnLst/>
              <a:rect l="l" t="t" r="r" b="b"/>
              <a:pathLst>
                <a:path w="2974" h="1219" extrusionOk="0">
                  <a:moveTo>
                    <a:pt x="146" y="366"/>
                  </a:moveTo>
                  <a:cubicBezTo>
                    <a:pt x="634" y="414"/>
                    <a:pt x="1121" y="536"/>
                    <a:pt x="1609" y="707"/>
                  </a:cubicBezTo>
                  <a:cubicBezTo>
                    <a:pt x="1950" y="853"/>
                    <a:pt x="2486" y="1219"/>
                    <a:pt x="2852" y="1097"/>
                  </a:cubicBezTo>
                  <a:cubicBezTo>
                    <a:pt x="2925" y="1073"/>
                    <a:pt x="2974" y="975"/>
                    <a:pt x="2925" y="926"/>
                  </a:cubicBezTo>
                  <a:cubicBezTo>
                    <a:pt x="2730" y="561"/>
                    <a:pt x="2072" y="439"/>
                    <a:pt x="1706" y="317"/>
                  </a:cubicBezTo>
                  <a:cubicBezTo>
                    <a:pt x="1219" y="171"/>
                    <a:pt x="634" y="0"/>
                    <a:pt x="122" y="146"/>
                  </a:cubicBezTo>
                  <a:cubicBezTo>
                    <a:pt x="0" y="171"/>
                    <a:pt x="24" y="366"/>
                    <a:pt x="146" y="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3674090" y="2903214"/>
              <a:ext cx="62700" cy="25989"/>
            </a:xfrm>
            <a:custGeom>
              <a:avLst/>
              <a:gdLst/>
              <a:ahLst/>
              <a:cxnLst/>
              <a:rect l="l" t="t" r="r" b="b"/>
              <a:pathLst>
                <a:path w="2000" h="829" extrusionOk="0">
                  <a:moveTo>
                    <a:pt x="171" y="293"/>
                  </a:moveTo>
                  <a:cubicBezTo>
                    <a:pt x="683" y="390"/>
                    <a:pt x="1366" y="829"/>
                    <a:pt x="1853" y="658"/>
                  </a:cubicBezTo>
                  <a:cubicBezTo>
                    <a:pt x="1975" y="634"/>
                    <a:pt x="1999" y="488"/>
                    <a:pt x="1926" y="414"/>
                  </a:cubicBezTo>
                  <a:cubicBezTo>
                    <a:pt x="1536" y="73"/>
                    <a:pt x="732" y="0"/>
                    <a:pt x="220" y="0"/>
                  </a:cubicBezTo>
                  <a:cubicBezTo>
                    <a:pt x="74" y="0"/>
                    <a:pt x="1" y="268"/>
                    <a:pt x="171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596906" y="2855813"/>
              <a:ext cx="29845" cy="22980"/>
            </a:xfrm>
            <a:custGeom>
              <a:avLst/>
              <a:gdLst/>
              <a:ahLst/>
              <a:cxnLst/>
              <a:rect l="l" t="t" r="r" b="b"/>
              <a:pathLst>
                <a:path w="952" h="733" extrusionOk="0">
                  <a:moveTo>
                    <a:pt x="147" y="318"/>
                  </a:moveTo>
                  <a:cubicBezTo>
                    <a:pt x="366" y="513"/>
                    <a:pt x="561" y="732"/>
                    <a:pt x="878" y="683"/>
                  </a:cubicBezTo>
                  <a:cubicBezTo>
                    <a:pt x="951" y="659"/>
                    <a:pt x="951" y="561"/>
                    <a:pt x="902" y="537"/>
                  </a:cubicBezTo>
                  <a:cubicBezTo>
                    <a:pt x="707" y="415"/>
                    <a:pt x="512" y="269"/>
                    <a:pt x="342" y="123"/>
                  </a:cubicBezTo>
                  <a:cubicBezTo>
                    <a:pt x="196" y="1"/>
                    <a:pt x="1" y="196"/>
                    <a:pt x="147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11400792" y="2656514"/>
            <a:ext cx="1163587" cy="802895"/>
          </a:xfrm>
          <a:custGeom>
            <a:avLst/>
            <a:gdLst/>
            <a:ahLst/>
            <a:cxnLst/>
            <a:rect l="l" t="t" r="r" b="b"/>
            <a:pathLst>
              <a:path w="27837" h="19208" extrusionOk="0">
                <a:moveTo>
                  <a:pt x="415" y="9799"/>
                </a:moveTo>
                <a:cubicBezTo>
                  <a:pt x="1634" y="9238"/>
                  <a:pt x="2853" y="8677"/>
                  <a:pt x="4120" y="8141"/>
                </a:cubicBezTo>
                <a:cubicBezTo>
                  <a:pt x="5363" y="7581"/>
                  <a:pt x="6655" y="7069"/>
                  <a:pt x="7923" y="6606"/>
                </a:cubicBezTo>
                <a:cubicBezTo>
                  <a:pt x="9190" y="6167"/>
                  <a:pt x="10531" y="5728"/>
                  <a:pt x="11847" y="5338"/>
                </a:cubicBezTo>
                <a:cubicBezTo>
                  <a:pt x="12993" y="4997"/>
                  <a:pt x="14138" y="4704"/>
                  <a:pt x="15259" y="4388"/>
                </a:cubicBezTo>
                <a:lnTo>
                  <a:pt x="14626" y="2730"/>
                </a:lnTo>
                <a:cubicBezTo>
                  <a:pt x="14406" y="2194"/>
                  <a:pt x="14187" y="1658"/>
                  <a:pt x="13846" y="731"/>
                </a:cubicBezTo>
                <a:cubicBezTo>
                  <a:pt x="13724" y="463"/>
                  <a:pt x="13870" y="171"/>
                  <a:pt x="14138" y="49"/>
                </a:cubicBezTo>
                <a:cubicBezTo>
                  <a:pt x="14236" y="24"/>
                  <a:pt x="14333" y="0"/>
                  <a:pt x="14455" y="24"/>
                </a:cubicBezTo>
                <a:cubicBezTo>
                  <a:pt x="15576" y="293"/>
                  <a:pt x="16698" y="536"/>
                  <a:pt x="17770" y="780"/>
                </a:cubicBezTo>
                <a:cubicBezTo>
                  <a:pt x="18842" y="1048"/>
                  <a:pt x="19964" y="1341"/>
                  <a:pt x="21061" y="1658"/>
                </a:cubicBezTo>
                <a:cubicBezTo>
                  <a:pt x="22157" y="1974"/>
                  <a:pt x="23230" y="2316"/>
                  <a:pt x="24278" y="2657"/>
                </a:cubicBezTo>
                <a:cubicBezTo>
                  <a:pt x="25326" y="3023"/>
                  <a:pt x="26423" y="3413"/>
                  <a:pt x="27422" y="3778"/>
                </a:cubicBezTo>
                <a:cubicBezTo>
                  <a:pt x="27690" y="3876"/>
                  <a:pt x="27837" y="4193"/>
                  <a:pt x="27739" y="4461"/>
                </a:cubicBezTo>
                <a:cubicBezTo>
                  <a:pt x="27715" y="4534"/>
                  <a:pt x="27666" y="4607"/>
                  <a:pt x="27617" y="4656"/>
                </a:cubicBezTo>
                <a:lnTo>
                  <a:pt x="26886" y="5436"/>
                </a:lnTo>
                <a:cubicBezTo>
                  <a:pt x="25765" y="6654"/>
                  <a:pt x="24644" y="7873"/>
                  <a:pt x="23522" y="9116"/>
                </a:cubicBezTo>
                <a:cubicBezTo>
                  <a:pt x="22864" y="9847"/>
                  <a:pt x="22231" y="10579"/>
                  <a:pt x="21597" y="11334"/>
                </a:cubicBezTo>
                <a:cubicBezTo>
                  <a:pt x="20963" y="12090"/>
                  <a:pt x="20329" y="12846"/>
                  <a:pt x="19720" y="13626"/>
                </a:cubicBezTo>
                <a:cubicBezTo>
                  <a:pt x="19549" y="13845"/>
                  <a:pt x="19208" y="13869"/>
                  <a:pt x="18989" y="13699"/>
                </a:cubicBezTo>
                <a:cubicBezTo>
                  <a:pt x="18916" y="13650"/>
                  <a:pt x="18867" y="13577"/>
                  <a:pt x="18818" y="13479"/>
                </a:cubicBezTo>
                <a:cubicBezTo>
                  <a:pt x="18355" y="12285"/>
                  <a:pt x="17892" y="11091"/>
                  <a:pt x="17429" y="9896"/>
                </a:cubicBezTo>
                <a:cubicBezTo>
                  <a:pt x="16405" y="10384"/>
                  <a:pt x="15430" y="10871"/>
                  <a:pt x="14455" y="11432"/>
                </a:cubicBezTo>
                <a:cubicBezTo>
                  <a:pt x="13334" y="12041"/>
                  <a:pt x="12261" y="12748"/>
                  <a:pt x="11213" y="13504"/>
                </a:cubicBezTo>
                <a:cubicBezTo>
                  <a:pt x="10189" y="14308"/>
                  <a:pt x="9190" y="15161"/>
                  <a:pt x="8264" y="16087"/>
                </a:cubicBezTo>
                <a:cubicBezTo>
                  <a:pt x="7313" y="16989"/>
                  <a:pt x="6411" y="17989"/>
                  <a:pt x="5510" y="18964"/>
                </a:cubicBezTo>
                <a:cubicBezTo>
                  <a:pt x="5315" y="19183"/>
                  <a:pt x="4998" y="19207"/>
                  <a:pt x="4778" y="19012"/>
                </a:cubicBezTo>
                <a:cubicBezTo>
                  <a:pt x="4730" y="18964"/>
                  <a:pt x="4705" y="18915"/>
                  <a:pt x="4681" y="18866"/>
                </a:cubicBezTo>
                <a:lnTo>
                  <a:pt x="147" y="10554"/>
                </a:lnTo>
                <a:cubicBezTo>
                  <a:pt x="1" y="10311"/>
                  <a:pt x="98" y="9994"/>
                  <a:pt x="366" y="9847"/>
                </a:cubicBezTo>
                <a:lnTo>
                  <a:pt x="415" y="9823"/>
                </a:lnTo>
                <a:close/>
                <a:moveTo>
                  <a:pt x="4535" y="9092"/>
                </a:moveTo>
                <a:cubicBezTo>
                  <a:pt x="3462" y="9555"/>
                  <a:pt x="2414" y="10042"/>
                  <a:pt x="1341" y="10530"/>
                </a:cubicBezTo>
                <a:lnTo>
                  <a:pt x="5241" y="17696"/>
                </a:lnTo>
                <a:cubicBezTo>
                  <a:pt x="5997" y="16867"/>
                  <a:pt x="6777" y="16063"/>
                  <a:pt x="7533" y="15307"/>
                </a:cubicBezTo>
                <a:cubicBezTo>
                  <a:pt x="8508" y="14357"/>
                  <a:pt x="9507" y="13455"/>
                  <a:pt x="10579" y="12651"/>
                </a:cubicBezTo>
                <a:cubicBezTo>
                  <a:pt x="11652" y="11846"/>
                  <a:pt x="12773" y="11139"/>
                  <a:pt x="13943" y="10481"/>
                </a:cubicBezTo>
                <a:cubicBezTo>
                  <a:pt x="15089" y="9847"/>
                  <a:pt x="16283" y="9262"/>
                  <a:pt x="17453" y="8702"/>
                </a:cubicBezTo>
                <a:lnTo>
                  <a:pt x="17502" y="8702"/>
                </a:lnTo>
                <a:cubicBezTo>
                  <a:pt x="17770" y="8604"/>
                  <a:pt x="18062" y="8726"/>
                  <a:pt x="18184" y="8994"/>
                </a:cubicBezTo>
                <a:lnTo>
                  <a:pt x="19452" y="12261"/>
                </a:lnTo>
                <a:cubicBezTo>
                  <a:pt x="19891" y="11724"/>
                  <a:pt x="20329" y="11188"/>
                  <a:pt x="20768" y="10676"/>
                </a:cubicBezTo>
                <a:cubicBezTo>
                  <a:pt x="21402" y="9896"/>
                  <a:pt x="22060" y="9165"/>
                  <a:pt x="22718" y="8409"/>
                </a:cubicBezTo>
                <a:cubicBezTo>
                  <a:pt x="23815" y="7191"/>
                  <a:pt x="24961" y="5972"/>
                  <a:pt x="26106" y="4729"/>
                </a:cubicBezTo>
                <a:lnTo>
                  <a:pt x="26301" y="4509"/>
                </a:lnTo>
                <a:cubicBezTo>
                  <a:pt x="25497" y="4217"/>
                  <a:pt x="24692" y="3924"/>
                  <a:pt x="23912" y="3656"/>
                </a:cubicBezTo>
                <a:cubicBezTo>
                  <a:pt x="22864" y="3315"/>
                  <a:pt x="21792" y="2974"/>
                  <a:pt x="20744" y="2657"/>
                </a:cubicBezTo>
                <a:cubicBezTo>
                  <a:pt x="19696" y="2364"/>
                  <a:pt x="18599" y="2072"/>
                  <a:pt x="17502" y="1828"/>
                </a:cubicBezTo>
                <a:cubicBezTo>
                  <a:pt x="16698" y="1633"/>
                  <a:pt x="15918" y="1463"/>
                  <a:pt x="15162" y="1292"/>
                </a:cubicBezTo>
                <a:lnTo>
                  <a:pt x="16429" y="4558"/>
                </a:lnTo>
                <a:lnTo>
                  <a:pt x="16454" y="4631"/>
                </a:lnTo>
                <a:cubicBezTo>
                  <a:pt x="16527" y="4899"/>
                  <a:pt x="16356" y="5192"/>
                  <a:pt x="16088" y="5265"/>
                </a:cubicBezTo>
                <a:cubicBezTo>
                  <a:pt x="14748" y="5606"/>
                  <a:pt x="13431" y="5972"/>
                  <a:pt x="12115" y="6337"/>
                </a:cubicBezTo>
                <a:cubicBezTo>
                  <a:pt x="10799" y="6727"/>
                  <a:pt x="9531" y="7142"/>
                  <a:pt x="8264" y="7605"/>
                </a:cubicBezTo>
                <a:cubicBezTo>
                  <a:pt x="6972" y="8068"/>
                  <a:pt x="5753" y="8580"/>
                  <a:pt x="4535" y="90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2"/>
          <p:cNvGrpSpPr/>
          <p:nvPr/>
        </p:nvGrpSpPr>
        <p:grpSpPr>
          <a:xfrm>
            <a:off x="891113" y="233"/>
            <a:ext cx="1608111" cy="1006412"/>
            <a:chOff x="-1733149" y="3521405"/>
            <a:chExt cx="1364039" cy="853566"/>
          </a:xfrm>
        </p:grpSpPr>
        <p:sp>
          <p:nvSpPr>
            <p:cNvPr id="64" name="Google Shape;64;p2"/>
            <p:cNvSpPr/>
            <p:nvPr/>
          </p:nvSpPr>
          <p:spPr>
            <a:xfrm>
              <a:off x="-1733149" y="3521405"/>
              <a:ext cx="1364039" cy="853566"/>
            </a:xfrm>
            <a:custGeom>
              <a:avLst/>
              <a:gdLst/>
              <a:ahLst/>
              <a:cxnLst/>
              <a:rect l="l" t="t" r="r" b="b"/>
              <a:pathLst>
                <a:path w="43510" h="27227" extrusionOk="0">
                  <a:moveTo>
                    <a:pt x="12090" y="13431"/>
                  </a:moveTo>
                  <a:cubicBezTo>
                    <a:pt x="14138" y="9092"/>
                    <a:pt x="16478" y="6460"/>
                    <a:pt x="19427" y="4973"/>
                  </a:cubicBezTo>
                  <a:cubicBezTo>
                    <a:pt x="22303" y="3535"/>
                    <a:pt x="25740" y="3193"/>
                    <a:pt x="30054" y="3413"/>
                  </a:cubicBezTo>
                  <a:cubicBezTo>
                    <a:pt x="29884" y="2048"/>
                    <a:pt x="30225" y="1170"/>
                    <a:pt x="30761" y="683"/>
                  </a:cubicBezTo>
                  <a:cubicBezTo>
                    <a:pt x="31322" y="147"/>
                    <a:pt x="32151" y="0"/>
                    <a:pt x="32858" y="317"/>
                  </a:cubicBezTo>
                  <a:cubicBezTo>
                    <a:pt x="33564" y="585"/>
                    <a:pt x="34076" y="1243"/>
                    <a:pt x="34149" y="1999"/>
                  </a:cubicBezTo>
                  <a:cubicBezTo>
                    <a:pt x="34222" y="2657"/>
                    <a:pt x="33954" y="3437"/>
                    <a:pt x="33101" y="4217"/>
                  </a:cubicBezTo>
                  <a:cubicBezTo>
                    <a:pt x="43509" y="10652"/>
                    <a:pt x="42876" y="14040"/>
                    <a:pt x="40804" y="25521"/>
                  </a:cubicBezTo>
                  <a:lnTo>
                    <a:pt x="40755" y="25740"/>
                  </a:lnTo>
                  <a:cubicBezTo>
                    <a:pt x="40731" y="25886"/>
                    <a:pt x="40657" y="26033"/>
                    <a:pt x="40584" y="26154"/>
                  </a:cubicBezTo>
                  <a:cubicBezTo>
                    <a:pt x="39999" y="27008"/>
                    <a:pt x="38220" y="27227"/>
                    <a:pt x="35880" y="27056"/>
                  </a:cubicBezTo>
                  <a:cubicBezTo>
                    <a:pt x="33369" y="26837"/>
                    <a:pt x="30859" y="26423"/>
                    <a:pt x="28397" y="25813"/>
                  </a:cubicBezTo>
                  <a:cubicBezTo>
                    <a:pt x="24473" y="24911"/>
                    <a:pt x="20695" y="23693"/>
                    <a:pt x="19135" y="22742"/>
                  </a:cubicBezTo>
                  <a:cubicBezTo>
                    <a:pt x="17428" y="23254"/>
                    <a:pt x="7557" y="26154"/>
                    <a:pt x="6118" y="23229"/>
                  </a:cubicBezTo>
                  <a:lnTo>
                    <a:pt x="5802" y="22303"/>
                  </a:lnTo>
                  <a:cubicBezTo>
                    <a:pt x="5095" y="20280"/>
                    <a:pt x="4242" y="17843"/>
                    <a:pt x="2462" y="16551"/>
                  </a:cubicBezTo>
                  <a:cubicBezTo>
                    <a:pt x="1609" y="15966"/>
                    <a:pt x="878" y="15210"/>
                    <a:pt x="342" y="14308"/>
                  </a:cubicBezTo>
                  <a:cubicBezTo>
                    <a:pt x="171" y="13991"/>
                    <a:pt x="74" y="13675"/>
                    <a:pt x="25" y="13333"/>
                  </a:cubicBezTo>
                  <a:cubicBezTo>
                    <a:pt x="0" y="12992"/>
                    <a:pt x="98" y="12675"/>
                    <a:pt x="293" y="12407"/>
                  </a:cubicBezTo>
                  <a:cubicBezTo>
                    <a:pt x="415" y="12236"/>
                    <a:pt x="585" y="12090"/>
                    <a:pt x="756" y="11993"/>
                  </a:cubicBezTo>
                  <a:cubicBezTo>
                    <a:pt x="1317" y="11700"/>
                    <a:pt x="2340" y="11968"/>
                    <a:pt x="3803" y="12334"/>
                  </a:cubicBezTo>
                  <a:cubicBezTo>
                    <a:pt x="5826" y="12821"/>
                    <a:pt x="8751" y="13553"/>
                    <a:pt x="12090" y="13431"/>
                  </a:cubicBezTo>
                  <a:close/>
                  <a:moveTo>
                    <a:pt x="19939" y="5996"/>
                  </a:moveTo>
                  <a:cubicBezTo>
                    <a:pt x="17136" y="7386"/>
                    <a:pt x="14942" y="9945"/>
                    <a:pt x="12968" y="14211"/>
                  </a:cubicBezTo>
                  <a:cubicBezTo>
                    <a:pt x="12895" y="14406"/>
                    <a:pt x="12700" y="14528"/>
                    <a:pt x="12480" y="14552"/>
                  </a:cubicBezTo>
                  <a:cubicBezTo>
                    <a:pt x="8873" y="14723"/>
                    <a:pt x="5680" y="13943"/>
                    <a:pt x="3559" y="13406"/>
                  </a:cubicBezTo>
                  <a:cubicBezTo>
                    <a:pt x="2340" y="13114"/>
                    <a:pt x="1487" y="12919"/>
                    <a:pt x="1317" y="12992"/>
                  </a:cubicBezTo>
                  <a:cubicBezTo>
                    <a:pt x="1268" y="13016"/>
                    <a:pt x="1244" y="13041"/>
                    <a:pt x="1219" y="13065"/>
                  </a:cubicBezTo>
                  <a:cubicBezTo>
                    <a:pt x="1195" y="13114"/>
                    <a:pt x="1170" y="13187"/>
                    <a:pt x="1170" y="13260"/>
                  </a:cubicBezTo>
                  <a:cubicBezTo>
                    <a:pt x="1195" y="13431"/>
                    <a:pt x="1268" y="13626"/>
                    <a:pt x="1341" y="13772"/>
                  </a:cubicBezTo>
                  <a:cubicBezTo>
                    <a:pt x="1804" y="14503"/>
                    <a:pt x="2414" y="15161"/>
                    <a:pt x="3145" y="15625"/>
                  </a:cubicBezTo>
                  <a:cubicBezTo>
                    <a:pt x="5192" y="17136"/>
                    <a:pt x="6094" y="19768"/>
                    <a:pt x="6850" y="21938"/>
                  </a:cubicBezTo>
                  <a:lnTo>
                    <a:pt x="7142" y="22718"/>
                  </a:lnTo>
                  <a:cubicBezTo>
                    <a:pt x="8263" y="24960"/>
                    <a:pt x="18550" y="21718"/>
                    <a:pt x="19013" y="21572"/>
                  </a:cubicBezTo>
                  <a:cubicBezTo>
                    <a:pt x="19183" y="21523"/>
                    <a:pt x="19378" y="21548"/>
                    <a:pt x="19525" y="21645"/>
                  </a:cubicBezTo>
                  <a:cubicBezTo>
                    <a:pt x="20816" y="22523"/>
                    <a:pt x="24643" y="23766"/>
                    <a:pt x="28641" y="24692"/>
                  </a:cubicBezTo>
                  <a:cubicBezTo>
                    <a:pt x="31054" y="25277"/>
                    <a:pt x="33491" y="25667"/>
                    <a:pt x="35977" y="25911"/>
                  </a:cubicBezTo>
                  <a:cubicBezTo>
                    <a:pt x="37903" y="26057"/>
                    <a:pt x="39317" y="25959"/>
                    <a:pt x="39634" y="25496"/>
                  </a:cubicBezTo>
                  <a:lnTo>
                    <a:pt x="39658" y="25448"/>
                  </a:lnTo>
                  <a:lnTo>
                    <a:pt x="39682" y="25301"/>
                  </a:lnTo>
                  <a:cubicBezTo>
                    <a:pt x="41706" y="14186"/>
                    <a:pt x="42266" y="11066"/>
                    <a:pt x="31858" y="4778"/>
                  </a:cubicBezTo>
                  <a:cubicBezTo>
                    <a:pt x="31761" y="4729"/>
                    <a:pt x="31688" y="4656"/>
                    <a:pt x="31639" y="4607"/>
                  </a:cubicBezTo>
                  <a:cubicBezTo>
                    <a:pt x="31468" y="4339"/>
                    <a:pt x="31541" y="3998"/>
                    <a:pt x="31785" y="3803"/>
                  </a:cubicBezTo>
                  <a:cubicBezTo>
                    <a:pt x="32760" y="3145"/>
                    <a:pt x="33053" y="2535"/>
                    <a:pt x="33028" y="2072"/>
                  </a:cubicBezTo>
                  <a:cubicBezTo>
                    <a:pt x="32979" y="1731"/>
                    <a:pt x="32760" y="1463"/>
                    <a:pt x="32443" y="1341"/>
                  </a:cubicBezTo>
                  <a:cubicBezTo>
                    <a:pt x="32126" y="1195"/>
                    <a:pt x="31761" y="1268"/>
                    <a:pt x="31517" y="1487"/>
                  </a:cubicBezTo>
                  <a:cubicBezTo>
                    <a:pt x="31151" y="1828"/>
                    <a:pt x="30981" y="2584"/>
                    <a:pt x="31249" y="3925"/>
                  </a:cubicBezTo>
                  <a:cubicBezTo>
                    <a:pt x="31249" y="3973"/>
                    <a:pt x="31249" y="4022"/>
                    <a:pt x="31249" y="4071"/>
                  </a:cubicBezTo>
                  <a:cubicBezTo>
                    <a:pt x="31224" y="4388"/>
                    <a:pt x="30956" y="4631"/>
                    <a:pt x="30639" y="4607"/>
                  </a:cubicBezTo>
                  <a:cubicBezTo>
                    <a:pt x="26228" y="4315"/>
                    <a:pt x="22766" y="4583"/>
                    <a:pt x="19939" y="5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1150885" y="3629907"/>
              <a:ext cx="427959" cy="602955"/>
            </a:xfrm>
            <a:custGeom>
              <a:avLst/>
              <a:gdLst/>
              <a:ahLst/>
              <a:cxnLst/>
              <a:rect l="l" t="t" r="r" b="b"/>
              <a:pathLst>
                <a:path w="13651" h="19233" extrusionOk="0">
                  <a:moveTo>
                    <a:pt x="878" y="18940"/>
                  </a:moveTo>
                  <a:cubicBezTo>
                    <a:pt x="464" y="19232"/>
                    <a:pt x="1" y="18623"/>
                    <a:pt x="415" y="18330"/>
                  </a:cubicBezTo>
                  <a:cubicBezTo>
                    <a:pt x="440" y="18306"/>
                    <a:pt x="12846" y="8946"/>
                    <a:pt x="11774" y="610"/>
                  </a:cubicBezTo>
                  <a:cubicBezTo>
                    <a:pt x="11701" y="98"/>
                    <a:pt x="12456" y="0"/>
                    <a:pt x="12505" y="512"/>
                  </a:cubicBezTo>
                  <a:cubicBezTo>
                    <a:pt x="13651" y="9312"/>
                    <a:pt x="903" y="18915"/>
                    <a:pt x="878" y="18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1362529" y="3938611"/>
              <a:ext cx="254468" cy="298828"/>
            </a:xfrm>
            <a:custGeom>
              <a:avLst/>
              <a:gdLst/>
              <a:ahLst/>
              <a:cxnLst/>
              <a:rect l="l" t="t" r="r" b="b"/>
              <a:pathLst>
                <a:path w="8117" h="9532" extrusionOk="0">
                  <a:moveTo>
                    <a:pt x="317" y="854"/>
                  </a:moveTo>
                  <a:cubicBezTo>
                    <a:pt x="0" y="415"/>
                    <a:pt x="707" y="1"/>
                    <a:pt x="951" y="464"/>
                  </a:cubicBezTo>
                  <a:cubicBezTo>
                    <a:pt x="2803" y="3511"/>
                    <a:pt x="5070" y="6265"/>
                    <a:pt x="7727" y="8630"/>
                  </a:cubicBezTo>
                  <a:cubicBezTo>
                    <a:pt x="8117" y="8946"/>
                    <a:pt x="7629" y="9531"/>
                    <a:pt x="7239" y="9190"/>
                  </a:cubicBezTo>
                  <a:cubicBezTo>
                    <a:pt x="4534" y="6777"/>
                    <a:pt x="2194" y="3974"/>
                    <a:pt x="317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361024" y="3619969"/>
              <a:ext cx="644995" cy="612893"/>
            </a:xfrm>
            <a:custGeom>
              <a:avLst/>
              <a:gdLst/>
              <a:ahLst/>
              <a:cxnLst/>
              <a:rect l="l" t="t" r="r" b="b"/>
              <a:pathLst>
                <a:path w="20574" h="19550" extrusionOk="0">
                  <a:moveTo>
                    <a:pt x="1220" y="10799"/>
                  </a:moveTo>
                  <a:cubicBezTo>
                    <a:pt x="2926" y="13553"/>
                    <a:pt x="4973" y="16039"/>
                    <a:pt x="7338" y="18233"/>
                  </a:cubicBezTo>
                  <a:cubicBezTo>
                    <a:pt x="9288" y="16697"/>
                    <a:pt x="18843" y="8727"/>
                    <a:pt x="18306" y="1414"/>
                  </a:cubicBezTo>
                  <a:cubicBezTo>
                    <a:pt x="14089" y="1171"/>
                    <a:pt x="10775" y="1487"/>
                    <a:pt x="8069" y="2852"/>
                  </a:cubicBezTo>
                  <a:cubicBezTo>
                    <a:pt x="5339" y="4217"/>
                    <a:pt x="3170" y="6704"/>
                    <a:pt x="1220" y="10799"/>
                  </a:cubicBezTo>
                  <a:close/>
                  <a:moveTo>
                    <a:pt x="6948" y="19379"/>
                  </a:moveTo>
                  <a:cubicBezTo>
                    <a:pt x="4266" y="16990"/>
                    <a:pt x="1975" y="14211"/>
                    <a:pt x="123" y="11140"/>
                  </a:cubicBezTo>
                  <a:cubicBezTo>
                    <a:pt x="1" y="10969"/>
                    <a:pt x="1" y="10774"/>
                    <a:pt x="74" y="10604"/>
                  </a:cubicBezTo>
                  <a:cubicBezTo>
                    <a:pt x="2170" y="6070"/>
                    <a:pt x="4535" y="3364"/>
                    <a:pt x="7581" y="1829"/>
                  </a:cubicBezTo>
                  <a:cubicBezTo>
                    <a:pt x="10604" y="317"/>
                    <a:pt x="14236" y="1"/>
                    <a:pt x="18891" y="317"/>
                  </a:cubicBezTo>
                  <a:cubicBezTo>
                    <a:pt x="19159" y="342"/>
                    <a:pt x="19379" y="537"/>
                    <a:pt x="19403" y="805"/>
                  </a:cubicBezTo>
                  <a:cubicBezTo>
                    <a:pt x="20573" y="9702"/>
                    <a:pt x="7728" y="19379"/>
                    <a:pt x="7679" y="19379"/>
                  </a:cubicBezTo>
                  <a:cubicBezTo>
                    <a:pt x="7630" y="19427"/>
                    <a:pt x="7581" y="19452"/>
                    <a:pt x="7508" y="19476"/>
                  </a:cubicBezTo>
                  <a:cubicBezTo>
                    <a:pt x="7313" y="19549"/>
                    <a:pt x="7094" y="19525"/>
                    <a:pt x="6948" y="19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322025" y="3689503"/>
              <a:ext cx="363754" cy="382125"/>
            </a:xfrm>
            <a:custGeom>
              <a:avLst/>
              <a:gdLst/>
              <a:ahLst/>
              <a:cxnLst/>
              <a:rect l="l" t="t" r="r" b="b"/>
              <a:pathLst>
                <a:path w="11603" h="12189" extrusionOk="0">
                  <a:moveTo>
                    <a:pt x="5850" y="951"/>
                  </a:moveTo>
                  <a:cubicBezTo>
                    <a:pt x="4875" y="1488"/>
                    <a:pt x="3997" y="2194"/>
                    <a:pt x="3266" y="3023"/>
                  </a:cubicBezTo>
                  <a:cubicBezTo>
                    <a:pt x="2340" y="4071"/>
                    <a:pt x="1536" y="5241"/>
                    <a:pt x="853" y="6484"/>
                  </a:cubicBezTo>
                  <a:cubicBezTo>
                    <a:pt x="1804" y="7825"/>
                    <a:pt x="2925" y="9044"/>
                    <a:pt x="4217" y="10068"/>
                  </a:cubicBezTo>
                  <a:cubicBezTo>
                    <a:pt x="5216" y="10872"/>
                    <a:pt x="6142" y="11335"/>
                    <a:pt x="6581" y="11116"/>
                  </a:cubicBezTo>
                  <a:cubicBezTo>
                    <a:pt x="7386" y="10726"/>
                    <a:pt x="8824" y="9385"/>
                    <a:pt x="9799" y="8020"/>
                  </a:cubicBezTo>
                  <a:cubicBezTo>
                    <a:pt x="10189" y="7508"/>
                    <a:pt x="10481" y="6923"/>
                    <a:pt x="10701" y="6338"/>
                  </a:cubicBezTo>
                  <a:cubicBezTo>
                    <a:pt x="10847" y="5899"/>
                    <a:pt x="10847" y="5534"/>
                    <a:pt x="10676" y="5314"/>
                  </a:cubicBezTo>
                  <a:cubicBezTo>
                    <a:pt x="10579" y="5193"/>
                    <a:pt x="10457" y="5119"/>
                    <a:pt x="10311" y="5071"/>
                  </a:cubicBezTo>
                  <a:cubicBezTo>
                    <a:pt x="9165" y="4656"/>
                    <a:pt x="8117" y="3974"/>
                    <a:pt x="7312" y="3096"/>
                  </a:cubicBezTo>
                  <a:cubicBezTo>
                    <a:pt x="6727" y="2438"/>
                    <a:pt x="6240" y="1731"/>
                    <a:pt x="5850" y="951"/>
                  </a:cubicBezTo>
                  <a:close/>
                  <a:moveTo>
                    <a:pt x="2706" y="2511"/>
                  </a:moveTo>
                  <a:cubicBezTo>
                    <a:pt x="3583" y="1512"/>
                    <a:pt x="4656" y="708"/>
                    <a:pt x="5850" y="98"/>
                  </a:cubicBezTo>
                  <a:lnTo>
                    <a:pt x="5850" y="98"/>
                  </a:lnTo>
                  <a:cubicBezTo>
                    <a:pt x="6021" y="1"/>
                    <a:pt x="6240" y="74"/>
                    <a:pt x="6337" y="269"/>
                  </a:cubicBezTo>
                  <a:cubicBezTo>
                    <a:pt x="6703" y="1122"/>
                    <a:pt x="7215" y="1902"/>
                    <a:pt x="7824" y="2584"/>
                  </a:cubicBezTo>
                  <a:cubicBezTo>
                    <a:pt x="8580" y="3389"/>
                    <a:pt x="9506" y="3998"/>
                    <a:pt x="10530" y="4364"/>
                  </a:cubicBezTo>
                  <a:cubicBezTo>
                    <a:pt x="10798" y="4461"/>
                    <a:pt x="11042" y="4608"/>
                    <a:pt x="11212" y="4827"/>
                  </a:cubicBezTo>
                  <a:cubicBezTo>
                    <a:pt x="11578" y="5290"/>
                    <a:pt x="11602" y="5875"/>
                    <a:pt x="11407" y="6558"/>
                  </a:cubicBezTo>
                  <a:cubicBezTo>
                    <a:pt x="11164" y="7240"/>
                    <a:pt x="10822" y="7874"/>
                    <a:pt x="10384" y="8459"/>
                  </a:cubicBezTo>
                  <a:cubicBezTo>
                    <a:pt x="9336" y="9921"/>
                    <a:pt x="7800" y="11359"/>
                    <a:pt x="6898" y="11822"/>
                  </a:cubicBezTo>
                  <a:cubicBezTo>
                    <a:pt x="6142" y="12188"/>
                    <a:pt x="4948" y="11652"/>
                    <a:pt x="3705" y="10677"/>
                  </a:cubicBezTo>
                  <a:cubicBezTo>
                    <a:pt x="2316" y="9556"/>
                    <a:pt x="1097" y="8215"/>
                    <a:pt x="73" y="6728"/>
                  </a:cubicBezTo>
                  <a:cubicBezTo>
                    <a:pt x="0" y="6606"/>
                    <a:pt x="0" y="6460"/>
                    <a:pt x="73" y="6338"/>
                  </a:cubicBezTo>
                  <a:cubicBezTo>
                    <a:pt x="804" y="4973"/>
                    <a:pt x="1682" y="3681"/>
                    <a:pt x="2706" y="2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607558" y="3781202"/>
              <a:ext cx="142925" cy="284313"/>
            </a:xfrm>
            <a:custGeom>
              <a:avLst/>
              <a:gdLst/>
              <a:ahLst/>
              <a:cxnLst/>
              <a:rect l="l" t="t" r="r" b="b"/>
              <a:pathLst>
                <a:path w="4559" h="9069" extrusionOk="0">
                  <a:moveTo>
                    <a:pt x="73" y="147"/>
                  </a:moveTo>
                  <a:cubicBezTo>
                    <a:pt x="1438" y="1341"/>
                    <a:pt x="2145" y="2901"/>
                    <a:pt x="2779" y="4559"/>
                  </a:cubicBezTo>
                  <a:cubicBezTo>
                    <a:pt x="3291" y="5948"/>
                    <a:pt x="3218" y="7459"/>
                    <a:pt x="3632" y="8849"/>
                  </a:cubicBezTo>
                  <a:cubicBezTo>
                    <a:pt x="3705" y="9068"/>
                    <a:pt x="4022" y="9068"/>
                    <a:pt x="4095" y="8849"/>
                  </a:cubicBezTo>
                  <a:cubicBezTo>
                    <a:pt x="4558" y="7508"/>
                    <a:pt x="3900" y="5558"/>
                    <a:pt x="3364" y="4315"/>
                  </a:cubicBezTo>
                  <a:cubicBezTo>
                    <a:pt x="2633" y="2658"/>
                    <a:pt x="1536" y="1195"/>
                    <a:pt x="147" y="49"/>
                  </a:cubicBezTo>
                  <a:cubicBezTo>
                    <a:pt x="98" y="1"/>
                    <a:pt x="0" y="98"/>
                    <a:pt x="7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579565" y="3963847"/>
              <a:ext cx="223933" cy="42824"/>
            </a:xfrm>
            <a:custGeom>
              <a:avLst/>
              <a:gdLst/>
              <a:ahLst/>
              <a:cxnLst/>
              <a:rect l="l" t="t" r="r" b="b"/>
              <a:pathLst>
                <a:path w="7143" h="1366" extrusionOk="0">
                  <a:moveTo>
                    <a:pt x="7021" y="780"/>
                  </a:moveTo>
                  <a:cubicBezTo>
                    <a:pt x="4729" y="902"/>
                    <a:pt x="2463" y="634"/>
                    <a:pt x="269" y="49"/>
                  </a:cubicBezTo>
                  <a:cubicBezTo>
                    <a:pt x="98" y="0"/>
                    <a:pt x="1" y="171"/>
                    <a:pt x="123" y="268"/>
                  </a:cubicBezTo>
                  <a:cubicBezTo>
                    <a:pt x="1853" y="1195"/>
                    <a:pt x="5583" y="1365"/>
                    <a:pt x="7069" y="1000"/>
                  </a:cubicBezTo>
                  <a:cubicBezTo>
                    <a:pt x="7143" y="975"/>
                    <a:pt x="7094" y="756"/>
                    <a:pt x="7021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276944" y="3879798"/>
              <a:ext cx="147502" cy="120760"/>
            </a:xfrm>
            <a:custGeom>
              <a:avLst/>
              <a:gdLst/>
              <a:ahLst/>
              <a:cxnLst/>
              <a:rect l="l" t="t" r="r" b="b"/>
              <a:pathLst>
                <a:path w="4705" h="3852" extrusionOk="0">
                  <a:moveTo>
                    <a:pt x="4656" y="3754"/>
                  </a:moveTo>
                  <a:cubicBezTo>
                    <a:pt x="3583" y="3510"/>
                    <a:pt x="2754" y="2876"/>
                    <a:pt x="1950" y="2169"/>
                  </a:cubicBezTo>
                  <a:cubicBezTo>
                    <a:pt x="1268" y="1560"/>
                    <a:pt x="878" y="731"/>
                    <a:pt x="268" y="98"/>
                  </a:cubicBezTo>
                  <a:cubicBezTo>
                    <a:pt x="171" y="0"/>
                    <a:pt x="0" y="98"/>
                    <a:pt x="24" y="244"/>
                  </a:cubicBezTo>
                  <a:cubicBezTo>
                    <a:pt x="171" y="1097"/>
                    <a:pt x="1073" y="1950"/>
                    <a:pt x="1706" y="2462"/>
                  </a:cubicBezTo>
                  <a:cubicBezTo>
                    <a:pt x="2559" y="3144"/>
                    <a:pt x="3559" y="3632"/>
                    <a:pt x="4631" y="3851"/>
                  </a:cubicBezTo>
                  <a:cubicBezTo>
                    <a:pt x="4680" y="3851"/>
                    <a:pt x="4704" y="3778"/>
                    <a:pt x="4656" y="3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874253" y="4239696"/>
              <a:ext cx="377517" cy="82576"/>
            </a:xfrm>
            <a:custGeom>
              <a:avLst/>
              <a:gdLst/>
              <a:ahLst/>
              <a:cxnLst/>
              <a:rect l="l" t="t" r="r" b="b"/>
              <a:pathLst>
                <a:path w="12042" h="2634" extrusionOk="0">
                  <a:moveTo>
                    <a:pt x="220" y="25"/>
                  </a:moveTo>
                  <a:cubicBezTo>
                    <a:pt x="6582" y="2438"/>
                    <a:pt x="10262" y="1366"/>
                    <a:pt x="11895" y="1536"/>
                  </a:cubicBezTo>
                  <a:cubicBezTo>
                    <a:pt x="12042" y="1585"/>
                    <a:pt x="12042" y="2072"/>
                    <a:pt x="11895" y="2121"/>
                  </a:cubicBezTo>
                  <a:cubicBezTo>
                    <a:pt x="10214" y="2633"/>
                    <a:pt x="3681" y="2292"/>
                    <a:pt x="25" y="244"/>
                  </a:cubicBezTo>
                  <a:cubicBezTo>
                    <a:pt x="1" y="196"/>
                    <a:pt x="171" y="1"/>
                    <a:pt x="2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-591221" y="1047133"/>
            <a:ext cx="1363265" cy="1373507"/>
            <a:chOff x="-3652304" y="1367262"/>
            <a:chExt cx="1022449" cy="1030130"/>
          </a:xfrm>
        </p:grpSpPr>
        <p:grpSp>
          <p:nvGrpSpPr>
            <p:cNvPr id="74" name="Google Shape;74;p2"/>
            <p:cNvGrpSpPr/>
            <p:nvPr/>
          </p:nvGrpSpPr>
          <p:grpSpPr>
            <a:xfrm>
              <a:off x="-3652304" y="1367262"/>
              <a:ext cx="1022449" cy="1030130"/>
              <a:chOff x="-3276729" y="1536887"/>
              <a:chExt cx="1022449" cy="1030130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-3276729" y="1536887"/>
                <a:ext cx="1022449" cy="1030130"/>
              </a:xfrm>
              <a:custGeom>
                <a:avLst/>
                <a:gdLst/>
                <a:ahLst/>
                <a:cxnLst/>
                <a:rect l="l" t="t" r="r" b="b"/>
                <a:pathLst>
                  <a:path w="32614" h="32859" extrusionOk="0">
                    <a:moveTo>
                      <a:pt x="9263" y="9629"/>
                    </a:moveTo>
                    <a:cubicBezTo>
                      <a:pt x="9507" y="9239"/>
                      <a:pt x="9872" y="8142"/>
                      <a:pt x="10262" y="6875"/>
                    </a:cubicBezTo>
                    <a:cubicBezTo>
                      <a:pt x="11164" y="4096"/>
                      <a:pt x="12310" y="488"/>
                      <a:pt x="13992" y="220"/>
                    </a:cubicBezTo>
                    <a:cubicBezTo>
                      <a:pt x="15430" y="1"/>
                      <a:pt x="17038" y="2317"/>
                      <a:pt x="18672" y="4730"/>
                    </a:cubicBezTo>
                    <a:cubicBezTo>
                      <a:pt x="19939" y="6607"/>
                      <a:pt x="21231" y="8532"/>
                      <a:pt x="22279" y="9068"/>
                    </a:cubicBezTo>
                    <a:cubicBezTo>
                      <a:pt x="23254" y="9580"/>
                      <a:pt x="24936" y="9532"/>
                      <a:pt x="26569" y="9483"/>
                    </a:cubicBezTo>
                    <a:lnTo>
                      <a:pt x="26569" y="9483"/>
                    </a:lnTo>
                    <a:cubicBezTo>
                      <a:pt x="28982" y="9410"/>
                      <a:pt x="31273" y="9337"/>
                      <a:pt x="31956" y="11018"/>
                    </a:cubicBezTo>
                    <a:cubicBezTo>
                      <a:pt x="32614" y="12676"/>
                      <a:pt x="30493" y="14333"/>
                      <a:pt x="28397" y="15966"/>
                    </a:cubicBezTo>
                    <a:cubicBezTo>
                      <a:pt x="26886" y="17161"/>
                      <a:pt x="25375" y="18331"/>
                      <a:pt x="25277" y="19184"/>
                    </a:cubicBezTo>
                    <a:cubicBezTo>
                      <a:pt x="25155" y="20013"/>
                      <a:pt x="25886" y="21719"/>
                      <a:pt x="26642" y="23450"/>
                    </a:cubicBezTo>
                    <a:cubicBezTo>
                      <a:pt x="27812" y="26082"/>
                      <a:pt x="28982" y="28763"/>
                      <a:pt x="27446" y="29738"/>
                    </a:cubicBezTo>
                    <a:cubicBezTo>
                      <a:pt x="26057" y="30616"/>
                      <a:pt x="23571" y="29129"/>
                      <a:pt x="21280" y="27739"/>
                    </a:cubicBezTo>
                    <a:cubicBezTo>
                      <a:pt x="19695" y="26789"/>
                      <a:pt x="18184" y="25887"/>
                      <a:pt x="17550" y="25984"/>
                    </a:cubicBezTo>
                    <a:cubicBezTo>
                      <a:pt x="16917" y="26106"/>
                      <a:pt x="15698" y="27301"/>
                      <a:pt x="14357" y="28593"/>
                    </a:cubicBezTo>
                    <a:cubicBezTo>
                      <a:pt x="12261" y="30616"/>
                      <a:pt x="9945" y="32858"/>
                      <a:pt x="8337" y="32151"/>
                    </a:cubicBezTo>
                    <a:cubicBezTo>
                      <a:pt x="6606" y="31396"/>
                      <a:pt x="6752" y="28081"/>
                      <a:pt x="6874" y="25083"/>
                    </a:cubicBezTo>
                    <a:cubicBezTo>
                      <a:pt x="6923" y="23474"/>
                      <a:pt x="6996" y="21963"/>
                      <a:pt x="6752" y="21110"/>
                    </a:cubicBezTo>
                    <a:cubicBezTo>
                      <a:pt x="6509" y="20208"/>
                      <a:pt x="5095" y="19403"/>
                      <a:pt x="3681" y="18599"/>
                    </a:cubicBezTo>
                    <a:cubicBezTo>
                      <a:pt x="1853" y="17575"/>
                      <a:pt x="25" y="16551"/>
                      <a:pt x="25" y="14894"/>
                    </a:cubicBezTo>
                    <a:cubicBezTo>
                      <a:pt x="1" y="12871"/>
                      <a:pt x="3364" y="11774"/>
                      <a:pt x="6192" y="10848"/>
                    </a:cubicBezTo>
                    <a:cubicBezTo>
                      <a:pt x="7630" y="10385"/>
                      <a:pt x="8922" y="9970"/>
                      <a:pt x="9263" y="9605"/>
                    </a:cubicBezTo>
                    <a:close/>
                    <a:moveTo>
                      <a:pt x="11335" y="7216"/>
                    </a:moveTo>
                    <a:cubicBezTo>
                      <a:pt x="10896" y="8630"/>
                      <a:pt x="10530" y="9800"/>
                      <a:pt x="10165" y="10287"/>
                    </a:cubicBezTo>
                    <a:lnTo>
                      <a:pt x="10140" y="10336"/>
                    </a:lnTo>
                    <a:cubicBezTo>
                      <a:pt x="9604" y="10921"/>
                      <a:pt x="8166" y="11408"/>
                      <a:pt x="6533" y="11945"/>
                    </a:cubicBezTo>
                    <a:cubicBezTo>
                      <a:pt x="4071" y="12725"/>
                      <a:pt x="1146" y="13700"/>
                      <a:pt x="1146" y="14870"/>
                    </a:cubicBezTo>
                    <a:cubicBezTo>
                      <a:pt x="1146" y="15893"/>
                      <a:pt x="2706" y="16746"/>
                      <a:pt x="4242" y="17624"/>
                    </a:cubicBezTo>
                    <a:cubicBezTo>
                      <a:pt x="5850" y="18526"/>
                      <a:pt x="7484" y="19452"/>
                      <a:pt x="7874" y="20841"/>
                    </a:cubicBezTo>
                    <a:cubicBezTo>
                      <a:pt x="8142" y="21816"/>
                      <a:pt x="8069" y="23401"/>
                      <a:pt x="7995" y="25107"/>
                    </a:cubicBezTo>
                    <a:cubicBezTo>
                      <a:pt x="7898" y="27764"/>
                      <a:pt x="7776" y="30664"/>
                      <a:pt x="8800" y="31103"/>
                    </a:cubicBezTo>
                    <a:cubicBezTo>
                      <a:pt x="9702" y="31518"/>
                      <a:pt x="11749" y="29543"/>
                      <a:pt x="13577" y="27764"/>
                    </a:cubicBezTo>
                    <a:cubicBezTo>
                      <a:pt x="15064" y="26350"/>
                      <a:pt x="16405" y="25009"/>
                      <a:pt x="17380" y="24863"/>
                    </a:cubicBezTo>
                    <a:cubicBezTo>
                      <a:pt x="18428" y="24693"/>
                      <a:pt x="20085" y="25692"/>
                      <a:pt x="21865" y="26764"/>
                    </a:cubicBezTo>
                    <a:cubicBezTo>
                      <a:pt x="23888" y="27983"/>
                      <a:pt x="26033" y="29275"/>
                      <a:pt x="26861" y="28763"/>
                    </a:cubicBezTo>
                    <a:cubicBezTo>
                      <a:pt x="27568" y="28324"/>
                      <a:pt x="26593" y="26082"/>
                      <a:pt x="25618" y="23888"/>
                    </a:cubicBezTo>
                    <a:cubicBezTo>
                      <a:pt x="24790" y="22036"/>
                      <a:pt x="23985" y="20208"/>
                      <a:pt x="24156" y="19013"/>
                    </a:cubicBezTo>
                    <a:cubicBezTo>
                      <a:pt x="24326" y="17721"/>
                      <a:pt x="26008" y="16405"/>
                      <a:pt x="27715" y="15065"/>
                    </a:cubicBezTo>
                    <a:cubicBezTo>
                      <a:pt x="29470" y="13675"/>
                      <a:pt x="31249" y="12286"/>
                      <a:pt x="30908" y="11433"/>
                    </a:cubicBezTo>
                    <a:cubicBezTo>
                      <a:pt x="30518" y="10482"/>
                      <a:pt x="28616" y="10555"/>
                      <a:pt x="26618" y="10604"/>
                    </a:cubicBezTo>
                    <a:lnTo>
                      <a:pt x="26618" y="10604"/>
                    </a:lnTo>
                    <a:cubicBezTo>
                      <a:pt x="24838" y="10677"/>
                      <a:pt x="23010" y="10726"/>
                      <a:pt x="21743" y="10068"/>
                    </a:cubicBezTo>
                    <a:cubicBezTo>
                      <a:pt x="20451" y="9385"/>
                      <a:pt x="19062" y="7362"/>
                      <a:pt x="17721" y="5363"/>
                    </a:cubicBezTo>
                    <a:cubicBezTo>
                      <a:pt x="16283" y="3267"/>
                      <a:pt x="14893" y="1220"/>
                      <a:pt x="14162" y="1342"/>
                    </a:cubicBezTo>
                    <a:cubicBezTo>
                      <a:pt x="13163" y="1512"/>
                      <a:pt x="12139" y="4730"/>
                      <a:pt x="11335" y="7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761679" y="1915909"/>
                <a:ext cx="75679" cy="65772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2098" extrusionOk="0">
                    <a:moveTo>
                      <a:pt x="2364" y="1366"/>
                    </a:moveTo>
                    <a:cubicBezTo>
                      <a:pt x="2413" y="1853"/>
                      <a:pt x="1658" y="1926"/>
                      <a:pt x="1633" y="1439"/>
                    </a:cubicBezTo>
                    <a:cubicBezTo>
                      <a:pt x="1584" y="1073"/>
                      <a:pt x="1463" y="854"/>
                      <a:pt x="1292" y="805"/>
                    </a:cubicBezTo>
                    <a:cubicBezTo>
                      <a:pt x="1243" y="781"/>
                      <a:pt x="1194" y="756"/>
                      <a:pt x="1146" y="781"/>
                    </a:cubicBezTo>
                    <a:cubicBezTo>
                      <a:pt x="1097" y="781"/>
                      <a:pt x="1048" y="805"/>
                      <a:pt x="1024" y="830"/>
                    </a:cubicBezTo>
                    <a:cubicBezTo>
                      <a:pt x="853" y="1025"/>
                      <a:pt x="804" y="1268"/>
                      <a:pt x="878" y="1512"/>
                    </a:cubicBezTo>
                    <a:cubicBezTo>
                      <a:pt x="951" y="1951"/>
                      <a:pt x="268" y="2097"/>
                      <a:pt x="146" y="1658"/>
                    </a:cubicBezTo>
                    <a:cubicBezTo>
                      <a:pt x="0" y="1146"/>
                      <a:pt x="146" y="610"/>
                      <a:pt x="536" y="269"/>
                    </a:cubicBezTo>
                    <a:cubicBezTo>
                      <a:pt x="658" y="147"/>
                      <a:pt x="853" y="50"/>
                      <a:pt x="1048" y="25"/>
                    </a:cubicBezTo>
                    <a:cubicBezTo>
                      <a:pt x="1219" y="1"/>
                      <a:pt x="1414" y="25"/>
                      <a:pt x="1609" y="98"/>
                    </a:cubicBezTo>
                    <a:cubicBezTo>
                      <a:pt x="2072" y="342"/>
                      <a:pt x="2364" y="830"/>
                      <a:pt x="2364" y="13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-2870213" y="1931960"/>
                <a:ext cx="76463" cy="71102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268" extrusionOk="0">
                    <a:moveTo>
                      <a:pt x="927" y="1609"/>
                    </a:moveTo>
                    <a:cubicBezTo>
                      <a:pt x="1025" y="2097"/>
                      <a:pt x="293" y="2268"/>
                      <a:pt x="171" y="1780"/>
                    </a:cubicBezTo>
                    <a:cubicBezTo>
                      <a:pt x="1" y="1268"/>
                      <a:pt x="147" y="732"/>
                      <a:pt x="513" y="342"/>
                    </a:cubicBezTo>
                    <a:lnTo>
                      <a:pt x="537" y="318"/>
                    </a:lnTo>
                    <a:cubicBezTo>
                      <a:pt x="830" y="74"/>
                      <a:pt x="1220" y="1"/>
                      <a:pt x="1585" y="147"/>
                    </a:cubicBezTo>
                    <a:cubicBezTo>
                      <a:pt x="2048" y="366"/>
                      <a:pt x="2365" y="829"/>
                      <a:pt x="2390" y="1341"/>
                    </a:cubicBezTo>
                    <a:cubicBezTo>
                      <a:pt x="2438" y="1853"/>
                      <a:pt x="1683" y="1926"/>
                      <a:pt x="1634" y="1439"/>
                    </a:cubicBezTo>
                    <a:cubicBezTo>
                      <a:pt x="1585" y="1098"/>
                      <a:pt x="1463" y="903"/>
                      <a:pt x="1293" y="854"/>
                    </a:cubicBezTo>
                    <a:cubicBezTo>
                      <a:pt x="1220" y="805"/>
                      <a:pt x="1098" y="829"/>
                      <a:pt x="1025" y="878"/>
                    </a:cubicBezTo>
                    <a:lnTo>
                      <a:pt x="1025" y="878"/>
                    </a:lnTo>
                    <a:cubicBezTo>
                      <a:pt x="854" y="1098"/>
                      <a:pt x="830" y="1366"/>
                      <a:pt x="927" y="1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-2776226" y="2041246"/>
                <a:ext cx="90978" cy="132987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4242" extrusionOk="0">
                    <a:moveTo>
                      <a:pt x="1317" y="4144"/>
                    </a:moveTo>
                    <a:cubicBezTo>
                      <a:pt x="830" y="4242"/>
                      <a:pt x="659" y="3510"/>
                      <a:pt x="1147" y="3388"/>
                    </a:cubicBezTo>
                    <a:cubicBezTo>
                      <a:pt x="1488" y="3340"/>
                      <a:pt x="1805" y="3193"/>
                      <a:pt x="2024" y="2950"/>
                    </a:cubicBezTo>
                    <a:cubicBezTo>
                      <a:pt x="2048" y="2901"/>
                      <a:pt x="2073" y="2828"/>
                      <a:pt x="2073" y="2779"/>
                    </a:cubicBezTo>
                    <a:cubicBezTo>
                      <a:pt x="2073" y="2730"/>
                      <a:pt x="2048" y="2682"/>
                      <a:pt x="2024" y="2633"/>
                    </a:cubicBezTo>
                    <a:cubicBezTo>
                      <a:pt x="1878" y="2487"/>
                      <a:pt x="1658" y="2389"/>
                      <a:pt x="1463" y="2365"/>
                    </a:cubicBezTo>
                    <a:cubicBezTo>
                      <a:pt x="1244" y="2365"/>
                      <a:pt x="1098" y="2170"/>
                      <a:pt x="1122" y="1950"/>
                    </a:cubicBezTo>
                    <a:cubicBezTo>
                      <a:pt x="1147" y="1853"/>
                      <a:pt x="1195" y="1755"/>
                      <a:pt x="1268" y="1707"/>
                    </a:cubicBezTo>
                    <a:cubicBezTo>
                      <a:pt x="1488" y="1512"/>
                      <a:pt x="1658" y="1268"/>
                      <a:pt x="1756" y="1000"/>
                    </a:cubicBezTo>
                    <a:cubicBezTo>
                      <a:pt x="1780" y="951"/>
                      <a:pt x="1780" y="902"/>
                      <a:pt x="1756" y="878"/>
                    </a:cubicBezTo>
                    <a:cubicBezTo>
                      <a:pt x="1732" y="853"/>
                      <a:pt x="1707" y="829"/>
                      <a:pt x="1683" y="829"/>
                    </a:cubicBezTo>
                    <a:cubicBezTo>
                      <a:pt x="1366" y="756"/>
                      <a:pt x="1049" y="805"/>
                      <a:pt x="757" y="927"/>
                    </a:cubicBezTo>
                    <a:cubicBezTo>
                      <a:pt x="269" y="1146"/>
                      <a:pt x="1" y="342"/>
                      <a:pt x="513" y="220"/>
                    </a:cubicBezTo>
                    <a:cubicBezTo>
                      <a:pt x="952" y="25"/>
                      <a:pt x="1439" y="0"/>
                      <a:pt x="1927" y="98"/>
                    </a:cubicBezTo>
                    <a:cubicBezTo>
                      <a:pt x="2122" y="171"/>
                      <a:pt x="2292" y="317"/>
                      <a:pt x="2414" y="512"/>
                    </a:cubicBezTo>
                    <a:cubicBezTo>
                      <a:pt x="2512" y="683"/>
                      <a:pt x="2536" y="902"/>
                      <a:pt x="2512" y="1122"/>
                    </a:cubicBezTo>
                    <a:cubicBezTo>
                      <a:pt x="2463" y="1365"/>
                      <a:pt x="2341" y="1609"/>
                      <a:pt x="2195" y="1804"/>
                    </a:cubicBezTo>
                    <a:cubicBezTo>
                      <a:pt x="2341" y="1902"/>
                      <a:pt x="2487" y="2023"/>
                      <a:pt x="2609" y="2170"/>
                    </a:cubicBezTo>
                    <a:cubicBezTo>
                      <a:pt x="2902" y="2511"/>
                      <a:pt x="2902" y="2998"/>
                      <a:pt x="2658" y="3364"/>
                    </a:cubicBezTo>
                    <a:cubicBezTo>
                      <a:pt x="2317" y="3778"/>
                      <a:pt x="1853" y="4047"/>
                      <a:pt x="1317" y="41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2780803" y="1656863"/>
                <a:ext cx="100132" cy="157471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5023" extrusionOk="0">
                    <a:moveTo>
                      <a:pt x="1" y="74"/>
                    </a:moveTo>
                    <a:cubicBezTo>
                      <a:pt x="586" y="1683"/>
                      <a:pt x="1609" y="3755"/>
                      <a:pt x="2926" y="4925"/>
                    </a:cubicBezTo>
                    <a:cubicBezTo>
                      <a:pt x="3023" y="5022"/>
                      <a:pt x="3194" y="4851"/>
                      <a:pt x="3145" y="4730"/>
                    </a:cubicBezTo>
                    <a:cubicBezTo>
                      <a:pt x="2804" y="3925"/>
                      <a:pt x="2219" y="3218"/>
                      <a:pt x="1756" y="2463"/>
                    </a:cubicBezTo>
                    <a:cubicBezTo>
                      <a:pt x="1244" y="1610"/>
                      <a:pt x="683" y="805"/>
                      <a:pt x="49" y="25"/>
                    </a:cubicBezTo>
                    <a:cubicBezTo>
                      <a:pt x="25" y="1"/>
                      <a:pt x="1" y="50"/>
                      <a:pt x="1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445327" y="1907507"/>
                <a:ext cx="120760" cy="111606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3560" extrusionOk="0">
                    <a:moveTo>
                      <a:pt x="3632" y="98"/>
                    </a:moveTo>
                    <a:cubicBezTo>
                      <a:pt x="3145" y="732"/>
                      <a:pt x="2633" y="1317"/>
                      <a:pt x="2048" y="1829"/>
                    </a:cubicBezTo>
                    <a:cubicBezTo>
                      <a:pt x="1414" y="2365"/>
                      <a:pt x="683" y="2755"/>
                      <a:pt x="98" y="3340"/>
                    </a:cubicBezTo>
                    <a:cubicBezTo>
                      <a:pt x="0" y="3413"/>
                      <a:pt x="98" y="3559"/>
                      <a:pt x="195" y="3486"/>
                    </a:cubicBezTo>
                    <a:cubicBezTo>
                      <a:pt x="1536" y="2877"/>
                      <a:pt x="3388" y="1707"/>
                      <a:pt x="3827" y="196"/>
                    </a:cubicBezTo>
                    <a:cubicBezTo>
                      <a:pt x="3851" y="74"/>
                      <a:pt x="3705" y="1"/>
                      <a:pt x="3632" y="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545427" y="2181067"/>
                <a:ext cx="64957" cy="13759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4389" extrusionOk="0">
                    <a:moveTo>
                      <a:pt x="24" y="98"/>
                    </a:moveTo>
                    <a:cubicBezTo>
                      <a:pt x="171" y="1585"/>
                      <a:pt x="999" y="3097"/>
                      <a:pt x="1877" y="4291"/>
                    </a:cubicBezTo>
                    <a:cubicBezTo>
                      <a:pt x="1926" y="4388"/>
                      <a:pt x="2072" y="4315"/>
                      <a:pt x="2048" y="4218"/>
                    </a:cubicBezTo>
                    <a:cubicBezTo>
                      <a:pt x="1658" y="2780"/>
                      <a:pt x="731" y="1439"/>
                      <a:pt x="122" y="74"/>
                    </a:cubicBezTo>
                    <a:cubicBezTo>
                      <a:pt x="122" y="1"/>
                      <a:pt x="0" y="25"/>
                      <a:pt x="24" y="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-2966489" y="2327032"/>
                <a:ext cx="160512" cy="149790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4778" extrusionOk="0">
                    <a:moveTo>
                      <a:pt x="4924" y="74"/>
                    </a:moveTo>
                    <a:cubicBezTo>
                      <a:pt x="2999" y="1073"/>
                      <a:pt x="1439" y="2877"/>
                      <a:pt x="98" y="4559"/>
                    </a:cubicBezTo>
                    <a:cubicBezTo>
                      <a:pt x="1" y="4656"/>
                      <a:pt x="147" y="4778"/>
                      <a:pt x="244" y="4705"/>
                    </a:cubicBezTo>
                    <a:cubicBezTo>
                      <a:pt x="2072" y="3535"/>
                      <a:pt x="3486" y="1731"/>
                      <a:pt x="5022" y="244"/>
                    </a:cubicBezTo>
                    <a:cubicBezTo>
                      <a:pt x="5119" y="171"/>
                      <a:pt x="5022" y="0"/>
                      <a:pt x="4924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3" name="Google Shape;83;p2"/>
            <p:cNvSpPr/>
            <p:nvPr/>
          </p:nvSpPr>
          <p:spPr>
            <a:xfrm>
              <a:off x="-3183494" y="1949547"/>
              <a:ext cx="84833" cy="31350"/>
            </a:xfrm>
            <a:custGeom>
              <a:avLst/>
              <a:gdLst/>
              <a:ahLst/>
              <a:cxnLst/>
              <a:rect l="l" t="t" r="r" b="b"/>
              <a:pathLst>
                <a:path w="2706" h="1000" extrusionOk="0">
                  <a:moveTo>
                    <a:pt x="2535" y="25"/>
                  </a:moveTo>
                  <a:cubicBezTo>
                    <a:pt x="2096" y="171"/>
                    <a:pt x="1658" y="220"/>
                    <a:pt x="1243" y="342"/>
                  </a:cubicBezTo>
                  <a:cubicBezTo>
                    <a:pt x="829" y="488"/>
                    <a:pt x="439" y="658"/>
                    <a:pt x="49" y="878"/>
                  </a:cubicBezTo>
                  <a:cubicBezTo>
                    <a:pt x="0" y="902"/>
                    <a:pt x="25" y="1000"/>
                    <a:pt x="98" y="1000"/>
                  </a:cubicBezTo>
                  <a:cubicBezTo>
                    <a:pt x="488" y="951"/>
                    <a:pt x="878" y="878"/>
                    <a:pt x="1243" y="780"/>
                  </a:cubicBezTo>
                  <a:cubicBezTo>
                    <a:pt x="1731" y="634"/>
                    <a:pt x="2145" y="390"/>
                    <a:pt x="2608" y="171"/>
                  </a:cubicBezTo>
                  <a:cubicBezTo>
                    <a:pt x="2706" y="147"/>
                    <a:pt x="2633" y="0"/>
                    <a:pt x="253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" name="Google Shape;84;p2"/>
          <p:cNvGrpSpPr/>
          <p:nvPr/>
        </p:nvGrpSpPr>
        <p:grpSpPr>
          <a:xfrm>
            <a:off x="10846033" y="-365275"/>
            <a:ext cx="1345960" cy="1868669"/>
            <a:chOff x="-4451225" y="4213707"/>
            <a:chExt cx="1009470" cy="1401502"/>
          </a:xfrm>
        </p:grpSpPr>
        <p:sp>
          <p:nvSpPr>
            <p:cNvPr id="85" name="Google Shape;85;p2"/>
            <p:cNvSpPr/>
            <p:nvPr/>
          </p:nvSpPr>
          <p:spPr>
            <a:xfrm>
              <a:off x="-4451225" y="4213707"/>
              <a:ext cx="1009470" cy="1401502"/>
            </a:xfrm>
            <a:custGeom>
              <a:avLst/>
              <a:gdLst/>
              <a:ahLst/>
              <a:cxnLst/>
              <a:rect l="l" t="t" r="r" b="b"/>
              <a:pathLst>
                <a:path w="32200" h="44705" extrusionOk="0">
                  <a:moveTo>
                    <a:pt x="24180" y="29372"/>
                  </a:moveTo>
                  <a:cubicBezTo>
                    <a:pt x="24205" y="30226"/>
                    <a:pt x="25521" y="33272"/>
                    <a:pt x="25838" y="34028"/>
                  </a:cubicBezTo>
                  <a:cubicBezTo>
                    <a:pt x="26082" y="34637"/>
                    <a:pt x="26325" y="35222"/>
                    <a:pt x="26569" y="35807"/>
                  </a:cubicBezTo>
                  <a:cubicBezTo>
                    <a:pt x="27203" y="37319"/>
                    <a:pt x="27715" y="38854"/>
                    <a:pt x="28105" y="40439"/>
                  </a:cubicBezTo>
                  <a:cubicBezTo>
                    <a:pt x="28300" y="41365"/>
                    <a:pt x="28495" y="42827"/>
                    <a:pt x="27788" y="43607"/>
                  </a:cubicBezTo>
                  <a:cubicBezTo>
                    <a:pt x="27666" y="43754"/>
                    <a:pt x="27495" y="43875"/>
                    <a:pt x="27325" y="43949"/>
                  </a:cubicBezTo>
                  <a:cubicBezTo>
                    <a:pt x="25740" y="44704"/>
                    <a:pt x="24546" y="42194"/>
                    <a:pt x="24034" y="41097"/>
                  </a:cubicBezTo>
                  <a:cubicBezTo>
                    <a:pt x="23522" y="40024"/>
                    <a:pt x="23108" y="38927"/>
                    <a:pt x="22669" y="37855"/>
                  </a:cubicBezTo>
                  <a:cubicBezTo>
                    <a:pt x="22328" y="36977"/>
                    <a:pt x="21987" y="36124"/>
                    <a:pt x="21621" y="35271"/>
                  </a:cubicBezTo>
                  <a:cubicBezTo>
                    <a:pt x="21328" y="34564"/>
                    <a:pt x="20963" y="33882"/>
                    <a:pt x="20573" y="33248"/>
                  </a:cubicBezTo>
                  <a:cubicBezTo>
                    <a:pt x="20402" y="32980"/>
                    <a:pt x="19890" y="32200"/>
                    <a:pt x="19500" y="32444"/>
                  </a:cubicBezTo>
                  <a:cubicBezTo>
                    <a:pt x="19549" y="32736"/>
                    <a:pt x="19622" y="33053"/>
                    <a:pt x="19720" y="33346"/>
                  </a:cubicBezTo>
                  <a:cubicBezTo>
                    <a:pt x="19915" y="34077"/>
                    <a:pt x="20158" y="34906"/>
                    <a:pt x="19842" y="35637"/>
                  </a:cubicBezTo>
                  <a:cubicBezTo>
                    <a:pt x="19720" y="35905"/>
                    <a:pt x="19525" y="36124"/>
                    <a:pt x="19281" y="36271"/>
                  </a:cubicBezTo>
                  <a:cubicBezTo>
                    <a:pt x="19013" y="36417"/>
                    <a:pt x="18720" y="36490"/>
                    <a:pt x="18404" y="36490"/>
                  </a:cubicBezTo>
                  <a:lnTo>
                    <a:pt x="18404" y="36490"/>
                  </a:lnTo>
                  <a:cubicBezTo>
                    <a:pt x="18087" y="36466"/>
                    <a:pt x="17770" y="36392"/>
                    <a:pt x="17502" y="36271"/>
                  </a:cubicBezTo>
                  <a:cubicBezTo>
                    <a:pt x="16795" y="35929"/>
                    <a:pt x="16210" y="35393"/>
                    <a:pt x="15820" y="34711"/>
                  </a:cubicBezTo>
                  <a:cubicBezTo>
                    <a:pt x="15576" y="34272"/>
                    <a:pt x="15357" y="33809"/>
                    <a:pt x="15113" y="33370"/>
                  </a:cubicBezTo>
                  <a:cubicBezTo>
                    <a:pt x="14845" y="32809"/>
                    <a:pt x="13967" y="30859"/>
                    <a:pt x="13260" y="30859"/>
                  </a:cubicBezTo>
                  <a:cubicBezTo>
                    <a:pt x="13187" y="30859"/>
                    <a:pt x="13114" y="30859"/>
                    <a:pt x="13065" y="30884"/>
                  </a:cubicBezTo>
                  <a:lnTo>
                    <a:pt x="13065" y="31249"/>
                  </a:lnTo>
                  <a:cubicBezTo>
                    <a:pt x="13065" y="31444"/>
                    <a:pt x="13041" y="31664"/>
                    <a:pt x="13017" y="31859"/>
                  </a:cubicBezTo>
                  <a:cubicBezTo>
                    <a:pt x="12968" y="32127"/>
                    <a:pt x="12895" y="32371"/>
                    <a:pt x="12797" y="32614"/>
                  </a:cubicBezTo>
                  <a:cubicBezTo>
                    <a:pt x="12700" y="32882"/>
                    <a:pt x="12480" y="33102"/>
                    <a:pt x="12237" y="33248"/>
                  </a:cubicBezTo>
                  <a:cubicBezTo>
                    <a:pt x="9799" y="34613"/>
                    <a:pt x="7508" y="30957"/>
                    <a:pt x="6557" y="29251"/>
                  </a:cubicBezTo>
                  <a:cubicBezTo>
                    <a:pt x="5095" y="26691"/>
                    <a:pt x="3974" y="23864"/>
                    <a:pt x="2950" y="21134"/>
                  </a:cubicBezTo>
                  <a:cubicBezTo>
                    <a:pt x="1" y="13846"/>
                    <a:pt x="3632" y="5583"/>
                    <a:pt x="10969" y="2780"/>
                  </a:cubicBezTo>
                  <a:cubicBezTo>
                    <a:pt x="18306" y="1"/>
                    <a:pt x="26496" y="3803"/>
                    <a:pt x="29153" y="11189"/>
                  </a:cubicBezTo>
                  <a:cubicBezTo>
                    <a:pt x="29372" y="11798"/>
                    <a:pt x="29616" y="12408"/>
                    <a:pt x="29860" y="12993"/>
                  </a:cubicBezTo>
                  <a:cubicBezTo>
                    <a:pt x="30883" y="15503"/>
                    <a:pt x="32200" y="18623"/>
                    <a:pt x="31761" y="21378"/>
                  </a:cubicBezTo>
                  <a:cubicBezTo>
                    <a:pt x="31639" y="22060"/>
                    <a:pt x="31151" y="22718"/>
                    <a:pt x="30761" y="23279"/>
                  </a:cubicBezTo>
                  <a:cubicBezTo>
                    <a:pt x="30640" y="23449"/>
                    <a:pt x="30518" y="23620"/>
                    <a:pt x="30396" y="23815"/>
                  </a:cubicBezTo>
                  <a:cubicBezTo>
                    <a:pt x="30323" y="23912"/>
                    <a:pt x="30469" y="24985"/>
                    <a:pt x="30469" y="25131"/>
                  </a:cubicBezTo>
                  <a:cubicBezTo>
                    <a:pt x="30615" y="26350"/>
                    <a:pt x="30786" y="27910"/>
                    <a:pt x="30225" y="29056"/>
                  </a:cubicBezTo>
                  <a:lnTo>
                    <a:pt x="30225" y="29080"/>
                  </a:lnTo>
                  <a:cubicBezTo>
                    <a:pt x="30176" y="29177"/>
                    <a:pt x="30128" y="29299"/>
                    <a:pt x="30055" y="29397"/>
                  </a:cubicBezTo>
                  <a:cubicBezTo>
                    <a:pt x="29128" y="30786"/>
                    <a:pt x="27325" y="31274"/>
                    <a:pt x="25838" y="30567"/>
                  </a:cubicBezTo>
                  <a:cubicBezTo>
                    <a:pt x="25667" y="30494"/>
                    <a:pt x="25521" y="30421"/>
                    <a:pt x="25375" y="30323"/>
                  </a:cubicBezTo>
                  <a:cubicBezTo>
                    <a:pt x="25228" y="30226"/>
                    <a:pt x="25107" y="30104"/>
                    <a:pt x="24960" y="29982"/>
                  </a:cubicBezTo>
                  <a:cubicBezTo>
                    <a:pt x="24741" y="29738"/>
                    <a:pt x="24473" y="29543"/>
                    <a:pt x="24205" y="29372"/>
                  </a:cubicBezTo>
                  <a:close/>
                  <a:moveTo>
                    <a:pt x="21353" y="4315"/>
                  </a:moveTo>
                  <a:cubicBezTo>
                    <a:pt x="16551" y="2170"/>
                    <a:pt x="10969" y="3121"/>
                    <a:pt x="7142" y="6704"/>
                  </a:cubicBezTo>
                  <a:cubicBezTo>
                    <a:pt x="3340" y="10311"/>
                    <a:pt x="2072" y="15844"/>
                    <a:pt x="3925" y="20744"/>
                  </a:cubicBezTo>
                  <a:cubicBezTo>
                    <a:pt x="4949" y="23425"/>
                    <a:pt x="6070" y="26228"/>
                    <a:pt x="7459" y="28714"/>
                  </a:cubicBezTo>
                  <a:cubicBezTo>
                    <a:pt x="8069" y="29787"/>
                    <a:pt x="10067" y="33248"/>
                    <a:pt x="11725" y="32322"/>
                  </a:cubicBezTo>
                  <a:cubicBezTo>
                    <a:pt x="11774" y="32273"/>
                    <a:pt x="11822" y="32224"/>
                    <a:pt x="11847" y="32151"/>
                  </a:cubicBezTo>
                  <a:cubicBezTo>
                    <a:pt x="11920" y="32005"/>
                    <a:pt x="11944" y="31859"/>
                    <a:pt x="11969" y="31712"/>
                  </a:cubicBezTo>
                  <a:cubicBezTo>
                    <a:pt x="11993" y="31517"/>
                    <a:pt x="12017" y="31347"/>
                    <a:pt x="12017" y="31152"/>
                  </a:cubicBezTo>
                  <a:cubicBezTo>
                    <a:pt x="12066" y="30640"/>
                    <a:pt x="12066" y="30201"/>
                    <a:pt x="12602" y="29933"/>
                  </a:cubicBezTo>
                  <a:cubicBezTo>
                    <a:pt x="12919" y="29762"/>
                    <a:pt x="13285" y="29714"/>
                    <a:pt x="13650" y="29787"/>
                  </a:cubicBezTo>
                  <a:cubicBezTo>
                    <a:pt x="14772" y="30079"/>
                    <a:pt x="15625" y="31932"/>
                    <a:pt x="16088" y="32882"/>
                  </a:cubicBezTo>
                  <a:cubicBezTo>
                    <a:pt x="16307" y="33321"/>
                    <a:pt x="16527" y="33736"/>
                    <a:pt x="16770" y="34150"/>
                  </a:cubicBezTo>
                  <a:cubicBezTo>
                    <a:pt x="17014" y="34637"/>
                    <a:pt x="17429" y="35052"/>
                    <a:pt x="17940" y="35296"/>
                  </a:cubicBezTo>
                  <a:cubicBezTo>
                    <a:pt x="18087" y="35369"/>
                    <a:pt x="18282" y="35393"/>
                    <a:pt x="18452" y="35417"/>
                  </a:cubicBezTo>
                  <a:lnTo>
                    <a:pt x="18452" y="35417"/>
                  </a:lnTo>
                  <a:cubicBezTo>
                    <a:pt x="18550" y="35417"/>
                    <a:pt x="18672" y="35393"/>
                    <a:pt x="18769" y="35344"/>
                  </a:cubicBezTo>
                  <a:cubicBezTo>
                    <a:pt x="18818" y="35320"/>
                    <a:pt x="18867" y="35271"/>
                    <a:pt x="18891" y="35198"/>
                  </a:cubicBezTo>
                  <a:cubicBezTo>
                    <a:pt x="19062" y="34808"/>
                    <a:pt x="18842" y="34052"/>
                    <a:pt x="18720" y="33614"/>
                  </a:cubicBezTo>
                  <a:cubicBezTo>
                    <a:pt x="18525" y="32956"/>
                    <a:pt x="18209" y="32029"/>
                    <a:pt x="18940" y="31566"/>
                  </a:cubicBezTo>
                  <a:cubicBezTo>
                    <a:pt x="20012" y="30859"/>
                    <a:pt x="20890" y="31786"/>
                    <a:pt x="21475" y="32663"/>
                  </a:cubicBezTo>
                  <a:cubicBezTo>
                    <a:pt x="21889" y="33346"/>
                    <a:pt x="22279" y="34052"/>
                    <a:pt x="22572" y="34808"/>
                  </a:cubicBezTo>
                  <a:cubicBezTo>
                    <a:pt x="22962" y="35686"/>
                    <a:pt x="23327" y="36563"/>
                    <a:pt x="23668" y="37440"/>
                  </a:cubicBezTo>
                  <a:cubicBezTo>
                    <a:pt x="24107" y="38513"/>
                    <a:pt x="24522" y="39610"/>
                    <a:pt x="25009" y="40634"/>
                  </a:cubicBezTo>
                  <a:cubicBezTo>
                    <a:pt x="25204" y="41048"/>
                    <a:pt x="26228" y="43315"/>
                    <a:pt x="26886" y="42998"/>
                  </a:cubicBezTo>
                  <a:cubicBezTo>
                    <a:pt x="27568" y="42657"/>
                    <a:pt x="27252" y="41097"/>
                    <a:pt x="27105" y="40560"/>
                  </a:cubicBezTo>
                  <a:cubicBezTo>
                    <a:pt x="26691" y="39000"/>
                    <a:pt x="26155" y="37489"/>
                    <a:pt x="25521" y="36027"/>
                  </a:cubicBezTo>
                  <a:cubicBezTo>
                    <a:pt x="25302" y="35491"/>
                    <a:pt x="25082" y="34954"/>
                    <a:pt x="24863" y="34418"/>
                  </a:cubicBezTo>
                  <a:cubicBezTo>
                    <a:pt x="24400" y="33272"/>
                    <a:pt x="23888" y="32102"/>
                    <a:pt x="23522" y="30908"/>
                  </a:cubicBezTo>
                  <a:cubicBezTo>
                    <a:pt x="23352" y="30372"/>
                    <a:pt x="23010" y="29251"/>
                    <a:pt x="23278" y="28714"/>
                  </a:cubicBezTo>
                  <a:cubicBezTo>
                    <a:pt x="23571" y="28129"/>
                    <a:pt x="24058" y="28129"/>
                    <a:pt x="24595" y="28397"/>
                  </a:cubicBezTo>
                  <a:cubicBezTo>
                    <a:pt x="24985" y="28617"/>
                    <a:pt x="25326" y="28885"/>
                    <a:pt x="25643" y="29177"/>
                  </a:cubicBezTo>
                  <a:cubicBezTo>
                    <a:pt x="25740" y="29275"/>
                    <a:pt x="25838" y="29348"/>
                    <a:pt x="25935" y="29421"/>
                  </a:cubicBezTo>
                  <a:cubicBezTo>
                    <a:pt x="26033" y="29494"/>
                    <a:pt x="26130" y="29543"/>
                    <a:pt x="26252" y="29592"/>
                  </a:cubicBezTo>
                  <a:cubicBezTo>
                    <a:pt x="26764" y="29860"/>
                    <a:pt x="27373" y="29884"/>
                    <a:pt x="27934" y="29714"/>
                  </a:cubicBezTo>
                  <a:cubicBezTo>
                    <a:pt x="28422" y="29567"/>
                    <a:pt x="28860" y="29251"/>
                    <a:pt x="29153" y="28812"/>
                  </a:cubicBezTo>
                  <a:cubicBezTo>
                    <a:pt x="29201" y="28739"/>
                    <a:pt x="29226" y="28690"/>
                    <a:pt x="29250" y="28617"/>
                  </a:cubicBezTo>
                  <a:lnTo>
                    <a:pt x="29250" y="28592"/>
                  </a:lnTo>
                  <a:cubicBezTo>
                    <a:pt x="29665" y="27691"/>
                    <a:pt x="29494" y="26204"/>
                    <a:pt x="29396" y="25253"/>
                  </a:cubicBezTo>
                  <a:cubicBezTo>
                    <a:pt x="29348" y="24717"/>
                    <a:pt x="29201" y="23693"/>
                    <a:pt x="29494" y="23230"/>
                  </a:cubicBezTo>
                  <a:cubicBezTo>
                    <a:pt x="29616" y="23035"/>
                    <a:pt x="29738" y="22840"/>
                    <a:pt x="29884" y="22645"/>
                  </a:cubicBezTo>
                  <a:cubicBezTo>
                    <a:pt x="30152" y="22279"/>
                    <a:pt x="30615" y="21646"/>
                    <a:pt x="30688" y="21207"/>
                  </a:cubicBezTo>
                  <a:cubicBezTo>
                    <a:pt x="31103" y="18721"/>
                    <a:pt x="29762" y="15649"/>
                    <a:pt x="28860" y="13383"/>
                  </a:cubicBezTo>
                  <a:cubicBezTo>
                    <a:pt x="28617" y="12773"/>
                    <a:pt x="28373" y="12164"/>
                    <a:pt x="28129" y="11554"/>
                  </a:cubicBezTo>
                  <a:cubicBezTo>
                    <a:pt x="26910" y="8337"/>
                    <a:pt x="24473" y="5729"/>
                    <a:pt x="21353" y="4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4442823" y="4224428"/>
              <a:ext cx="998780" cy="1383883"/>
            </a:xfrm>
            <a:custGeom>
              <a:avLst/>
              <a:gdLst/>
              <a:ahLst/>
              <a:cxnLst/>
              <a:rect l="l" t="t" r="r" b="b"/>
              <a:pathLst>
                <a:path w="31859" h="44143" extrusionOk="0">
                  <a:moveTo>
                    <a:pt x="10799" y="2754"/>
                  </a:moveTo>
                  <a:cubicBezTo>
                    <a:pt x="18014" y="0"/>
                    <a:pt x="26082" y="3632"/>
                    <a:pt x="28812" y="10847"/>
                  </a:cubicBezTo>
                  <a:cubicBezTo>
                    <a:pt x="29031" y="11456"/>
                    <a:pt x="29275" y="12066"/>
                    <a:pt x="29543" y="12675"/>
                  </a:cubicBezTo>
                  <a:cubicBezTo>
                    <a:pt x="30688" y="15502"/>
                    <a:pt x="31858" y="18379"/>
                    <a:pt x="31420" y="21036"/>
                  </a:cubicBezTo>
                  <a:cubicBezTo>
                    <a:pt x="31298" y="21669"/>
                    <a:pt x="30859" y="22303"/>
                    <a:pt x="30445" y="22888"/>
                  </a:cubicBezTo>
                  <a:cubicBezTo>
                    <a:pt x="30298" y="23083"/>
                    <a:pt x="30177" y="23254"/>
                    <a:pt x="30079" y="23424"/>
                  </a:cubicBezTo>
                  <a:cubicBezTo>
                    <a:pt x="30006" y="23546"/>
                    <a:pt x="30079" y="24107"/>
                    <a:pt x="30128" y="24789"/>
                  </a:cubicBezTo>
                  <a:cubicBezTo>
                    <a:pt x="30274" y="26008"/>
                    <a:pt x="30445" y="27568"/>
                    <a:pt x="29908" y="28689"/>
                  </a:cubicBezTo>
                  <a:lnTo>
                    <a:pt x="29908" y="28714"/>
                  </a:lnTo>
                  <a:cubicBezTo>
                    <a:pt x="29860" y="28811"/>
                    <a:pt x="29787" y="28909"/>
                    <a:pt x="29738" y="29006"/>
                  </a:cubicBezTo>
                  <a:cubicBezTo>
                    <a:pt x="29323" y="29640"/>
                    <a:pt x="28690" y="30103"/>
                    <a:pt x="27983" y="30347"/>
                  </a:cubicBezTo>
                  <a:cubicBezTo>
                    <a:pt x="27179" y="30590"/>
                    <a:pt x="26325" y="30542"/>
                    <a:pt x="25570" y="30176"/>
                  </a:cubicBezTo>
                  <a:cubicBezTo>
                    <a:pt x="25399" y="30103"/>
                    <a:pt x="25253" y="30030"/>
                    <a:pt x="25131" y="29932"/>
                  </a:cubicBezTo>
                  <a:cubicBezTo>
                    <a:pt x="24985" y="29835"/>
                    <a:pt x="24839" y="29713"/>
                    <a:pt x="24717" y="29591"/>
                  </a:cubicBezTo>
                  <a:cubicBezTo>
                    <a:pt x="24449" y="29347"/>
                    <a:pt x="24180" y="29128"/>
                    <a:pt x="23864" y="28957"/>
                  </a:cubicBezTo>
                  <a:cubicBezTo>
                    <a:pt x="23815" y="29567"/>
                    <a:pt x="24619" y="31492"/>
                    <a:pt x="25545" y="33710"/>
                  </a:cubicBezTo>
                  <a:cubicBezTo>
                    <a:pt x="27203" y="37732"/>
                    <a:pt x="29202" y="42558"/>
                    <a:pt x="27057" y="43582"/>
                  </a:cubicBezTo>
                  <a:cubicBezTo>
                    <a:pt x="25838" y="44143"/>
                    <a:pt x="24790" y="42778"/>
                    <a:pt x="23839" y="40755"/>
                  </a:cubicBezTo>
                  <a:cubicBezTo>
                    <a:pt x="23376" y="39780"/>
                    <a:pt x="22913" y="38634"/>
                    <a:pt x="22474" y="37488"/>
                  </a:cubicBezTo>
                  <a:cubicBezTo>
                    <a:pt x="21767" y="35709"/>
                    <a:pt x="21060" y="33954"/>
                    <a:pt x="20354" y="32882"/>
                  </a:cubicBezTo>
                  <a:cubicBezTo>
                    <a:pt x="19939" y="32224"/>
                    <a:pt x="19525" y="31858"/>
                    <a:pt x="19208" y="32077"/>
                  </a:cubicBezTo>
                  <a:cubicBezTo>
                    <a:pt x="19159" y="32102"/>
                    <a:pt x="19281" y="32540"/>
                    <a:pt x="19427" y="33004"/>
                  </a:cubicBezTo>
                  <a:cubicBezTo>
                    <a:pt x="19622" y="33735"/>
                    <a:pt x="19866" y="34564"/>
                    <a:pt x="19549" y="35270"/>
                  </a:cubicBezTo>
                  <a:cubicBezTo>
                    <a:pt x="19452" y="35539"/>
                    <a:pt x="19257" y="35734"/>
                    <a:pt x="19013" y="35880"/>
                  </a:cubicBezTo>
                  <a:cubicBezTo>
                    <a:pt x="18745" y="36026"/>
                    <a:pt x="18452" y="36099"/>
                    <a:pt x="18160" y="36075"/>
                  </a:cubicBezTo>
                  <a:lnTo>
                    <a:pt x="18160" y="36075"/>
                  </a:lnTo>
                  <a:cubicBezTo>
                    <a:pt x="17867" y="36075"/>
                    <a:pt x="17551" y="36002"/>
                    <a:pt x="17282" y="35880"/>
                  </a:cubicBezTo>
                  <a:cubicBezTo>
                    <a:pt x="16576" y="35539"/>
                    <a:pt x="15991" y="35002"/>
                    <a:pt x="15625" y="34320"/>
                  </a:cubicBezTo>
                  <a:cubicBezTo>
                    <a:pt x="15381" y="33930"/>
                    <a:pt x="15162" y="33467"/>
                    <a:pt x="14918" y="33004"/>
                  </a:cubicBezTo>
                  <a:cubicBezTo>
                    <a:pt x="14211" y="31590"/>
                    <a:pt x="13504" y="30152"/>
                    <a:pt x="12797" y="30517"/>
                  </a:cubicBezTo>
                  <a:cubicBezTo>
                    <a:pt x="12797" y="30517"/>
                    <a:pt x="12797" y="30664"/>
                    <a:pt x="12773" y="30883"/>
                  </a:cubicBezTo>
                  <a:cubicBezTo>
                    <a:pt x="12773" y="31078"/>
                    <a:pt x="12749" y="31273"/>
                    <a:pt x="12700" y="31492"/>
                  </a:cubicBezTo>
                  <a:cubicBezTo>
                    <a:pt x="12676" y="31760"/>
                    <a:pt x="12627" y="32004"/>
                    <a:pt x="12505" y="32224"/>
                  </a:cubicBezTo>
                  <a:cubicBezTo>
                    <a:pt x="12407" y="32492"/>
                    <a:pt x="12212" y="32711"/>
                    <a:pt x="11969" y="32857"/>
                  </a:cubicBezTo>
                  <a:cubicBezTo>
                    <a:pt x="9994" y="33954"/>
                    <a:pt x="7996" y="31809"/>
                    <a:pt x="6338" y="28860"/>
                  </a:cubicBezTo>
                  <a:cubicBezTo>
                    <a:pt x="4778" y="26130"/>
                    <a:pt x="3462" y="22669"/>
                    <a:pt x="2731" y="20743"/>
                  </a:cubicBezTo>
                  <a:cubicBezTo>
                    <a:pt x="1" y="13552"/>
                    <a:pt x="3633" y="5484"/>
                    <a:pt x="10823" y="2754"/>
                  </a:cubicBezTo>
                  <a:close/>
                  <a:moveTo>
                    <a:pt x="21085" y="3949"/>
                  </a:moveTo>
                  <a:cubicBezTo>
                    <a:pt x="16283" y="1779"/>
                    <a:pt x="10677" y="2730"/>
                    <a:pt x="6850" y="6338"/>
                  </a:cubicBezTo>
                  <a:cubicBezTo>
                    <a:pt x="3023" y="9945"/>
                    <a:pt x="1731" y="15502"/>
                    <a:pt x="3608" y="20402"/>
                  </a:cubicBezTo>
                  <a:cubicBezTo>
                    <a:pt x="4315" y="22303"/>
                    <a:pt x="5631" y="25715"/>
                    <a:pt x="7143" y="28397"/>
                  </a:cubicBezTo>
                  <a:cubicBezTo>
                    <a:pt x="8556" y="30883"/>
                    <a:pt x="10141" y="32760"/>
                    <a:pt x="11457" y="32029"/>
                  </a:cubicBezTo>
                  <a:cubicBezTo>
                    <a:pt x="11530" y="31980"/>
                    <a:pt x="11579" y="31907"/>
                    <a:pt x="11603" y="31834"/>
                  </a:cubicBezTo>
                  <a:cubicBezTo>
                    <a:pt x="11676" y="31687"/>
                    <a:pt x="11701" y="31517"/>
                    <a:pt x="11725" y="31370"/>
                  </a:cubicBezTo>
                  <a:cubicBezTo>
                    <a:pt x="11749" y="31175"/>
                    <a:pt x="11774" y="30980"/>
                    <a:pt x="11774" y="30810"/>
                  </a:cubicBezTo>
                  <a:cubicBezTo>
                    <a:pt x="11822" y="30249"/>
                    <a:pt x="11847" y="29884"/>
                    <a:pt x="12334" y="29640"/>
                  </a:cubicBezTo>
                  <a:cubicBezTo>
                    <a:pt x="13894" y="28860"/>
                    <a:pt x="14845" y="30712"/>
                    <a:pt x="15747" y="32565"/>
                  </a:cubicBezTo>
                  <a:cubicBezTo>
                    <a:pt x="15991" y="33004"/>
                    <a:pt x="16210" y="33442"/>
                    <a:pt x="16429" y="33832"/>
                  </a:cubicBezTo>
                  <a:cubicBezTo>
                    <a:pt x="16697" y="34344"/>
                    <a:pt x="17112" y="34734"/>
                    <a:pt x="17624" y="34978"/>
                  </a:cubicBezTo>
                  <a:cubicBezTo>
                    <a:pt x="17794" y="35051"/>
                    <a:pt x="17965" y="35100"/>
                    <a:pt x="18160" y="35124"/>
                  </a:cubicBezTo>
                  <a:lnTo>
                    <a:pt x="18160" y="35124"/>
                  </a:lnTo>
                  <a:cubicBezTo>
                    <a:pt x="18282" y="35124"/>
                    <a:pt x="18404" y="35100"/>
                    <a:pt x="18501" y="35051"/>
                  </a:cubicBezTo>
                  <a:cubicBezTo>
                    <a:pt x="18574" y="35002"/>
                    <a:pt x="18623" y="34954"/>
                    <a:pt x="18647" y="34880"/>
                  </a:cubicBezTo>
                  <a:cubicBezTo>
                    <a:pt x="18818" y="34490"/>
                    <a:pt x="18647" y="33832"/>
                    <a:pt x="18477" y="33272"/>
                  </a:cubicBezTo>
                  <a:cubicBezTo>
                    <a:pt x="18233" y="32419"/>
                    <a:pt x="18038" y="31687"/>
                    <a:pt x="18672" y="31249"/>
                  </a:cubicBezTo>
                  <a:cubicBezTo>
                    <a:pt x="19574" y="30664"/>
                    <a:pt x="20402" y="31200"/>
                    <a:pt x="21158" y="32345"/>
                  </a:cubicBezTo>
                  <a:cubicBezTo>
                    <a:pt x="21914" y="33491"/>
                    <a:pt x="22620" y="35319"/>
                    <a:pt x="23352" y="37147"/>
                  </a:cubicBezTo>
                  <a:cubicBezTo>
                    <a:pt x="23790" y="38244"/>
                    <a:pt x="24229" y="39365"/>
                    <a:pt x="24692" y="40340"/>
                  </a:cubicBezTo>
                  <a:cubicBezTo>
                    <a:pt x="25399" y="41876"/>
                    <a:pt x="26082" y="42948"/>
                    <a:pt x="26618" y="42705"/>
                  </a:cubicBezTo>
                  <a:cubicBezTo>
                    <a:pt x="27934" y="42095"/>
                    <a:pt x="26130" y="37708"/>
                    <a:pt x="24619" y="34052"/>
                  </a:cubicBezTo>
                  <a:cubicBezTo>
                    <a:pt x="23547" y="31468"/>
                    <a:pt x="22620" y="29177"/>
                    <a:pt x="23035" y="28397"/>
                  </a:cubicBezTo>
                  <a:cubicBezTo>
                    <a:pt x="23303" y="27836"/>
                    <a:pt x="23790" y="27836"/>
                    <a:pt x="24302" y="28080"/>
                  </a:cubicBezTo>
                  <a:cubicBezTo>
                    <a:pt x="24668" y="28299"/>
                    <a:pt x="25009" y="28567"/>
                    <a:pt x="25326" y="28860"/>
                  </a:cubicBezTo>
                  <a:cubicBezTo>
                    <a:pt x="25472" y="28982"/>
                    <a:pt x="25570" y="29079"/>
                    <a:pt x="25643" y="29128"/>
                  </a:cubicBezTo>
                  <a:cubicBezTo>
                    <a:pt x="25740" y="29177"/>
                    <a:pt x="25838" y="29250"/>
                    <a:pt x="25960" y="29299"/>
                  </a:cubicBezTo>
                  <a:cubicBezTo>
                    <a:pt x="26496" y="29542"/>
                    <a:pt x="27105" y="29591"/>
                    <a:pt x="27666" y="29420"/>
                  </a:cubicBezTo>
                  <a:cubicBezTo>
                    <a:pt x="28178" y="29274"/>
                    <a:pt x="28617" y="28933"/>
                    <a:pt x="28909" y="28494"/>
                  </a:cubicBezTo>
                  <a:cubicBezTo>
                    <a:pt x="28958" y="28445"/>
                    <a:pt x="28982" y="28372"/>
                    <a:pt x="29031" y="28299"/>
                  </a:cubicBezTo>
                  <a:lnTo>
                    <a:pt x="29031" y="28275"/>
                  </a:lnTo>
                  <a:cubicBezTo>
                    <a:pt x="29445" y="27397"/>
                    <a:pt x="29299" y="26008"/>
                    <a:pt x="29177" y="24887"/>
                  </a:cubicBezTo>
                  <a:cubicBezTo>
                    <a:pt x="29080" y="24009"/>
                    <a:pt x="29007" y="23302"/>
                    <a:pt x="29250" y="22912"/>
                  </a:cubicBezTo>
                  <a:cubicBezTo>
                    <a:pt x="29372" y="22742"/>
                    <a:pt x="29494" y="22547"/>
                    <a:pt x="29640" y="22352"/>
                  </a:cubicBezTo>
                  <a:cubicBezTo>
                    <a:pt x="30006" y="21840"/>
                    <a:pt x="30396" y="21304"/>
                    <a:pt x="30469" y="20865"/>
                  </a:cubicBezTo>
                  <a:cubicBezTo>
                    <a:pt x="30859" y="18501"/>
                    <a:pt x="29738" y="15746"/>
                    <a:pt x="28641" y="13041"/>
                  </a:cubicBezTo>
                  <a:cubicBezTo>
                    <a:pt x="28373" y="12431"/>
                    <a:pt x="28129" y="11797"/>
                    <a:pt x="27910" y="11212"/>
                  </a:cubicBezTo>
                  <a:cubicBezTo>
                    <a:pt x="26691" y="7971"/>
                    <a:pt x="24229" y="5363"/>
                    <a:pt x="21085" y="3949"/>
                  </a:cubicBezTo>
                  <a:close/>
                  <a:moveTo>
                    <a:pt x="23864" y="28933"/>
                  </a:moveTo>
                  <a:cubicBezTo>
                    <a:pt x="23864" y="28884"/>
                    <a:pt x="23937" y="28762"/>
                    <a:pt x="23888" y="28835"/>
                  </a:cubicBezTo>
                  <a:cubicBezTo>
                    <a:pt x="23888" y="28860"/>
                    <a:pt x="23864" y="28884"/>
                    <a:pt x="23864" y="28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4176129" y="4540781"/>
              <a:ext cx="389743" cy="246066"/>
            </a:xfrm>
            <a:custGeom>
              <a:avLst/>
              <a:gdLst/>
              <a:ahLst/>
              <a:cxnLst/>
              <a:rect l="l" t="t" r="r" b="b"/>
              <a:pathLst>
                <a:path w="12432" h="7849" extrusionOk="0">
                  <a:moveTo>
                    <a:pt x="122" y="4973"/>
                  </a:moveTo>
                  <a:cubicBezTo>
                    <a:pt x="0" y="4826"/>
                    <a:pt x="49" y="4607"/>
                    <a:pt x="220" y="4534"/>
                  </a:cubicBezTo>
                  <a:cubicBezTo>
                    <a:pt x="366" y="4436"/>
                    <a:pt x="561" y="4485"/>
                    <a:pt x="659" y="4631"/>
                  </a:cubicBezTo>
                  <a:cubicBezTo>
                    <a:pt x="1463" y="5923"/>
                    <a:pt x="2828" y="6776"/>
                    <a:pt x="4364" y="6947"/>
                  </a:cubicBezTo>
                  <a:cubicBezTo>
                    <a:pt x="5436" y="7069"/>
                    <a:pt x="6533" y="6947"/>
                    <a:pt x="7532" y="6557"/>
                  </a:cubicBezTo>
                  <a:cubicBezTo>
                    <a:pt x="8556" y="6191"/>
                    <a:pt x="9482" y="5582"/>
                    <a:pt x="10213" y="4778"/>
                  </a:cubicBezTo>
                  <a:cubicBezTo>
                    <a:pt x="11286" y="3632"/>
                    <a:pt x="11773" y="2072"/>
                    <a:pt x="11530" y="512"/>
                  </a:cubicBezTo>
                  <a:cubicBezTo>
                    <a:pt x="11457" y="98"/>
                    <a:pt x="12090" y="0"/>
                    <a:pt x="12163" y="439"/>
                  </a:cubicBezTo>
                  <a:cubicBezTo>
                    <a:pt x="12432" y="2170"/>
                    <a:pt x="11895" y="3925"/>
                    <a:pt x="10701" y="5216"/>
                  </a:cubicBezTo>
                  <a:cubicBezTo>
                    <a:pt x="9044" y="6971"/>
                    <a:pt x="6655" y="7849"/>
                    <a:pt x="4266" y="7556"/>
                  </a:cubicBezTo>
                  <a:cubicBezTo>
                    <a:pt x="2560" y="7386"/>
                    <a:pt x="1024" y="6435"/>
                    <a:pt x="122" y="4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4254849" y="4608027"/>
              <a:ext cx="115431" cy="71102"/>
            </a:xfrm>
            <a:custGeom>
              <a:avLst/>
              <a:gdLst/>
              <a:ahLst/>
              <a:cxnLst/>
              <a:rect l="l" t="t" r="r" b="b"/>
              <a:pathLst>
                <a:path w="3682" h="2268" extrusionOk="0">
                  <a:moveTo>
                    <a:pt x="3048" y="1438"/>
                  </a:moveTo>
                  <a:cubicBezTo>
                    <a:pt x="2536" y="1926"/>
                    <a:pt x="1829" y="2194"/>
                    <a:pt x="1122" y="2170"/>
                  </a:cubicBezTo>
                  <a:cubicBezTo>
                    <a:pt x="367" y="2267"/>
                    <a:pt x="1" y="1268"/>
                    <a:pt x="610" y="829"/>
                  </a:cubicBezTo>
                  <a:cubicBezTo>
                    <a:pt x="878" y="585"/>
                    <a:pt x="1171" y="390"/>
                    <a:pt x="1512" y="268"/>
                  </a:cubicBezTo>
                  <a:cubicBezTo>
                    <a:pt x="1853" y="146"/>
                    <a:pt x="2195" y="98"/>
                    <a:pt x="2560" y="98"/>
                  </a:cubicBezTo>
                  <a:cubicBezTo>
                    <a:pt x="3316" y="0"/>
                    <a:pt x="3681" y="1000"/>
                    <a:pt x="3048" y="1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3868930" y="4465134"/>
              <a:ext cx="107750" cy="68029"/>
            </a:xfrm>
            <a:custGeom>
              <a:avLst/>
              <a:gdLst/>
              <a:ahLst/>
              <a:cxnLst/>
              <a:rect l="l" t="t" r="r" b="b"/>
              <a:pathLst>
                <a:path w="3437" h="2170" extrusionOk="0">
                  <a:moveTo>
                    <a:pt x="2803" y="1414"/>
                  </a:moveTo>
                  <a:cubicBezTo>
                    <a:pt x="2559" y="1658"/>
                    <a:pt x="2243" y="1853"/>
                    <a:pt x="1901" y="1974"/>
                  </a:cubicBezTo>
                  <a:cubicBezTo>
                    <a:pt x="1584" y="2096"/>
                    <a:pt x="1219" y="2169"/>
                    <a:pt x="878" y="2145"/>
                  </a:cubicBezTo>
                  <a:cubicBezTo>
                    <a:pt x="536" y="2169"/>
                    <a:pt x="244" y="1974"/>
                    <a:pt x="98" y="1682"/>
                  </a:cubicBezTo>
                  <a:cubicBezTo>
                    <a:pt x="0" y="1365"/>
                    <a:pt x="122" y="1024"/>
                    <a:pt x="366" y="829"/>
                  </a:cubicBezTo>
                  <a:cubicBezTo>
                    <a:pt x="878" y="341"/>
                    <a:pt x="1584" y="73"/>
                    <a:pt x="2291" y="98"/>
                  </a:cubicBezTo>
                  <a:cubicBezTo>
                    <a:pt x="3047" y="0"/>
                    <a:pt x="3437" y="975"/>
                    <a:pt x="2803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4162366" y="4460525"/>
              <a:ext cx="93235" cy="91730"/>
            </a:xfrm>
            <a:custGeom>
              <a:avLst/>
              <a:gdLst/>
              <a:ahLst/>
              <a:cxnLst/>
              <a:rect l="l" t="t" r="r" b="b"/>
              <a:pathLst>
                <a:path w="2974" h="2926" extrusionOk="0">
                  <a:moveTo>
                    <a:pt x="1999" y="2658"/>
                  </a:moveTo>
                  <a:cubicBezTo>
                    <a:pt x="2974" y="2243"/>
                    <a:pt x="2974" y="830"/>
                    <a:pt x="1999" y="415"/>
                  </a:cubicBezTo>
                  <a:cubicBezTo>
                    <a:pt x="1000" y="1"/>
                    <a:pt x="0" y="976"/>
                    <a:pt x="390" y="1975"/>
                  </a:cubicBezTo>
                  <a:cubicBezTo>
                    <a:pt x="634" y="2609"/>
                    <a:pt x="1365" y="2926"/>
                    <a:pt x="1999" y="2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4014896" y="4404001"/>
              <a:ext cx="94019" cy="91730"/>
            </a:xfrm>
            <a:custGeom>
              <a:avLst/>
              <a:gdLst/>
              <a:ahLst/>
              <a:cxnLst/>
              <a:rect l="l" t="t" r="r" b="b"/>
              <a:pathLst>
                <a:path w="2999" h="2926" extrusionOk="0">
                  <a:moveTo>
                    <a:pt x="2024" y="2681"/>
                  </a:moveTo>
                  <a:cubicBezTo>
                    <a:pt x="2999" y="2243"/>
                    <a:pt x="2999" y="853"/>
                    <a:pt x="1999" y="415"/>
                  </a:cubicBezTo>
                  <a:cubicBezTo>
                    <a:pt x="1024" y="0"/>
                    <a:pt x="1" y="975"/>
                    <a:pt x="391" y="1999"/>
                  </a:cubicBezTo>
                  <a:cubicBezTo>
                    <a:pt x="659" y="2633"/>
                    <a:pt x="1390" y="2925"/>
                    <a:pt x="2024" y="26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3855951" y="4342869"/>
              <a:ext cx="190294" cy="123801"/>
            </a:xfrm>
            <a:custGeom>
              <a:avLst/>
              <a:gdLst/>
              <a:ahLst/>
              <a:cxnLst/>
              <a:rect l="l" t="t" r="r" b="b"/>
              <a:pathLst>
                <a:path w="6070" h="3949" extrusionOk="0">
                  <a:moveTo>
                    <a:pt x="25" y="49"/>
                  </a:moveTo>
                  <a:cubicBezTo>
                    <a:pt x="1244" y="415"/>
                    <a:pt x="2316" y="1121"/>
                    <a:pt x="3315" y="1853"/>
                  </a:cubicBezTo>
                  <a:cubicBezTo>
                    <a:pt x="4169" y="2486"/>
                    <a:pt x="4875" y="3388"/>
                    <a:pt x="5826" y="3876"/>
                  </a:cubicBezTo>
                  <a:cubicBezTo>
                    <a:pt x="5972" y="3949"/>
                    <a:pt x="6070" y="3778"/>
                    <a:pt x="5997" y="3656"/>
                  </a:cubicBezTo>
                  <a:cubicBezTo>
                    <a:pt x="4827" y="1658"/>
                    <a:pt x="2243" y="390"/>
                    <a:pt x="49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3647348" y="4484978"/>
              <a:ext cx="46649" cy="66525"/>
            </a:xfrm>
            <a:custGeom>
              <a:avLst/>
              <a:gdLst/>
              <a:ahLst/>
              <a:cxnLst/>
              <a:rect l="l" t="t" r="r" b="b"/>
              <a:pathLst>
                <a:path w="1488" h="2122" extrusionOk="0">
                  <a:moveTo>
                    <a:pt x="50" y="342"/>
                  </a:moveTo>
                  <a:cubicBezTo>
                    <a:pt x="245" y="1049"/>
                    <a:pt x="683" y="1658"/>
                    <a:pt x="1268" y="2073"/>
                  </a:cubicBezTo>
                  <a:cubicBezTo>
                    <a:pt x="1366" y="2121"/>
                    <a:pt x="1488" y="2073"/>
                    <a:pt x="1463" y="1975"/>
                  </a:cubicBezTo>
                  <a:cubicBezTo>
                    <a:pt x="1317" y="1268"/>
                    <a:pt x="708" y="781"/>
                    <a:pt x="342" y="171"/>
                  </a:cubicBezTo>
                  <a:cubicBezTo>
                    <a:pt x="245" y="1"/>
                    <a:pt x="1" y="171"/>
                    <a:pt x="50" y="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3551825" y="4889989"/>
              <a:ext cx="35958" cy="173491"/>
            </a:xfrm>
            <a:custGeom>
              <a:avLst/>
              <a:gdLst/>
              <a:ahLst/>
              <a:cxnLst/>
              <a:rect l="l" t="t" r="r" b="b"/>
              <a:pathLst>
                <a:path w="1147" h="5534" extrusionOk="0">
                  <a:moveTo>
                    <a:pt x="1000" y="98"/>
                  </a:moveTo>
                  <a:cubicBezTo>
                    <a:pt x="878" y="391"/>
                    <a:pt x="244" y="1439"/>
                    <a:pt x="122" y="2682"/>
                  </a:cubicBezTo>
                  <a:cubicBezTo>
                    <a:pt x="1" y="3876"/>
                    <a:pt x="391" y="5265"/>
                    <a:pt x="391" y="5460"/>
                  </a:cubicBezTo>
                  <a:cubicBezTo>
                    <a:pt x="391" y="5534"/>
                    <a:pt x="464" y="5534"/>
                    <a:pt x="488" y="5460"/>
                  </a:cubicBezTo>
                  <a:cubicBezTo>
                    <a:pt x="610" y="5241"/>
                    <a:pt x="171" y="3827"/>
                    <a:pt x="317" y="2511"/>
                  </a:cubicBezTo>
                  <a:cubicBezTo>
                    <a:pt x="439" y="1414"/>
                    <a:pt x="1122" y="391"/>
                    <a:pt x="1122" y="122"/>
                  </a:cubicBezTo>
                  <a:cubicBezTo>
                    <a:pt x="1146" y="49"/>
                    <a:pt x="1024" y="1"/>
                    <a:pt x="100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3532733" y="5061160"/>
              <a:ext cx="31" cy="784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5"/>
                  </a:moveTo>
                  <a:lnTo>
                    <a:pt x="1" y="0"/>
                  </a:ln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3559474" y="5071850"/>
              <a:ext cx="28309" cy="32134"/>
            </a:xfrm>
            <a:custGeom>
              <a:avLst/>
              <a:gdLst/>
              <a:ahLst/>
              <a:cxnLst/>
              <a:rect l="l" t="t" r="r" b="b"/>
              <a:pathLst>
                <a:path w="903" h="1025" extrusionOk="0">
                  <a:moveTo>
                    <a:pt x="513" y="147"/>
                  </a:moveTo>
                  <a:cubicBezTo>
                    <a:pt x="318" y="366"/>
                    <a:pt x="1" y="634"/>
                    <a:pt x="98" y="976"/>
                  </a:cubicBezTo>
                  <a:cubicBezTo>
                    <a:pt x="123" y="1000"/>
                    <a:pt x="147" y="1024"/>
                    <a:pt x="196" y="1024"/>
                  </a:cubicBezTo>
                  <a:cubicBezTo>
                    <a:pt x="537" y="1000"/>
                    <a:pt x="659" y="561"/>
                    <a:pt x="805" y="318"/>
                  </a:cubicBezTo>
                  <a:cubicBezTo>
                    <a:pt x="903" y="147"/>
                    <a:pt x="635" y="1"/>
                    <a:pt x="51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3618287" y="5113107"/>
              <a:ext cx="46617" cy="22196"/>
            </a:xfrm>
            <a:custGeom>
              <a:avLst/>
              <a:gdLst/>
              <a:ahLst/>
              <a:cxnLst/>
              <a:rect l="l" t="t" r="r" b="b"/>
              <a:pathLst>
                <a:path w="1487" h="708" extrusionOk="0">
                  <a:moveTo>
                    <a:pt x="1048" y="123"/>
                  </a:moveTo>
                  <a:cubicBezTo>
                    <a:pt x="756" y="196"/>
                    <a:pt x="439" y="269"/>
                    <a:pt x="146" y="293"/>
                  </a:cubicBezTo>
                  <a:cubicBezTo>
                    <a:pt x="49" y="318"/>
                    <a:pt x="0" y="440"/>
                    <a:pt x="73" y="488"/>
                  </a:cubicBezTo>
                  <a:cubicBezTo>
                    <a:pt x="414" y="683"/>
                    <a:pt x="853" y="708"/>
                    <a:pt x="1194" y="537"/>
                  </a:cubicBezTo>
                  <a:cubicBezTo>
                    <a:pt x="1487" y="464"/>
                    <a:pt x="1316" y="1"/>
                    <a:pt x="1048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3746665" y="5137560"/>
              <a:ext cx="37463" cy="92514"/>
            </a:xfrm>
            <a:custGeom>
              <a:avLst/>
              <a:gdLst/>
              <a:ahLst/>
              <a:cxnLst/>
              <a:rect l="l" t="t" r="r" b="b"/>
              <a:pathLst>
                <a:path w="1195" h="2951" extrusionOk="0">
                  <a:moveTo>
                    <a:pt x="0" y="50"/>
                  </a:moveTo>
                  <a:cubicBezTo>
                    <a:pt x="0" y="562"/>
                    <a:pt x="98" y="1098"/>
                    <a:pt x="268" y="1585"/>
                  </a:cubicBezTo>
                  <a:cubicBezTo>
                    <a:pt x="439" y="2024"/>
                    <a:pt x="683" y="2609"/>
                    <a:pt x="1048" y="2902"/>
                  </a:cubicBezTo>
                  <a:cubicBezTo>
                    <a:pt x="1097" y="2950"/>
                    <a:pt x="1194" y="2902"/>
                    <a:pt x="1170" y="2828"/>
                  </a:cubicBezTo>
                  <a:cubicBezTo>
                    <a:pt x="975" y="2438"/>
                    <a:pt x="780" y="2048"/>
                    <a:pt x="561" y="1658"/>
                  </a:cubicBezTo>
                  <a:cubicBezTo>
                    <a:pt x="268" y="1171"/>
                    <a:pt x="98" y="610"/>
                    <a:pt x="49" y="50"/>
                  </a:cubicBezTo>
                  <a:cubicBezTo>
                    <a:pt x="49" y="1"/>
                    <a:pt x="0" y="1"/>
                    <a:pt x="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3664904" y="5351524"/>
              <a:ext cx="61164" cy="139131"/>
            </a:xfrm>
            <a:custGeom>
              <a:avLst/>
              <a:gdLst/>
              <a:ahLst/>
              <a:cxnLst/>
              <a:rect l="l" t="t" r="r" b="b"/>
              <a:pathLst>
                <a:path w="1951" h="4438" extrusionOk="0">
                  <a:moveTo>
                    <a:pt x="0" y="25"/>
                  </a:moveTo>
                  <a:cubicBezTo>
                    <a:pt x="122" y="732"/>
                    <a:pt x="366" y="1415"/>
                    <a:pt x="683" y="2048"/>
                  </a:cubicBezTo>
                  <a:cubicBezTo>
                    <a:pt x="1000" y="2804"/>
                    <a:pt x="1170" y="3730"/>
                    <a:pt x="1731" y="4340"/>
                  </a:cubicBezTo>
                  <a:cubicBezTo>
                    <a:pt x="1804" y="4437"/>
                    <a:pt x="1950" y="4388"/>
                    <a:pt x="1950" y="4266"/>
                  </a:cubicBezTo>
                  <a:cubicBezTo>
                    <a:pt x="1950" y="3608"/>
                    <a:pt x="1585" y="3072"/>
                    <a:pt x="1292" y="2511"/>
                  </a:cubicBezTo>
                  <a:cubicBezTo>
                    <a:pt x="853" y="1707"/>
                    <a:pt x="488" y="830"/>
                    <a:pt x="25" y="25"/>
                  </a:cubicBezTo>
                  <a:cubicBezTo>
                    <a:pt x="0" y="1"/>
                    <a:pt x="0" y="25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3888806" y="5265186"/>
              <a:ext cx="18371" cy="48185"/>
            </a:xfrm>
            <a:custGeom>
              <a:avLst/>
              <a:gdLst/>
              <a:ahLst/>
              <a:cxnLst/>
              <a:rect l="l" t="t" r="r" b="b"/>
              <a:pathLst>
                <a:path w="586" h="1537" extrusionOk="0">
                  <a:moveTo>
                    <a:pt x="220" y="49"/>
                  </a:moveTo>
                  <a:cubicBezTo>
                    <a:pt x="195" y="439"/>
                    <a:pt x="147" y="805"/>
                    <a:pt x="74" y="1171"/>
                  </a:cubicBezTo>
                  <a:cubicBezTo>
                    <a:pt x="0" y="1463"/>
                    <a:pt x="464" y="1536"/>
                    <a:pt x="537" y="1244"/>
                  </a:cubicBezTo>
                  <a:cubicBezTo>
                    <a:pt x="585" y="829"/>
                    <a:pt x="512" y="415"/>
                    <a:pt x="317" y="49"/>
                  </a:cubicBezTo>
                  <a:cubicBezTo>
                    <a:pt x="293" y="1"/>
                    <a:pt x="220" y="1"/>
                    <a:pt x="22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4163902" y="5162797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438" y="853"/>
                  </a:moveTo>
                  <a:cubicBezTo>
                    <a:pt x="1950" y="1097"/>
                    <a:pt x="1585" y="1000"/>
                    <a:pt x="1146" y="732"/>
                  </a:cubicBezTo>
                  <a:cubicBezTo>
                    <a:pt x="951" y="610"/>
                    <a:pt x="805" y="488"/>
                    <a:pt x="634" y="342"/>
                  </a:cubicBezTo>
                  <a:cubicBezTo>
                    <a:pt x="464" y="220"/>
                    <a:pt x="293" y="122"/>
                    <a:pt x="98" y="49"/>
                  </a:cubicBezTo>
                  <a:cubicBezTo>
                    <a:pt x="49" y="0"/>
                    <a:pt x="0" y="73"/>
                    <a:pt x="25" y="122"/>
                  </a:cubicBezTo>
                  <a:cubicBezTo>
                    <a:pt x="269" y="585"/>
                    <a:pt x="659" y="951"/>
                    <a:pt x="1170" y="1146"/>
                  </a:cubicBezTo>
                  <a:cubicBezTo>
                    <a:pt x="1609" y="1268"/>
                    <a:pt x="2097" y="1170"/>
                    <a:pt x="2462" y="902"/>
                  </a:cubicBezTo>
                  <a:cubicBezTo>
                    <a:pt x="2487" y="878"/>
                    <a:pt x="2462" y="853"/>
                    <a:pt x="2438" y="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4176881" y="4449083"/>
              <a:ext cx="94771" cy="90946"/>
            </a:xfrm>
            <a:custGeom>
              <a:avLst/>
              <a:gdLst/>
              <a:ahLst/>
              <a:cxnLst/>
              <a:rect l="l" t="t" r="r" b="b"/>
              <a:pathLst>
                <a:path w="3023" h="2901" extrusionOk="0">
                  <a:moveTo>
                    <a:pt x="122" y="2828"/>
                  </a:moveTo>
                  <a:cubicBezTo>
                    <a:pt x="585" y="2340"/>
                    <a:pt x="853" y="1755"/>
                    <a:pt x="1341" y="1316"/>
                  </a:cubicBezTo>
                  <a:cubicBezTo>
                    <a:pt x="1853" y="853"/>
                    <a:pt x="2486" y="732"/>
                    <a:pt x="2925" y="268"/>
                  </a:cubicBezTo>
                  <a:cubicBezTo>
                    <a:pt x="3023" y="171"/>
                    <a:pt x="2901" y="25"/>
                    <a:pt x="2803" y="25"/>
                  </a:cubicBezTo>
                  <a:cubicBezTo>
                    <a:pt x="1633" y="0"/>
                    <a:pt x="98" y="1658"/>
                    <a:pt x="24" y="2779"/>
                  </a:cubicBezTo>
                  <a:cubicBezTo>
                    <a:pt x="0" y="2852"/>
                    <a:pt x="98" y="2901"/>
                    <a:pt x="122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4040101" y="4404754"/>
              <a:ext cx="139852" cy="41288"/>
            </a:xfrm>
            <a:custGeom>
              <a:avLst/>
              <a:gdLst/>
              <a:ahLst/>
              <a:cxnLst/>
              <a:rect l="l" t="t" r="r" b="b"/>
              <a:pathLst>
                <a:path w="4461" h="1317" extrusionOk="0">
                  <a:moveTo>
                    <a:pt x="4363" y="1097"/>
                  </a:moveTo>
                  <a:cubicBezTo>
                    <a:pt x="3681" y="634"/>
                    <a:pt x="3145" y="220"/>
                    <a:pt x="2316" y="98"/>
                  </a:cubicBezTo>
                  <a:cubicBezTo>
                    <a:pt x="1658" y="1"/>
                    <a:pt x="536" y="147"/>
                    <a:pt x="98" y="683"/>
                  </a:cubicBezTo>
                  <a:cubicBezTo>
                    <a:pt x="0" y="781"/>
                    <a:pt x="73" y="927"/>
                    <a:pt x="195" y="951"/>
                  </a:cubicBezTo>
                  <a:cubicBezTo>
                    <a:pt x="756" y="1049"/>
                    <a:pt x="1365" y="707"/>
                    <a:pt x="1950" y="659"/>
                  </a:cubicBezTo>
                  <a:cubicBezTo>
                    <a:pt x="2755" y="512"/>
                    <a:pt x="3608" y="732"/>
                    <a:pt x="4241" y="1244"/>
                  </a:cubicBezTo>
                  <a:cubicBezTo>
                    <a:pt x="4339" y="1317"/>
                    <a:pt x="4461" y="1171"/>
                    <a:pt x="4363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3615998" y="4739446"/>
              <a:ext cx="107750" cy="363785"/>
            </a:xfrm>
            <a:custGeom>
              <a:avLst/>
              <a:gdLst/>
              <a:ahLst/>
              <a:cxnLst/>
              <a:rect l="l" t="t" r="r" b="b"/>
              <a:pathLst>
                <a:path w="3437" h="11604" extrusionOk="0">
                  <a:moveTo>
                    <a:pt x="1097" y="8605"/>
                  </a:moveTo>
                  <a:cubicBezTo>
                    <a:pt x="1146" y="8386"/>
                    <a:pt x="1170" y="8142"/>
                    <a:pt x="1195" y="7898"/>
                  </a:cubicBezTo>
                  <a:cubicBezTo>
                    <a:pt x="1341" y="6533"/>
                    <a:pt x="1390" y="5607"/>
                    <a:pt x="2121" y="4364"/>
                  </a:cubicBezTo>
                  <a:cubicBezTo>
                    <a:pt x="2535" y="3779"/>
                    <a:pt x="2779" y="3072"/>
                    <a:pt x="2828" y="2341"/>
                  </a:cubicBezTo>
                  <a:cubicBezTo>
                    <a:pt x="2828" y="2073"/>
                    <a:pt x="2584" y="1"/>
                    <a:pt x="2584" y="1"/>
                  </a:cubicBezTo>
                  <a:cubicBezTo>
                    <a:pt x="2998" y="98"/>
                    <a:pt x="3364" y="1999"/>
                    <a:pt x="3388" y="2341"/>
                  </a:cubicBezTo>
                  <a:cubicBezTo>
                    <a:pt x="3437" y="3194"/>
                    <a:pt x="3218" y="4047"/>
                    <a:pt x="2779" y="4778"/>
                  </a:cubicBezTo>
                  <a:cubicBezTo>
                    <a:pt x="2194" y="5875"/>
                    <a:pt x="2194" y="6777"/>
                    <a:pt x="2096" y="7996"/>
                  </a:cubicBezTo>
                  <a:cubicBezTo>
                    <a:pt x="2072" y="8239"/>
                    <a:pt x="2048" y="8507"/>
                    <a:pt x="1999" y="8751"/>
                  </a:cubicBezTo>
                  <a:cubicBezTo>
                    <a:pt x="1950" y="9092"/>
                    <a:pt x="1877" y="9409"/>
                    <a:pt x="1755" y="9702"/>
                  </a:cubicBezTo>
                  <a:cubicBezTo>
                    <a:pt x="1609" y="10019"/>
                    <a:pt x="853" y="11603"/>
                    <a:pt x="439" y="10921"/>
                  </a:cubicBezTo>
                  <a:cubicBezTo>
                    <a:pt x="0" y="10579"/>
                    <a:pt x="536" y="10360"/>
                    <a:pt x="926" y="9409"/>
                  </a:cubicBezTo>
                  <a:cubicBezTo>
                    <a:pt x="1000" y="9141"/>
                    <a:pt x="1073" y="8873"/>
                    <a:pt x="1097" y="8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-444209" y="2755500"/>
            <a:ext cx="1279749" cy="1347005"/>
            <a:chOff x="-3023044" y="4068525"/>
            <a:chExt cx="959812" cy="1010254"/>
          </a:xfrm>
        </p:grpSpPr>
        <p:sp>
          <p:nvSpPr>
            <p:cNvPr id="106" name="Google Shape;106;p2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" name="Google Shape;127;p2"/>
          <p:cNvGrpSpPr/>
          <p:nvPr/>
        </p:nvGrpSpPr>
        <p:grpSpPr>
          <a:xfrm>
            <a:off x="10594330" y="5465478"/>
            <a:ext cx="2077501" cy="2107055"/>
            <a:chOff x="744222" y="2638808"/>
            <a:chExt cx="1558126" cy="1580291"/>
          </a:xfrm>
        </p:grpSpPr>
        <p:sp>
          <p:nvSpPr>
            <p:cNvPr id="128" name="Google Shape;128;p2"/>
            <p:cNvSpPr/>
            <p:nvPr/>
          </p:nvSpPr>
          <p:spPr>
            <a:xfrm>
              <a:off x="744222" y="2638808"/>
              <a:ext cx="1558126" cy="1580291"/>
            </a:xfrm>
            <a:custGeom>
              <a:avLst/>
              <a:gdLst/>
              <a:ahLst/>
              <a:cxnLst/>
              <a:rect l="l" t="t" r="r" b="b"/>
              <a:pathLst>
                <a:path w="49701" h="50408" extrusionOk="0">
                  <a:moveTo>
                    <a:pt x="25740" y="46824"/>
                  </a:moveTo>
                  <a:cubicBezTo>
                    <a:pt x="15283" y="46849"/>
                    <a:pt x="6264" y="39488"/>
                    <a:pt x="4217" y="29250"/>
                  </a:cubicBezTo>
                  <a:cubicBezTo>
                    <a:pt x="2145" y="18988"/>
                    <a:pt x="7629" y="8727"/>
                    <a:pt x="17282" y="4705"/>
                  </a:cubicBezTo>
                  <a:cubicBezTo>
                    <a:pt x="26934" y="707"/>
                    <a:pt x="38073" y="4071"/>
                    <a:pt x="43875" y="12748"/>
                  </a:cubicBezTo>
                  <a:cubicBezTo>
                    <a:pt x="49700" y="21450"/>
                    <a:pt x="48555" y="33028"/>
                    <a:pt x="41169" y="40414"/>
                  </a:cubicBezTo>
                  <a:cubicBezTo>
                    <a:pt x="37074" y="44509"/>
                    <a:pt x="31517" y="46824"/>
                    <a:pt x="25740" y="46824"/>
                  </a:cubicBezTo>
                  <a:close/>
                  <a:moveTo>
                    <a:pt x="48920" y="24985"/>
                  </a:moveTo>
                  <a:cubicBezTo>
                    <a:pt x="48945" y="13894"/>
                    <a:pt x="41120" y="4339"/>
                    <a:pt x="30249" y="2170"/>
                  </a:cubicBezTo>
                  <a:cubicBezTo>
                    <a:pt x="19378" y="0"/>
                    <a:pt x="8507" y="5802"/>
                    <a:pt x="4241" y="16039"/>
                  </a:cubicBezTo>
                  <a:cubicBezTo>
                    <a:pt x="0" y="26276"/>
                    <a:pt x="3559" y="38074"/>
                    <a:pt x="12773" y="44241"/>
                  </a:cubicBezTo>
                  <a:cubicBezTo>
                    <a:pt x="21986" y="50407"/>
                    <a:pt x="34271" y="49189"/>
                    <a:pt x="42120" y="41364"/>
                  </a:cubicBezTo>
                  <a:cubicBezTo>
                    <a:pt x="46458" y="37026"/>
                    <a:pt x="48920" y="31127"/>
                    <a:pt x="48920" y="24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169078" y="3236371"/>
              <a:ext cx="777167" cy="432536"/>
            </a:xfrm>
            <a:custGeom>
              <a:avLst/>
              <a:gdLst/>
              <a:ahLst/>
              <a:cxnLst/>
              <a:rect l="l" t="t" r="r" b="b"/>
              <a:pathLst>
                <a:path w="24790" h="13797" extrusionOk="0">
                  <a:moveTo>
                    <a:pt x="3925" y="2633"/>
                  </a:moveTo>
                  <a:cubicBezTo>
                    <a:pt x="2828" y="1463"/>
                    <a:pt x="2024" y="878"/>
                    <a:pt x="1536" y="732"/>
                  </a:cubicBezTo>
                  <a:cubicBezTo>
                    <a:pt x="342" y="390"/>
                    <a:pt x="1" y="1073"/>
                    <a:pt x="317" y="2389"/>
                  </a:cubicBezTo>
                  <a:cubicBezTo>
                    <a:pt x="610" y="3389"/>
                    <a:pt x="1024" y="4315"/>
                    <a:pt x="1561" y="5192"/>
                  </a:cubicBezTo>
                  <a:cubicBezTo>
                    <a:pt x="3681" y="8800"/>
                    <a:pt x="8069" y="13797"/>
                    <a:pt x="12383" y="13748"/>
                  </a:cubicBezTo>
                  <a:lnTo>
                    <a:pt x="12407" y="13748"/>
                  </a:lnTo>
                  <a:cubicBezTo>
                    <a:pt x="16795" y="13723"/>
                    <a:pt x="21182" y="8507"/>
                    <a:pt x="23254" y="4802"/>
                  </a:cubicBezTo>
                  <a:cubicBezTo>
                    <a:pt x="23766" y="3925"/>
                    <a:pt x="24180" y="2974"/>
                    <a:pt x="24473" y="1999"/>
                  </a:cubicBezTo>
                  <a:cubicBezTo>
                    <a:pt x="24790" y="659"/>
                    <a:pt x="24424" y="0"/>
                    <a:pt x="23278" y="342"/>
                  </a:cubicBezTo>
                  <a:cubicBezTo>
                    <a:pt x="22815" y="488"/>
                    <a:pt x="22084" y="1024"/>
                    <a:pt x="21109" y="2097"/>
                  </a:cubicBezTo>
                  <a:cubicBezTo>
                    <a:pt x="18087" y="5363"/>
                    <a:pt x="15381" y="7215"/>
                    <a:pt x="12675" y="7386"/>
                  </a:cubicBezTo>
                  <a:cubicBezTo>
                    <a:pt x="9970" y="7557"/>
                    <a:pt x="7191" y="6070"/>
                    <a:pt x="3925" y="2633"/>
                  </a:cubicBezTo>
                  <a:close/>
                  <a:moveTo>
                    <a:pt x="22084" y="2999"/>
                  </a:moveTo>
                  <a:cubicBezTo>
                    <a:pt x="22401" y="2657"/>
                    <a:pt x="22718" y="2340"/>
                    <a:pt x="23059" y="2024"/>
                  </a:cubicBezTo>
                  <a:cubicBezTo>
                    <a:pt x="22791" y="2755"/>
                    <a:pt x="22474" y="3486"/>
                    <a:pt x="22084" y="4169"/>
                  </a:cubicBezTo>
                  <a:cubicBezTo>
                    <a:pt x="20158" y="7581"/>
                    <a:pt x="16210" y="12383"/>
                    <a:pt x="12383" y="12432"/>
                  </a:cubicBezTo>
                  <a:cubicBezTo>
                    <a:pt x="8654" y="12480"/>
                    <a:pt x="4680" y="7874"/>
                    <a:pt x="2731" y="4534"/>
                  </a:cubicBezTo>
                  <a:cubicBezTo>
                    <a:pt x="2316" y="3852"/>
                    <a:pt x="1951" y="3120"/>
                    <a:pt x="1682" y="2365"/>
                  </a:cubicBezTo>
                  <a:cubicBezTo>
                    <a:pt x="2146" y="2730"/>
                    <a:pt x="2560" y="3145"/>
                    <a:pt x="2950" y="3559"/>
                  </a:cubicBezTo>
                  <a:cubicBezTo>
                    <a:pt x="6509" y="7313"/>
                    <a:pt x="9629" y="8922"/>
                    <a:pt x="12749" y="8751"/>
                  </a:cubicBezTo>
                  <a:cubicBezTo>
                    <a:pt x="15868" y="8556"/>
                    <a:pt x="18842" y="6533"/>
                    <a:pt x="22084" y="2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060575" y="3163764"/>
              <a:ext cx="129162" cy="77999"/>
            </a:xfrm>
            <a:custGeom>
              <a:avLst/>
              <a:gdLst/>
              <a:ahLst/>
              <a:cxnLst/>
              <a:rect l="l" t="t" r="r" b="b"/>
              <a:pathLst>
                <a:path w="4120" h="2488" extrusionOk="0">
                  <a:moveTo>
                    <a:pt x="3364" y="2146"/>
                  </a:moveTo>
                  <a:cubicBezTo>
                    <a:pt x="2511" y="2487"/>
                    <a:pt x="1585" y="2487"/>
                    <a:pt x="732" y="2146"/>
                  </a:cubicBezTo>
                  <a:cubicBezTo>
                    <a:pt x="268" y="1951"/>
                    <a:pt x="0" y="1634"/>
                    <a:pt x="0" y="1244"/>
                  </a:cubicBezTo>
                  <a:cubicBezTo>
                    <a:pt x="0" y="830"/>
                    <a:pt x="268" y="537"/>
                    <a:pt x="732" y="318"/>
                  </a:cubicBezTo>
                  <a:cubicBezTo>
                    <a:pt x="1585" y="1"/>
                    <a:pt x="2511" y="1"/>
                    <a:pt x="3364" y="318"/>
                  </a:cubicBezTo>
                  <a:cubicBezTo>
                    <a:pt x="3827" y="513"/>
                    <a:pt x="4120" y="830"/>
                    <a:pt x="4120" y="1244"/>
                  </a:cubicBezTo>
                  <a:cubicBezTo>
                    <a:pt x="4120" y="1634"/>
                    <a:pt x="3827" y="1951"/>
                    <a:pt x="3364" y="2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882039" y="3163764"/>
              <a:ext cx="129162" cy="77999"/>
            </a:xfrm>
            <a:custGeom>
              <a:avLst/>
              <a:gdLst/>
              <a:ahLst/>
              <a:cxnLst/>
              <a:rect l="l" t="t" r="r" b="b"/>
              <a:pathLst>
                <a:path w="4120" h="2488" extrusionOk="0">
                  <a:moveTo>
                    <a:pt x="3364" y="2146"/>
                  </a:moveTo>
                  <a:cubicBezTo>
                    <a:pt x="2511" y="2487"/>
                    <a:pt x="1584" y="2487"/>
                    <a:pt x="731" y="2146"/>
                  </a:cubicBezTo>
                  <a:cubicBezTo>
                    <a:pt x="268" y="1951"/>
                    <a:pt x="0" y="1634"/>
                    <a:pt x="0" y="1244"/>
                  </a:cubicBezTo>
                  <a:cubicBezTo>
                    <a:pt x="0" y="830"/>
                    <a:pt x="268" y="537"/>
                    <a:pt x="731" y="318"/>
                  </a:cubicBezTo>
                  <a:cubicBezTo>
                    <a:pt x="1584" y="1"/>
                    <a:pt x="2511" y="1"/>
                    <a:pt x="3364" y="318"/>
                  </a:cubicBezTo>
                  <a:cubicBezTo>
                    <a:pt x="3827" y="513"/>
                    <a:pt x="4119" y="830"/>
                    <a:pt x="4119" y="1244"/>
                  </a:cubicBezTo>
                  <a:cubicBezTo>
                    <a:pt x="4119" y="1634"/>
                    <a:pt x="3827" y="1951"/>
                    <a:pt x="3364" y="2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899595" y="2890204"/>
              <a:ext cx="232335" cy="300333"/>
            </a:xfrm>
            <a:custGeom>
              <a:avLst/>
              <a:gdLst/>
              <a:ahLst/>
              <a:cxnLst/>
              <a:rect l="l" t="t" r="r" b="b"/>
              <a:pathLst>
                <a:path w="7411" h="9580" extrusionOk="0">
                  <a:moveTo>
                    <a:pt x="74" y="171"/>
                  </a:moveTo>
                  <a:cubicBezTo>
                    <a:pt x="1585" y="1439"/>
                    <a:pt x="2950" y="2877"/>
                    <a:pt x="4169" y="4437"/>
                  </a:cubicBezTo>
                  <a:cubicBezTo>
                    <a:pt x="5290" y="5973"/>
                    <a:pt x="5899" y="7776"/>
                    <a:pt x="6923" y="9336"/>
                  </a:cubicBezTo>
                  <a:cubicBezTo>
                    <a:pt x="7069" y="9580"/>
                    <a:pt x="7411" y="9434"/>
                    <a:pt x="7338" y="9166"/>
                  </a:cubicBezTo>
                  <a:cubicBezTo>
                    <a:pt x="6631" y="5290"/>
                    <a:pt x="3559" y="1878"/>
                    <a:pt x="196" y="25"/>
                  </a:cubicBezTo>
                  <a:cubicBezTo>
                    <a:pt x="98" y="1"/>
                    <a:pt x="1" y="123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138796" y="3246308"/>
              <a:ext cx="41288" cy="101668"/>
            </a:xfrm>
            <a:custGeom>
              <a:avLst/>
              <a:gdLst/>
              <a:ahLst/>
              <a:cxnLst/>
              <a:rect l="l" t="t" r="r" b="b"/>
              <a:pathLst>
                <a:path w="1317" h="3243" extrusionOk="0">
                  <a:moveTo>
                    <a:pt x="0" y="220"/>
                  </a:moveTo>
                  <a:cubicBezTo>
                    <a:pt x="49" y="1170"/>
                    <a:pt x="171" y="2413"/>
                    <a:pt x="829" y="3145"/>
                  </a:cubicBezTo>
                  <a:cubicBezTo>
                    <a:pt x="902" y="3242"/>
                    <a:pt x="1048" y="3193"/>
                    <a:pt x="1097" y="3072"/>
                  </a:cubicBezTo>
                  <a:cubicBezTo>
                    <a:pt x="1316" y="2121"/>
                    <a:pt x="634" y="1073"/>
                    <a:pt x="341" y="171"/>
                  </a:cubicBezTo>
                  <a:cubicBezTo>
                    <a:pt x="293" y="0"/>
                    <a:pt x="0" y="0"/>
                    <a:pt x="0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515997" y="3385377"/>
              <a:ext cx="102420" cy="35175"/>
            </a:xfrm>
            <a:custGeom>
              <a:avLst/>
              <a:gdLst/>
              <a:ahLst/>
              <a:cxnLst/>
              <a:rect l="l" t="t" r="r" b="b"/>
              <a:pathLst>
                <a:path w="3267" h="1122" extrusionOk="0">
                  <a:moveTo>
                    <a:pt x="25" y="342"/>
                  </a:moveTo>
                  <a:cubicBezTo>
                    <a:pt x="488" y="829"/>
                    <a:pt x="1146" y="1122"/>
                    <a:pt x="1853" y="1097"/>
                  </a:cubicBezTo>
                  <a:cubicBezTo>
                    <a:pt x="2316" y="1097"/>
                    <a:pt x="3267" y="805"/>
                    <a:pt x="3096" y="196"/>
                  </a:cubicBezTo>
                  <a:cubicBezTo>
                    <a:pt x="3096" y="122"/>
                    <a:pt x="3047" y="98"/>
                    <a:pt x="2999" y="74"/>
                  </a:cubicBezTo>
                  <a:cubicBezTo>
                    <a:pt x="2536" y="1"/>
                    <a:pt x="2170" y="464"/>
                    <a:pt x="1683" y="488"/>
                  </a:cubicBezTo>
                  <a:cubicBezTo>
                    <a:pt x="1146" y="512"/>
                    <a:pt x="586" y="439"/>
                    <a:pt x="74" y="244"/>
                  </a:cubicBezTo>
                  <a:cubicBezTo>
                    <a:pt x="25" y="244"/>
                    <a:pt x="1" y="293"/>
                    <a:pt x="25" y="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399845" y="3529807"/>
              <a:ext cx="277416" cy="94771"/>
            </a:xfrm>
            <a:custGeom>
              <a:avLst/>
              <a:gdLst/>
              <a:ahLst/>
              <a:cxnLst/>
              <a:rect l="l" t="t" r="r" b="b"/>
              <a:pathLst>
                <a:path w="8849" h="3023" extrusionOk="0">
                  <a:moveTo>
                    <a:pt x="1999" y="2803"/>
                  </a:moveTo>
                  <a:cubicBezTo>
                    <a:pt x="1195" y="829"/>
                    <a:pt x="3681" y="683"/>
                    <a:pt x="4924" y="683"/>
                  </a:cubicBezTo>
                  <a:cubicBezTo>
                    <a:pt x="6387" y="683"/>
                    <a:pt x="7679" y="1049"/>
                    <a:pt x="8142" y="2511"/>
                  </a:cubicBezTo>
                  <a:cubicBezTo>
                    <a:pt x="8239" y="2803"/>
                    <a:pt x="8654" y="2755"/>
                    <a:pt x="8678" y="2438"/>
                  </a:cubicBezTo>
                  <a:cubicBezTo>
                    <a:pt x="8849" y="317"/>
                    <a:pt x="5899" y="0"/>
                    <a:pt x="4413" y="49"/>
                  </a:cubicBezTo>
                  <a:cubicBezTo>
                    <a:pt x="3169" y="98"/>
                    <a:pt x="1" y="1146"/>
                    <a:pt x="1512" y="2925"/>
                  </a:cubicBezTo>
                  <a:cubicBezTo>
                    <a:pt x="1585" y="2998"/>
                    <a:pt x="1731" y="3023"/>
                    <a:pt x="1829" y="2974"/>
                  </a:cubicBezTo>
                  <a:lnTo>
                    <a:pt x="1999" y="2877"/>
                  </a:lnTo>
                  <a:cubicBezTo>
                    <a:pt x="1999" y="2852"/>
                    <a:pt x="2024" y="2828"/>
                    <a:pt x="1999" y="28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70714" y="3330358"/>
              <a:ext cx="138348" cy="135275"/>
            </a:xfrm>
            <a:custGeom>
              <a:avLst/>
              <a:gdLst/>
              <a:ahLst/>
              <a:cxnLst/>
              <a:rect l="l" t="t" r="r" b="b"/>
              <a:pathLst>
                <a:path w="4413" h="4315" extrusionOk="0">
                  <a:moveTo>
                    <a:pt x="0" y="98"/>
                  </a:moveTo>
                  <a:cubicBezTo>
                    <a:pt x="147" y="854"/>
                    <a:pt x="439" y="1609"/>
                    <a:pt x="853" y="2267"/>
                  </a:cubicBezTo>
                  <a:cubicBezTo>
                    <a:pt x="1170" y="2828"/>
                    <a:pt x="1365" y="3486"/>
                    <a:pt x="1780" y="3974"/>
                  </a:cubicBezTo>
                  <a:cubicBezTo>
                    <a:pt x="2072" y="4217"/>
                    <a:pt x="2438" y="4315"/>
                    <a:pt x="2803" y="4242"/>
                  </a:cubicBezTo>
                  <a:cubicBezTo>
                    <a:pt x="3340" y="4096"/>
                    <a:pt x="3413" y="3584"/>
                    <a:pt x="4022" y="3803"/>
                  </a:cubicBezTo>
                  <a:cubicBezTo>
                    <a:pt x="4266" y="3901"/>
                    <a:pt x="4412" y="3559"/>
                    <a:pt x="4266" y="3389"/>
                  </a:cubicBezTo>
                  <a:cubicBezTo>
                    <a:pt x="4071" y="3145"/>
                    <a:pt x="3730" y="3023"/>
                    <a:pt x="3437" y="3096"/>
                  </a:cubicBezTo>
                  <a:cubicBezTo>
                    <a:pt x="3047" y="3145"/>
                    <a:pt x="2950" y="3632"/>
                    <a:pt x="2511" y="3657"/>
                  </a:cubicBezTo>
                  <a:cubicBezTo>
                    <a:pt x="1950" y="3706"/>
                    <a:pt x="1658" y="2682"/>
                    <a:pt x="1414" y="2292"/>
                  </a:cubicBezTo>
                  <a:cubicBezTo>
                    <a:pt x="1000" y="1536"/>
                    <a:pt x="561" y="781"/>
                    <a:pt x="122" y="49"/>
                  </a:cubicBezTo>
                  <a:cubicBezTo>
                    <a:pt x="73" y="1"/>
                    <a:pt x="0" y="25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369279" y="3313554"/>
              <a:ext cx="490628" cy="229263"/>
            </a:xfrm>
            <a:custGeom>
              <a:avLst/>
              <a:gdLst/>
              <a:ahLst/>
              <a:cxnLst/>
              <a:rect l="l" t="t" r="r" b="b"/>
              <a:pathLst>
                <a:path w="15650" h="7313" extrusionOk="0">
                  <a:moveTo>
                    <a:pt x="15576" y="49"/>
                  </a:moveTo>
                  <a:cubicBezTo>
                    <a:pt x="14967" y="732"/>
                    <a:pt x="15113" y="488"/>
                    <a:pt x="14772" y="1365"/>
                  </a:cubicBezTo>
                  <a:cubicBezTo>
                    <a:pt x="14577" y="2267"/>
                    <a:pt x="14504" y="2828"/>
                    <a:pt x="14284" y="3072"/>
                  </a:cubicBezTo>
                  <a:cubicBezTo>
                    <a:pt x="13772" y="3632"/>
                    <a:pt x="13090" y="2755"/>
                    <a:pt x="11969" y="3096"/>
                  </a:cubicBezTo>
                  <a:cubicBezTo>
                    <a:pt x="11262" y="3291"/>
                    <a:pt x="11237" y="4924"/>
                    <a:pt x="10872" y="5485"/>
                  </a:cubicBezTo>
                  <a:cubicBezTo>
                    <a:pt x="10482" y="6045"/>
                    <a:pt x="9799" y="5436"/>
                    <a:pt x="8849" y="5168"/>
                  </a:cubicBezTo>
                  <a:cubicBezTo>
                    <a:pt x="7947" y="4924"/>
                    <a:pt x="6119" y="5607"/>
                    <a:pt x="5339" y="5607"/>
                  </a:cubicBezTo>
                  <a:cubicBezTo>
                    <a:pt x="4778" y="5607"/>
                    <a:pt x="4729" y="5509"/>
                    <a:pt x="4242" y="5753"/>
                  </a:cubicBezTo>
                  <a:cubicBezTo>
                    <a:pt x="2219" y="6777"/>
                    <a:pt x="1536" y="6045"/>
                    <a:pt x="708" y="3632"/>
                  </a:cubicBezTo>
                  <a:cubicBezTo>
                    <a:pt x="488" y="3364"/>
                    <a:pt x="1" y="3730"/>
                    <a:pt x="220" y="4022"/>
                  </a:cubicBezTo>
                  <a:cubicBezTo>
                    <a:pt x="903" y="4924"/>
                    <a:pt x="1585" y="7313"/>
                    <a:pt x="3243" y="6825"/>
                  </a:cubicBezTo>
                  <a:cubicBezTo>
                    <a:pt x="4364" y="6484"/>
                    <a:pt x="5412" y="6679"/>
                    <a:pt x="6484" y="6679"/>
                  </a:cubicBezTo>
                  <a:cubicBezTo>
                    <a:pt x="7581" y="6679"/>
                    <a:pt x="8288" y="5509"/>
                    <a:pt x="9653" y="5997"/>
                  </a:cubicBezTo>
                  <a:cubicBezTo>
                    <a:pt x="11676" y="6703"/>
                    <a:pt x="11335" y="3120"/>
                    <a:pt x="13456" y="3754"/>
                  </a:cubicBezTo>
                  <a:cubicBezTo>
                    <a:pt x="15016" y="4193"/>
                    <a:pt x="15527" y="878"/>
                    <a:pt x="15649" y="73"/>
                  </a:cubicBezTo>
                  <a:cubicBezTo>
                    <a:pt x="15649" y="49"/>
                    <a:pt x="15601" y="0"/>
                    <a:pt x="15576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263817" y="3104168"/>
              <a:ext cx="191078" cy="187254"/>
            </a:xfrm>
            <a:custGeom>
              <a:avLst/>
              <a:gdLst/>
              <a:ahLst/>
              <a:cxnLst/>
              <a:rect l="l" t="t" r="r" b="b"/>
              <a:pathLst>
                <a:path w="6095" h="5973" extrusionOk="0">
                  <a:moveTo>
                    <a:pt x="172" y="3364"/>
                  </a:moveTo>
                  <a:cubicBezTo>
                    <a:pt x="1366" y="2584"/>
                    <a:pt x="2268" y="1853"/>
                    <a:pt x="3535" y="2852"/>
                  </a:cubicBezTo>
                  <a:cubicBezTo>
                    <a:pt x="4193" y="3389"/>
                    <a:pt x="5363" y="5972"/>
                    <a:pt x="5997" y="4997"/>
                  </a:cubicBezTo>
                  <a:cubicBezTo>
                    <a:pt x="6070" y="4802"/>
                    <a:pt x="6095" y="4583"/>
                    <a:pt x="6070" y="4388"/>
                  </a:cubicBezTo>
                  <a:cubicBezTo>
                    <a:pt x="5924" y="1488"/>
                    <a:pt x="3779" y="1024"/>
                    <a:pt x="3072" y="732"/>
                  </a:cubicBezTo>
                  <a:cubicBezTo>
                    <a:pt x="2195" y="342"/>
                    <a:pt x="586" y="1"/>
                    <a:pt x="50" y="2926"/>
                  </a:cubicBezTo>
                  <a:cubicBezTo>
                    <a:pt x="1" y="3145"/>
                    <a:pt x="74" y="3413"/>
                    <a:pt x="172" y="33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659674" y="3116394"/>
              <a:ext cx="196408" cy="158976"/>
            </a:xfrm>
            <a:custGeom>
              <a:avLst/>
              <a:gdLst/>
              <a:ahLst/>
              <a:cxnLst/>
              <a:rect l="l" t="t" r="r" b="b"/>
              <a:pathLst>
                <a:path w="6265" h="5071" extrusionOk="0">
                  <a:moveTo>
                    <a:pt x="6216" y="1293"/>
                  </a:moveTo>
                  <a:cubicBezTo>
                    <a:pt x="4997" y="756"/>
                    <a:pt x="3900" y="1"/>
                    <a:pt x="2657" y="318"/>
                  </a:cubicBezTo>
                  <a:cubicBezTo>
                    <a:pt x="1828" y="537"/>
                    <a:pt x="293" y="1293"/>
                    <a:pt x="73" y="3974"/>
                  </a:cubicBezTo>
                  <a:cubicBezTo>
                    <a:pt x="0" y="4607"/>
                    <a:pt x="195" y="5071"/>
                    <a:pt x="414" y="4973"/>
                  </a:cubicBezTo>
                  <a:cubicBezTo>
                    <a:pt x="829" y="4754"/>
                    <a:pt x="1097" y="4022"/>
                    <a:pt x="1438" y="3462"/>
                  </a:cubicBezTo>
                  <a:cubicBezTo>
                    <a:pt x="1828" y="2852"/>
                    <a:pt x="2389" y="2414"/>
                    <a:pt x="3071" y="2146"/>
                  </a:cubicBezTo>
                  <a:cubicBezTo>
                    <a:pt x="4046" y="1682"/>
                    <a:pt x="5192" y="1341"/>
                    <a:pt x="6191" y="1609"/>
                  </a:cubicBezTo>
                  <a:cubicBezTo>
                    <a:pt x="6240" y="1634"/>
                    <a:pt x="6264" y="1341"/>
                    <a:pt x="6216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808680" y="3071313"/>
              <a:ext cx="9969" cy="9217"/>
            </a:xfrm>
            <a:custGeom>
              <a:avLst/>
              <a:gdLst/>
              <a:ahLst/>
              <a:cxnLst/>
              <a:rect l="l" t="t" r="r" b="b"/>
              <a:pathLst>
                <a:path w="318" h="294" extrusionOk="0">
                  <a:moveTo>
                    <a:pt x="293" y="269"/>
                  </a:moveTo>
                  <a:cubicBezTo>
                    <a:pt x="268" y="220"/>
                    <a:pt x="244" y="171"/>
                    <a:pt x="220" y="122"/>
                  </a:cubicBezTo>
                  <a:cubicBezTo>
                    <a:pt x="220" y="1"/>
                    <a:pt x="0" y="98"/>
                    <a:pt x="98" y="171"/>
                  </a:cubicBezTo>
                  <a:cubicBezTo>
                    <a:pt x="195" y="269"/>
                    <a:pt x="146" y="244"/>
                    <a:pt x="293" y="293"/>
                  </a:cubicBezTo>
                  <a:cubicBezTo>
                    <a:pt x="293" y="293"/>
                    <a:pt x="317" y="269"/>
                    <a:pt x="293" y="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48200" y="3041499"/>
              <a:ext cx="169666" cy="63484"/>
            </a:xfrm>
            <a:custGeom>
              <a:avLst/>
              <a:gdLst/>
              <a:ahLst/>
              <a:cxnLst/>
              <a:rect l="l" t="t" r="r" b="b"/>
              <a:pathLst>
                <a:path w="5412" h="2025" extrusionOk="0">
                  <a:moveTo>
                    <a:pt x="5314" y="1025"/>
                  </a:moveTo>
                  <a:cubicBezTo>
                    <a:pt x="4680" y="488"/>
                    <a:pt x="3657" y="1"/>
                    <a:pt x="2804" y="74"/>
                  </a:cubicBezTo>
                  <a:cubicBezTo>
                    <a:pt x="1853" y="172"/>
                    <a:pt x="561" y="830"/>
                    <a:pt x="98" y="1634"/>
                  </a:cubicBezTo>
                  <a:cubicBezTo>
                    <a:pt x="0" y="1805"/>
                    <a:pt x="122" y="2024"/>
                    <a:pt x="317" y="2024"/>
                  </a:cubicBezTo>
                  <a:cubicBezTo>
                    <a:pt x="1170" y="2000"/>
                    <a:pt x="1780" y="1390"/>
                    <a:pt x="2487" y="1000"/>
                  </a:cubicBezTo>
                  <a:cubicBezTo>
                    <a:pt x="3437" y="440"/>
                    <a:pt x="4290" y="1000"/>
                    <a:pt x="5217" y="1171"/>
                  </a:cubicBezTo>
                  <a:cubicBezTo>
                    <a:pt x="5314" y="1171"/>
                    <a:pt x="5412" y="1073"/>
                    <a:pt x="5314" y="1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243973" y="3051437"/>
              <a:ext cx="190294" cy="61164"/>
            </a:xfrm>
            <a:custGeom>
              <a:avLst/>
              <a:gdLst/>
              <a:ahLst/>
              <a:cxnLst/>
              <a:rect l="l" t="t" r="r" b="b"/>
              <a:pathLst>
                <a:path w="6070" h="1951" extrusionOk="0">
                  <a:moveTo>
                    <a:pt x="122" y="1951"/>
                  </a:moveTo>
                  <a:cubicBezTo>
                    <a:pt x="512" y="1610"/>
                    <a:pt x="731" y="1171"/>
                    <a:pt x="1195" y="903"/>
                  </a:cubicBezTo>
                  <a:cubicBezTo>
                    <a:pt x="1731" y="586"/>
                    <a:pt x="2462" y="756"/>
                    <a:pt x="3047" y="903"/>
                  </a:cubicBezTo>
                  <a:cubicBezTo>
                    <a:pt x="3949" y="1122"/>
                    <a:pt x="4826" y="1780"/>
                    <a:pt x="5777" y="1756"/>
                  </a:cubicBezTo>
                  <a:cubicBezTo>
                    <a:pt x="5972" y="1731"/>
                    <a:pt x="6070" y="1512"/>
                    <a:pt x="5948" y="1366"/>
                  </a:cubicBezTo>
                  <a:cubicBezTo>
                    <a:pt x="5143" y="513"/>
                    <a:pt x="3535" y="98"/>
                    <a:pt x="2413" y="50"/>
                  </a:cubicBezTo>
                  <a:cubicBezTo>
                    <a:pt x="1390" y="1"/>
                    <a:pt x="0" y="781"/>
                    <a:pt x="49" y="1902"/>
                  </a:cubicBezTo>
                  <a:cubicBezTo>
                    <a:pt x="49" y="1951"/>
                    <a:pt x="73" y="1951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512956" y="3662009"/>
              <a:ext cx="84081" cy="45113"/>
            </a:xfrm>
            <a:custGeom>
              <a:avLst/>
              <a:gdLst/>
              <a:ahLst/>
              <a:cxnLst/>
              <a:rect l="l" t="t" r="r" b="b"/>
              <a:pathLst>
                <a:path w="2682" h="1439" extrusionOk="0">
                  <a:moveTo>
                    <a:pt x="463" y="1365"/>
                  </a:moveTo>
                  <a:cubicBezTo>
                    <a:pt x="853" y="1243"/>
                    <a:pt x="1268" y="1170"/>
                    <a:pt x="1682" y="1121"/>
                  </a:cubicBezTo>
                  <a:cubicBezTo>
                    <a:pt x="2023" y="1097"/>
                    <a:pt x="2340" y="1170"/>
                    <a:pt x="2584" y="902"/>
                  </a:cubicBezTo>
                  <a:cubicBezTo>
                    <a:pt x="2681" y="805"/>
                    <a:pt x="2681" y="658"/>
                    <a:pt x="2584" y="561"/>
                  </a:cubicBezTo>
                  <a:cubicBezTo>
                    <a:pt x="2072" y="0"/>
                    <a:pt x="658" y="463"/>
                    <a:pt x="195" y="926"/>
                  </a:cubicBezTo>
                  <a:cubicBezTo>
                    <a:pt x="0" y="1121"/>
                    <a:pt x="195" y="1438"/>
                    <a:pt x="463" y="1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331063" y="2843586"/>
              <a:ext cx="63484" cy="130698"/>
            </a:xfrm>
            <a:custGeom>
              <a:avLst/>
              <a:gdLst/>
              <a:ahLst/>
              <a:cxnLst/>
              <a:rect l="l" t="t" r="r" b="b"/>
              <a:pathLst>
                <a:path w="2025" h="4169" extrusionOk="0">
                  <a:moveTo>
                    <a:pt x="391" y="50"/>
                  </a:moveTo>
                  <a:cubicBezTo>
                    <a:pt x="1025" y="659"/>
                    <a:pt x="1610" y="1025"/>
                    <a:pt x="1317" y="2024"/>
                  </a:cubicBezTo>
                  <a:cubicBezTo>
                    <a:pt x="1122" y="2755"/>
                    <a:pt x="245" y="2950"/>
                    <a:pt x="50" y="3608"/>
                  </a:cubicBezTo>
                  <a:cubicBezTo>
                    <a:pt x="1" y="3755"/>
                    <a:pt x="98" y="3925"/>
                    <a:pt x="245" y="3974"/>
                  </a:cubicBezTo>
                  <a:cubicBezTo>
                    <a:pt x="1171" y="4169"/>
                    <a:pt x="1902" y="2706"/>
                    <a:pt x="1951" y="1951"/>
                  </a:cubicBezTo>
                  <a:cubicBezTo>
                    <a:pt x="2024" y="1049"/>
                    <a:pt x="1415" y="1"/>
                    <a:pt x="415" y="25"/>
                  </a:cubicBezTo>
                  <a:cubicBezTo>
                    <a:pt x="391" y="25"/>
                    <a:pt x="367" y="50"/>
                    <a:pt x="391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12071" y="2832896"/>
              <a:ext cx="101668" cy="109317"/>
            </a:xfrm>
            <a:custGeom>
              <a:avLst/>
              <a:gdLst/>
              <a:ahLst/>
              <a:cxnLst/>
              <a:rect l="l" t="t" r="r" b="b"/>
              <a:pathLst>
                <a:path w="3243" h="3487" extrusionOk="0">
                  <a:moveTo>
                    <a:pt x="147" y="122"/>
                  </a:moveTo>
                  <a:cubicBezTo>
                    <a:pt x="1" y="1000"/>
                    <a:pt x="74" y="1609"/>
                    <a:pt x="634" y="2341"/>
                  </a:cubicBezTo>
                  <a:cubicBezTo>
                    <a:pt x="1122" y="2999"/>
                    <a:pt x="1999" y="3486"/>
                    <a:pt x="2853" y="3364"/>
                  </a:cubicBezTo>
                  <a:cubicBezTo>
                    <a:pt x="3243" y="3291"/>
                    <a:pt x="3194" y="2682"/>
                    <a:pt x="2853" y="2584"/>
                  </a:cubicBezTo>
                  <a:cubicBezTo>
                    <a:pt x="2243" y="2414"/>
                    <a:pt x="1756" y="2292"/>
                    <a:pt x="1268" y="1829"/>
                  </a:cubicBezTo>
                  <a:cubicBezTo>
                    <a:pt x="805" y="1390"/>
                    <a:pt x="488" y="805"/>
                    <a:pt x="366" y="147"/>
                  </a:cubicBezTo>
                  <a:cubicBezTo>
                    <a:pt x="342" y="49"/>
                    <a:pt x="171" y="1"/>
                    <a:pt x="147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393732" y="2950584"/>
              <a:ext cx="92514" cy="52762"/>
            </a:xfrm>
            <a:custGeom>
              <a:avLst/>
              <a:gdLst/>
              <a:ahLst/>
              <a:cxnLst/>
              <a:rect l="l" t="t" r="r" b="b"/>
              <a:pathLst>
                <a:path w="2951" h="1683" extrusionOk="0">
                  <a:moveTo>
                    <a:pt x="147" y="1633"/>
                  </a:moveTo>
                  <a:cubicBezTo>
                    <a:pt x="439" y="1317"/>
                    <a:pt x="854" y="1122"/>
                    <a:pt x="1293" y="1048"/>
                  </a:cubicBezTo>
                  <a:cubicBezTo>
                    <a:pt x="1731" y="1000"/>
                    <a:pt x="2170" y="1122"/>
                    <a:pt x="2609" y="1000"/>
                  </a:cubicBezTo>
                  <a:cubicBezTo>
                    <a:pt x="2950" y="902"/>
                    <a:pt x="2950" y="415"/>
                    <a:pt x="2609" y="317"/>
                  </a:cubicBezTo>
                  <a:cubicBezTo>
                    <a:pt x="1658" y="0"/>
                    <a:pt x="1" y="366"/>
                    <a:pt x="1" y="1560"/>
                  </a:cubicBezTo>
                  <a:cubicBezTo>
                    <a:pt x="1" y="1633"/>
                    <a:pt x="74" y="1682"/>
                    <a:pt x="147" y="16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7" name="Google Shape;147;p2"/>
          <p:cNvSpPr/>
          <p:nvPr/>
        </p:nvSpPr>
        <p:spPr>
          <a:xfrm rot="4371208" flipH="1">
            <a:off x="-145535" y="5834187"/>
            <a:ext cx="910649" cy="1079605"/>
          </a:xfrm>
          <a:custGeom>
            <a:avLst/>
            <a:gdLst/>
            <a:ahLst/>
            <a:cxnLst/>
            <a:rect l="l" t="t" r="r" b="b"/>
            <a:pathLst>
              <a:path w="27321" h="32390" extrusionOk="0">
                <a:moveTo>
                  <a:pt x="5431" y="1335"/>
                </a:moveTo>
                <a:cubicBezTo>
                  <a:pt x="5450" y="1335"/>
                  <a:pt x="5469" y="1336"/>
                  <a:pt x="5488" y="1336"/>
                </a:cubicBezTo>
                <a:cubicBezTo>
                  <a:pt x="5987" y="1336"/>
                  <a:pt x="6535" y="1486"/>
                  <a:pt x="6934" y="1785"/>
                </a:cubicBezTo>
                <a:cubicBezTo>
                  <a:pt x="9775" y="3828"/>
                  <a:pt x="11619" y="6171"/>
                  <a:pt x="12467" y="8912"/>
                </a:cubicBezTo>
                <a:cubicBezTo>
                  <a:pt x="13314" y="11654"/>
                  <a:pt x="13065" y="14645"/>
                  <a:pt x="11769" y="17785"/>
                </a:cubicBezTo>
                <a:cubicBezTo>
                  <a:pt x="11171" y="19081"/>
                  <a:pt x="10872" y="20526"/>
                  <a:pt x="10872" y="21972"/>
                </a:cubicBezTo>
                <a:cubicBezTo>
                  <a:pt x="10872" y="22919"/>
                  <a:pt x="11171" y="23866"/>
                  <a:pt x="11769" y="24614"/>
                </a:cubicBezTo>
                <a:cubicBezTo>
                  <a:pt x="12566" y="25411"/>
                  <a:pt x="13663" y="25910"/>
                  <a:pt x="14809" y="26009"/>
                </a:cubicBezTo>
                <a:cubicBezTo>
                  <a:pt x="15282" y="26080"/>
                  <a:pt x="15789" y="26115"/>
                  <a:pt x="16328" y="26115"/>
                </a:cubicBezTo>
                <a:cubicBezTo>
                  <a:pt x="18061" y="26115"/>
                  <a:pt x="20128" y="25759"/>
                  <a:pt x="22486" y="25112"/>
                </a:cubicBezTo>
                <a:cubicBezTo>
                  <a:pt x="22759" y="25037"/>
                  <a:pt x="23018" y="25002"/>
                  <a:pt x="23263" y="25002"/>
                </a:cubicBezTo>
                <a:cubicBezTo>
                  <a:pt x="25920" y="25002"/>
                  <a:pt x="26798" y="29126"/>
                  <a:pt x="23831" y="29947"/>
                </a:cubicBezTo>
                <a:cubicBezTo>
                  <a:pt x="21028" y="30732"/>
                  <a:pt x="18476" y="31125"/>
                  <a:pt x="16240" y="31125"/>
                </a:cubicBezTo>
                <a:cubicBezTo>
                  <a:pt x="15495" y="31125"/>
                  <a:pt x="14785" y="31081"/>
                  <a:pt x="14112" y="30994"/>
                </a:cubicBezTo>
                <a:cubicBezTo>
                  <a:pt x="11769" y="30745"/>
                  <a:pt x="9576" y="29648"/>
                  <a:pt x="7981" y="27904"/>
                </a:cubicBezTo>
                <a:cubicBezTo>
                  <a:pt x="6635" y="26259"/>
                  <a:pt x="5887" y="24265"/>
                  <a:pt x="5887" y="22122"/>
                </a:cubicBezTo>
                <a:cubicBezTo>
                  <a:pt x="5837" y="19978"/>
                  <a:pt x="6236" y="17835"/>
                  <a:pt x="7133" y="15841"/>
                </a:cubicBezTo>
                <a:cubicBezTo>
                  <a:pt x="7931" y="14146"/>
                  <a:pt x="8130" y="12202"/>
                  <a:pt x="7682" y="10358"/>
                </a:cubicBezTo>
                <a:cubicBezTo>
                  <a:pt x="7183" y="8763"/>
                  <a:pt x="5937" y="7218"/>
                  <a:pt x="4043" y="5872"/>
                </a:cubicBezTo>
                <a:cubicBezTo>
                  <a:pt x="2015" y="4487"/>
                  <a:pt x="2981" y="1335"/>
                  <a:pt x="5431" y="1335"/>
                </a:cubicBezTo>
                <a:close/>
                <a:moveTo>
                  <a:pt x="5482" y="0"/>
                </a:moveTo>
                <a:cubicBezTo>
                  <a:pt x="2297" y="0"/>
                  <a:pt x="0" y="4503"/>
                  <a:pt x="3345" y="6869"/>
                </a:cubicBezTo>
                <a:cubicBezTo>
                  <a:pt x="4990" y="8065"/>
                  <a:pt x="6087" y="9361"/>
                  <a:pt x="6485" y="10707"/>
                </a:cubicBezTo>
                <a:cubicBezTo>
                  <a:pt x="6884" y="12252"/>
                  <a:pt x="6685" y="13897"/>
                  <a:pt x="5987" y="15343"/>
                </a:cubicBezTo>
                <a:cubicBezTo>
                  <a:pt x="5040" y="17486"/>
                  <a:pt x="4591" y="19829"/>
                  <a:pt x="4591" y="22171"/>
                </a:cubicBezTo>
                <a:cubicBezTo>
                  <a:pt x="4641" y="24564"/>
                  <a:pt x="5488" y="26857"/>
                  <a:pt x="7034" y="28701"/>
                </a:cubicBezTo>
                <a:cubicBezTo>
                  <a:pt x="8828" y="30695"/>
                  <a:pt x="11270" y="31941"/>
                  <a:pt x="13912" y="32190"/>
                </a:cubicBezTo>
                <a:cubicBezTo>
                  <a:pt x="14710" y="32340"/>
                  <a:pt x="15507" y="32390"/>
                  <a:pt x="16305" y="32390"/>
                </a:cubicBezTo>
                <a:cubicBezTo>
                  <a:pt x="18947" y="32290"/>
                  <a:pt x="21638" y="31891"/>
                  <a:pt x="24180" y="31144"/>
                </a:cubicBezTo>
                <a:cubicBezTo>
                  <a:pt x="26174" y="30545"/>
                  <a:pt x="27321" y="28502"/>
                  <a:pt x="26772" y="26508"/>
                </a:cubicBezTo>
                <a:cubicBezTo>
                  <a:pt x="26317" y="24851"/>
                  <a:pt x="24794" y="23779"/>
                  <a:pt x="23176" y="23779"/>
                </a:cubicBezTo>
                <a:cubicBezTo>
                  <a:pt x="22847" y="23779"/>
                  <a:pt x="22515" y="23823"/>
                  <a:pt x="22187" y="23916"/>
                </a:cubicBezTo>
                <a:cubicBezTo>
                  <a:pt x="19876" y="24571"/>
                  <a:pt x="17922" y="24898"/>
                  <a:pt x="16302" y="24898"/>
                </a:cubicBezTo>
                <a:cubicBezTo>
                  <a:pt x="15826" y="24898"/>
                  <a:pt x="15378" y="24870"/>
                  <a:pt x="14959" y="24813"/>
                </a:cubicBezTo>
                <a:cubicBezTo>
                  <a:pt x="14112" y="24763"/>
                  <a:pt x="13314" y="24414"/>
                  <a:pt x="12716" y="23816"/>
                </a:cubicBezTo>
                <a:cubicBezTo>
                  <a:pt x="12317" y="23268"/>
                  <a:pt x="12118" y="22620"/>
                  <a:pt x="12118" y="21972"/>
                </a:cubicBezTo>
                <a:cubicBezTo>
                  <a:pt x="12118" y="20676"/>
                  <a:pt x="12367" y="19430"/>
                  <a:pt x="12915" y="18283"/>
                </a:cubicBezTo>
                <a:cubicBezTo>
                  <a:pt x="14361" y="14894"/>
                  <a:pt x="14610" y="11504"/>
                  <a:pt x="13713" y="8564"/>
                </a:cubicBezTo>
                <a:cubicBezTo>
                  <a:pt x="12766" y="5573"/>
                  <a:pt x="10772" y="2931"/>
                  <a:pt x="7682" y="738"/>
                </a:cubicBezTo>
                <a:cubicBezTo>
                  <a:pt x="6939" y="222"/>
                  <a:pt x="6189" y="0"/>
                  <a:pt x="54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2"/>
          <p:cNvSpPr/>
          <p:nvPr/>
        </p:nvSpPr>
        <p:spPr>
          <a:xfrm>
            <a:off x="-45333" y="-88866"/>
            <a:ext cx="1005167" cy="1226967"/>
          </a:xfrm>
          <a:custGeom>
            <a:avLst/>
            <a:gdLst/>
            <a:ahLst/>
            <a:cxnLst/>
            <a:rect l="l" t="t" r="r" b="b"/>
            <a:pathLst>
              <a:path w="30155" h="36809" extrusionOk="0">
                <a:moveTo>
                  <a:pt x="3952" y="4506"/>
                </a:moveTo>
                <a:cubicBezTo>
                  <a:pt x="7695" y="0"/>
                  <a:pt x="14419" y="5546"/>
                  <a:pt x="10676" y="10052"/>
                </a:cubicBezTo>
                <a:cubicBezTo>
                  <a:pt x="9428" y="11715"/>
                  <a:pt x="8735" y="13795"/>
                  <a:pt x="8873" y="15874"/>
                </a:cubicBezTo>
                <a:cubicBezTo>
                  <a:pt x="8943" y="18093"/>
                  <a:pt x="9636" y="20241"/>
                  <a:pt x="10814" y="22113"/>
                </a:cubicBezTo>
                <a:cubicBezTo>
                  <a:pt x="11993" y="23985"/>
                  <a:pt x="13726" y="25510"/>
                  <a:pt x="15805" y="26480"/>
                </a:cubicBezTo>
                <a:cubicBezTo>
                  <a:pt x="18439" y="27658"/>
                  <a:pt x="21420" y="27866"/>
                  <a:pt x="24193" y="26965"/>
                </a:cubicBezTo>
                <a:cubicBezTo>
                  <a:pt x="26550" y="26411"/>
                  <a:pt x="28906" y="27797"/>
                  <a:pt x="29530" y="30085"/>
                </a:cubicBezTo>
                <a:cubicBezTo>
                  <a:pt x="30154" y="32441"/>
                  <a:pt x="28768" y="34798"/>
                  <a:pt x="26411" y="35422"/>
                </a:cubicBezTo>
                <a:cubicBezTo>
                  <a:pt x="21697" y="36809"/>
                  <a:pt x="16637" y="36462"/>
                  <a:pt x="12131" y="34452"/>
                </a:cubicBezTo>
                <a:cubicBezTo>
                  <a:pt x="8596" y="32788"/>
                  <a:pt x="5546" y="30085"/>
                  <a:pt x="3466" y="26757"/>
                </a:cubicBezTo>
                <a:cubicBezTo>
                  <a:pt x="1456" y="23569"/>
                  <a:pt x="278" y="19895"/>
                  <a:pt x="209" y="16152"/>
                </a:cubicBezTo>
                <a:cubicBezTo>
                  <a:pt x="1" y="11923"/>
                  <a:pt x="1318" y="7764"/>
                  <a:pt x="3952" y="45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2"/>
          <p:cNvSpPr/>
          <p:nvPr/>
        </p:nvSpPr>
        <p:spPr>
          <a:xfrm>
            <a:off x="-156967" y="4690800"/>
            <a:ext cx="1116795" cy="1142659"/>
          </a:xfrm>
          <a:custGeom>
            <a:avLst/>
            <a:gdLst/>
            <a:ahLst/>
            <a:cxnLst/>
            <a:rect l="l" t="t" r="r" b="b"/>
            <a:pathLst>
              <a:path w="44642" h="45682" extrusionOk="0">
                <a:moveTo>
                  <a:pt x="40760" y="11300"/>
                </a:moveTo>
                <a:lnTo>
                  <a:pt x="22182" y="278"/>
                </a:lnTo>
                <a:cubicBezTo>
                  <a:pt x="21766" y="1"/>
                  <a:pt x="21281" y="1"/>
                  <a:pt x="20935" y="278"/>
                </a:cubicBezTo>
                <a:lnTo>
                  <a:pt x="555" y="15944"/>
                </a:lnTo>
                <a:cubicBezTo>
                  <a:pt x="486" y="16014"/>
                  <a:pt x="416" y="16083"/>
                  <a:pt x="347" y="16152"/>
                </a:cubicBezTo>
                <a:cubicBezTo>
                  <a:pt x="0" y="16637"/>
                  <a:pt x="70" y="17261"/>
                  <a:pt x="555" y="17677"/>
                </a:cubicBezTo>
                <a:lnTo>
                  <a:pt x="11854" y="26758"/>
                </a:lnTo>
                <a:lnTo>
                  <a:pt x="2496" y="43741"/>
                </a:lnTo>
                <a:lnTo>
                  <a:pt x="2496" y="43741"/>
                </a:lnTo>
                <a:cubicBezTo>
                  <a:pt x="2011" y="44642"/>
                  <a:pt x="2981" y="45682"/>
                  <a:pt x="3882" y="45197"/>
                </a:cubicBezTo>
                <a:cubicBezTo>
                  <a:pt x="3952" y="45197"/>
                  <a:pt x="31887" y="32095"/>
                  <a:pt x="32719" y="29739"/>
                </a:cubicBezTo>
                <a:cubicBezTo>
                  <a:pt x="33273" y="28283"/>
                  <a:pt x="29669" y="26065"/>
                  <a:pt x="26203" y="24055"/>
                </a:cubicBezTo>
                <a:cubicBezTo>
                  <a:pt x="25094" y="23361"/>
                  <a:pt x="23985" y="22737"/>
                  <a:pt x="23083" y="22114"/>
                </a:cubicBezTo>
                <a:cubicBezTo>
                  <a:pt x="28698" y="19965"/>
                  <a:pt x="44641" y="13587"/>
                  <a:pt x="40760" y="113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0" name="Google Shape;150;p2"/>
          <p:cNvGrpSpPr/>
          <p:nvPr/>
        </p:nvGrpSpPr>
        <p:grpSpPr>
          <a:xfrm>
            <a:off x="4072619" y="5779751"/>
            <a:ext cx="967963" cy="1545680"/>
            <a:chOff x="-4317486" y="949263"/>
            <a:chExt cx="725972" cy="1159260"/>
          </a:xfrm>
        </p:grpSpPr>
        <p:sp>
          <p:nvSpPr>
            <p:cNvPr id="151" name="Google Shape;151;p2"/>
            <p:cNvSpPr/>
            <p:nvPr/>
          </p:nvSpPr>
          <p:spPr>
            <a:xfrm>
              <a:off x="-4317486" y="1434498"/>
              <a:ext cx="359929" cy="674025"/>
            </a:xfrm>
            <a:custGeom>
              <a:avLst/>
              <a:gdLst/>
              <a:ahLst/>
              <a:cxnLst/>
              <a:rect l="l" t="t" r="r" b="b"/>
              <a:pathLst>
                <a:path w="11481" h="21500" extrusionOk="0">
                  <a:moveTo>
                    <a:pt x="1292" y="19866"/>
                  </a:moveTo>
                  <a:lnTo>
                    <a:pt x="2243" y="20232"/>
                  </a:lnTo>
                  <a:lnTo>
                    <a:pt x="10189" y="1634"/>
                  </a:lnTo>
                  <a:lnTo>
                    <a:pt x="9238" y="1268"/>
                  </a:lnTo>
                  <a:lnTo>
                    <a:pt x="1292" y="19842"/>
                  </a:lnTo>
                  <a:close/>
                  <a:moveTo>
                    <a:pt x="2340" y="21377"/>
                  </a:moveTo>
                  <a:lnTo>
                    <a:pt x="390" y="20622"/>
                  </a:lnTo>
                  <a:cubicBezTo>
                    <a:pt x="122" y="20500"/>
                    <a:pt x="0" y="20183"/>
                    <a:pt x="122" y="19939"/>
                  </a:cubicBezTo>
                  <a:lnTo>
                    <a:pt x="8483" y="391"/>
                  </a:lnTo>
                  <a:cubicBezTo>
                    <a:pt x="8580" y="123"/>
                    <a:pt x="8873" y="1"/>
                    <a:pt x="9141" y="98"/>
                  </a:cubicBezTo>
                  <a:lnTo>
                    <a:pt x="11091" y="854"/>
                  </a:lnTo>
                  <a:cubicBezTo>
                    <a:pt x="11359" y="976"/>
                    <a:pt x="11481" y="1268"/>
                    <a:pt x="11359" y="1536"/>
                  </a:cubicBezTo>
                  <a:lnTo>
                    <a:pt x="3023" y="21109"/>
                  </a:lnTo>
                  <a:cubicBezTo>
                    <a:pt x="2901" y="21353"/>
                    <a:pt x="2608" y="21499"/>
                    <a:pt x="2340" y="2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-4212808" y="949263"/>
              <a:ext cx="621294" cy="617470"/>
            </a:xfrm>
            <a:custGeom>
              <a:avLst/>
              <a:gdLst/>
              <a:ahLst/>
              <a:cxnLst/>
              <a:rect l="l" t="t" r="r" b="b"/>
              <a:pathLst>
                <a:path w="19818" h="19696" extrusionOk="0">
                  <a:moveTo>
                    <a:pt x="3291" y="3462"/>
                  </a:moveTo>
                  <a:lnTo>
                    <a:pt x="3364" y="3340"/>
                  </a:lnTo>
                  <a:cubicBezTo>
                    <a:pt x="4534" y="1585"/>
                    <a:pt x="6411" y="440"/>
                    <a:pt x="8507" y="220"/>
                  </a:cubicBezTo>
                  <a:cubicBezTo>
                    <a:pt x="10555" y="1"/>
                    <a:pt x="12627" y="415"/>
                    <a:pt x="14430" y="1414"/>
                  </a:cubicBezTo>
                  <a:lnTo>
                    <a:pt x="14455" y="1414"/>
                  </a:lnTo>
                  <a:cubicBezTo>
                    <a:pt x="14674" y="1536"/>
                    <a:pt x="14869" y="1658"/>
                    <a:pt x="15088" y="1804"/>
                  </a:cubicBezTo>
                  <a:cubicBezTo>
                    <a:pt x="15332" y="1951"/>
                    <a:pt x="15405" y="2292"/>
                    <a:pt x="15235" y="2536"/>
                  </a:cubicBezTo>
                  <a:cubicBezTo>
                    <a:pt x="15186" y="2584"/>
                    <a:pt x="15137" y="2633"/>
                    <a:pt x="15088" y="2682"/>
                  </a:cubicBezTo>
                  <a:cubicBezTo>
                    <a:pt x="14601" y="2999"/>
                    <a:pt x="14333" y="3364"/>
                    <a:pt x="14308" y="3633"/>
                  </a:cubicBezTo>
                  <a:cubicBezTo>
                    <a:pt x="14308" y="3681"/>
                    <a:pt x="14308" y="3754"/>
                    <a:pt x="14333" y="3803"/>
                  </a:cubicBezTo>
                  <a:cubicBezTo>
                    <a:pt x="14357" y="3852"/>
                    <a:pt x="14406" y="3901"/>
                    <a:pt x="14479" y="3925"/>
                  </a:cubicBezTo>
                  <a:cubicBezTo>
                    <a:pt x="14747" y="4047"/>
                    <a:pt x="15235" y="3998"/>
                    <a:pt x="15942" y="3706"/>
                  </a:cubicBezTo>
                  <a:cubicBezTo>
                    <a:pt x="16502" y="3486"/>
                    <a:pt x="16892" y="4242"/>
                    <a:pt x="16429" y="4608"/>
                  </a:cubicBezTo>
                  <a:cubicBezTo>
                    <a:pt x="16063" y="4827"/>
                    <a:pt x="15795" y="5193"/>
                    <a:pt x="15698" y="5583"/>
                  </a:cubicBezTo>
                  <a:cubicBezTo>
                    <a:pt x="15673" y="5680"/>
                    <a:pt x="15673" y="5802"/>
                    <a:pt x="15722" y="5899"/>
                  </a:cubicBezTo>
                  <a:lnTo>
                    <a:pt x="15722" y="5899"/>
                  </a:lnTo>
                  <a:cubicBezTo>
                    <a:pt x="15771" y="5973"/>
                    <a:pt x="15868" y="6046"/>
                    <a:pt x="15942" y="6094"/>
                  </a:cubicBezTo>
                  <a:cubicBezTo>
                    <a:pt x="16234" y="6265"/>
                    <a:pt x="16697" y="6289"/>
                    <a:pt x="17307" y="6094"/>
                  </a:cubicBezTo>
                  <a:cubicBezTo>
                    <a:pt x="17940" y="5899"/>
                    <a:pt x="18282" y="6777"/>
                    <a:pt x="17697" y="7069"/>
                  </a:cubicBezTo>
                  <a:cubicBezTo>
                    <a:pt x="17038" y="7411"/>
                    <a:pt x="16697" y="7776"/>
                    <a:pt x="16624" y="8118"/>
                  </a:cubicBezTo>
                  <a:cubicBezTo>
                    <a:pt x="16575" y="8191"/>
                    <a:pt x="16575" y="8288"/>
                    <a:pt x="16624" y="8386"/>
                  </a:cubicBezTo>
                  <a:cubicBezTo>
                    <a:pt x="16648" y="8459"/>
                    <a:pt x="16697" y="8508"/>
                    <a:pt x="16770" y="8556"/>
                  </a:cubicBezTo>
                  <a:cubicBezTo>
                    <a:pt x="17038" y="8727"/>
                    <a:pt x="17477" y="8776"/>
                    <a:pt x="18111" y="8581"/>
                  </a:cubicBezTo>
                  <a:cubicBezTo>
                    <a:pt x="18379" y="8483"/>
                    <a:pt x="18672" y="8654"/>
                    <a:pt x="18769" y="8922"/>
                  </a:cubicBezTo>
                  <a:cubicBezTo>
                    <a:pt x="18769" y="8995"/>
                    <a:pt x="18793" y="9068"/>
                    <a:pt x="18769" y="9166"/>
                  </a:cubicBezTo>
                  <a:cubicBezTo>
                    <a:pt x="18745" y="9409"/>
                    <a:pt x="18696" y="9678"/>
                    <a:pt x="18647" y="9946"/>
                  </a:cubicBezTo>
                  <a:cubicBezTo>
                    <a:pt x="18598" y="10092"/>
                    <a:pt x="18574" y="10238"/>
                    <a:pt x="18525" y="10384"/>
                  </a:cubicBezTo>
                  <a:cubicBezTo>
                    <a:pt x="19037" y="10799"/>
                    <a:pt x="19817" y="11725"/>
                    <a:pt x="19086" y="13334"/>
                  </a:cubicBezTo>
                  <a:cubicBezTo>
                    <a:pt x="18379" y="14942"/>
                    <a:pt x="17112" y="14845"/>
                    <a:pt x="16429" y="14674"/>
                  </a:cubicBezTo>
                  <a:cubicBezTo>
                    <a:pt x="15527" y="15917"/>
                    <a:pt x="12115" y="19696"/>
                    <a:pt x="6119" y="17209"/>
                  </a:cubicBezTo>
                  <a:cubicBezTo>
                    <a:pt x="1" y="14699"/>
                    <a:pt x="854" y="9897"/>
                    <a:pt x="1244" y="8581"/>
                  </a:cubicBezTo>
                  <a:cubicBezTo>
                    <a:pt x="780" y="8118"/>
                    <a:pt x="74" y="7045"/>
                    <a:pt x="780" y="5217"/>
                  </a:cubicBezTo>
                  <a:cubicBezTo>
                    <a:pt x="1463" y="3389"/>
                    <a:pt x="2633" y="3316"/>
                    <a:pt x="3291" y="3462"/>
                  </a:cubicBezTo>
                  <a:close/>
                  <a:moveTo>
                    <a:pt x="4242" y="3925"/>
                  </a:moveTo>
                  <a:cubicBezTo>
                    <a:pt x="4169" y="4047"/>
                    <a:pt x="4071" y="4193"/>
                    <a:pt x="3998" y="4339"/>
                  </a:cubicBezTo>
                  <a:lnTo>
                    <a:pt x="3998" y="4364"/>
                  </a:lnTo>
                  <a:cubicBezTo>
                    <a:pt x="3827" y="4608"/>
                    <a:pt x="3510" y="4681"/>
                    <a:pt x="3267" y="4534"/>
                  </a:cubicBezTo>
                  <a:cubicBezTo>
                    <a:pt x="3267" y="4534"/>
                    <a:pt x="2365" y="4023"/>
                    <a:pt x="1755" y="5583"/>
                  </a:cubicBezTo>
                  <a:cubicBezTo>
                    <a:pt x="1097" y="7338"/>
                    <a:pt x="2121" y="7947"/>
                    <a:pt x="2121" y="7947"/>
                  </a:cubicBezTo>
                  <a:cubicBezTo>
                    <a:pt x="2340" y="8093"/>
                    <a:pt x="2414" y="8337"/>
                    <a:pt x="2340" y="8581"/>
                  </a:cubicBezTo>
                  <a:cubicBezTo>
                    <a:pt x="2340" y="8605"/>
                    <a:pt x="342" y="13699"/>
                    <a:pt x="6533" y="16283"/>
                  </a:cubicBezTo>
                  <a:cubicBezTo>
                    <a:pt x="12797" y="18867"/>
                    <a:pt x="15795" y="13797"/>
                    <a:pt x="15795" y="13797"/>
                  </a:cubicBezTo>
                  <a:cubicBezTo>
                    <a:pt x="15868" y="13675"/>
                    <a:pt x="15917" y="13846"/>
                    <a:pt x="15966" y="13846"/>
                  </a:cubicBezTo>
                  <a:cubicBezTo>
                    <a:pt x="16015" y="13870"/>
                    <a:pt x="16088" y="13748"/>
                    <a:pt x="16234" y="13821"/>
                  </a:cubicBezTo>
                  <a:cubicBezTo>
                    <a:pt x="16234" y="13821"/>
                    <a:pt x="17575" y="14211"/>
                    <a:pt x="18135" y="12944"/>
                  </a:cubicBezTo>
                  <a:cubicBezTo>
                    <a:pt x="18720" y="11676"/>
                    <a:pt x="17843" y="11164"/>
                    <a:pt x="17697" y="11116"/>
                  </a:cubicBezTo>
                  <a:cubicBezTo>
                    <a:pt x="17477" y="10994"/>
                    <a:pt x="17355" y="10726"/>
                    <a:pt x="17428" y="10482"/>
                  </a:cubicBezTo>
                  <a:cubicBezTo>
                    <a:pt x="17502" y="10238"/>
                    <a:pt x="17575" y="9994"/>
                    <a:pt x="17623" y="9775"/>
                  </a:cubicBezTo>
                  <a:cubicBezTo>
                    <a:pt x="17136" y="9824"/>
                    <a:pt x="16648" y="9702"/>
                    <a:pt x="16210" y="9458"/>
                  </a:cubicBezTo>
                  <a:cubicBezTo>
                    <a:pt x="15966" y="9288"/>
                    <a:pt x="15771" y="9044"/>
                    <a:pt x="15649" y="8776"/>
                  </a:cubicBezTo>
                  <a:cubicBezTo>
                    <a:pt x="15552" y="8483"/>
                    <a:pt x="15527" y="8166"/>
                    <a:pt x="15600" y="7874"/>
                  </a:cubicBezTo>
                  <a:cubicBezTo>
                    <a:pt x="15673" y="7654"/>
                    <a:pt x="15771" y="7411"/>
                    <a:pt x="15917" y="7216"/>
                  </a:cubicBezTo>
                  <a:cubicBezTo>
                    <a:pt x="15747" y="7191"/>
                    <a:pt x="15600" y="7118"/>
                    <a:pt x="15454" y="7045"/>
                  </a:cubicBezTo>
                  <a:cubicBezTo>
                    <a:pt x="15162" y="6899"/>
                    <a:pt x="14942" y="6679"/>
                    <a:pt x="14796" y="6387"/>
                  </a:cubicBezTo>
                  <a:lnTo>
                    <a:pt x="14796" y="6363"/>
                  </a:lnTo>
                  <a:cubicBezTo>
                    <a:pt x="14650" y="6094"/>
                    <a:pt x="14601" y="5753"/>
                    <a:pt x="14650" y="5436"/>
                  </a:cubicBezTo>
                  <a:cubicBezTo>
                    <a:pt x="14674" y="5290"/>
                    <a:pt x="14723" y="5168"/>
                    <a:pt x="14772" y="5022"/>
                  </a:cubicBezTo>
                  <a:cubicBezTo>
                    <a:pt x="14528" y="5022"/>
                    <a:pt x="14284" y="4973"/>
                    <a:pt x="14040" y="4876"/>
                  </a:cubicBezTo>
                  <a:cubicBezTo>
                    <a:pt x="13797" y="4754"/>
                    <a:pt x="13553" y="4559"/>
                    <a:pt x="13431" y="4315"/>
                  </a:cubicBezTo>
                  <a:cubicBezTo>
                    <a:pt x="13285" y="4071"/>
                    <a:pt x="13236" y="3779"/>
                    <a:pt x="13260" y="3486"/>
                  </a:cubicBezTo>
                  <a:cubicBezTo>
                    <a:pt x="13358" y="3048"/>
                    <a:pt x="13577" y="2633"/>
                    <a:pt x="13894" y="2316"/>
                  </a:cubicBezTo>
                  <a:cubicBezTo>
                    <a:pt x="12310" y="1414"/>
                    <a:pt x="10457" y="1049"/>
                    <a:pt x="8629" y="1244"/>
                  </a:cubicBezTo>
                  <a:cubicBezTo>
                    <a:pt x="6850" y="1439"/>
                    <a:pt x="5241" y="2414"/>
                    <a:pt x="4242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4124182" y="1069991"/>
              <a:ext cx="476112" cy="227758"/>
            </a:xfrm>
            <a:custGeom>
              <a:avLst/>
              <a:gdLst/>
              <a:ahLst/>
              <a:cxnLst/>
              <a:rect l="l" t="t" r="r" b="b"/>
              <a:pathLst>
                <a:path w="15187" h="7265" extrusionOk="0">
                  <a:moveTo>
                    <a:pt x="586" y="123"/>
                  </a:moveTo>
                  <a:cubicBezTo>
                    <a:pt x="1" y="1634"/>
                    <a:pt x="5485" y="3633"/>
                    <a:pt x="6290" y="4023"/>
                  </a:cubicBezTo>
                  <a:cubicBezTo>
                    <a:pt x="8142" y="4900"/>
                    <a:pt x="10043" y="5705"/>
                    <a:pt x="11969" y="6387"/>
                  </a:cubicBezTo>
                  <a:cubicBezTo>
                    <a:pt x="12725" y="6655"/>
                    <a:pt x="13968" y="7265"/>
                    <a:pt x="14772" y="6948"/>
                  </a:cubicBezTo>
                  <a:cubicBezTo>
                    <a:pt x="15186" y="6777"/>
                    <a:pt x="14943" y="6168"/>
                    <a:pt x="14528" y="6314"/>
                  </a:cubicBezTo>
                  <a:cubicBezTo>
                    <a:pt x="13821" y="6582"/>
                    <a:pt x="12481" y="5875"/>
                    <a:pt x="11823" y="5656"/>
                  </a:cubicBezTo>
                  <a:cubicBezTo>
                    <a:pt x="10360" y="5144"/>
                    <a:pt x="8946" y="4535"/>
                    <a:pt x="7533" y="3901"/>
                  </a:cubicBezTo>
                  <a:cubicBezTo>
                    <a:pt x="6119" y="3267"/>
                    <a:pt x="1780" y="1853"/>
                    <a:pt x="1293" y="147"/>
                  </a:cubicBezTo>
                  <a:cubicBezTo>
                    <a:pt x="1244" y="1"/>
                    <a:pt x="635" y="1"/>
                    <a:pt x="586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4146315" y="1203731"/>
              <a:ext cx="4608" cy="5392"/>
            </a:xfrm>
            <a:custGeom>
              <a:avLst/>
              <a:gdLst/>
              <a:ahLst/>
              <a:cxnLst/>
              <a:rect l="l" t="t" r="r" b="b"/>
              <a:pathLst>
                <a:path w="147" h="172" extrusionOk="0">
                  <a:moveTo>
                    <a:pt x="0" y="98"/>
                  </a:moveTo>
                  <a:cubicBezTo>
                    <a:pt x="24" y="122"/>
                    <a:pt x="24" y="122"/>
                    <a:pt x="73" y="147"/>
                  </a:cubicBezTo>
                  <a:cubicBezTo>
                    <a:pt x="98" y="171"/>
                    <a:pt x="146" y="147"/>
                    <a:pt x="98" y="122"/>
                  </a:cubicBezTo>
                  <a:cubicBezTo>
                    <a:pt x="98" y="98"/>
                    <a:pt x="98" y="74"/>
                    <a:pt x="73" y="49"/>
                  </a:cubicBezTo>
                  <a:cubicBezTo>
                    <a:pt x="49" y="1"/>
                    <a:pt x="0" y="49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4153212" y="1197617"/>
              <a:ext cx="462350" cy="204810"/>
            </a:xfrm>
            <a:custGeom>
              <a:avLst/>
              <a:gdLst/>
              <a:ahLst/>
              <a:cxnLst/>
              <a:rect l="l" t="t" r="r" b="b"/>
              <a:pathLst>
                <a:path w="14748" h="6533" extrusionOk="0">
                  <a:moveTo>
                    <a:pt x="49" y="196"/>
                  </a:moveTo>
                  <a:cubicBezTo>
                    <a:pt x="976" y="1926"/>
                    <a:pt x="11920" y="6533"/>
                    <a:pt x="13894" y="6338"/>
                  </a:cubicBezTo>
                  <a:cubicBezTo>
                    <a:pt x="14114" y="6314"/>
                    <a:pt x="14747" y="6167"/>
                    <a:pt x="14650" y="6021"/>
                  </a:cubicBezTo>
                  <a:cubicBezTo>
                    <a:pt x="14431" y="5924"/>
                    <a:pt x="14211" y="5851"/>
                    <a:pt x="13967" y="5802"/>
                  </a:cubicBezTo>
                  <a:cubicBezTo>
                    <a:pt x="9361" y="4242"/>
                    <a:pt x="4266" y="2901"/>
                    <a:pt x="244" y="49"/>
                  </a:cubicBezTo>
                  <a:cubicBezTo>
                    <a:pt x="147" y="1"/>
                    <a:pt x="1" y="74"/>
                    <a:pt x="49" y="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3964454" y="1023405"/>
              <a:ext cx="110822" cy="33639"/>
            </a:xfrm>
            <a:custGeom>
              <a:avLst/>
              <a:gdLst/>
              <a:ahLst/>
              <a:cxnLst/>
              <a:rect l="l" t="t" r="r" b="b"/>
              <a:pathLst>
                <a:path w="3535" h="1073" extrusionOk="0">
                  <a:moveTo>
                    <a:pt x="3510" y="244"/>
                  </a:moveTo>
                  <a:cubicBezTo>
                    <a:pt x="2974" y="24"/>
                    <a:pt x="2389" y="0"/>
                    <a:pt x="1828" y="146"/>
                  </a:cubicBezTo>
                  <a:cubicBezTo>
                    <a:pt x="1243" y="268"/>
                    <a:pt x="512" y="439"/>
                    <a:pt x="73" y="878"/>
                  </a:cubicBezTo>
                  <a:cubicBezTo>
                    <a:pt x="0" y="926"/>
                    <a:pt x="25" y="1073"/>
                    <a:pt x="122" y="1048"/>
                  </a:cubicBezTo>
                  <a:cubicBezTo>
                    <a:pt x="658" y="926"/>
                    <a:pt x="1170" y="707"/>
                    <a:pt x="1707" y="585"/>
                  </a:cubicBezTo>
                  <a:cubicBezTo>
                    <a:pt x="2292" y="463"/>
                    <a:pt x="2901" y="366"/>
                    <a:pt x="3510" y="317"/>
                  </a:cubicBezTo>
                  <a:cubicBezTo>
                    <a:pt x="3535" y="293"/>
                    <a:pt x="3535" y="244"/>
                    <a:pt x="35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3886517" y="1163226"/>
              <a:ext cx="94771" cy="32134"/>
            </a:xfrm>
            <a:custGeom>
              <a:avLst/>
              <a:gdLst/>
              <a:ahLst/>
              <a:cxnLst/>
              <a:rect l="l" t="t" r="r" b="b"/>
              <a:pathLst>
                <a:path w="3023" h="1025" extrusionOk="0">
                  <a:moveTo>
                    <a:pt x="2999" y="976"/>
                  </a:moveTo>
                  <a:cubicBezTo>
                    <a:pt x="2560" y="659"/>
                    <a:pt x="2072" y="415"/>
                    <a:pt x="1560" y="244"/>
                  </a:cubicBezTo>
                  <a:cubicBezTo>
                    <a:pt x="1097" y="74"/>
                    <a:pt x="585" y="1"/>
                    <a:pt x="98" y="25"/>
                  </a:cubicBezTo>
                  <a:cubicBezTo>
                    <a:pt x="1" y="25"/>
                    <a:pt x="1" y="147"/>
                    <a:pt x="74" y="196"/>
                  </a:cubicBezTo>
                  <a:cubicBezTo>
                    <a:pt x="439" y="366"/>
                    <a:pt x="854" y="488"/>
                    <a:pt x="1244" y="561"/>
                  </a:cubicBezTo>
                  <a:cubicBezTo>
                    <a:pt x="1560" y="634"/>
                    <a:pt x="1877" y="732"/>
                    <a:pt x="2194" y="829"/>
                  </a:cubicBezTo>
                  <a:cubicBezTo>
                    <a:pt x="2462" y="927"/>
                    <a:pt x="2706" y="903"/>
                    <a:pt x="2974" y="1000"/>
                  </a:cubicBezTo>
                  <a:cubicBezTo>
                    <a:pt x="2999" y="1024"/>
                    <a:pt x="3023" y="976"/>
                    <a:pt x="2999" y="9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4087502" y="1181566"/>
              <a:ext cx="243057" cy="118472"/>
            </a:xfrm>
            <a:custGeom>
              <a:avLst/>
              <a:gdLst/>
              <a:ahLst/>
              <a:cxnLst/>
              <a:rect l="l" t="t" r="r" b="b"/>
              <a:pathLst>
                <a:path w="7753" h="3779" extrusionOk="0">
                  <a:moveTo>
                    <a:pt x="1" y="49"/>
                  </a:moveTo>
                  <a:cubicBezTo>
                    <a:pt x="2097" y="1853"/>
                    <a:pt x="5047" y="2853"/>
                    <a:pt x="7606" y="3754"/>
                  </a:cubicBezTo>
                  <a:cubicBezTo>
                    <a:pt x="7703" y="3779"/>
                    <a:pt x="7752" y="3657"/>
                    <a:pt x="7679" y="3608"/>
                  </a:cubicBezTo>
                  <a:cubicBezTo>
                    <a:pt x="5168" y="2341"/>
                    <a:pt x="2560" y="1244"/>
                    <a:pt x="25" y="1"/>
                  </a:cubicBezTo>
                  <a:cubicBezTo>
                    <a:pt x="1" y="1"/>
                    <a:pt x="1" y="25"/>
                    <a:pt x="1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4040101" y="1490301"/>
              <a:ext cx="48154" cy="38999"/>
            </a:xfrm>
            <a:custGeom>
              <a:avLst/>
              <a:gdLst/>
              <a:ahLst/>
              <a:cxnLst/>
              <a:rect l="l" t="t" r="r" b="b"/>
              <a:pathLst>
                <a:path w="1536" h="1244" extrusionOk="0">
                  <a:moveTo>
                    <a:pt x="25" y="98"/>
                  </a:moveTo>
                  <a:cubicBezTo>
                    <a:pt x="0" y="414"/>
                    <a:pt x="317" y="658"/>
                    <a:pt x="561" y="804"/>
                  </a:cubicBezTo>
                  <a:cubicBezTo>
                    <a:pt x="805" y="951"/>
                    <a:pt x="1268" y="1243"/>
                    <a:pt x="1511" y="1121"/>
                  </a:cubicBezTo>
                  <a:cubicBezTo>
                    <a:pt x="1511" y="1097"/>
                    <a:pt x="1536" y="1097"/>
                    <a:pt x="1536" y="1073"/>
                  </a:cubicBezTo>
                  <a:cubicBezTo>
                    <a:pt x="1487" y="878"/>
                    <a:pt x="1195" y="804"/>
                    <a:pt x="1024" y="707"/>
                  </a:cubicBezTo>
                  <a:cubicBezTo>
                    <a:pt x="707" y="536"/>
                    <a:pt x="439" y="341"/>
                    <a:pt x="220" y="73"/>
                  </a:cubicBezTo>
                  <a:cubicBezTo>
                    <a:pt x="146" y="0"/>
                    <a:pt x="49" y="24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-4050039" y="1503280"/>
              <a:ext cx="45113" cy="34422"/>
            </a:xfrm>
            <a:custGeom>
              <a:avLst/>
              <a:gdLst/>
              <a:ahLst/>
              <a:cxnLst/>
              <a:rect l="l" t="t" r="r" b="b"/>
              <a:pathLst>
                <a:path w="1439" h="1098" extrusionOk="0">
                  <a:moveTo>
                    <a:pt x="73" y="244"/>
                  </a:moveTo>
                  <a:cubicBezTo>
                    <a:pt x="342" y="585"/>
                    <a:pt x="878" y="1097"/>
                    <a:pt x="1365" y="1024"/>
                  </a:cubicBezTo>
                  <a:cubicBezTo>
                    <a:pt x="1414" y="1000"/>
                    <a:pt x="1438" y="951"/>
                    <a:pt x="1414" y="902"/>
                  </a:cubicBezTo>
                  <a:cubicBezTo>
                    <a:pt x="1317" y="756"/>
                    <a:pt x="1170" y="659"/>
                    <a:pt x="1024" y="610"/>
                  </a:cubicBezTo>
                  <a:cubicBezTo>
                    <a:pt x="756" y="439"/>
                    <a:pt x="488" y="269"/>
                    <a:pt x="244" y="74"/>
                  </a:cubicBezTo>
                  <a:cubicBezTo>
                    <a:pt x="147" y="0"/>
                    <a:pt x="0" y="122"/>
                    <a:pt x="73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4056936" y="1521620"/>
              <a:ext cx="45896" cy="32134"/>
            </a:xfrm>
            <a:custGeom>
              <a:avLst/>
              <a:gdLst/>
              <a:ahLst/>
              <a:cxnLst/>
              <a:rect l="l" t="t" r="r" b="b"/>
              <a:pathLst>
                <a:path w="1464" h="1025" extrusionOk="0">
                  <a:moveTo>
                    <a:pt x="25" y="74"/>
                  </a:moveTo>
                  <a:cubicBezTo>
                    <a:pt x="318" y="561"/>
                    <a:pt x="781" y="902"/>
                    <a:pt x="1342" y="1024"/>
                  </a:cubicBezTo>
                  <a:cubicBezTo>
                    <a:pt x="1415" y="1024"/>
                    <a:pt x="1463" y="927"/>
                    <a:pt x="1415" y="854"/>
                  </a:cubicBezTo>
                  <a:cubicBezTo>
                    <a:pt x="1195" y="707"/>
                    <a:pt x="952" y="610"/>
                    <a:pt x="732" y="464"/>
                  </a:cubicBezTo>
                  <a:cubicBezTo>
                    <a:pt x="513" y="317"/>
                    <a:pt x="318" y="171"/>
                    <a:pt x="74" y="25"/>
                  </a:cubicBezTo>
                  <a:cubicBezTo>
                    <a:pt x="50" y="0"/>
                    <a:pt x="1" y="25"/>
                    <a:pt x="2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4060729" y="1535382"/>
              <a:ext cx="41288" cy="34422"/>
            </a:xfrm>
            <a:custGeom>
              <a:avLst/>
              <a:gdLst/>
              <a:ahLst/>
              <a:cxnLst/>
              <a:rect l="l" t="t" r="r" b="b"/>
              <a:pathLst>
                <a:path w="1317" h="1098" extrusionOk="0">
                  <a:moveTo>
                    <a:pt x="0" y="146"/>
                  </a:moveTo>
                  <a:cubicBezTo>
                    <a:pt x="195" y="658"/>
                    <a:pt x="658" y="1024"/>
                    <a:pt x="1219" y="1097"/>
                  </a:cubicBezTo>
                  <a:cubicBezTo>
                    <a:pt x="1292" y="1097"/>
                    <a:pt x="1316" y="1000"/>
                    <a:pt x="1316" y="951"/>
                  </a:cubicBezTo>
                  <a:cubicBezTo>
                    <a:pt x="1219" y="756"/>
                    <a:pt x="1073" y="634"/>
                    <a:pt x="902" y="536"/>
                  </a:cubicBezTo>
                  <a:cubicBezTo>
                    <a:pt x="658" y="390"/>
                    <a:pt x="439" y="195"/>
                    <a:pt x="195" y="49"/>
                  </a:cubicBezTo>
                  <a:cubicBezTo>
                    <a:pt x="122" y="0"/>
                    <a:pt x="0" y="25"/>
                    <a:pt x="0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4172304" y="1792891"/>
              <a:ext cx="32134" cy="43576"/>
            </a:xfrm>
            <a:custGeom>
              <a:avLst/>
              <a:gdLst/>
              <a:ahLst/>
              <a:cxnLst/>
              <a:rect l="l" t="t" r="r" b="b"/>
              <a:pathLst>
                <a:path w="1025" h="1390" extrusionOk="0">
                  <a:moveTo>
                    <a:pt x="0" y="98"/>
                  </a:moveTo>
                  <a:cubicBezTo>
                    <a:pt x="25" y="561"/>
                    <a:pt x="366" y="1390"/>
                    <a:pt x="927" y="1366"/>
                  </a:cubicBezTo>
                  <a:cubicBezTo>
                    <a:pt x="1000" y="1366"/>
                    <a:pt x="1024" y="1292"/>
                    <a:pt x="1024" y="1244"/>
                  </a:cubicBezTo>
                  <a:cubicBezTo>
                    <a:pt x="1000" y="1049"/>
                    <a:pt x="902" y="976"/>
                    <a:pt x="756" y="829"/>
                  </a:cubicBezTo>
                  <a:cubicBezTo>
                    <a:pt x="488" y="634"/>
                    <a:pt x="293" y="366"/>
                    <a:pt x="147" y="49"/>
                  </a:cubicBezTo>
                  <a:cubicBezTo>
                    <a:pt x="98" y="1"/>
                    <a:pt x="0" y="25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-4178417" y="1814303"/>
              <a:ext cx="40536" cy="42040"/>
            </a:xfrm>
            <a:custGeom>
              <a:avLst/>
              <a:gdLst/>
              <a:ahLst/>
              <a:cxnLst/>
              <a:rect l="l" t="t" r="r" b="b"/>
              <a:pathLst>
                <a:path w="1293" h="1341" extrusionOk="0">
                  <a:moveTo>
                    <a:pt x="0" y="49"/>
                  </a:moveTo>
                  <a:cubicBezTo>
                    <a:pt x="0" y="561"/>
                    <a:pt x="585" y="1292"/>
                    <a:pt x="1122" y="1341"/>
                  </a:cubicBezTo>
                  <a:cubicBezTo>
                    <a:pt x="1195" y="1341"/>
                    <a:pt x="1292" y="1267"/>
                    <a:pt x="1243" y="1194"/>
                  </a:cubicBezTo>
                  <a:cubicBezTo>
                    <a:pt x="1122" y="999"/>
                    <a:pt x="975" y="829"/>
                    <a:pt x="780" y="731"/>
                  </a:cubicBezTo>
                  <a:cubicBezTo>
                    <a:pt x="512" y="512"/>
                    <a:pt x="317" y="219"/>
                    <a:pt x="49" y="24"/>
                  </a:cubicBezTo>
                  <a:cubicBezTo>
                    <a:pt x="25" y="0"/>
                    <a:pt x="0" y="24"/>
                    <a:pt x="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4185314" y="1829571"/>
              <a:ext cx="33670" cy="41288"/>
            </a:xfrm>
            <a:custGeom>
              <a:avLst/>
              <a:gdLst/>
              <a:ahLst/>
              <a:cxnLst/>
              <a:rect l="l" t="t" r="r" b="b"/>
              <a:pathLst>
                <a:path w="1074" h="1317" extrusionOk="0">
                  <a:moveTo>
                    <a:pt x="25" y="98"/>
                  </a:moveTo>
                  <a:cubicBezTo>
                    <a:pt x="1" y="512"/>
                    <a:pt x="488" y="1317"/>
                    <a:pt x="976" y="1244"/>
                  </a:cubicBezTo>
                  <a:cubicBezTo>
                    <a:pt x="1025" y="1244"/>
                    <a:pt x="1073" y="1195"/>
                    <a:pt x="1073" y="1146"/>
                  </a:cubicBezTo>
                  <a:cubicBezTo>
                    <a:pt x="1000" y="707"/>
                    <a:pt x="342" y="488"/>
                    <a:pt x="172" y="74"/>
                  </a:cubicBezTo>
                  <a:cubicBezTo>
                    <a:pt x="147" y="1"/>
                    <a:pt x="50" y="1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" name="Google Shape;166;p2"/>
          <p:cNvGrpSpPr/>
          <p:nvPr/>
        </p:nvGrpSpPr>
        <p:grpSpPr>
          <a:xfrm>
            <a:off x="1083225" y="6105291"/>
            <a:ext cx="1403017" cy="894604"/>
            <a:chOff x="-411182" y="4614893"/>
            <a:chExt cx="1052263" cy="670953"/>
          </a:xfrm>
        </p:grpSpPr>
        <p:sp>
          <p:nvSpPr>
            <p:cNvPr id="167" name="Google Shape;167;p2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0110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1"/>
          <p:cNvSpPr txBox="1">
            <a:spLocks noGrp="1"/>
          </p:cNvSpPr>
          <p:nvPr>
            <p:ph type="title" hasCustomPrompt="1"/>
          </p:nvPr>
        </p:nvSpPr>
        <p:spPr>
          <a:xfrm>
            <a:off x="830800" y="2309633"/>
            <a:ext cx="7440000" cy="14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80" name="Google Shape;880;p11"/>
          <p:cNvSpPr txBox="1">
            <a:spLocks noGrp="1"/>
          </p:cNvSpPr>
          <p:nvPr>
            <p:ph type="subTitle" idx="1"/>
          </p:nvPr>
        </p:nvSpPr>
        <p:spPr>
          <a:xfrm>
            <a:off x="830800" y="3977567"/>
            <a:ext cx="74400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81" name="Google Shape;881;p11"/>
          <p:cNvGrpSpPr/>
          <p:nvPr/>
        </p:nvGrpSpPr>
        <p:grpSpPr>
          <a:xfrm>
            <a:off x="7201025" y="5997354"/>
            <a:ext cx="1328655" cy="1250196"/>
            <a:chOff x="-2303969" y="2568490"/>
            <a:chExt cx="996491" cy="937647"/>
          </a:xfrm>
        </p:grpSpPr>
        <p:sp>
          <p:nvSpPr>
            <p:cNvPr id="882" name="Google Shape;882;p11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1"/>
          <p:cNvGrpSpPr/>
          <p:nvPr/>
        </p:nvGrpSpPr>
        <p:grpSpPr>
          <a:xfrm>
            <a:off x="10833296" y="3525385"/>
            <a:ext cx="1528333" cy="1022972"/>
            <a:chOff x="-1777478" y="4793713"/>
            <a:chExt cx="1146250" cy="767229"/>
          </a:xfrm>
        </p:grpSpPr>
        <p:sp>
          <p:nvSpPr>
            <p:cNvPr id="891" name="Google Shape;891;p11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4" name="Google Shape;894;p11"/>
          <p:cNvGrpSpPr/>
          <p:nvPr/>
        </p:nvGrpSpPr>
        <p:grpSpPr>
          <a:xfrm>
            <a:off x="10650987" y="-98391"/>
            <a:ext cx="1892968" cy="1557125"/>
            <a:chOff x="-71128" y="1367252"/>
            <a:chExt cx="1537498" cy="1264722"/>
          </a:xfrm>
        </p:grpSpPr>
        <p:sp>
          <p:nvSpPr>
            <p:cNvPr id="895" name="Google Shape;895;p11"/>
            <p:cNvSpPr/>
            <p:nvPr/>
          </p:nvSpPr>
          <p:spPr>
            <a:xfrm>
              <a:off x="526434" y="1523908"/>
              <a:ext cx="425670" cy="265190"/>
            </a:xfrm>
            <a:custGeom>
              <a:avLst/>
              <a:gdLst/>
              <a:ahLst/>
              <a:cxnLst/>
              <a:rect l="l" t="t" r="r" b="b"/>
              <a:pathLst>
                <a:path w="13578" h="8459" extrusionOk="0">
                  <a:moveTo>
                    <a:pt x="1000" y="2584"/>
                  </a:moveTo>
                  <a:cubicBezTo>
                    <a:pt x="1000" y="2584"/>
                    <a:pt x="1292" y="7094"/>
                    <a:pt x="2145" y="7508"/>
                  </a:cubicBezTo>
                  <a:lnTo>
                    <a:pt x="2145" y="7508"/>
                  </a:lnTo>
                  <a:cubicBezTo>
                    <a:pt x="2194" y="7532"/>
                    <a:pt x="2267" y="7557"/>
                    <a:pt x="2340" y="7581"/>
                  </a:cubicBezTo>
                  <a:cubicBezTo>
                    <a:pt x="2901" y="7703"/>
                    <a:pt x="3900" y="7606"/>
                    <a:pt x="4778" y="7411"/>
                  </a:cubicBezTo>
                  <a:cubicBezTo>
                    <a:pt x="5290" y="7337"/>
                    <a:pt x="5802" y="7216"/>
                    <a:pt x="6289" y="7045"/>
                  </a:cubicBezTo>
                  <a:cubicBezTo>
                    <a:pt x="6362" y="6874"/>
                    <a:pt x="6582" y="6777"/>
                    <a:pt x="6777" y="6850"/>
                  </a:cubicBezTo>
                  <a:cubicBezTo>
                    <a:pt x="6801" y="6850"/>
                    <a:pt x="6850" y="6874"/>
                    <a:pt x="6898" y="6923"/>
                  </a:cubicBezTo>
                  <a:cubicBezTo>
                    <a:pt x="7093" y="7021"/>
                    <a:pt x="7288" y="7069"/>
                    <a:pt x="7508" y="7069"/>
                  </a:cubicBezTo>
                  <a:cubicBezTo>
                    <a:pt x="8532" y="7142"/>
                    <a:pt x="9555" y="7094"/>
                    <a:pt x="10555" y="6947"/>
                  </a:cubicBezTo>
                  <a:cubicBezTo>
                    <a:pt x="11603" y="6801"/>
                    <a:pt x="12480" y="6557"/>
                    <a:pt x="12700" y="6314"/>
                  </a:cubicBezTo>
                  <a:cubicBezTo>
                    <a:pt x="12773" y="5534"/>
                    <a:pt x="12578" y="2341"/>
                    <a:pt x="12529" y="1292"/>
                  </a:cubicBezTo>
                  <a:cubicBezTo>
                    <a:pt x="10555" y="1219"/>
                    <a:pt x="780" y="1000"/>
                    <a:pt x="1000" y="2560"/>
                  </a:cubicBezTo>
                  <a:lnTo>
                    <a:pt x="1000" y="2584"/>
                  </a:lnTo>
                  <a:close/>
                  <a:moveTo>
                    <a:pt x="1804" y="8191"/>
                  </a:moveTo>
                  <a:cubicBezTo>
                    <a:pt x="561" y="7581"/>
                    <a:pt x="269" y="2633"/>
                    <a:pt x="269" y="2633"/>
                  </a:cubicBezTo>
                  <a:cubicBezTo>
                    <a:pt x="0" y="1"/>
                    <a:pt x="12870" y="537"/>
                    <a:pt x="12895" y="537"/>
                  </a:cubicBezTo>
                  <a:cubicBezTo>
                    <a:pt x="13090" y="537"/>
                    <a:pt x="13260" y="707"/>
                    <a:pt x="13260" y="902"/>
                  </a:cubicBezTo>
                  <a:cubicBezTo>
                    <a:pt x="13260" y="902"/>
                    <a:pt x="13577" y="5485"/>
                    <a:pt x="13455" y="6436"/>
                  </a:cubicBezTo>
                  <a:cubicBezTo>
                    <a:pt x="13431" y="6557"/>
                    <a:pt x="13382" y="6679"/>
                    <a:pt x="13309" y="6801"/>
                  </a:cubicBezTo>
                  <a:lnTo>
                    <a:pt x="13285" y="6801"/>
                  </a:lnTo>
                  <a:cubicBezTo>
                    <a:pt x="12919" y="7216"/>
                    <a:pt x="11871" y="7508"/>
                    <a:pt x="10677" y="7703"/>
                  </a:cubicBezTo>
                  <a:cubicBezTo>
                    <a:pt x="9604" y="7874"/>
                    <a:pt x="8507" y="7898"/>
                    <a:pt x="7435" y="7825"/>
                  </a:cubicBezTo>
                  <a:cubicBezTo>
                    <a:pt x="7167" y="7801"/>
                    <a:pt x="6898" y="7727"/>
                    <a:pt x="6655" y="7630"/>
                  </a:cubicBezTo>
                  <a:cubicBezTo>
                    <a:pt x="6094" y="7874"/>
                    <a:pt x="5533" y="8069"/>
                    <a:pt x="4948" y="8166"/>
                  </a:cubicBezTo>
                  <a:cubicBezTo>
                    <a:pt x="3973" y="8361"/>
                    <a:pt x="2852" y="8459"/>
                    <a:pt x="2170" y="8312"/>
                  </a:cubicBezTo>
                  <a:cubicBezTo>
                    <a:pt x="2048" y="8288"/>
                    <a:pt x="1926" y="8239"/>
                    <a:pt x="1829" y="8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10934" y="1767686"/>
              <a:ext cx="844412" cy="864288"/>
            </a:xfrm>
            <a:custGeom>
              <a:avLst/>
              <a:gdLst/>
              <a:ahLst/>
              <a:cxnLst/>
              <a:rect l="l" t="t" r="r" b="b"/>
              <a:pathLst>
                <a:path w="26935" h="27569" extrusionOk="0">
                  <a:moveTo>
                    <a:pt x="13626" y="4729"/>
                  </a:moveTo>
                  <a:cubicBezTo>
                    <a:pt x="13236" y="4461"/>
                    <a:pt x="7874" y="878"/>
                    <a:pt x="4388" y="5996"/>
                  </a:cubicBezTo>
                  <a:cubicBezTo>
                    <a:pt x="3121" y="7898"/>
                    <a:pt x="2121" y="10530"/>
                    <a:pt x="1609" y="13260"/>
                  </a:cubicBezTo>
                  <a:cubicBezTo>
                    <a:pt x="1171" y="15405"/>
                    <a:pt x="1122" y="17599"/>
                    <a:pt x="1488" y="19768"/>
                  </a:cubicBezTo>
                  <a:cubicBezTo>
                    <a:pt x="1829" y="21645"/>
                    <a:pt x="2584" y="23205"/>
                    <a:pt x="3876" y="24082"/>
                  </a:cubicBezTo>
                  <a:cubicBezTo>
                    <a:pt x="4388" y="24424"/>
                    <a:pt x="4973" y="24643"/>
                    <a:pt x="5558" y="24765"/>
                  </a:cubicBezTo>
                  <a:lnTo>
                    <a:pt x="5558" y="24765"/>
                  </a:lnTo>
                  <a:cubicBezTo>
                    <a:pt x="12578" y="26252"/>
                    <a:pt x="14162" y="21450"/>
                    <a:pt x="15747" y="16697"/>
                  </a:cubicBezTo>
                  <a:cubicBezTo>
                    <a:pt x="16405" y="14771"/>
                    <a:pt x="17039" y="12870"/>
                    <a:pt x="17989" y="11310"/>
                  </a:cubicBezTo>
                  <a:cubicBezTo>
                    <a:pt x="18891" y="9945"/>
                    <a:pt x="20207" y="8897"/>
                    <a:pt x="21719" y="8361"/>
                  </a:cubicBezTo>
                  <a:cubicBezTo>
                    <a:pt x="23815" y="7581"/>
                    <a:pt x="26715" y="8141"/>
                    <a:pt x="23108" y="4144"/>
                  </a:cubicBezTo>
                  <a:cubicBezTo>
                    <a:pt x="22499" y="3437"/>
                    <a:pt x="21743" y="2876"/>
                    <a:pt x="20890" y="2535"/>
                  </a:cubicBezTo>
                  <a:cubicBezTo>
                    <a:pt x="19964" y="2170"/>
                    <a:pt x="18964" y="2145"/>
                    <a:pt x="18014" y="2438"/>
                  </a:cubicBezTo>
                  <a:cubicBezTo>
                    <a:pt x="16917" y="2754"/>
                    <a:pt x="15698" y="3461"/>
                    <a:pt x="14333" y="4704"/>
                  </a:cubicBezTo>
                  <a:cubicBezTo>
                    <a:pt x="14138" y="4875"/>
                    <a:pt x="13821" y="4899"/>
                    <a:pt x="13602" y="4729"/>
                  </a:cubicBezTo>
                  <a:close/>
                  <a:moveTo>
                    <a:pt x="3462" y="5363"/>
                  </a:moveTo>
                  <a:cubicBezTo>
                    <a:pt x="7118" y="0"/>
                    <a:pt x="12456" y="2681"/>
                    <a:pt x="13919" y="3583"/>
                  </a:cubicBezTo>
                  <a:cubicBezTo>
                    <a:pt x="15284" y="2389"/>
                    <a:pt x="16551" y="1682"/>
                    <a:pt x="17697" y="1365"/>
                  </a:cubicBezTo>
                  <a:cubicBezTo>
                    <a:pt x="18867" y="1000"/>
                    <a:pt x="20134" y="1024"/>
                    <a:pt x="21304" y="1463"/>
                  </a:cubicBezTo>
                  <a:cubicBezTo>
                    <a:pt x="22304" y="1877"/>
                    <a:pt x="23230" y="2535"/>
                    <a:pt x="23961" y="3364"/>
                  </a:cubicBezTo>
                  <a:cubicBezTo>
                    <a:pt x="25229" y="4875"/>
                    <a:pt x="26179" y="6630"/>
                    <a:pt x="26764" y="8531"/>
                  </a:cubicBezTo>
                  <a:cubicBezTo>
                    <a:pt x="26935" y="8970"/>
                    <a:pt x="26496" y="9433"/>
                    <a:pt x="26033" y="9263"/>
                  </a:cubicBezTo>
                  <a:cubicBezTo>
                    <a:pt x="24936" y="8848"/>
                    <a:pt x="23498" y="8921"/>
                    <a:pt x="22133" y="9433"/>
                  </a:cubicBezTo>
                  <a:cubicBezTo>
                    <a:pt x="20841" y="9896"/>
                    <a:pt x="19744" y="10749"/>
                    <a:pt x="18989" y="11919"/>
                  </a:cubicBezTo>
                  <a:cubicBezTo>
                    <a:pt x="18087" y="13358"/>
                    <a:pt x="17477" y="15210"/>
                    <a:pt x="16868" y="17062"/>
                  </a:cubicBezTo>
                  <a:cubicBezTo>
                    <a:pt x="15113" y="22279"/>
                    <a:pt x="13358" y="27568"/>
                    <a:pt x="5363" y="25862"/>
                  </a:cubicBezTo>
                  <a:cubicBezTo>
                    <a:pt x="4608" y="25740"/>
                    <a:pt x="3876" y="25447"/>
                    <a:pt x="3243" y="25009"/>
                  </a:cubicBezTo>
                  <a:cubicBezTo>
                    <a:pt x="1707" y="23961"/>
                    <a:pt x="781" y="22132"/>
                    <a:pt x="366" y="19963"/>
                  </a:cubicBezTo>
                  <a:cubicBezTo>
                    <a:pt x="1" y="17672"/>
                    <a:pt x="49" y="15332"/>
                    <a:pt x="513" y="13065"/>
                  </a:cubicBezTo>
                  <a:cubicBezTo>
                    <a:pt x="1024" y="10189"/>
                    <a:pt x="2097" y="7386"/>
                    <a:pt x="3462" y="5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-71128" y="1381015"/>
              <a:ext cx="1519158" cy="772589"/>
            </a:xfrm>
            <a:custGeom>
              <a:avLst/>
              <a:gdLst/>
              <a:ahLst/>
              <a:cxnLst/>
              <a:rect l="l" t="t" r="r" b="b"/>
              <a:pathLst>
                <a:path w="48458" h="24644" extrusionOk="0">
                  <a:moveTo>
                    <a:pt x="14625" y="21328"/>
                  </a:moveTo>
                  <a:cubicBezTo>
                    <a:pt x="6825" y="21816"/>
                    <a:pt x="14089" y="5290"/>
                    <a:pt x="25594" y="8970"/>
                  </a:cubicBezTo>
                  <a:cubicBezTo>
                    <a:pt x="29762" y="6045"/>
                    <a:pt x="41121" y="8312"/>
                    <a:pt x="44435" y="16332"/>
                  </a:cubicBezTo>
                  <a:cubicBezTo>
                    <a:pt x="45874" y="19622"/>
                    <a:pt x="38439" y="21060"/>
                    <a:pt x="38439" y="21060"/>
                  </a:cubicBezTo>
                  <a:cubicBezTo>
                    <a:pt x="38439" y="21060"/>
                    <a:pt x="48457" y="21402"/>
                    <a:pt x="48165" y="16088"/>
                  </a:cubicBezTo>
                  <a:cubicBezTo>
                    <a:pt x="47507" y="10067"/>
                    <a:pt x="36782" y="1"/>
                    <a:pt x="32541" y="293"/>
                  </a:cubicBezTo>
                  <a:cubicBezTo>
                    <a:pt x="28275" y="610"/>
                    <a:pt x="24863" y="3754"/>
                    <a:pt x="24863" y="3754"/>
                  </a:cubicBezTo>
                  <a:cubicBezTo>
                    <a:pt x="24863" y="3754"/>
                    <a:pt x="19330" y="1755"/>
                    <a:pt x="16575" y="2779"/>
                  </a:cubicBezTo>
                  <a:cubicBezTo>
                    <a:pt x="13796" y="3779"/>
                    <a:pt x="0" y="24643"/>
                    <a:pt x="14625" y="213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161927" y="1367252"/>
              <a:ext cx="1304442" cy="720642"/>
            </a:xfrm>
            <a:custGeom>
              <a:avLst/>
              <a:gdLst/>
              <a:ahLst/>
              <a:cxnLst/>
              <a:rect l="l" t="t" r="r" b="b"/>
              <a:pathLst>
                <a:path w="41609" h="22987" extrusionOk="0">
                  <a:moveTo>
                    <a:pt x="4754" y="20110"/>
                  </a:moveTo>
                  <a:cubicBezTo>
                    <a:pt x="5119" y="20841"/>
                    <a:pt x="5899" y="21280"/>
                    <a:pt x="7167" y="21182"/>
                  </a:cubicBezTo>
                  <a:cubicBezTo>
                    <a:pt x="7435" y="21182"/>
                    <a:pt x="7240" y="21353"/>
                    <a:pt x="7313" y="21621"/>
                  </a:cubicBezTo>
                  <a:cubicBezTo>
                    <a:pt x="7362" y="21914"/>
                    <a:pt x="7459" y="22231"/>
                    <a:pt x="7142" y="22304"/>
                  </a:cubicBezTo>
                  <a:cubicBezTo>
                    <a:pt x="4169" y="22986"/>
                    <a:pt x="2438" y="22694"/>
                    <a:pt x="1293" y="21767"/>
                  </a:cubicBezTo>
                  <a:cubicBezTo>
                    <a:pt x="391" y="21012"/>
                    <a:pt x="1" y="19891"/>
                    <a:pt x="25" y="18526"/>
                  </a:cubicBezTo>
                  <a:cubicBezTo>
                    <a:pt x="98" y="17087"/>
                    <a:pt x="415" y="15649"/>
                    <a:pt x="951" y="14333"/>
                  </a:cubicBezTo>
                  <a:cubicBezTo>
                    <a:pt x="2901" y="9166"/>
                    <a:pt x="7435" y="3243"/>
                    <a:pt x="8946" y="2682"/>
                  </a:cubicBezTo>
                  <a:cubicBezTo>
                    <a:pt x="11481" y="1756"/>
                    <a:pt x="16064" y="3145"/>
                    <a:pt x="17307" y="3559"/>
                  </a:cubicBezTo>
                  <a:cubicBezTo>
                    <a:pt x="18209" y="2804"/>
                    <a:pt x="21304" y="440"/>
                    <a:pt x="25058" y="171"/>
                  </a:cubicBezTo>
                  <a:cubicBezTo>
                    <a:pt x="27422" y="1"/>
                    <a:pt x="31566" y="2731"/>
                    <a:pt x="35051" y="6241"/>
                  </a:cubicBezTo>
                  <a:cubicBezTo>
                    <a:pt x="38245" y="9483"/>
                    <a:pt x="40975" y="13456"/>
                    <a:pt x="41291" y="16478"/>
                  </a:cubicBezTo>
                  <a:lnTo>
                    <a:pt x="41291" y="16502"/>
                  </a:lnTo>
                  <a:cubicBezTo>
                    <a:pt x="41608" y="22206"/>
                    <a:pt x="31810" y="22084"/>
                    <a:pt x="31030" y="22060"/>
                  </a:cubicBezTo>
                  <a:cubicBezTo>
                    <a:pt x="30323" y="22109"/>
                    <a:pt x="30201" y="21085"/>
                    <a:pt x="30883" y="20939"/>
                  </a:cubicBezTo>
                  <a:cubicBezTo>
                    <a:pt x="30908" y="20939"/>
                    <a:pt x="37635" y="19647"/>
                    <a:pt x="36490" y="17014"/>
                  </a:cubicBezTo>
                  <a:lnTo>
                    <a:pt x="36490" y="17014"/>
                  </a:lnTo>
                  <a:cubicBezTo>
                    <a:pt x="36173" y="16234"/>
                    <a:pt x="35758" y="15503"/>
                    <a:pt x="35295" y="14821"/>
                  </a:cubicBezTo>
                  <a:cubicBezTo>
                    <a:pt x="33394" y="12115"/>
                    <a:pt x="30445" y="10360"/>
                    <a:pt x="27447" y="9458"/>
                  </a:cubicBezTo>
                  <a:cubicBezTo>
                    <a:pt x="24473" y="8556"/>
                    <a:pt x="21475" y="8532"/>
                    <a:pt x="19452" y="9385"/>
                  </a:cubicBezTo>
                  <a:cubicBezTo>
                    <a:pt x="19110" y="9507"/>
                    <a:pt x="18794" y="9678"/>
                    <a:pt x="18501" y="9897"/>
                  </a:cubicBezTo>
                  <a:cubicBezTo>
                    <a:pt x="18355" y="9994"/>
                    <a:pt x="18160" y="10019"/>
                    <a:pt x="17989" y="9970"/>
                  </a:cubicBezTo>
                  <a:cubicBezTo>
                    <a:pt x="13187" y="8434"/>
                    <a:pt x="9166" y="10604"/>
                    <a:pt x="6801" y="13504"/>
                  </a:cubicBezTo>
                  <a:cubicBezTo>
                    <a:pt x="5875" y="14577"/>
                    <a:pt x="5192" y="15844"/>
                    <a:pt x="4778" y="17209"/>
                  </a:cubicBezTo>
                  <a:cubicBezTo>
                    <a:pt x="4437" y="18331"/>
                    <a:pt x="4412" y="19379"/>
                    <a:pt x="4754" y="20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414107" y="2071812"/>
              <a:ext cx="319425" cy="318673"/>
            </a:xfrm>
            <a:custGeom>
              <a:avLst/>
              <a:gdLst/>
              <a:ahLst/>
              <a:cxnLst/>
              <a:rect l="l" t="t" r="r" b="b"/>
              <a:pathLst>
                <a:path w="10189" h="10165" extrusionOk="0">
                  <a:moveTo>
                    <a:pt x="3315" y="975"/>
                  </a:moveTo>
                  <a:lnTo>
                    <a:pt x="3364" y="951"/>
                  </a:lnTo>
                  <a:cubicBezTo>
                    <a:pt x="5607" y="0"/>
                    <a:pt x="8215" y="1024"/>
                    <a:pt x="9214" y="3267"/>
                  </a:cubicBezTo>
                  <a:lnTo>
                    <a:pt x="9238" y="3315"/>
                  </a:lnTo>
                  <a:cubicBezTo>
                    <a:pt x="10189" y="5558"/>
                    <a:pt x="9165" y="8166"/>
                    <a:pt x="6947" y="9165"/>
                  </a:cubicBezTo>
                  <a:lnTo>
                    <a:pt x="6874" y="9190"/>
                  </a:lnTo>
                  <a:cubicBezTo>
                    <a:pt x="4607" y="10165"/>
                    <a:pt x="1975" y="9141"/>
                    <a:pt x="1000" y="6874"/>
                  </a:cubicBezTo>
                  <a:cubicBezTo>
                    <a:pt x="0" y="4607"/>
                    <a:pt x="1048" y="1975"/>
                    <a:pt x="3315" y="975"/>
                  </a:cubicBezTo>
                  <a:close/>
                  <a:moveTo>
                    <a:pt x="6484" y="1609"/>
                  </a:moveTo>
                  <a:cubicBezTo>
                    <a:pt x="5558" y="1243"/>
                    <a:pt x="4534" y="1268"/>
                    <a:pt x="3632" y="1658"/>
                  </a:cubicBezTo>
                  <a:lnTo>
                    <a:pt x="3632" y="1658"/>
                  </a:lnTo>
                  <a:cubicBezTo>
                    <a:pt x="610" y="2974"/>
                    <a:pt x="683" y="7313"/>
                    <a:pt x="3754" y="8531"/>
                  </a:cubicBezTo>
                  <a:cubicBezTo>
                    <a:pt x="6850" y="9750"/>
                    <a:pt x="9848" y="6630"/>
                    <a:pt x="8531" y="3583"/>
                  </a:cubicBezTo>
                  <a:lnTo>
                    <a:pt x="8531" y="3583"/>
                  </a:lnTo>
                  <a:cubicBezTo>
                    <a:pt x="8141" y="2682"/>
                    <a:pt x="7410" y="1975"/>
                    <a:pt x="6484" y="1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513455" y="2227684"/>
              <a:ext cx="157440" cy="103957"/>
            </a:xfrm>
            <a:custGeom>
              <a:avLst/>
              <a:gdLst/>
              <a:ahLst/>
              <a:cxnLst/>
              <a:rect l="l" t="t" r="r" b="b"/>
              <a:pathLst>
                <a:path w="5022" h="3316" extrusionOk="0">
                  <a:moveTo>
                    <a:pt x="317" y="2536"/>
                  </a:moveTo>
                  <a:cubicBezTo>
                    <a:pt x="0" y="2121"/>
                    <a:pt x="609" y="1658"/>
                    <a:pt x="926" y="2073"/>
                  </a:cubicBezTo>
                  <a:cubicBezTo>
                    <a:pt x="1146" y="2341"/>
                    <a:pt x="1487" y="2511"/>
                    <a:pt x="1828" y="2536"/>
                  </a:cubicBezTo>
                  <a:cubicBezTo>
                    <a:pt x="2608" y="2560"/>
                    <a:pt x="3364" y="2243"/>
                    <a:pt x="3876" y="1658"/>
                  </a:cubicBezTo>
                  <a:cubicBezTo>
                    <a:pt x="4119" y="1390"/>
                    <a:pt x="4241" y="1025"/>
                    <a:pt x="4192" y="659"/>
                  </a:cubicBezTo>
                  <a:cubicBezTo>
                    <a:pt x="4095" y="123"/>
                    <a:pt x="4899" y="1"/>
                    <a:pt x="4948" y="537"/>
                  </a:cubicBezTo>
                  <a:cubicBezTo>
                    <a:pt x="5021" y="1122"/>
                    <a:pt x="4851" y="1707"/>
                    <a:pt x="4461" y="2146"/>
                  </a:cubicBezTo>
                  <a:cubicBezTo>
                    <a:pt x="3778" y="2901"/>
                    <a:pt x="2803" y="3316"/>
                    <a:pt x="1779" y="3267"/>
                  </a:cubicBezTo>
                  <a:cubicBezTo>
                    <a:pt x="1194" y="3243"/>
                    <a:pt x="658" y="2974"/>
                    <a:pt x="317" y="2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526434" y="2226179"/>
              <a:ext cx="26020" cy="32102"/>
            </a:xfrm>
            <a:custGeom>
              <a:avLst/>
              <a:gdLst/>
              <a:ahLst/>
              <a:cxnLst/>
              <a:rect l="l" t="t" r="r" b="b"/>
              <a:pathLst>
                <a:path w="830" h="1024" extrusionOk="0">
                  <a:moveTo>
                    <a:pt x="171" y="244"/>
                  </a:moveTo>
                  <a:cubicBezTo>
                    <a:pt x="415" y="0"/>
                    <a:pt x="829" y="195"/>
                    <a:pt x="805" y="536"/>
                  </a:cubicBezTo>
                  <a:cubicBezTo>
                    <a:pt x="780" y="878"/>
                    <a:pt x="366" y="1024"/>
                    <a:pt x="122" y="780"/>
                  </a:cubicBezTo>
                  <a:cubicBezTo>
                    <a:pt x="0" y="609"/>
                    <a:pt x="0" y="366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595216" y="2201726"/>
              <a:ext cx="25989" cy="32886"/>
            </a:xfrm>
            <a:custGeom>
              <a:avLst/>
              <a:gdLst/>
              <a:ahLst/>
              <a:cxnLst/>
              <a:rect l="l" t="t" r="r" b="b"/>
              <a:pathLst>
                <a:path w="829" h="1049" extrusionOk="0">
                  <a:moveTo>
                    <a:pt x="171" y="244"/>
                  </a:moveTo>
                  <a:cubicBezTo>
                    <a:pt x="439" y="0"/>
                    <a:pt x="829" y="195"/>
                    <a:pt x="804" y="536"/>
                  </a:cubicBezTo>
                  <a:cubicBezTo>
                    <a:pt x="804" y="878"/>
                    <a:pt x="366" y="1048"/>
                    <a:pt x="146" y="780"/>
                  </a:cubicBezTo>
                  <a:cubicBezTo>
                    <a:pt x="0" y="634"/>
                    <a:pt x="0" y="390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480569" y="1592690"/>
              <a:ext cx="203305" cy="72607"/>
            </a:xfrm>
            <a:custGeom>
              <a:avLst/>
              <a:gdLst/>
              <a:ahLst/>
              <a:cxnLst/>
              <a:rect l="l" t="t" r="r" b="b"/>
              <a:pathLst>
                <a:path w="6485" h="2316" extrusionOk="0">
                  <a:moveTo>
                    <a:pt x="98" y="171"/>
                  </a:moveTo>
                  <a:cubicBezTo>
                    <a:pt x="1975" y="683"/>
                    <a:pt x="4315" y="2316"/>
                    <a:pt x="6338" y="1828"/>
                  </a:cubicBezTo>
                  <a:cubicBezTo>
                    <a:pt x="6485" y="1780"/>
                    <a:pt x="6485" y="1560"/>
                    <a:pt x="6338" y="1536"/>
                  </a:cubicBezTo>
                  <a:cubicBezTo>
                    <a:pt x="5461" y="1097"/>
                    <a:pt x="4364" y="1048"/>
                    <a:pt x="3413" y="780"/>
                  </a:cubicBezTo>
                  <a:cubicBezTo>
                    <a:pt x="2317" y="488"/>
                    <a:pt x="1220" y="317"/>
                    <a:pt x="123" y="49"/>
                  </a:cubicBezTo>
                  <a:cubicBezTo>
                    <a:pt x="25" y="0"/>
                    <a:pt x="1" y="147"/>
                    <a:pt x="98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827519" y="1565948"/>
              <a:ext cx="152831" cy="64989"/>
            </a:xfrm>
            <a:custGeom>
              <a:avLst/>
              <a:gdLst/>
              <a:ahLst/>
              <a:cxnLst/>
              <a:rect l="l" t="t" r="r" b="b"/>
              <a:pathLst>
                <a:path w="4875" h="2073" extrusionOk="0">
                  <a:moveTo>
                    <a:pt x="4802" y="0"/>
                  </a:moveTo>
                  <a:cubicBezTo>
                    <a:pt x="4022" y="171"/>
                    <a:pt x="3266" y="415"/>
                    <a:pt x="2559" y="805"/>
                  </a:cubicBezTo>
                  <a:cubicBezTo>
                    <a:pt x="2218" y="951"/>
                    <a:pt x="1926" y="1146"/>
                    <a:pt x="1584" y="1316"/>
                  </a:cubicBezTo>
                  <a:cubicBezTo>
                    <a:pt x="1146" y="1536"/>
                    <a:pt x="561" y="1511"/>
                    <a:pt x="98" y="1731"/>
                  </a:cubicBezTo>
                  <a:cubicBezTo>
                    <a:pt x="0" y="1755"/>
                    <a:pt x="0" y="1926"/>
                    <a:pt x="122" y="1950"/>
                  </a:cubicBezTo>
                  <a:cubicBezTo>
                    <a:pt x="951" y="2072"/>
                    <a:pt x="1731" y="1682"/>
                    <a:pt x="2535" y="1487"/>
                  </a:cubicBezTo>
                  <a:cubicBezTo>
                    <a:pt x="3339" y="1292"/>
                    <a:pt x="4192" y="561"/>
                    <a:pt x="4826" y="73"/>
                  </a:cubicBezTo>
                  <a:cubicBezTo>
                    <a:pt x="4875" y="49"/>
                    <a:pt x="4851" y="0"/>
                    <a:pt x="4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680018" y="1529269"/>
              <a:ext cx="43608" cy="96307"/>
            </a:xfrm>
            <a:custGeom>
              <a:avLst/>
              <a:gdLst/>
              <a:ahLst/>
              <a:cxnLst/>
              <a:rect l="l" t="t" r="r" b="b"/>
              <a:pathLst>
                <a:path w="1391" h="3072" extrusionOk="0">
                  <a:moveTo>
                    <a:pt x="1366" y="2901"/>
                  </a:moveTo>
                  <a:cubicBezTo>
                    <a:pt x="1195" y="2438"/>
                    <a:pt x="1049" y="1975"/>
                    <a:pt x="903" y="1536"/>
                  </a:cubicBezTo>
                  <a:cubicBezTo>
                    <a:pt x="756" y="1073"/>
                    <a:pt x="756" y="463"/>
                    <a:pt x="415" y="73"/>
                  </a:cubicBezTo>
                  <a:cubicBezTo>
                    <a:pt x="366" y="0"/>
                    <a:pt x="220" y="0"/>
                    <a:pt x="171" y="98"/>
                  </a:cubicBezTo>
                  <a:cubicBezTo>
                    <a:pt x="1" y="561"/>
                    <a:pt x="220" y="1073"/>
                    <a:pt x="366" y="1511"/>
                  </a:cubicBezTo>
                  <a:cubicBezTo>
                    <a:pt x="537" y="2048"/>
                    <a:pt x="805" y="2560"/>
                    <a:pt x="1195" y="2974"/>
                  </a:cubicBezTo>
                  <a:cubicBezTo>
                    <a:pt x="1268" y="3071"/>
                    <a:pt x="1390" y="2998"/>
                    <a:pt x="1366" y="2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552423" y="1528485"/>
              <a:ext cx="45865" cy="52010"/>
            </a:xfrm>
            <a:custGeom>
              <a:avLst/>
              <a:gdLst/>
              <a:ahLst/>
              <a:cxnLst/>
              <a:rect l="l" t="t" r="r" b="b"/>
              <a:pathLst>
                <a:path w="1463" h="1659" extrusionOk="0">
                  <a:moveTo>
                    <a:pt x="1463" y="1561"/>
                  </a:moveTo>
                  <a:cubicBezTo>
                    <a:pt x="1121" y="976"/>
                    <a:pt x="658" y="464"/>
                    <a:pt x="146" y="74"/>
                  </a:cubicBezTo>
                  <a:cubicBezTo>
                    <a:pt x="73" y="1"/>
                    <a:pt x="0" y="74"/>
                    <a:pt x="25" y="147"/>
                  </a:cubicBezTo>
                  <a:cubicBezTo>
                    <a:pt x="341" y="756"/>
                    <a:pt x="805" y="1268"/>
                    <a:pt x="1390" y="1634"/>
                  </a:cubicBezTo>
                  <a:cubicBezTo>
                    <a:pt x="1438" y="1658"/>
                    <a:pt x="1463" y="1585"/>
                    <a:pt x="146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344573" y="1620184"/>
              <a:ext cx="71102" cy="45113"/>
            </a:xfrm>
            <a:custGeom>
              <a:avLst/>
              <a:gdLst/>
              <a:ahLst/>
              <a:cxnLst/>
              <a:rect l="l" t="t" r="r" b="b"/>
              <a:pathLst>
                <a:path w="2268" h="1439" extrusionOk="0">
                  <a:moveTo>
                    <a:pt x="2218" y="586"/>
                  </a:moveTo>
                  <a:cubicBezTo>
                    <a:pt x="1658" y="440"/>
                    <a:pt x="488" y="1"/>
                    <a:pt x="49" y="488"/>
                  </a:cubicBezTo>
                  <a:cubicBezTo>
                    <a:pt x="0" y="513"/>
                    <a:pt x="0" y="561"/>
                    <a:pt x="25" y="610"/>
                  </a:cubicBezTo>
                  <a:cubicBezTo>
                    <a:pt x="268" y="1439"/>
                    <a:pt x="1706" y="878"/>
                    <a:pt x="2218" y="659"/>
                  </a:cubicBezTo>
                  <a:cubicBezTo>
                    <a:pt x="2267" y="635"/>
                    <a:pt x="2243" y="586"/>
                    <a:pt x="2218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286481" y="1711130"/>
              <a:ext cx="31381" cy="22196"/>
            </a:xfrm>
            <a:custGeom>
              <a:avLst/>
              <a:gdLst/>
              <a:ahLst/>
              <a:cxnLst/>
              <a:rect l="l" t="t" r="r" b="b"/>
              <a:pathLst>
                <a:path w="1001" h="708" extrusionOk="0">
                  <a:moveTo>
                    <a:pt x="1000" y="269"/>
                  </a:moveTo>
                  <a:cubicBezTo>
                    <a:pt x="756" y="25"/>
                    <a:pt x="342" y="0"/>
                    <a:pt x="98" y="244"/>
                  </a:cubicBezTo>
                  <a:cubicBezTo>
                    <a:pt x="1" y="317"/>
                    <a:pt x="25" y="464"/>
                    <a:pt x="123" y="512"/>
                  </a:cubicBezTo>
                  <a:cubicBezTo>
                    <a:pt x="415" y="707"/>
                    <a:pt x="805" y="610"/>
                    <a:pt x="1000" y="317"/>
                  </a:cubicBezTo>
                  <a:cubicBezTo>
                    <a:pt x="1000" y="317"/>
                    <a:pt x="1000" y="293"/>
                    <a:pt x="1000" y="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822158" y="1492589"/>
              <a:ext cx="42824" cy="93235"/>
            </a:xfrm>
            <a:custGeom>
              <a:avLst/>
              <a:gdLst/>
              <a:ahLst/>
              <a:cxnLst/>
              <a:rect l="l" t="t" r="r" b="b"/>
              <a:pathLst>
                <a:path w="1366" h="2974" extrusionOk="0">
                  <a:moveTo>
                    <a:pt x="220" y="2852"/>
                  </a:moveTo>
                  <a:cubicBezTo>
                    <a:pt x="439" y="2023"/>
                    <a:pt x="1365" y="1097"/>
                    <a:pt x="1219" y="195"/>
                  </a:cubicBezTo>
                  <a:cubicBezTo>
                    <a:pt x="1195" y="73"/>
                    <a:pt x="1049" y="0"/>
                    <a:pt x="951" y="73"/>
                  </a:cubicBezTo>
                  <a:cubicBezTo>
                    <a:pt x="171" y="610"/>
                    <a:pt x="98" y="1975"/>
                    <a:pt x="0" y="2828"/>
                  </a:cubicBezTo>
                  <a:cubicBezTo>
                    <a:pt x="0" y="2950"/>
                    <a:pt x="171" y="2974"/>
                    <a:pt x="220" y="28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1029225" y="1543000"/>
              <a:ext cx="88689" cy="49721"/>
            </a:xfrm>
            <a:custGeom>
              <a:avLst/>
              <a:gdLst/>
              <a:ahLst/>
              <a:cxnLst/>
              <a:rect l="l" t="t" r="r" b="b"/>
              <a:pathLst>
                <a:path w="2829" h="1586" extrusionOk="0">
                  <a:moveTo>
                    <a:pt x="123" y="1561"/>
                  </a:moveTo>
                  <a:cubicBezTo>
                    <a:pt x="927" y="1220"/>
                    <a:pt x="2219" y="952"/>
                    <a:pt x="2755" y="220"/>
                  </a:cubicBezTo>
                  <a:cubicBezTo>
                    <a:pt x="2828" y="123"/>
                    <a:pt x="2731" y="1"/>
                    <a:pt x="2633" y="50"/>
                  </a:cubicBezTo>
                  <a:cubicBezTo>
                    <a:pt x="2219" y="220"/>
                    <a:pt x="1829" y="440"/>
                    <a:pt x="1488" y="708"/>
                  </a:cubicBezTo>
                  <a:cubicBezTo>
                    <a:pt x="1049" y="976"/>
                    <a:pt x="562" y="1220"/>
                    <a:pt x="74" y="1439"/>
                  </a:cubicBezTo>
                  <a:cubicBezTo>
                    <a:pt x="1" y="1463"/>
                    <a:pt x="50" y="1585"/>
                    <a:pt x="12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1148449" y="1597267"/>
              <a:ext cx="89442" cy="38999"/>
            </a:xfrm>
            <a:custGeom>
              <a:avLst/>
              <a:gdLst/>
              <a:ahLst/>
              <a:cxnLst/>
              <a:rect l="l" t="t" r="r" b="b"/>
              <a:pathLst>
                <a:path w="2853" h="1244" extrusionOk="0">
                  <a:moveTo>
                    <a:pt x="122" y="756"/>
                  </a:moveTo>
                  <a:cubicBezTo>
                    <a:pt x="927" y="707"/>
                    <a:pt x="2097" y="1244"/>
                    <a:pt x="2779" y="561"/>
                  </a:cubicBezTo>
                  <a:cubicBezTo>
                    <a:pt x="2852" y="464"/>
                    <a:pt x="2828" y="317"/>
                    <a:pt x="2706" y="269"/>
                  </a:cubicBezTo>
                  <a:cubicBezTo>
                    <a:pt x="1902" y="1"/>
                    <a:pt x="878" y="391"/>
                    <a:pt x="74" y="610"/>
                  </a:cubicBezTo>
                  <a:cubicBezTo>
                    <a:pt x="0" y="634"/>
                    <a:pt x="25" y="756"/>
                    <a:pt x="122" y="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1223344" y="1652286"/>
              <a:ext cx="58092" cy="35175"/>
            </a:xfrm>
            <a:custGeom>
              <a:avLst/>
              <a:gdLst/>
              <a:ahLst/>
              <a:cxnLst/>
              <a:rect l="l" t="t" r="r" b="b"/>
              <a:pathLst>
                <a:path w="1853" h="1122" extrusionOk="0">
                  <a:moveTo>
                    <a:pt x="293" y="561"/>
                  </a:moveTo>
                  <a:cubicBezTo>
                    <a:pt x="658" y="805"/>
                    <a:pt x="1389" y="1122"/>
                    <a:pt x="1779" y="829"/>
                  </a:cubicBezTo>
                  <a:cubicBezTo>
                    <a:pt x="1828" y="805"/>
                    <a:pt x="1853" y="707"/>
                    <a:pt x="1828" y="659"/>
                  </a:cubicBezTo>
                  <a:cubicBezTo>
                    <a:pt x="1609" y="171"/>
                    <a:pt x="926" y="317"/>
                    <a:pt x="488" y="147"/>
                  </a:cubicBezTo>
                  <a:cubicBezTo>
                    <a:pt x="195" y="1"/>
                    <a:pt x="0" y="439"/>
                    <a:pt x="293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718986" y="1668338"/>
              <a:ext cx="6145" cy="4608"/>
            </a:xfrm>
            <a:custGeom>
              <a:avLst/>
              <a:gdLst/>
              <a:ahLst/>
              <a:cxnLst/>
              <a:rect l="l" t="t" r="r" b="b"/>
              <a:pathLst>
                <a:path w="196" h="147" extrusionOk="0">
                  <a:moveTo>
                    <a:pt x="98" y="147"/>
                  </a:moveTo>
                  <a:cubicBezTo>
                    <a:pt x="196" y="147"/>
                    <a:pt x="196" y="0"/>
                    <a:pt x="98" y="0"/>
                  </a:cubicBezTo>
                  <a:cubicBezTo>
                    <a:pt x="1" y="0"/>
                    <a:pt x="1" y="147"/>
                    <a:pt x="98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720522" y="1657647"/>
              <a:ext cx="32134" cy="96307"/>
            </a:xfrm>
            <a:custGeom>
              <a:avLst/>
              <a:gdLst/>
              <a:ahLst/>
              <a:cxnLst/>
              <a:rect l="l" t="t" r="r" b="b"/>
              <a:pathLst>
                <a:path w="1025" h="3072" extrusionOk="0">
                  <a:moveTo>
                    <a:pt x="147" y="146"/>
                  </a:moveTo>
                  <a:cubicBezTo>
                    <a:pt x="49" y="366"/>
                    <a:pt x="1" y="634"/>
                    <a:pt x="1" y="878"/>
                  </a:cubicBezTo>
                  <a:cubicBezTo>
                    <a:pt x="1" y="1195"/>
                    <a:pt x="1" y="1487"/>
                    <a:pt x="25" y="1804"/>
                  </a:cubicBezTo>
                  <a:cubicBezTo>
                    <a:pt x="49" y="2243"/>
                    <a:pt x="74" y="2852"/>
                    <a:pt x="537" y="3023"/>
                  </a:cubicBezTo>
                  <a:cubicBezTo>
                    <a:pt x="586" y="3071"/>
                    <a:pt x="659" y="3047"/>
                    <a:pt x="707" y="2998"/>
                  </a:cubicBezTo>
                  <a:cubicBezTo>
                    <a:pt x="1024" y="2633"/>
                    <a:pt x="805" y="2170"/>
                    <a:pt x="756" y="1731"/>
                  </a:cubicBezTo>
                  <a:cubicBezTo>
                    <a:pt x="732" y="1414"/>
                    <a:pt x="683" y="1121"/>
                    <a:pt x="634" y="805"/>
                  </a:cubicBezTo>
                  <a:cubicBezTo>
                    <a:pt x="610" y="512"/>
                    <a:pt x="512" y="439"/>
                    <a:pt x="366" y="122"/>
                  </a:cubicBezTo>
                  <a:cubicBezTo>
                    <a:pt x="317" y="0"/>
                    <a:pt x="171" y="25"/>
                    <a:pt x="147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659389" y="1879229"/>
              <a:ext cx="117719" cy="155151"/>
            </a:xfrm>
            <a:custGeom>
              <a:avLst/>
              <a:gdLst/>
              <a:ahLst/>
              <a:cxnLst/>
              <a:rect l="l" t="t" r="r" b="b"/>
              <a:pathLst>
                <a:path w="3755" h="4949" extrusionOk="0">
                  <a:moveTo>
                    <a:pt x="3632" y="50"/>
                  </a:moveTo>
                  <a:cubicBezTo>
                    <a:pt x="3169" y="293"/>
                    <a:pt x="2779" y="415"/>
                    <a:pt x="2414" y="805"/>
                  </a:cubicBezTo>
                  <a:cubicBezTo>
                    <a:pt x="1999" y="1195"/>
                    <a:pt x="1658" y="1634"/>
                    <a:pt x="1341" y="2097"/>
                  </a:cubicBezTo>
                  <a:cubicBezTo>
                    <a:pt x="854" y="2780"/>
                    <a:pt x="1" y="3876"/>
                    <a:pt x="293" y="4754"/>
                  </a:cubicBezTo>
                  <a:cubicBezTo>
                    <a:pt x="342" y="4900"/>
                    <a:pt x="537" y="4949"/>
                    <a:pt x="659" y="4851"/>
                  </a:cubicBezTo>
                  <a:cubicBezTo>
                    <a:pt x="951" y="4681"/>
                    <a:pt x="1171" y="4413"/>
                    <a:pt x="1268" y="4071"/>
                  </a:cubicBezTo>
                  <a:cubicBezTo>
                    <a:pt x="1536" y="3511"/>
                    <a:pt x="1853" y="2950"/>
                    <a:pt x="2194" y="2438"/>
                  </a:cubicBezTo>
                  <a:cubicBezTo>
                    <a:pt x="2462" y="2048"/>
                    <a:pt x="2731" y="1658"/>
                    <a:pt x="3023" y="1293"/>
                  </a:cubicBezTo>
                  <a:cubicBezTo>
                    <a:pt x="3291" y="903"/>
                    <a:pt x="3462" y="488"/>
                    <a:pt x="3706" y="123"/>
                  </a:cubicBezTo>
                  <a:cubicBezTo>
                    <a:pt x="3754" y="50"/>
                    <a:pt x="3657" y="1"/>
                    <a:pt x="3632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940599" y="1872363"/>
              <a:ext cx="107781" cy="90194"/>
            </a:xfrm>
            <a:custGeom>
              <a:avLst/>
              <a:gdLst/>
              <a:ahLst/>
              <a:cxnLst/>
              <a:rect l="l" t="t" r="r" b="b"/>
              <a:pathLst>
                <a:path w="3438" h="2877" extrusionOk="0">
                  <a:moveTo>
                    <a:pt x="74" y="171"/>
                  </a:moveTo>
                  <a:cubicBezTo>
                    <a:pt x="634" y="610"/>
                    <a:pt x="1170" y="1073"/>
                    <a:pt x="1682" y="1585"/>
                  </a:cubicBezTo>
                  <a:cubicBezTo>
                    <a:pt x="1950" y="1829"/>
                    <a:pt x="2219" y="2097"/>
                    <a:pt x="2462" y="2389"/>
                  </a:cubicBezTo>
                  <a:cubicBezTo>
                    <a:pt x="2682" y="2657"/>
                    <a:pt x="2755" y="2852"/>
                    <a:pt x="3096" y="2877"/>
                  </a:cubicBezTo>
                  <a:cubicBezTo>
                    <a:pt x="3218" y="2877"/>
                    <a:pt x="3315" y="2828"/>
                    <a:pt x="3315" y="2730"/>
                  </a:cubicBezTo>
                  <a:cubicBezTo>
                    <a:pt x="3437" y="2121"/>
                    <a:pt x="2633" y="1585"/>
                    <a:pt x="2243" y="1219"/>
                  </a:cubicBezTo>
                  <a:cubicBezTo>
                    <a:pt x="1609" y="659"/>
                    <a:pt x="902" y="415"/>
                    <a:pt x="171" y="49"/>
                  </a:cubicBezTo>
                  <a:cubicBezTo>
                    <a:pt x="74" y="0"/>
                    <a:pt x="0" y="122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11"/>
            <p:cNvSpPr/>
            <p:nvPr/>
          </p:nvSpPr>
          <p:spPr>
            <a:xfrm>
              <a:off x="510383" y="1880765"/>
              <a:ext cx="102420" cy="39783"/>
            </a:xfrm>
            <a:custGeom>
              <a:avLst/>
              <a:gdLst/>
              <a:ahLst/>
              <a:cxnLst/>
              <a:rect l="l" t="t" r="r" b="b"/>
              <a:pathLst>
                <a:path w="3267" h="1269" extrusionOk="0">
                  <a:moveTo>
                    <a:pt x="3145" y="293"/>
                  </a:moveTo>
                  <a:cubicBezTo>
                    <a:pt x="2926" y="220"/>
                    <a:pt x="2731" y="49"/>
                    <a:pt x="2511" y="25"/>
                  </a:cubicBezTo>
                  <a:cubicBezTo>
                    <a:pt x="2170" y="1"/>
                    <a:pt x="1829" y="25"/>
                    <a:pt x="1512" y="74"/>
                  </a:cubicBezTo>
                  <a:cubicBezTo>
                    <a:pt x="976" y="196"/>
                    <a:pt x="293" y="391"/>
                    <a:pt x="74" y="951"/>
                  </a:cubicBezTo>
                  <a:cubicBezTo>
                    <a:pt x="1" y="1097"/>
                    <a:pt x="122" y="1268"/>
                    <a:pt x="269" y="1244"/>
                  </a:cubicBezTo>
                  <a:cubicBezTo>
                    <a:pt x="707" y="1244"/>
                    <a:pt x="1097" y="1024"/>
                    <a:pt x="1487" y="878"/>
                  </a:cubicBezTo>
                  <a:cubicBezTo>
                    <a:pt x="1731" y="805"/>
                    <a:pt x="1975" y="756"/>
                    <a:pt x="2219" y="707"/>
                  </a:cubicBezTo>
                  <a:cubicBezTo>
                    <a:pt x="2487" y="586"/>
                    <a:pt x="2804" y="512"/>
                    <a:pt x="3096" y="464"/>
                  </a:cubicBezTo>
                  <a:cubicBezTo>
                    <a:pt x="3218" y="488"/>
                    <a:pt x="3267" y="317"/>
                    <a:pt x="314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11"/>
            <p:cNvSpPr/>
            <p:nvPr/>
          </p:nvSpPr>
          <p:spPr>
            <a:xfrm>
              <a:off x="526434" y="2201726"/>
              <a:ext cx="94771" cy="56555"/>
            </a:xfrm>
            <a:custGeom>
              <a:avLst/>
              <a:gdLst/>
              <a:ahLst/>
              <a:cxnLst/>
              <a:rect l="l" t="t" r="r" b="b"/>
              <a:pathLst>
                <a:path w="3023" h="1804" extrusionOk="0">
                  <a:moveTo>
                    <a:pt x="171" y="1024"/>
                  </a:moveTo>
                  <a:cubicBezTo>
                    <a:pt x="415" y="780"/>
                    <a:pt x="829" y="975"/>
                    <a:pt x="805" y="1316"/>
                  </a:cubicBezTo>
                  <a:cubicBezTo>
                    <a:pt x="780" y="1658"/>
                    <a:pt x="366" y="1804"/>
                    <a:pt x="122" y="1560"/>
                  </a:cubicBezTo>
                  <a:cubicBezTo>
                    <a:pt x="0" y="1389"/>
                    <a:pt x="0" y="1146"/>
                    <a:pt x="171" y="1024"/>
                  </a:cubicBezTo>
                  <a:close/>
                  <a:moveTo>
                    <a:pt x="2365" y="219"/>
                  </a:moveTo>
                  <a:cubicBezTo>
                    <a:pt x="2633" y="0"/>
                    <a:pt x="3023" y="195"/>
                    <a:pt x="3023" y="536"/>
                  </a:cubicBezTo>
                  <a:cubicBezTo>
                    <a:pt x="2998" y="878"/>
                    <a:pt x="2584" y="1024"/>
                    <a:pt x="2340" y="780"/>
                  </a:cubicBezTo>
                  <a:cubicBezTo>
                    <a:pt x="2219" y="609"/>
                    <a:pt x="2219" y="390"/>
                    <a:pt x="2365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527970" y="2243735"/>
              <a:ext cx="119224" cy="72638"/>
            </a:xfrm>
            <a:custGeom>
              <a:avLst/>
              <a:gdLst/>
              <a:ahLst/>
              <a:cxnLst/>
              <a:rect l="l" t="t" r="r" b="b"/>
              <a:pathLst>
                <a:path w="3803" h="2317" extrusionOk="0">
                  <a:moveTo>
                    <a:pt x="220" y="1829"/>
                  </a:moveTo>
                  <a:cubicBezTo>
                    <a:pt x="0" y="1561"/>
                    <a:pt x="317" y="1195"/>
                    <a:pt x="610" y="1366"/>
                  </a:cubicBezTo>
                  <a:cubicBezTo>
                    <a:pt x="878" y="1585"/>
                    <a:pt x="1195" y="1682"/>
                    <a:pt x="1536" y="1707"/>
                  </a:cubicBezTo>
                  <a:cubicBezTo>
                    <a:pt x="1780" y="1707"/>
                    <a:pt x="2048" y="1658"/>
                    <a:pt x="2291" y="1561"/>
                  </a:cubicBezTo>
                  <a:cubicBezTo>
                    <a:pt x="2535" y="1463"/>
                    <a:pt x="2730" y="1293"/>
                    <a:pt x="2901" y="1098"/>
                  </a:cubicBezTo>
                  <a:lnTo>
                    <a:pt x="2901" y="1098"/>
                  </a:lnTo>
                  <a:cubicBezTo>
                    <a:pt x="3096" y="878"/>
                    <a:pt x="3193" y="586"/>
                    <a:pt x="3193" y="293"/>
                  </a:cubicBezTo>
                  <a:cubicBezTo>
                    <a:pt x="3218" y="147"/>
                    <a:pt x="3339" y="1"/>
                    <a:pt x="3510" y="1"/>
                  </a:cubicBezTo>
                  <a:cubicBezTo>
                    <a:pt x="3681" y="25"/>
                    <a:pt x="3803" y="147"/>
                    <a:pt x="3803" y="318"/>
                  </a:cubicBezTo>
                  <a:cubicBezTo>
                    <a:pt x="3778" y="732"/>
                    <a:pt x="3632" y="1146"/>
                    <a:pt x="3364" y="1463"/>
                  </a:cubicBezTo>
                  <a:lnTo>
                    <a:pt x="3339" y="1487"/>
                  </a:lnTo>
                  <a:cubicBezTo>
                    <a:pt x="3120" y="1756"/>
                    <a:pt x="2828" y="1951"/>
                    <a:pt x="2511" y="2097"/>
                  </a:cubicBezTo>
                  <a:cubicBezTo>
                    <a:pt x="2194" y="2243"/>
                    <a:pt x="1828" y="2316"/>
                    <a:pt x="1487" y="2292"/>
                  </a:cubicBezTo>
                  <a:cubicBezTo>
                    <a:pt x="1024" y="2267"/>
                    <a:pt x="585" y="2121"/>
                    <a:pt x="220" y="1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0" name="Google Shape;920;p11"/>
          <p:cNvGrpSpPr/>
          <p:nvPr/>
        </p:nvGrpSpPr>
        <p:grpSpPr>
          <a:xfrm>
            <a:off x="9295892" y="6105291"/>
            <a:ext cx="1403017" cy="894604"/>
            <a:chOff x="-411182" y="4614893"/>
            <a:chExt cx="1052263" cy="670953"/>
          </a:xfrm>
        </p:grpSpPr>
        <p:sp>
          <p:nvSpPr>
            <p:cNvPr id="921" name="Google Shape;921;p11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5" name="Google Shape;935;p11"/>
          <p:cNvGrpSpPr/>
          <p:nvPr/>
        </p:nvGrpSpPr>
        <p:grpSpPr>
          <a:xfrm>
            <a:off x="10963220" y="1458743"/>
            <a:ext cx="1893080" cy="1921629"/>
            <a:chOff x="-535735" y="-190843"/>
            <a:chExt cx="1419810" cy="1441222"/>
          </a:xfrm>
        </p:grpSpPr>
        <p:sp>
          <p:nvSpPr>
            <p:cNvPr id="936" name="Google Shape;936;p11"/>
            <p:cNvSpPr/>
            <p:nvPr/>
          </p:nvSpPr>
          <p:spPr>
            <a:xfrm>
              <a:off x="-535735" y="-190843"/>
              <a:ext cx="1419810" cy="1441222"/>
            </a:xfrm>
            <a:custGeom>
              <a:avLst/>
              <a:gdLst/>
              <a:ahLst/>
              <a:cxnLst/>
              <a:rect l="l" t="t" r="r" b="b"/>
              <a:pathLst>
                <a:path w="45289" h="45972" extrusionOk="0">
                  <a:moveTo>
                    <a:pt x="23449" y="42705"/>
                  </a:moveTo>
                  <a:cubicBezTo>
                    <a:pt x="13919" y="42730"/>
                    <a:pt x="5704" y="36027"/>
                    <a:pt x="3827" y="26667"/>
                  </a:cubicBezTo>
                  <a:cubicBezTo>
                    <a:pt x="1975" y="17331"/>
                    <a:pt x="6947" y="7971"/>
                    <a:pt x="15747" y="4315"/>
                  </a:cubicBezTo>
                  <a:cubicBezTo>
                    <a:pt x="24546" y="659"/>
                    <a:pt x="34710" y="3730"/>
                    <a:pt x="39999" y="11652"/>
                  </a:cubicBezTo>
                  <a:cubicBezTo>
                    <a:pt x="45289" y="19574"/>
                    <a:pt x="44265" y="30128"/>
                    <a:pt x="37538" y="36855"/>
                  </a:cubicBezTo>
                  <a:cubicBezTo>
                    <a:pt x="33808" y="40609"/>
                    <a:pt x="28738" y="42705"/>
                    <a:pt x="23449" y="42705"/>
                  </a:cubicBezTo>
                  <a:close/>
                  <a:moveTo>
                    <a:pt x="44606" y="22791"/>
                  </a:moveTo>
                  <a:cubicBezTo>
                    <a:pt x="44631" y="12675"/>
                    <a:pt x="37489" y="3974"/>
                    <a:pt x="27593" y="1975"/>
                  </a:cubicBezTo>
                  <a:cubicBezTo>
                    <a:pt x="17672" y="1"/>
                    <a:pt x="7752" y="5290"/>
                    <a:pt x="3876" y="14625"/>
                  </a:cubicBezTo>
                  <a:cubicBezTo>
                    <a:pt x="1" y="23961"/>
                    <a:pt x="3242" y="34735"/>
                    <a:pt x="11652" y="40341"/>
                  </a:cubicBezTo>
                  <a:cubicBezTo>
                    <a:pt x="20061" y="45971"/>
                    <a:pt x="31249" y="44875"/>
                    <a:pt x="38391" y="37733"/>
                  </a:cubicBezTo>
                  <a:cubicBezTo>
                    <a:pt x="42364" y="33760"/>
                    <a:pt x="44606" y="28397"/>
                    <a:pt x="44606" y="22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291842" y="104882"/>
              <a:ext cx="96307" cy="96307"/>
            </a:xfrm>
            <a:custGeom>
              <a:avLst/>
              <a:gdLst/>
              <a:ahLst/>
              <a:cxnLst/>
              <a:rect l="l" t="t" r="r" b="b"/>
              <a:pathLst>
                <a:path w="3072" h="3072" extrusionOk="0">
                  <a:moveTo>
                    <a:pt x="1341" y="3072"/>
                  </a:moveTo>
                  <a:cubicBezTo>
                    <a:pt x="2511" y="3047"/>
                    <a:pt x="3072" y="1634"/>
                    <a:pt x="2243" y="805"/>
                  </a:cubicBezTo>
                  <a:cubicBezTo>
                    <a:pt x="1414" y="1"/>
                    <a:pt x="0" y="586"/>
                    <a:pt x="0" y="1756"/>
                  </a:cubicBezTo>
                  <a:cubicBezTo>
                    <a:pt x="25" y="2487"/>
                    <a:pt x="610" y="3072"/>
                    <a:pt x="1341" y="30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18282" y="104882"/>
              <a:ext cx="96307" cy="96307"/>
            </a:xfrm>
            <a:custGeom>
              <a:avLst/>
              <a:gdLst/>
              <a:ahLst/>
              <a:cxnLst/>
              <a:rect l="l" t="t" r="r" b="b"/>
              <a:pathLst>
                <a:path w="3072" h="3072" extrusionOk="0">
                  <a:moveTo>
                    <a:pt x="1341" y="3072"/>
                  </a:moveTo>
                  <a:cubicBezTo>
                    <a:pt x="2511" y="3047"/>
                    <a:pt x="3071" y="1634"/>
                    <a:pt x="2243" y="805"/>
                  </a:cubicBezTo>
                  <a:cubicBezTo>
                    <a:pt x="1414" y="1"/>
                    <a:pt x="0" y="586"/>
                    <a:pt x="0" y="1756"/>
                  </a:cubicBezTo>
                  <a:cubicBezTo>
                    <a:pt x="25" y="2487"/>
                    <a:pt x="610" y="3072"/>
                    <a:pt x="1341" y="30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-155962" y="178241"/>
              <a:ext cx="711457" cy="350775"/>
            </a:xfrm>
            <a:custGeom>
              <a:avLst/>
              <a:gdLst/>
              <a:ahLst/>
              <a:cxnLst/>
              <a:rect l="l" t="t" r="r" b="b"/>
              <a:pathLst>
                <a:path w="22694" h="11189" extrusionOk="0">
                  <a:moveTo>
                    <a:pt x="3145" y="1268"/>
                  </a:moveTo>
                  <a:cubicBezTo>
                    <a:pt x="2073" y="659"/>
                    <a:pt x="1317" y="464"/>
                    <a:pt x="854" y="586"/>
                  </a:cubicBezTo>
                  <a:cubicBezTo>
                    <a:pt x="171" y="756"/>
                    <a:pt x="1" y="1341"/>
                    <a:pt x="196" y="2194"/>
                  </a:cubicBezTo>
                  <a:cubicBezTo>
                    <a:pt x="464" y="3047"/>
                    <a:pt x="854" y="3852"/>
                    <a:pt x="1366" y="4583"/>
                  </a:cubicBezTo>
                  <a:cubicBezTo>
                    <a:pt x="3316" y="7508"/>
                    <a:pt x="7313" y="11189"/>
                    <a:pt x="11140" y="11140"/>
                  </a:cubicBezTo>
                  <a:cubicBezTo>
                    <a:pt x="14967" y="11116"/>
                    <a:pt x="19208" y="7337"/>
                    <a:pt x="21280" y="4315"/>
                  </a:cubicBezTo>
                  <a:cubicBezTo>
                    <a:pt x="21816" y="3584"/>
                    <a:pt x="22231" y="2755"/>
                    <a:pt x="22499" y="1902"/>
                  </a:cubicBezTo>
                  <a:cubicBezTo>
                    <a:pt x="22694" y="1049"/>
                    <a:pt x="22547" y="439"/>
                    <a:pt x="21889" y="196"/>
                  </a:cubicBezTo>
                  <a:cubicBezTo>
                    <a:pt x="21377" y="1"/>
                    <a:pt x="20549" y="147"/>
                    <a:pt x="19330" y="732"/>
                  </a:cubicBezTo>
                  <a:cubicBezTo>
                    <a:pt x="15869" y="2438"/>
                    <a:pt x="13480" y="3242"/>
                    <a:pt x="11140" y="3291"/>
                  </a:cubicBezTo>
                  <a:cubicBezTo>
                    <a:pt x="8824" y="3340"/>
                    <a:pt x="6484" y="2609"/>
                    <a:pt x="3145" y="1244"/>
                  </a:cubicBezTo>
                  <a:close/>
                  <a:moveTo>
                    <a:pt x="19696" y="1487"/>
                  </a:moveTo>
                  <a:cubicBezTo>
                    <a:pt x="20695" y="1024"/>
                    <a:pt x="21304" y="878"/>
                    <a:pt x="21621" y="1000"/>
                  </a:cubicBezTo>
                  <a:cubicBezTo>
                    <a:pt x="21792" y="1049"/>
                    <a:pt x="21816" y="1317"/>
                    <a:pt x="21694" y="1731"/>
                  </a:cubicBezTo>
                  <a:cubicBezTo>
                    <a:pt x="21451" y="2511"/>
                    <a:pt x="21085" y="3242"/>
                    <a:pt x="20597" y="3876"/>
                  </a:cubicBezTo>
                  <a:cubicBezTo>
                    <a:pt x="18647" y="6728"/>
                    <a:pt x="14674" y="10287"/>
                    <a:pt x="11140" y="10336"/>
                  </a:cubicBezTo>
                  <a:cubicBezTo>
                    <a:pt x="7606" y="10384"/>
                    <a:pt x="3876" y="6899"/>
                    <a:pt x="2048" y="4144"/>
                  </a:cubicBezTo>
                  <a:cubicBezTo>
                    <a:pt x="1585" y="3486"/>
                    <a:pt x="1220" y="2755"/>
                    <a:pt x="976" y="1999"/>
                  </a:cubicBezTo>
                  <a:cubicBezTo>
                    <a:pt x="903" y="1634"/>
                    <a:pt x="903" y="1390"/>
                    <a:pt x="1049" y="1366"/>
                  </a:cubicBezTo>
                  <a:cubicBezTo>
                    <a:pt x="1317" y="1292"/>
                    <a:pt x="1878" y="1463"/>
                    <a:pt x="2755" y="1975"/>
                  </a:cubicBezTo>
                  <a:lnTo>
                    <a:pt x="2828" y="1999"/>
                  </a:lnTo>
                  <a:cubicBezTo>
                    <a:pt x="6289" y="3437"/>
                    <a:pt x="8703" y="4169"/>
                    <a:pt x="11164" y="4120"/>
                  </a:cubicBezTo>
                  <a:cubicBezTo>
                    <a:pt x="13651" y="4071"/>
                    <a:pt x="16137" y="3218"/>
                    <a:pt x="19696" y="1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-291205" y="255424"/>
              <a:ext cx="125337" cy="71102"/>
            </a:xfrm>
            <a:custGeom>
              <a:avLst/>
              <a:gdLst/>
              <a:ahLst/>
              <a:cxnLst/>
              <a:rect l="l" t="t" r="r" b="b"/>
              <a:pathLst>
                <a:path w="3998" h="2268" extrusionOk="0">
                  <a:moveTo>
                    <a:pt x="3096" y="1975"/>
                  </a:moveTo>
                  <a:cubicBezTo>
                    <a:pt x="2316" y="2267"/>
                    <a:pt x="1463" y="2267"/>
                    <a:pt x="683" y="1975"/>
                  </a:cubicBezTo>
                  <a:cubicBezTo>
                    <a:pt x="269" y="1780"/>
                    <a:pt x="0" y="1487"/>
                    <a:pt x="0" y="1146"/>
                  </a:cubicBezTo>
                  <a:cubicBezTo>
                    <a:pt x="25" y="756"/>
                    <a:pt x="293" y="415"/>
                    <a:pt x="683" y="317"/>
                  </a:cubicBezTo>
                  <a:cubicBezTo>
                    <a:pt x="1463" y="0"/>
                    <a:pt x="2316" y="0"/>
                    <a:pt x="3096" y="317"/>
                  </a:cubicBezTo>
                  <a:cubicBezTo>
                    <a:pt x="3998" y="488"/>
                    <a:pt x="3998" y="1780"/>
                    <a:pt x="3096" y="1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568474" y="255424"/>
              <a:ext cx="125337" cy="71102"/>
            </a:xfrm>
            <a:custGeom>
              <a:avLst/>
              <a:gdLst/>
              <a:ahLst/>
              <a:cxnLst/>
              <a:rect l="l" t="t" r="r" b="b"/>
              <a:pathLst>
                <a:path w="3998" h="2268" extrusionOk="0">
                  <a:moveTo>
                    <a:pt x="3315" y="1975"/>
                  </a:moveTo>
                  <a:cubicBezTo>
                    <a:pt x="2535" y="2267"/>
                    <a:pt x="1682" y="2267"/>
                    <a:pt x="902" y="1975"/>
                  </a:cubicBezTo>
                  <a:cubicBezTo>
                    <a:pt x="0" y="1780"/>
                    <a:pt x="0" y="488"/>
                    <a:pt x="902" y="317"/>
                  </a:cubicBezTo>
                  <a:cubicBezTo>
                    <a:pt x="1682" y="0"/>
                    <a:pt x="2535" y="0"/>
                    <a:pt x="3315" y="317"/>
                  </a:cubicBezTo>
                  <a:cubicBezTo>
                    <a:pt x="3681" y="415"/>
                    <a:pt x="3949" y="756"/>
                    <a:pt x="3997" y="1146"/>
                  </a:cubicBezTo>
                  <a:cubicBezTo>
                    <a:pt x="3997" y="1487"/>
                    <a:pt x="3729" y="1780"/>
                    <a:pt x="3315" y="1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-146776" y="201941"/>
              <a:ext cx="701519" cy="231551"/>
            </a:xfrm>
            <a:custGeom>
              <a:avLst/>
              <a:gdLst/>
              <a:ahLst/>
              <a:cxnLst/>
              <a:rect l="l" t="t" r="r" b="b"/>
              <a:pathLst>
                <a:path w="22377" h="7386" extrusionOk="0">
                  <a:moveTo>
                    <a:pt x="49" y="756"/>
                  </a:moveTo>
                  <a:cubicBezTo>
                    <a:pt x="390" y="2340"/>
                    <a:pt x="1731" y="3169"/>
                    <a:pt x="2998" y="4071"/>
                  </a:cubicBezTo>
                  <a:cubicBezTo>
                    <a:pt x="5095" y="5558"/>
                    <a:pt x="7045" y="6508"/>
                    <a:pt x="9677" y="6776"/>
                  </a:cubicBezTo>
                  <a:cubicBezTo>
                    <a:pt x="15356" y="7386"/>
                    <a:pt x="18866" y="5314"/>
                    <a:pt x="22108" y="683"/>
                  </a:cubicBezTo>
                  <a:cubicBezTo>
                    <a:pt x="22376" y="317"/>
                    <a:pt x="21767" y="0"/>
                    <a:pt x="21523" y="341"/>
                  </a:cubicBezTo>
                  <a:cubicBezTo>
                    <a:pt x="18769" y="4168"/>
                    <a:pt x="16136" y="6460"/>
                    <a:pt x="11237" y="6386"/>
                  </a:cubicBezTo>
                  <a:cubicBezTo>
                    <a:pt x="9165" y="6362"/>
                    <a:pt x="7142" y="5899"/>
                    <a:pt x="5290" y="4997"/>
                  </a:cubicBezTo>
                  <a:cubicBezTo>
                    <a:pt x="3730" y="4193"/>
                    <a:pt x="829" y="2413"/>
                    <a:pt x="390" y="683"/>
                  </a:cubicBezTo>
                  <a:cubicBezTo>
                    <a:pt x="317" y="463"/>
                    <a:pt x="0" y="536"/>
                    <a:pt x="49" y="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11"/>
            <p:cNvSpPr/>
            <p:nvPr/>
          </p:nvSpPr>
          <p:spPr>
            <a:xfrm>
              <a:off x="251338" y="-3621"/>
              <a:ext cx="129946" cy="61164"/>
            </a:xfrm>
            <a:custGeom>
              <a:avLst/>
              <a:gdLst/>
              <a:ahLst/>
              <a:cxnLst/>
              <a:rect l="l" t="t" r="r" b="b"/>
              <a:pathLst>
                <a:path w="4145" h="1951" extrusionOk="0">
                  <a:moveTo>
                    <a:pt x="4022" y="1902"/>
                  </a:moveTo>
                  <a:cubicBezTo>
                    <a:pt x="3535" y="1365"/>
                    <a:pt x="2877" y="1000"/>
                    <a:pt x="2170" y="829"/>
                  </a:cubicBezTo>
                  <a:cubicBezTo>
                    <a:pt x="1780" y="732"/>
                    <a:pt x="1390" y="732"/>
                    <a:pt x="1000" y="829"/>
                  </a:cubicBezTo>
                  <a:cubicBezTo>
                    <a:pt x="683" y="902"/>
                    <a:pt x="512" y="1122"/>
                    <a:pt x="196" y="1000"/>
                  </a:cubicBezTo>
                  <a:cubicBezTo>
                    <a:pt x="122" y="975"/>
                    <a:pt x="74" y="902"/>
                    <a:pt x="74" y="829"/>
                  </a:cubicBezTo>
                  <a:cubicBezTo>
                    <a:pt x="1" y="0"/>
                    <a:pt x="1414" y="98"/>
                    <a:pt x="1926" y="195"/>
                  </a:cubicBezTo>
                  <a:cubicBezTo>
                    <a:pt x="2852" y="390"/>
                    <a:pt x="3657" y="1000"/>
                    <a:pt x="4095" y="1853"/>
                  </a:cubicBezTo>
                  <a:cubicBezTo>
                    <a:pt x="4144" y="1902"/>
                    <a:pt x="4071" y="1950"/>
                    <a:pt x="4022" y="1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-9996" y="-6693"/>
              <a:ext cx="116936" cy="57371"/>
            </a:xfrm>
            <a:custGeom>
              <a:avLst/>
              <a:gdLst/>
              <a:ahLst/>
              <a:cxnLst/>
              <a:rect l="l" t="t" r="r" b="b"/>
              <a:pathLst>
                <a:path w="3730" h="1830" extrusionOk="0">
                  <a:moveTo>
                    <a:pt x="49" y="1732"/>
                  </a:moveTo>
                  <a:cubicBezTo>
                    <a:pt x="415" y="1488"/>
                    <a:pt x="658" y="1073"/>
                    <a:pt x="1000" y="805"/>
                  </a:cubicBezTo>
                  <a:cubicBezTo>
                    <a:pt x="1268" y="586"/>
                    <a:pt x="1585" y="391"/>
                    <a:pt x="1902" y="245"/>
                  </a:cubicBezTo>
                  <a:cubicBezTo>
                    <a:pt x="2487" y="1"/>
                    <a:pt x="3462" y="25"/>
                    <a:pt x="3705" y="683"/>
                  </a:cubicBezTo>
                  <a:cubicBezTo>
                    <a:pt x="3730" y="781"/>
                    <a:pt x="3681" y="878"/>
                    <a:pt x="3583" y="903"/>
                  </a:cubicBezTo>
                  <a:cubicBezTo>
                    <a:pt x="3388" y="976"/>
                    <a:pt x="3193" y="952"/>
                    <a:pt x="3047" y="854"/>
                  </a:cubicBezTo>
                  <a:cubicBezTo>
                    <a:pt x="2657" y="732"/>
                    <a:pt x="2267" y="732"/>
                    <a:pt x="1902" y="878"/>
                  </a:cubicBezTo>
                  <a:cubicBezTo>
                    <a:pt x="1536" y="1000"/>
                    <a:pt x="1219" y="1171"/>
                    <a:pt x="927" y="1366"/>
                  </a:cubicBezTo>
                  <a:cubicBezTo>
                    <a:pt x="634" y="1488"/>
                    <a:pt x="366" y="1634"/>
                    <a:pt x="98" y="1805"/>
                  </a:cubicBezTo>
                  <a:cubicBezTo>
                    <a:pt x="73" y="1829"/>
                    <a:pt x="0" y="1756"/>
                    <a:pt x="49" y="1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423261" y="-38764"/>
              <a:ext cx="244561" cy="191047"/>
            </a:xfrm>
            <a:custGeom>
              <a:avLst/>
              <a:gdLst/>
              <a:ahLst/>
              <a:cxnLst/>
              <a:rect l="l" t="t" r="r" b="b"/>
              <a:pathLst>
                <a:path w="7801" h="6094" extrusionOk="0">
                  <a:moveTo>
                    <a:pt x="25" y="49"/>
                  </a:moveTo>
                  <a:cubicBezTo>
                    <a:pt x="1512" y="780"/>
                    <a:pt x="2901" y="1682"/>
                    <a:pt x="4169" y="2755"/>
                  </a:cubicBezTo>
                  <a:cubicBezTo>
                    <a:pt x="5339" y="3730"/>
                    <a:pt x="6192" y="5070"/>
                    <a:pt x="7386" y="5972"/>
                  </a:cubicBezTo>
                  <a:cubicBezTo>
                    <a:pt x="7581" y="6094"/>
                    <a:pt x="7801" y="5923"/>
                    <a:pt x="7752" y="5704"/>
                  </a:cubicBezTo>
                  <a:cubicBezTo>
                    <a:pt x="7191" y="4290"/>
                    <a:pt x="5778" y="3242"/>
                    <a:pt x="4608" y="2316"/>
                  </a:cubicBezTo>
                  <a:cubicBezTo>
                    <a:pt x="3243" y="1243"/>
                    <a:pt x="1707" y="463"/>
                    <a:pt x="25" y="0"/>
                  </a:cubicBezTo>
                  <a:cubicBezTo>
                    <a:pt x="25" y="0"/>
                    <a:pt x="1" y="25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668575" y="166014"/>
              <a:ext cx="39752" cy="61916"/>
            </a:xfrm>
            <a:custGeom>
              <a:avLst/>
              <a:gdLst/>
              <a:ahLst/>
              <a:cxnLst/>
              <a:rect l="l" t="t" r="r" b="b"/>
              <a:pathLst>
                <a:path w="1268" h="1975" extrusionOk="0">
                  <a:moveTo>
                    <a:pt x="24" y="391"/>
                  </a:moveTo>
                  <a:cubicBezTo>
                    <a:pt x="122" y="927"/>
                    <a:pt x="414" y="1780"/>
                    <a:pt x="951" y="1951"/>
                  </a:cubicBezTo>
                  <a:cubicBezTo>
                    <a:pt x="1024" y="1975"/>
                    <a:pt x="1097" y="1926"/>
                    <a:pt x="1121" y="1829"/>
                  </a:cubicBezTo>
                  <a:cubicBezTo>
                    <a:pt x="1268" y="1292"/>
                    <a:pt x="658" y="707"/>
                    <a:pt x="414" y="244"/>
                  </a:cubicBezTo>
                  <a:cubicBezTo>
                    <a:pt x="317" y="1"/>
                    <a:pt x="0" y="171"/>
                    <a:pt x="24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1"/>
            <p:cNvSpPr/>
            <p:nvPr/>
          </p:nvSpPr>
          <p:spPr>
            <a:xfrm>
              <a:off x="-415007" y="490016"/>
              <a:ext cx="164337" cy="401217"/>
            </a:xfrm>
            <a:custGeom>
              <a:avLst/>
              <a:gdLst/>
              <a:ahLst/>
              <a:cxnLst/>
              <a:rect l="l" t="t" r="r" b="b"/>
              <a:pathLst>
                <a:path w="5242" h="12798" extrusionOk="0">
                  <a:moveTo>
                    <a:pt x="488" y="122"/>
                  </a:moveTo>
                  <a:cubicBezTo>
                    <a:pt x="1" y="4120"/>
                    <a:pt x="1707" y="10067"/>
                    <a:pt x="4924" y="12700"/>
                  </a:cubicBezTo>
                  <a:cubicBezTo>
                    <a:pt x="5046" y="12797"/>
                    <a:pt x="5241" y="12675"/>
                    <a:pt x="5168" y="12505"/>
                  </a:cubicBezTo>
                  <a:cubicBezTo>
                    <a:pt x="2828" y="8507"/>
                    <a:pt x="1195" y="4778"/>
                    <a:pt x="683" y="122"/>
                  </a:cubicBezTo>
                  <a:cubicBezTo>
                    <a:pt x="683" y="1"/>
                    <a:pt x="488" y="1"/>
                    <a:pt x="488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-241547" y="925593"/>
              <a:ext cx="119255" cy="89410"/>
            </a:xfrm>
            <a:custGeom>
              <a:avLst/>
              <a:gdLst/>
              <a:ahLst/>
              <a:cxnLst/>
              <a:rect l="l" t="t" r="r" b="b"/>
              <a:pathLst>
                <a:path w="3804" h="2852" extrusionOk="0">
                  <a:moveTo>
                    <a:pt x="683" y="25"/>
                  </a:moveTo>
                  <a:cubicBezTo>
                    <a:pt x="1" y="561"/>
                    <a:pt x="2414" y="2852"/>
                    <a:pt x="3096" y="2681"/>
                  </a:cubicBezTo>
                  <a:cubicBezTo>
                    <a:pt x="3803" y="2486"/>
                    <a:pt x="2560" y="1609"/>
                    <a:pt x="2414" y="1487"/>
                  </a:cubicBezTo>
                  <a:cubicBezTo>
                    <a:pt x="2073" y="1219"/>
                    <a:pt x="1731" y="926"/>
                    <a:pt x="1415" y="634"/>
                  </a:cubicBezTo>
                  <a:cubicBezTo>
                    <a:pt x="1195" y="463"/>
                    <a:pt x="1025" y="146"/>
                    <a:pt x="781" y="25"/>
                  </a:cubicBezTo>
                  <a:cubicBezTo>
                    <a:pt x="756" y="0"/>
                    <a:pt x="708" y="0"/>
                    <a:pt x="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1"/>
            <p:cNvSpPr/>
            <p:nvPr/>
          </p:nvSpPr>
          <p:spPr>
            <a:xfrm>
              <a:off x="152773" y="606168"/>
              <a:ext cx="31" cy="784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1"/>
            <p:cNvSpPr/>
            <p:nvPr/>
          </p:nvSpPr>
          <p:spPr>
            <a:xfrm>
              <a:off x="142052" y="599303"/>
              <a:ext cx="90225" cy="32886"/>
            </a:xfrm>
            <a:custGeom>
              <a:avLst/>
              <a:gdLst/>
              <a:ahLst/>
              <a:cxnLst/>
              <a:rect l="l" t="t" r="r" b="b"/>
              <a:pathLst>
                <a:path w="2878" h="1049" extrusionOk="0">
                  <a:moveTo>
                    <a:pt x="269" y="975"/>
                  </a:moveTo>
                  <a:cubicBezTo>
                    <a:pt x="757" y="756"/>
                    <a:pt x="1317" y="683"/>
                    <a:pt x="1853" y="780"/>
                  </a:cubicBezTo>
                  <a:cubicBezTo>
                    <a:pt x="2219" y="829"/>
                    <a:pt x="2609" y="926"/>
                    <a:pt x="2853" y="609"/>
                  </a:cubicBezTo>
                  <a:cubicBezTo>
                    <a:pt x="2877" y="536"/>
                    <a:pt x="2877" y="488"/>
                    <a:pt x="2853" y="414"/>
                  </a:cubicBezTo>
                  <a:cubicBezTo>
                    <a:pt x="2560" y="0"/>
                    <a:pt x="1805" y="122"/>
                    <a:pt x="1342" y="146"/>
                  </a:cubicBezTo>
                  <a:cubicBezTo>
                    <a:pt x="854" y="146"/>
                    <a:pt x="391" y="390"/>
                    <a:pt x="98" y="780"/>
                  </a:cubicBezTo>
                  <a:cubicBezTo>
                    <a:pt x="1" y="902"/>
                    <a:pt x="172" y="1048"/>
                    <a:pt x="26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1" name="Google Shape;951;p11"/>
          <p:cNvGrpSpPr/>
          <p:nvPr/>
        </p:nvGrpSpPr>
        <p:grpSpPr>
          <a:xfrm rot="1479185">
            <a:off x="1150289" y="6221181"/>
            <a:ext cx="1528249" cy="1022915"/>
            <a:chOff x="-1777478" y="4793713"/>
            <a:chExt cx="1146250" cy="767229"/>
          </a:xfrm>
        </p:grpSpPr>
        <p:sp>
          <p:nvSpPr>
            <p:cNvPr id="952" name="Google Shape;952;p11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5" name="Google Shape;955;p11"/>
          <p:cNvSpPr/>
          <p:nvPr/>
        </p:nvSpPr>
        <p:spPr>
          <a:xfrm>
            <a:off x="3899668" y="5999784"/>
            <a:ext cx="840721" cy="1026235"/>
          </a:xfrm>
          <a:custGeom>
            <a:avLst/>
            <a:gdLst/>
            <a:ahLst/>
            <a:cxnLst/>
            <a:rect l="l" t="t" r="r" b="b"/>
            <a:pathLst>
              <a:path w="30155" h="36809" extrusionOk="0">
                <a:moveTo>
                  <a:pt x="3952" y="4506"/>
                </a:moveTo>
                <a:cubicBezTo>
                  <a:pt x="7695" y="0"/>
                  <a:pt x="14419" y="5546"/>
                  <a:pt x="10676" y="10052"/>
                </a:cubicBezTo>
                <a:cubicBezTo>
                  <a:pt x="9428" y="11715"/>
                  <a:pt x="8735" y="13795"/>
                  <a:pt x="8873" y="15874"/>
                </a:cubicBezTo>
                <a:cubicBezTo>
                  <a:pt x="8943" y="18093"/>
                  <a:pt x="9636" y="20241"/>
                  <a:pt x="10814" y="22113"/>
                </a:cubicBezTo>
                <a:cubicBezTo>
                  <a:pt x="11993" y="23985"/>
                  <a:pt x="13726" y="25510"/>
                  <a:pt x="15805" y="26480"/>
                </a:cubicBezTo>
                <a:cubicBezTo>
                  <a:pt x="18439" y="27658"/>
                  <a:pt x="21420" y="27866"/>
                  <a:pt x="24193" y="26965"/>
                </a:cubicBezTo>
                <a:cubicBezTo>
                  <a:pt x="26550" y="26411"/>
                  <a:pt x="28906" y="27797"/>
                  <a:pt x="29530" y="30085"/>
                </a:cubicBezTo>
                <a:cubicBezTo>
                  <a:pt x="30154" y="32441"/>
                  <a:pt x="28768" y="34798"/>
                  <a:pt x="26411" y="35422"/>
                </a:cubicBezTo>
                <a:cubicBezTo>
                  <a:pt x="21697" y="36809"/>
                  <a:pt x="16637" y="36462"/>
                  <a:pt x="12131" y="34452"/>
                </a:cubicBezTo>
                <a:cubicBezTo>
                  <a:pt x="8596" y="32788"/>
                  <a:pt x="5546" y="30085"/>
                  <a:pt x="3466" y="26757"/>
                </a:cubicBezTo>
                <a:cubicBezTo>
                  <a:pt x="1456" y="23569"/>
                  <a:pt x="278" y="19895"/>
                  <a:pt x="209" y="16152"/>
                </a:cubicBezTo>
                <a:cubicBezTo>
                  <a:pt x="1" y="11923"/>
                  <a:pt x="1318" y="7764"/>
                  <a:pt x="3952" y="45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6" name="Google Shape;956;p11"/>
          <p:cNvSpPr/>
          <p:nvPr/>
        </p:nvSpPr>
        <p:spPr>
          <a:xfrm>
            <a:off x="11529118" y="6035133"/>
            <a:ext cx="761289" cy="955563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7" name="Google Shape;957;p11"/>
          <p:cNvSpPr/>
          <p:nvPr/>
        </p:nvSpPr>
        <p:spPr>
          <a:xfrm>
            <a:off x="5440301" y="6061668"/>
            <a:ext cx="1311433" cy="1341985"/>
          </a:xfrm>
          <a:custGeom>
            <a:avLst/>
            <a:gdLst/>
            <a:ahLst/>
            <a:cxnLst/>
            <a:rect l="l" t="t" r="r" b="b"/>
            <a:pathLst>
              <a:path w="44642" h="45682" extrusionOk="0">
                <a:moveTo>
                  <a:pt x="40760" y="11300"/>
                </a:moveTo>
                <a:lnTo>
                  <a:pt x="22182" y="278"/>
                </a:lnTo>
                <a:cubicBezTo>
                  <a:pt x="21766" y="1"/>
                  <a:pt x="21281" y="1"/>
                  <a:pt x="20935" y="278"/>
                </a:cubicBezTo>
                <a:lnTo>
                  <a:pt x="555" y="15944"/>
                </a:lnTo>
                <a:cubicBezTo>
                  <a:pt x="486" y="16014"/>
                  <a:pt x="416" y="16083"/>
                  <a:pt x="347" y="16152"/>
                </a:cubicBezTo>
                <a:cubicBezTo>
                  <a:pt x="0" y="16637"/>
                  <a:pt x="70" y="17261"/>
                  <a:pt x="555" y="17677"/>
                </a:cubicBezTo>
                <a:lnTo>
                  <a:pt x="11854" y="26758"/>
                </a:lnTo>
                <a:lnTo>
                  <a:pt x="2496" y="43741"/>
                </a:lnTo>
                <a:lnTo>
                  <a:pt x="2496" y="43741"/>
                </a:lnTo>
                <a:cubicBezTo>
                  <a:pt x="2011" y="44642"/>
                  <a:pt x="2981" y="45682"/>
                  <a:pt x="3882" y="45197"/>
                </a:cubicBezTo>
                <a:cubicBezTo>
                  <a:pt x="3952" y="45197"/>
                  <a:pt x="31887" y="32095"/>
                  <a:pt x="32719" y="29739"/>
                </a:cubicBezTo>
                <a:cubicBezTo>
                  <a:pt x="33273" y="28283"/>
                  <a:pt x="29669" y="26065"/>
                  <a:pt x="26203" y="24055"/>
                </a:cubicBezTo>
                <a:cubicBezTo>
                  <a:pt x="25094" y="23361"/>
                  <a:pt x="23985" y="22737"/>
                  <a:pt x="23083" y="22114"/>
                </a:cubicBezTo>
                <a:cubicBezTo>
                  <a:pt x="28698" y="19965"/>
                  <a:pt x="44641" y="13587"/>
                  <a:pt x="40760" y="113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58" name="Google Shape;958;p11"/>
          <p:cNvGrpSpPr/>
          <p:nvPr/>
        </p:nvGrpSpPr>
        <p:grpSpPr>
          <a:xfrm>
            <a:off x="4447208" y="-154294"/>
            <a:ext cx="1528379" cy="1518169"/>
            <a:chOff x="8290100" y="260013"/>
            <a:chExt cx="1365925" cy="1356800"/>
          </a:xfrm>
        </p:grpSpPr>
        <p:sp>
          <p:nvSpPr>
            <p:cNvPr id="959" name="Google Shape;959;p11"/>
            <p:cNvSpPr/>
            <p:nvPr/>
          </p:nvSpPr>
          <p:spPr>
            <a:xfrm>
              <a:off x="8290100" y="260013"/>
              <a:ext cx="1365925" cy="1356800"/>
            </a:xfrm>
            <a:custGeom>
              <a:avLst/>
              <a:gdLst/>
              <a:ahLst/>
              <a:cxnLst/>
              <a:rect l="l" t="t" r="r" b="b"/>
              <a:pathLst>
                <a:path w="54637" h="54272" extrusionOk="0">
                  <a:moveTo>
                    <a:pt x="44730" y="8144"/>
                  </a:moveTo>
                  <a:cubicBezTo>
                    <a:pt x="41266" y="4741"/>
                    <a:pt x="36951" y="2310"/>
                    <a:pt x="32150" y="1276"/>
                  </a:cubicBezTo>
                  <a:lnTo>
                    <a:pt x="31968" y="1276"/>
                  </a:lnTo>
                  <a:cubicBezTo>
                    <a:pt x="28382" y="0"/>
                    <a:pt x="24432" y="0"/>
                    <a:pt x="20846" y="1276"/>
                  </a:cubicBezTo>
                  <a:lnTo>
                    <a:pt x="21089" y="1276"/>
                  </a:lnTo>
                  <a:cubicBezTo>
                    <a:pt x="9603" y="3768"/>
                    <a:pt x="1338" y="13735"/>
                    <a:pt x="912" y="25465"/>
                  </a:cubicBezTo>
                  <a:cubicBezTo>
                    <a:pt x="487" y="37194"/>
                    <a:pt x="8083" y="47708"/>
                    <a:pt x="19387" y="50990"/>
                  </a:cubicBezTo>
                  <a:cubicBezTo>
                    <a:pt x="30631" y="54272"/>
                    <a:pt x="42725" y="49531"/>
                    <a:pt x="48681" y="39443"/>
                  </a:cubicBezTo>
                  <a:cubicBezTo>
                    <a:pt x="54636" y="29354"/>
                    <a:pt x="53056" y="16470"/>
                    <a:pt x="44730" y="8144"/>
                  </a:cubicBezTo>
                  <a:close/>
                  <a:moveTo>
                    <a:pt x="43697" y="43393"/>
                  </a:moveTo>
                  <a:cubicBezTo>
                    <a:pt x="35553" y="51476"/>
                    <a:pt x="22791" y="52752"/>
                    <a:pt x="13249" y="46310"/>
                  </a:cubicBezTo>
                  <a:cubicBezTo>
                    <a:pt x="3708" y="39929"/>
                    <a:pt x="1" y="27652"/>
                    <a:pt x="4437" y="17017"/>
                  </a:cubicBezTo>
                  <a:cubicBezTo>
                    <a:pt x="8813" y="6442"/>
                    <a:pt x="20117" y="426"/>
                    <a:pt x="31421" y="2674"/>
                  </a:cubicBezTo>
                  <a:cubicBezTo>
                    <a:pt x="42664" y="4923"/>
                    <a:pt x="50808" y="14829"/>
                    <a:pt x="50808" y="26315"/>
                  </a:cubicBezTo>
                  <a:cubicBezTo>
                    <a:pt x="50808" y="32697"/>
                    <a:pt x="48255" y="38835"/>
                    <a:pt x="43697" y="43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8552950" y="474238"/>
              <a:ext cx="793125" cy="822000"/>
            </a:xfrm>
            <a:custGeom>
              <a:avLst/>
              <a:gdLst/>
              <a:ahLst/>
              <a:cxnLst/>
              <a:rect l="l" t="t" r="r" b="b"/>
              <a:pathLst>
                <a:path w="31725" h="32880" extrusionOk="0">
                  <a:moveTo>
                    <a:pt x="9907" y="10271"/>
                  </a:moveTo>
                  <a:cubicBezTo>
                    <a:pt x="10211" y="8752"/>
                    <a:pt x="10575" y="7232"/>
                    <a:pt x="11001" y="5774"/>
                  </a:cubicBezTo>
                  <a:cubicBezTo>
                    <a:pt x="11548" y="4133"/>
                    <a:pt x="11912" y="2431"/>
                    <a:pt x="12155" y="730"/>
                  </a:cubicBezTo>
                  <a:cubicBezTo>
                    <a:pt x="12338" y="0"/>
                    <a:pt x="13432" y="0"/>
                    <a:pt x="13614" y="730"/>
                  </a:cubicBezTo>
                  <a:cubicBezTo>
                    <a:pt x="13918" y="1945"/>
                    <a:pt x="16713" y="8995"/>
                    <a:pt x="17017" y="8448"/>
                  </a:cubicBezTo>
                  <a:cubicBezTo>
                    <a:pt x="17625" y="7597"/>
                    <a:pt x="22305" y="4315"/>
                    <a:pt x="22305" y="4315"/>
                  </a:cubicBezTo>
                  <a:cubicBezTo>
                    <a:pt x="22852" y="4011"/>
                    <a:pt x="23581" y="4498"/>
                    <a:pt x="23399" y="5105"/>
                  </a:cubicBezTo>
                  <a:cubicBezTo>
                    <a:pt x="23155" y="6442"/>
                    <a:pt x="22973" y="7779"/>
                    <a:pt x="22852" y="9116"/>
                  </a:cubicBezTo>
                  <a:cubicBezTo>
                    <a:pt x="22791" y="10089"/>
                    <a:pt x="22669" y="11122"/>
                    <a:pt x="22487" y="12398"/>
                  </a:cubicBezTo>
                  <a:cubicBezTo>
                    <a:pt x="23763" y="12398"/>
                    <a:pt x="25039" y="12581"/>
                    <a:pt x="26316" y="12884"/>
                  </a:cubicBezTo>
                  <a:cubicBezTo>
                    <a:pt x="27774" y="13249"/>
                    <a:pt x="29294" y="13431"/>
                    <a:pt x="30752" y="13371"/>
                  </a:cubicBezTo>
                  <a:cubicBezTo>
                    <a:pt x="31542" y="13431"/>
                    <a:pt x="31725" y="14465"/>
                    <a:pt x="31056" y="14829"/>
                  </a:cubicBezTo>
                  <a:cubicBezTo>
                    <a:pt x="29597" y="15437"/>
                    <a:pt x="28200" y="16106"/>
                    <a:pt x="26863" y="16896"/>
                  </a:cubicBezTo>
                  <a:cubicBezTo>
                    <a:pt x="25829" y="17443"/>
                    <a:pt x="24796" y="17990"/>
                    <a:pt x="23581" y="18536"/>
                  </a:cubicBezTo>
                  <a:cubicBezTo>
                    <a:pt x="24371" y="19144"/>
                    <a:pt x="24979" y="19752"/>
                    <a:pt x="25586" y="20360"/>
                  </a:cubicBezTo>
                  <a:cubicBezTo>
                    <a:pt x="26498" y="21211"/>
                    <a:pt x="27410" y="22061"/>
                    <a:pt x="28443" y="22791"/>
                  </a:cubicBezTo>
                  <a:cubicBezTo>
                    <a:pt x="28747" y="23034"/>
                    <a:pt x="28807" y="23520"/>
                    <a:pt x="28564" y="23824"/>
                  </a:cubicBezTo>
                  <a:cubicBezTo>
                    <a:pt x="28382" y="24067"/>
                    <a:pt x="28078" y="24189"/>
                    <a:pt x="27835" y="24128"/>
                  </a:cubicBezTo>
                  <a:cubicBezTo>
                    <a:pt x="26559" y="23824"/>
                    <a:pt x="25222" y="23702"/>
                    <a:pt x="23945" y="23702"/>
                  </a:cubicBezTo>
                  <a:cubicBezTo>
                    <a:pt x="22852" y="23702"/>
                    <a:pt x="21818" y="23642"/>
                    <a:pt x="20724" y="23459"/>
                  </a:cubicBezTo>
                  <a:cubicBezTo>
                    <a:pt x="20907" y="24918"/>
                    <a:pt x="20907" y="26376"/>
                    <a:pt x="20846" y="27835"/>
                  </a:cubicBezTo>
                  <a:cubicBezTo>
                    <a:pt x="20846" y="29172"/>
                    <a:pt x="20907" y="30509"/>
                    <a:pt x="21028" y="31785"/>
                  </a:cubicBezTo>
                  <a:cubicBezTo>
                    <a:pt x="21028" y="32515"/>
                    <a:pt x="20056" y="32879"/>
                    <a:pt x="19631" y="32272"/>
                  </a:cubicBezTo>
                  <a:cubicBezTo>
                    <a:pt x="18840" y="31056"/>
                    <a:pt x="17807" y="29658"/>
                    <a:pt x="16774" y="28200"/>
                  </a:cubicBezTo>
                  <a:cubicBezTo>
                    <a:pt x="15984" y="27166"/>
                    <a:pt x="15255" y="26133"/>
                    <a:pt x="14586" y="25161"/>
                  </a:cubicBezTo>
                  <a:cubicBezTo>
                    <a:pt x="13796" y="26133"/>
                    <a:pt x="13067" y="26984"/>
                    <a:pt x="12277" y="27835"/>
                  </a:cubicBezTo>
                  <a:cubicBezTo>
                    <a:pt x="11304" y="28929"/>
                    <a:pt x="10393" y="30023"/>
                    <a:pt x="9481" y="31178"/>
                  </a:cubicBezTo>
                  <a:cubicBezTo>
                    <a:pt x="8995" y="31785"/>
                    <a:pt x="8083" y="31360"/>
                    <a:pt x="8205" y="30631"/>
                  </a:cubicBezTo>
                  <a:cubicBezTo>
                    <a:pt x="8448" y="29111"/>
                    <a:pt x="8570" y="27653"/>
                    <a:pt x="8570" y="26133"/>
                  </a:cubicBezTo>
                  <a:cubicBezTo>
                    <a:pt x="8570" y="24857"/>
                    <a:pt x="8630" y="23581"/>
                    <a:pt x="8752" y="22305"/>
                  </a:cubicBezTo>
                  <a:cubicBezTo>
                    <a:pt x="7597" y="22365"/>
                    <a:pt x="6443" y="22365"/>
                    <a:pt x="5288" y="22244"/>
                  </a:cubicBezTo>
                  <a:cubicBezTo>
                    <a:pt x="3890" y="22122"/>
                    <a:pt x="2492" y="22122"/>
                    <a:pt x="1094" y="22244"/>
                  </a:cubicBezTo>
                  <a:cubicBezTo>
                    <a:pt x="304" y="22244"/>
                    <a:pt x="0" y="21271"/>
                    <a:pt x="608" y="20846"/>
                  </a:cubicBezTo>
                  <a:cubicBezTo>
                    <a:pt x="1824" y="20056"/>
                    <a:pt x="3039" y="19205"/>
                    <a:pt x="4133" y="18354"/>
                  </a:cubicBezTo>
                  <a:cubicBezTo>
                    <a:pt x="4984" y="17686"/>
                    <a:pt x="5896" y="17017"/>
                    <a:pt x="6989" y="16288"/>
                  </a:cubicBezTo>
                  <a:cubicBezTo>
                    <a:pt x="6199" y="15498"/>
                    <a:pt x="5531" y="14647"/>
                    <a:pt x="4923" y="13796"/>
                  </a:cubicBezTo>
                  <a:cubicBezTo>
                    <a:pt x="4255" y="12641"/>
                    <a:pt x="3404" y="11669"/>
                    <a:pt x="2431" y="10818"/>
                  </a:cubicBezTo>
                  <a:cubicBezTo>
                    <a:pt x="1884" y="10332"/>
                    <a:pt x="2310" y="9481"/>
                    <a:pt x="2978" y="9542"/>
                  </a:cubicBezTo>
                  <a:cubicBezTo>
                    <a:pt x="4255" y="9724"/>
                    <a:pt x="5531" y="9907"/>
                    <a:pt x="6807" y="9967"/>
                  </a:cubicBezTo>
                  <a:cubicBezTo>
                    <a:pt x="7780" y="10028"/>
                    <a:pt x="8813" y="10089"/>
                    <a:pt x="9967" y="10271"/>
                  </a:cubicBezTo>
                  <a:close/>
                  <a:moveTo>
                    <a:pt x="12459" y="6199"/>
                  </a:moveTo>
                  <a:cubicBezTo>
                    <a:pt x="11912" y="7779"/>
                    <a:pt x="11548" y="9481"/>
                    <a:pt x="11304" y="11183"/>
                  </a:cubicBezTo>
                  <a:lnTo>
                    <a:pt x="11304" y="11244"/>
                  </a:lnTo>
                  <a:cubicBezTo>
                    <a:pt x="11183" y="11669"/>
                    <a:pt x="10818" y="11912"/>
                    <a:pt x="10454" y="11851"/>
                  </a:cubicBezTo>
                  <a:cubicBezTo>
                    <a:pt x="9177" y="11608"/>
                    <a:pt x="7901" y="11487"/>
                    <a:pt x="6625" y="11426"/>
                  </a:cubicBezTo>
                  <a:cubicBezTo>
                    <a:pt x="6078" y="11365"/>
                    <a:pt x="5531" y="11304"/>
                    <a:pt x="4923" y="11244"/>
                  </a:cubicBezTo>
                  <a:cubicBezTo>
                    <a:pt x="5349" y="11791"/>
                    <a:pt x="5713" y="12338"/>
                    <a:pt x="6139" y="12884"/>
                  </a:cubicBezTo>
                  <a:cubicBezTo>
                    <a:pt x="6807" y="13978"/>
                    <a:pt x="7658" y="14951"/>
                    <a:pt x="8630" y="15802"/>
                  </a:cubicBezTo>
                  <a:cubicBezTo>
                    <a:pt x="9056" y="16106"/>
                    <a:pt x="9056" y="16713"/>
                    <a:pt x="8630" y="17017"/>
                  </a:cubicBezTo>
                  <a:cubicBezTo>
                    <a:pt x="7415" y="17807"/>
                    <a:pt x="6199" y="18658"/>
                    <a:pt x="5045" y="19509"/>
                  </a:cubicBezTo>
                  <a:cubicBezTo>
                    <a:pt x="4619" y="19874"/>
                    <a:pt x="4133" y="20238"/>
                    <a:pt x="3586" y="20603"/>
                  </a:cubicBezTo>
                  <a:cubicBezTo>
                    <a:pt x="4194" y="20603"/>
                    <a:pt x="4802" y="20664"/>
                    <a:pt x="5409" y="20724"/>
                  </a:cubicBezTo>
                  <a:cubicBezTo>
                    <a:pt x="6746" y="20846"/>
                    <a:pt x="8205" y="20846"/>
                    <a:pt x="9542" y="20724"/>
                  </a:cubicBezTo>
                  <a:cubicBezTo>
                    <a:pt x="9664" y="20724"/>
                    <a:pt x="9724" y="20724"/>
                    <a:pt x="9785" y="20724"/>
                  </a:cubicBezTo>
                  <a:cubicBezTo>
                    <a:pt x="10211" y="20785"/>
                    <a:pt x="10454" y="21211"/>
                    <a:pt x="10393" y="21575"/>
                  </a:cubicBezTo>
                  <a:cubicBezTo>
                    <a:pt x="10150" y="23095"/>
                    <a:pt x="10028" y="24614"/>
                    <a:pt x="10028" y="26133"/>
                  </a:cubicBezTo>
                  <a:cubicBezTo>
                    <a:pt x="10028" y="26863"/>
                    <a:pt x="10028" y="27531"/>
                    <a:pt x="9967" y="28260"/>
                  </a:cubicBezTo>
                  <a:cubicBezTo>
                    <a:pt x="10393" y="27774"/>
                    <a:pt x="10818" y="27349"/>
                    <a:pt x="11244" y="26863"/>
                  </a:cubicBezTo>
                  <a:cubicBezTo>
                    <a:pt x="12216" y="25769"/>
                    <a:pt x="13188" y="24675"/>
                    <a:pt x="14039" y="23520"/>
                  </a:cubicBezTo>
                  <a:cubicBezTo>
                    <a:pt x="14100" y="23398"/>
                    <a:pt x="14161" y="23338"/>
                    <a:pt x="14222" y="23338"/>
                  </a:cubicBezTo>
                  <a:cubicBezTo>
                    <a:pt x="14525" y="23095"/>
                    <a:pt x="15012" y="23155"/>
                    <a:pt x="15255" y="23520"/>
                  </a:cubicBezTo>
                  <a:cubicBezTo>
                    <a:pt x="16045" y="24675"/>
                    <a:pt x="17017" y="26012"/>
                    <a:pt x="17990" y="27349"/>
                  </a:cubicBezTo>
                  <a:lnTo>
                    <a:pt x="19448" y="29354"/>
                  </a:lnTo>
                  <a:lnTo>
                    <a:pt x="19448" y="27835"/>
                  </a:lnTo>
                  <a:cubicBezTo>
                    <a:pt x="19509" y="26133"/>
                    <a:pt x="19387" y="24371"/>
                    <a:pt x="19205" y="22669"/>
                  </a:cubicBezTo>
                  <a:cubicBezTo>
                    <a:pt x="19144" y="22548"/>
                    <a:pt x="19144" y="22487"/>
                    <a:pt x="19205" y="22426"/>
                  </a:cubicBezTo>
                  <a:cubicBezTo>
                    <a:pt x="19266" y="22001"/>
                    <a:pt x="19691" y="21758"/>
                    <a:pt x="20056" y="21818"/>
                  </a:cubicBezTo>
                  <a:cubicBezTo>
                    <a:pt x="21332" y="22122"/>
                    <a:pt x="22669" y="22244"/>
                    <a:pt x="23945" y="22244"/>
                  </a:cubicBezTo>
                  <a:cubicBezTo>
                    <a:pt x="24432" y="22244"/>
                    <a:pt x="24979" y="22244"/>
                    <a:pt x="25465" y="22305"/>
                  </a:cubicBezTo>
                  <a:lnTo>
                    <a:pt x="24553" y="21393"/>
                  </a:lnTo>
                  <a:cubicBezTo>
                    <a:pt x="23642" y="20542"/>
                    <a:pt x="22730" y="19752"/>
                    <a:pt x="21697" y="18962"/>
                  </a:cubicBezTo>
                  <a:cubicBezTo>
                    <a:pt x="21575" y="18901"/>
                    <a:pt x="21515" y="18780"/>
                    <a:pt x="21454" y="18658"/>
                  </a:cubicBezTo>
                  <a:cubicBezTo>
                    <a:pt x="21332" y="18233"/>
                    <a:pt x="21454" y="17807"/>
                    <a:pt x="21879" y="17686"/>
                  </a:cubicBezTo>
                  <a:cubicBezTo>
                    <a:pt x="23338" y="17078"/>
                    <a:pt x="24736" y="16349"/>
                    <a:pt x="26073" y="15559"/>
                  </a:cubicBezTo>
                  <a:cubicBezTo>
                    <a:pt x="26620" y="15315"/>
                    <a:pt x="27227" y="15012"/>
                    <a:pt x="27774" y="14708"/>
                  </a:cubicBezTo>
                  <a:cubicBezTo>
                    <a:pt x="27167" y="14586"/>
                    <a:pt x="26620" y="14465"/>
                    <a:pt x="26012" y="14343"/>
                  </a:cubicBezTo>
                  <a:cubicBezTo>
                    <a:pt x="24553" y="13978"/>
                    <a:pt x="23095" y="13857"/>
                    <a:pt x="21575" y="13918"/>
                  </a:cubicBezTo>
                  <a:cubicBezTo>
                    <a:pt x="21515" y="13918"/>
                    <a:pt x="21454" y="13918"/>
                    <a:pt x="21393" y="13918"/>
                  </a:cubicBezTo>
                  <a:cubicBezTo>
                    <a:pt x="21028" y="13796"/>
                    <a:pt x="20724" y="13431"/>
                    <a:pt x="20785" y="13006"/>
                  </a:cubicBezTo>
                  <a:cubicBezTo>
                    <a:pt x="21089" y="11669"/>
                    <a:pt x="21271" y="10332"/>
                    <a:pt x="21393" y="8995"/>
                  </a:cubicBezTo>
                  <a:cubicBezTo>
                    <a:pt x="21454" y="8205"/>
                    <a:pt x="21515" y="7415"/>
                    <a:pt x="21636" y="6503"/>
                  </a:cubicBezTo>
                  <a:cubicBezTo>
                    <a:pt x="20117" y="7476"/>
                    <a:pt x="18597" y="8569"/>
                    <a:pt x="17200" y="9785"/>
                  </a:cubicBezTo>
                  <a:cubicBezTo>
                    <a:pt x="16349" y="11122"/>
                    <a:pt x="14343" y="6625"/>
                    <a:pt x="13128" y="3586"/>
                  </a:cubicBezTo>
                  <a:cubicBezTo>
                    <a:pt x="12945" y="4437"/>
                    <a:pt x="12702" y="5348"/>
                    <a:pt x="12459" y="6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9238175" y="421063"/>
              <a:ext cx="214250" cy="238550"/>
            </a:xfrm>
            <a:custGeom>
              <a:avLst/>
              <a:gdLst/>
              <a:ahLst/>
              <a:cxnLst/>
              <a:rect l="l" t="t" r="r" b="b"/>
              <a:pathLst>
                <a:path w="8570" h="9542" extrusionOk="0">
                  <a:moveTo>
                    <a:pt x="61" y="122"/>
                  </a:moveTo>
                  <a:cubicBezTo>
                    <a:pt x="2067" y="1094"/>
                    <a:pt x="3343" y="2796"/>
                    <a:pt x="4619" y="4558"/>
                  </a:cubicBezTo>
                  <a:cubicBezTo>
                    <a:pt x="5713" y="6078"/>
                    <a:pt x="6443" y="8144"/>
                    <a:pt x="7901" y="9299"/>
                  </a:cubicBezTo>
                  <a:cubicBezTo>
                    <a:pt x="8205" y="9542"/>
                    <a:pt x="8570" y="9359"/>
                    <a:pt x="8509" y="8995"/>
                  </a:cubicBezTo>
                  <a:cubicBezTo>
                    <a:pt x="8023" y="7050"/>
                    <a:pt x="6321" y="5166"/>
                    <a:pt x="5106" y="3586"/>
                  </a:cubicBezTo>
                  <a:cubicBezTo>
                    <a:pt x="3708" y="2006"/>
                    <a:pt x="2006" y="790"/>
                    <a:pt x="61" y="0"/>
                  </a:cubicBezTo>
                  <a:cubicBezTo>
                    <a:pt x="61" y="0"/>
                    <a:pt x="1" y="61"/>
                    <a:pt x="61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8437475" y="1103238"/>
              <a:ext cx="194500" cy="264400"/>
            </a:xfrm>
            <a:custGeom>
              <a:avLst/>
              <a:gdLst/>
              <a:ahLst/>
              <a:cxnLst/>
              <a:rect l="l" t="t" r="r" b="b"/>
              <a:pathLst>
                <a:path w="7780" h="10576" extrusionOk="0">
                  <a:moveTo>
                    <a:pt x="7658" y="10272"/>
                  </a:moveTo>
                  <a:cubicBezTo>
                    <a:pt x="6139" y="8631"/>
                    <a:pt x="4741" y="6868"/>
                    <a:pt x="3465" y="5045"/>
                  </a:cubicBezTo>
                  <a:cubicBezTo>
                    <a:pt x="2371" y="3465"/>
                    <a:pt x="1763" y="1642"/>
                    <a:pt x="487" y="183"/>
                  </a:cubicBezTo>
                  <a:cubicBezTo>
                    <a:pt x="304" y="1"/>
                    <a:pt x="1" y="122"/>
                    <a:pt x="1" y="366"/>
                  </a:cubicBezTo>
                  <a:cubicBezTo>
                    <a:pt x="122" y="4559"/>
                    <a:pt x="4133" y="8449"/>
                    <a:pt x="7476" y="10515"/>
                  </a:cubicBezTo>
                  <a:cubicBezTo>
                    <a:pt x="7597" y="10576"/>
                    <a:pt x="7780" y="10393"/>
                    <a:pt x="7658" y="10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8382775" y="943713"/>
              <a:ext cx="47125" cy="107900"/>
            </a:xfrm>
            <a:custGeom>
              <a:avLst/>
              <a:gdLst/>
              <a:ahLst/>
              <a:cxnLst/>
              <a:rect l="l" t="t" r="r" b="b"/>
              <a:pathLst>
                <a:path w="1885" h="4316" extrusionOk="0">
                  <a:moveTo>
                    <a:pt x="1824" y="3890"/>
                  </a:moveTo>
                  <a:cubicBezTo>
                    <a:pt x="1581" y="3282"/>
                    <a:pt x="1459" y="2614"/>
                    <a:pt x="1399" y="2006"/>
                  </a:cubicBezTo>
                  <a:cubicBezTo>
                    <a:pt x="1399" y="1398"/>
                    <a:pt x="1277" y="791"/>
                    <a:pt x="973" y="244"/>
                  </a:cubicBezTo>
                  <a:cubicBezTo>
                    <a:pt x="852" y="1"/>
                    <a:pt x="548" y="61"/>
                    <a:pt x="487" y="304"/>
                  </a:cubicBezTo>
                  <a:cubicBezTo>
                    <a:pt x="1" y="1520"/>
                    <a:pt x="730" y="3100"/>
                    <a:pt x="1338" y="4072"/>
                  </a:cubicBezTo>
                  <a:cubicBezTo>
                    <a:pt x="1520" y="4316"/>
                    <a:pt x="1885" y="4194"/>
                    <a:pt x="1824" y="3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9447850" y="700613"/>
              <a:ext cx="41050" cy="71450"/>
            </a:xfrm>
            <a:custGeom>
              <a:avLst/>
              <a:gdLst/>
              <a:ahLst/>
              <a:cxnLst/>
              <a:rect l="l" t="t" r="r" b="b"/>
              <a:pathLst>
                <a:path w="1642" h="2858" extrusionOk="0">
                  <a:moveTo>
                    <a:pt x="365" y="730"/>
                  </a:moveTo>
                  <a:cubicBezTo>
                    <a:pt x="790" y="912"/>
                    <a:pt x="730" y="912"/>
                    <a:pt x="730" y="1338"/>
                  </a:cubicBezTo>
                  <a:cubicBezTo>
                    <a:pt x="669" y="1885"/>
                    <a:pt x="912" y="2371"/>
                    <a:pt x="1277" y="2736"/>
                  </a:cubicBezTo>
                  <a:cubicBezTo>
                    <a:pt x="1398" y="2857"/>
                    <a:pt x="1641" y="2796"/>
                    <a:pt x="1641" y="2614"/>
                  </a:cubicBezTo>
                  <a:cubicBezTo>
                    <a:pt x="1520" y="2067"/>
                    <a:pt x="1459" y="1520"/>
                    <a:pt x="1459" y="973"/>
                  </a:cubicBezTo>
                  <a:cubicBezTo>
                    <a:pt x="1459" y="487"/>
                    <a:pt x="1094" y="305"/>
                    <a:pt x="730" y="122"/>
                  </a:cubicBezTo>
                  <a:cubicBezTo>
                    <a:pt x="365" y="1"/>
                    <a:pt x="0" y="548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5" name="Google Shape;965;p11"/>
          <p:cNvGrpSpPr/>
          <p:nvPr/>
        </p:nvGrpSpPr>
        <p:grpSpPr>
          <a:xfrm>
            <a:off x="1836918" y="-552467"/>
            <a:ext cx="1075033" cy="1104933"/>
            <a:chOff x="1805675" y="2151550"/>
            <a:chExt cx="806275" cy="828700"/>
          </a:xfrm>
        </p:grpSpPr>
        <p:sp>
          <p:nvSpPr>
            <p:cNvPr id="966" name="Google Shape;966;p11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8" name="Google Shape;968;p11"/>
          <p:cNvGrpSpPr/>
          <p:nvPr/>
        </p:nvGrpSpPr>
        <p:grpSpPr>
          <a:xfrm>
            <a:off x="8756974" y="-486562"/>
            <a:ext cx="1328655" cy="1250196"/>
            <a:chOff x="-2303969" y="2568490"/>
            <a:chExt cx="996491" cy="937647"/>
          </a:xfrm>
        </p:grpSpPr>
        <p:sp>
          <p:nvSpPr>
            <p:cNvPr id="969" name="Google Shape;969;p11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7" name="Google Shape;977;p11"/>
          <p:cNvGrpSpPr/>
          <p:nvPr/>
        </p:nvGrpSpPr>
        <p:grpSpPr>
          <a:xfrm>
            <a:off x="2769358" y="-154300"/>
            <a:ext cx="1279749" cy="1347005"/>
            <a:chOff x="-3023044" y="4068525"/>
            <a:chExt cx="959812" cy="1010254"/>
          </a:xfrm>
        </p:grpSpPr>
        <p:sp>
          <p:nvSpPr>
            <p:cNvPr id="978" name="Google Shape;978;p11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99" name="Google Shape;999;p11"/>
          <p:cNvSpPr/>
          <p:nvPr/>
        </p:nvSpPr>
        <p:spPr>
          <a:xfrm>
            <a:off x="5892467" y="-165233"/>
            <a:ext cx="1352165" cy="784312"/>
          </a:xfrm>
          <a:custGeom>
            <a:avLst/>
            <a:gdLst/>
            <a:ahLst/>
            <a:cxnLst/>
            <a:rect l="l" t="t" r="r" b="b"/>
            <a:pathLst>
              <a:path w="47207" h="27382" extrusionOk="0">
                <a:moveTo>
                  <a:pt x="5685" y="9705"/>
                </a:moveTo>
                <a:cubicBezTo>
                  <a:pt x="0" y="8527"/>
                  <a:pt x="1733" y="0"/>
                  <a:pt x="7418" y="1179"/>
                </a:cubicBezTo>
                <a:cubicBezTo>
                  <a:pt x="18231" y="3397"/>
                  <a:pt x="19132" y="6724"/>
                  <a:pt x="21628" y="15874"/>
                </a:cubicBezTo>
                <a:lnTo>
                  <a:pt x="21628" y="15874"/>
                </a:lnTo>
                <a:lnTo>
                  <a:pt x="21836" y="16637"/>
                </a:lnTo>
                <a:cubicBezTo>
                  <a:pt x="21974" y="17330"/>
                  <a:pt x="22321" y="18023"/>
                  <a:pt x="22806" y="18578"/>
                </a:cubicBezTo>
                <a:cubicBezTo>
                  <a:pt x="22876" y="18647"/>
                  <a:pt x="22945" y="18647"/>
                  <a:pt x="23014" y="18647"/>
                </a:cubicBezTo>
                <a:lnTo>
                  <a:pt x="23014" y="18647"/>
                </a:lnTo>
                <a:cubicBezTo>
                  <a:pt x="23291" y="18647"/>
                  <a:pt x="23569" y="18509"/>
                  <a:pt x="23846" y="18301"/>
                </a:cubicBezTo>
                <a:cubicBezTo>
                  <a:pt x="24955" y="17538"/>
                  <a:pt x="25856" y="16429"/>
                  <a:pt x="26411" y="15181"/>
                </a:cubicBezTo>
                <a:cubicBezTo>
                  <a:pt x="28490" y="10883"/>
                  <a:pt x="30639" y="8249"/>
                  <a:pt x="33343" y="6655"/>
                </a:cubicBezTo>
                <a:cubicBezTo>
                  <a:pt x="36185" y="4922"/>
                  <a:pt x="39165" y="4575"/>
                  <a:pt x="42978" y="4853"/>
                </a:cubicBezTo>
                <a:cubicBezTo>
                  <a:pt x="45335" y="4991"/>
                  <a:pt x="47206" y="7071"/>
                  <a:pt x="46998" y="9497"/>
                </a:cubicBezTo>
                <a:cubicBezTo>
                  <a:pt x="46790" y="11923"/>
                  <a:pt x="44711" y="13726"/>
                  <a:pt x="42354" y="13518"/>
                </a:cubicBezTo>
                <a:cubicBezTo>
                  <a:pt x="40275" y="13379"/>
                  <a:pt x="38819" y="13518"/>
                  <a:pt x="37779" y="14072"/>
                </a:cubicBezTo>
                <a:cubicBezTo>
                  <a:pt x="36670" y="14765"/>
                  <a:pt x="35561" y="16290"/>
                  <a:pt x="34174" y="19063"/>
                </a:cubicBezTo>
                <a:cubicBezTo>
                  <a:pt x="32927" y="21766"/>
                  <a:pt x="30917" y="24054"/>
                  <a:pt x="28490" y="25718"/>
                </a:cubicBezTo>
                <a:cubicBezTo>
                  <a:pt x="26757" y="26757"/>
                  <a:pt x="24816" y="27381"/>
                  <a:pt x="22806" y="27381"/>
                </a:cubicBezTo>
                <a:lnTo>
                  <a:pt x="22806" y="27381"/>
                </a:lnTo>
                <a:cubicBezTo>
                  <a:pt x="20588" y="27312"/>
                  <a:pt x="18508" y="26480"/>
                  <a:pt x="16914" y="24955"/>
                </a:cubicBezTo>
                <a:cubicBezTo>
                  <a:pt x="15181" y="23292"/>
                  <a:pt x="14003" y="21212"/>
                  <a:pt x="13448" y="18924"/>
                </a:cubicBezTo>
                <a:lnTo>
                  <a:pt x="13240" y="18162"/>
                </a:lnTo>
                <a:lnTo>
                  <a:pt x="13240" y="18162"/>
                </a:lnTo>
                <a:cubicBezTo>
                  <a:pt x="11785" y="12755"/>
                  <a:pt x="11299" y="10814"/>
                  <a:pt x="5685" y="9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0" name="Google Shape;1000;p11"/>
          <p:cNvSpPr/>
          <p:nvPr/>
        </p:nvSpPr>
        <p:spPr>
          <a:xfrm>
            <a:off x="239668" y="-703933"/>
            <a:ext cx="1176881" cy="1258061"/>
          </a:xfrm>
          <a:custGeom>
            <a:avLst/>
            <a:gdLst/>
            <a:ahLst/>
            <a:cxnLst/>
            <a:rect l="l" t="t" r="r" b="b"/>
            <a:pathLst>
              <a:path w="48246" h="51574" extrusionOk="0">
                <a:moveTo>
                  <a:pt x="42908" y="21905"/>
                </a:moveTo>
                <a:cubicBezTo>
                  <a:pt x="44156" y="20727"/>
                  <a:pt x="48246" y="16914"/>
                  <a:pt x="47414" y="14904"/>
                </a:cubicBezTo>
                <a:cubicBezTo>
                  <a:pt x="46652" y="12963"/>
                  <a:pt x="40274" y="13102"/>
                  <a:pt x="38541" y="13171"/>
                </a:cubicBezTo>
                <a:cubicBezTo>
                  <a:pt x="36046" y="13171"/>
                  <a:pt x="33481" y="13379"/>
                  <a:pt x="30986" y="13587"/>
                </a:cubicBezTo>
                <a:cubicBezTo>
                  <a:pt x="30154" y="10606"/>
                  <a:pt x="27381" y="832"/>
                  <a:pt x="24539" y="347"/>
                </a:cubicBezTo>
                <a:cubicBezTo>
                  <a:pt x="22251" y="0"/>
                  <a:pt x="20033" y="5823"/>
                  <a:pt x="19340" y="7417"/>
                </a:cubicBezTo>
                <a:cubicBezTo>
                  <a:pt x="18508" y="9636"/>
                  <a:pt x="17746" y="11923"/>
                  <a:pt x="17122" y="14141"/>
                </a:cubicBezTo>
                <a:cubicBezTo>
                  <a:pt x="13448" y="13656"/>
                  <a:pt x="1109" y="12200"/>
                  <a:pt x="416" y="16706"/>
                </a:cubicBezTo>
                <a:cubicBezTo>
                  <a:pt x="0" y="19271"/>
                  <a:pt x="3119" y="22044"/>
                  <a:pt x="4922" y="23430"/>
                </a:cubicBezTo>
                <a:cubicBezTo>
                  <a:pt x="6655" y="24816"/>
                  <a:pt x="8526" y="25995"/>
                  <a:pt x="10467" y="27104"/>
                </a:cubicBezTo>
                <a:cubicBezTo>
                  <a:pt x="8734" y="30570"/>
                  <a:pt x="3882" y="40829"/>
                  <a:pt x="6724" y="43532"/>
                </a:cubicBezTo>
                <a:cubicBezTo>
                  <a:pt x="7001" y="43810"/>
                  <a:pt x="7279" y="43948"/>
                  <a:pt x="7556" y="44087"/>
                </a:cubicBezTo>
                <a:lnTo>
                  <a:pt x="7625" y="44087"/>
                </a:lnTo>
                <a:cubicBezTo>
                  <a:pt x="10398" y="44919"/>
                  <a:pt x="16290" y="40829"/>
                  <a:pt x="18855" y="38888"/>
                </a:cubicBezTo>
                <a:cubicBezTo>
                  <a:pt x="19756" y="42423"/>
                  <a:pt x="22182" y="51573"/>
                  <a:pt x="26064" y="51296"/>
                </a:cubicBezTo>
                <a:lnTo>
                  <a:pt x="26203" y="51296"/>
                </a:lnTo>
                <a:cubicBezTo>
                  <a:pt x="29183" y="50811"/>
                  <a:pt x="31263" y="41245"/>
                  <a:pt x="31887" y="37848"/>
                </a:cubicBezTo>
                <a:cubicBezTo>
                  <a:pt x="34798" y="39720"/>
                  <a:pt x="42770" y="44364"/>
                  <a:pt x="45057" y="41314"/>
                </a:cubicBezTo>
                <a:cubicBezTo>
                  <a:pt x="45057" y="41314"/>
                  <a:pt x="45127" y="41245"/>
                  <a:pt x="45127" y="41176"/>
                </a:cubicBezTo>
                <a:cubicBezTo>
                  <a:pt x="47206" y="37710"/>
                  <a:pt x="40482" y="29253"/>
                  <a:pt x="37917" y="26272"/>
                </a:cubicBezTo>
                <a:cubicBezTo>
                  <a:pt x="39650" y="24886"/>
                  <a:pt x="41314" y="23430"/>
                  <a:pt x="42908" y="219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9112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89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3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4" name="Google Shape;1004;p13"/>
          <p:cNvSpPr txBox="1">
            <a:spLocks noGrp="1"/>
          </p:cNvSpPr>
          <p:nvPr>
            <p:ph type="subTitle" idx="1"/>
          </p:nvPr>
        </p:nvSpPr>
        <p:spPr>
          <a:xfrm>
            <a:off x="7351401" y="2103933"/>
            <a:ext cx="3375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5" name="Google Shape;1005;p13"/>
          <p:cNvSpPr txBox="1">
            <a:spLocks noGrp="1"/>
          </p:cNvSpPr>
          <p:nvPr>
            <p:ph type="subTitle" idx="2"/>
          </p:nvPr>
        </p:nvSpPr>
        <p:spPr>
          <a:xfrm>
            <a:off x="7351384" y="2520167"/>
            <a:ext cx="33752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6" name="Google Shape;1006;p13"/>
          <p:cNvSpPr txBox="1">
            <a:spLocks noGrp="1"/>
          </p:cNvSpPr>
          <p:nvPr>
            <p:ph type="subTitle" idx="3"/>
          </p:nvPr>
        </p:nvSpPr>
        <p:spPr>
          <a:xfrm>
            <a:off x="2590585" y="2103933"/>
            <a:ext cx="3375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7" name="Google Shape;1007;p13"/>
          <p:cNvSpPr txBox="1">
            <a:spLocks noGrp="1"/>
          </p:cNvSpPr>
          <p:nvPr>
            <p:ph type="subTitle" idx="4"/>
          </p:nvPr>
        </p:nvSpPr>
        <p:spPr>
          <a:xfrm>
            <a:off x="2590584" y="2520167"/>
            <a:ext cx="33752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8" name="Google Shape;1008;p13"/>
          <p:cNvSpPr txBox="1">
            <a:spLocks noGrp="1"/>
          </p:cNvSpPr>
          <p:nvPr>
            <p:ph type="subTitle" idx="5"/>
          </p:nvPr>
        </p:nvSpPr>
        <p:spPr>
          <a:xfrm>
            <a:off x="7351401" y="4038884"/>
            <a:ext cx="3375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9" name="Google Shape;1009;p13"/>
          <p:cNvSpPr txBox="1">
            <a:spLocks noGrp="1"/>
          </p:cNvSpPr>
          <p:nvPr>
            <p:ph type="subTitle" idx="6"/>
          </p:nvPr>
        </p:nvSpPr>
        <p:spPr>
          <a:xfrm>
            <a:off x="7351384" y="4455117"/>
            <a:ext cx="33752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0" name="Google Shape;1010;p13"/>
          <p:cNvSpPr txBox="1">
            <a:spLocks noGrp="1"/>
          </p:cNvSpPr>
          <p:nvPr>
            <p:ph type="subTitle" idx="7"/>
          </p:nvPr>
        </p:nvSpPr>
        <p:spPr>
          <a:xfrm>
            <a:off x="2590585" y="4038884"/>
            <a:ext cx="3375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1" name="Google Shape;1011;p13"/>
          <p:cNvSpPr txBox="1">
            <a:spLocks noGrp="1"/>
          </p:cNvSpPr>
          <p:nvPr>
            <p:ph type="subTitle" idx="8"/>
          </p:nvPr>
        </p:nvSpPr>
        <p:spPr>
          <a:xfrm>
            <a:off x="2590584" y="4455117"/>
            <a:ext cx="33752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2" name="Google Shape;1012;p13"/>
          <p:cNvSpPr txBox="1">
            <a:spLocks noGrp="1"/>
          </p:cNvSpPr>
          <p:nvPr>
            <p:ph type="title" idx="9" hasCustomPrompt="1"/>
          </p:nvPr>
        </p:nvSpPr>
        <p:spPr>
          <a:xfrm>
            <a:off x="1204984" y="2238700"/>
            <a:ext cx="13856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013" name="Google Shape;1013;p13"/>
          <p:cNvSpPr txBox="1">
            <a:spLocks noGrp="1"/>
          </p:cNvSpPr>
          <p:nvPr>
            <p:ph type="title" idx="13" hasCustomPrompt="1"/>
          </p:nvPr>
        </p:nvSpPr>
        <p:spPr>
          <a:xfrm>
            <a:off x="5965784" y="2238700"/>
            <a:ext cx="13856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014" name="Google Shape;1014;p13"/>
          <p:cNvSpPr txBox="1">
            <a:spLocks noGrp="1"/>
          </p:cNvSpPr>
          <p:nvPr>
            <p:ph type="title" idx="14" hasCustomPrompt="1"/>
          </p:nvPr>
        </p:nvSpPr>
        <p:spPr>
          <a:xfrm>
            <a:off x="1204984" y="4159551"/>
            <a:ext cx="13856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015" name="Google Shape;1015;p13"/>
          <p:cNvSpPr txBox="1">
            <a:spLocks noGrp="1"/>
          </p:cNvSpPr>
          <p:nvPr>
            <p:ph type="title" idx="15" hasCustomPrompt="1"/>
          </p:nvPr>
        </p:nvSpPr>
        <p:spPr>
          <a:xfrm>
            <a:off x="5965784" y="4159564"/>
            <a:ext cx="13856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grpSp>
        <p:nvGrpSpPr>
          <p:cNvPr id="1016" name="Google Shape;1016;p13"/>
          <p:cNvGrpSpPr/>
          <p:nvPr/>
        </p:nvGrpSpPr>
        <p:grpSpPr>
          <a:xfrm>
            <a:off x="11360309" y="4727082"/>
            <a:ext cx="1490731" cy="1501929"/>
            <a:chOff x="-3652304" y="1367262"/>
            <a:chExt cx="1022449" cy="1030130"/>
          </a:xfrm>
        </p:grpSpPr>
        <p:grpSp>
          <p:nvGrpSpPr>
            <p:cNvPr id="1017" name="Google Shape;1017;p13"/>
            <p:cNvGrpSpPr/>
            <p:nvPr/>
          </p:nvGrpSpPr>
          <p:grpSpPr>
            <a:xfrm>
              <a:off x="-3652304" y="1367262"/>
              <a:ext cx="1022449" cy="1030130"/>
              <a:chOff x="-3276729" y="1536887"/>
              <a:chExt cx="1022449" cy="1030130"/>
            </a:xfrm>
          </p:grpSpPr>
          <p:sp>
            <p:nvSpPr>
              <p:cNvPr id="1018" name="Google Shape;1018;p13"/>
              <p:cNvSpPr/>
              <p:nvPr/>
            </p:nvSpPr>
            <p:spPr>
              <a:xfrm>
                <a:off x="-3276729" y="1536887"/>
                <a:ext cx="1022449" cy="1030130"/>
              </a:xfrm>
              <a:custGeom>
                <a:avLst/>
                <a:gdLst/>
                <a:ahLst/>
                <a:cxnLst/>
                <a:rect l="l" t="t" r="r" b="b"/>
                <a:pathLst>
                  <a:path w="32614" h="32859" extrusionOk="0">
                    <a:moveTo>
                      <a:pt x="9263" y="9629"/>
                    </a:moveTo>
                    <a:cubicBezTo>
                      <a:pt x="9507" y="9239"/>
                      <a:pt x="9872" y="8142"/>
                      <a:pt x="10262" y="6875"/>
                    </a:cubicBezTo>
                    <a:cubicBezTo>
                      <a:pt x="11164" y="4096"/>
                      <a:pt x="12310" y="488"/>
                      <a:pt x="13992" y="220"/>
                    </a:cubicBezTo>
                    <a:cubicBezTo>
                      <a:pt x="15430" y="1"/>
                      <a:pt x="17038" y="2317"/>
                      <a:pt x="18672" y="4730"/>
                    </a:cubicBezTo>
                    <a:cubicBezTo>
                      <a:pt x="19939" y="6607"/>
                      <a:pt x="21231" y="8532"/>
                      <a:pt x="22279" y="9068"/>
                    </a:cubicBezTo>
                    <a:cubicBezTo>
                      <a:pt x="23254" y="9580"/>
                      <a:pt x="24936" y="9532"/>
                      <a:pt x="26569" y="9483"/>
                    </a:cubicBezTo>
                    <a:lnTo>
                      <a:pt x="26569" y="9483"/>
                    </a:lnTo>
                    <a:cubicBezTo>
                      <a:pt x="28982" y="9410"/>
                      <a:pt x="31273" y="9337"/>
                      <a:pt x="31956" y="11018"/>
                    </a:cubicBezTo>
                    <a:cubicBezTo>
                      <a:pt x="32614" y="12676"/>
                      <a:pt x="30493" y="14333"/>
                      <a:pt x="28397" y="15966"/>
                    </a:cubicBezTo>
                    <a:cubicBezTo>
                      <a:pt x="26886" y="17161"/>
                      <a:pt x="25375" y="18331"/>
                      <a:pt x="25277" y="19184"/>
                    </a:cubicBezTo>
                    <a:cubicBezTo>
                      <a:pt x="25155" y="20013"/>
                      <a:pt x="25886" y="21719"/>
                      <a:pt x="26642" y="23450"/>
                    </a:cubicBezTo>
                    <a:cubicBezTo>
                      <a:pt x="27812" y="26082"/>
                      <a:pt x="28982" y="28763"/>
                      <a:pt x="27446" y="29738"/>
                    </a:cubicBezTo>
                    <a:cubicBezTo>
                      <a:pt x="26057" y="30616"/>
                      <a:pt x="23571" y="29129"/>
                      <a:pt x="21280" y="27739"/>
                    </a:cubicBezTo>
                    <a:cubicBezTo>
                      <a:pt x="19695" y="26789"/>
                      <a:pt x="18184" y="25887"/>
                      <a:pt x="17550" y="25984"/>
                    </a:cubicBezTo>
                    <a:cubicBezTo>
                      <a:pt x="16917" y="26106"/>
                      <a:pt x="15698" y="27301"/>
                      <a:pt x="14357" y="28593"/>
                    </a:cubicBezTo>
                    <a:cubicBezTo>
                      <a:pt x="12261" y="30616"/>
                      <a:pt x="9945" y="32858"/>
                      <a:pt x="8337" y="32151"/>
                    </a:cubicBezTo>
                    <a:cubicBezTo>
                      <a:pt x="6606" y="31396"/>
                      <a:pt x="6752" y="28081"/>
                      <a:pt x="6874" y="25083"/>
                    </a:cubicBezTo>
                    <a:cubicBezTo>
                      <a:pt x="6923" y="23474"/>
                      <a:pt x="6996" y="21963"/>
                      <a:pt x="6752" y="21110"/>
                    </a:cubicBezTo>
                    <a:cubicBezTo>
                      <a:pt x="6509" y="20208"/>
                      <a:pt x="5095" y="19403"/>
                      <a:pt x="3681" y="18599"/>
                    </a:cubicBezTo>
                    <a:cubicBezTo>
                      <a:pt x="1853" y="17575"/>
                      <a:pt x="25" y="16551"/>
                      <a:pt x="25" y="14894"/>
                    </a:cubicBezTo>
                    <a:cubicBezTo>
                      <a:pt x="1" y="12871"/>
                      <a:pt x="3364" y="11774"/>
                      <a:pt x="6192" y="10848"/>
                    </a:cubicBezTo>
                    <a:cubicBezTo>
                      <a:pt x="7630" y="10385"/>
                      <a:pt x="8922" y="9970"/>
                      <a:pt x="9263" y="9605"/>
                    </a:cubicBezTo>
                    <a:close/>
                    <a:moveTo>
                      <a:pt x="11335" y="7216"/>
                    </a:moveTo>
                    <a:cubicBezTo>
                      <a:pt x="10896" y="8630"/>
                      <a:pt x="10530" y="9800"/>
                      <a:pt x="10165" y="10287"/>
                    </a:cubicBezTo>
                    <a:lnTo>
                      <a:pt x="10140" y="10336"/>
                    </a:lnTo>
                    <a:cubicBezTo>
                      <a:pt x="9604" y="10921"/>
                      <a:pt x="8166" y="11408"/>
                      <a:pt x="6533" y="11945"/>
                    </a:cubicBezTo>
                    <a:cubicBezTo>
                      <a:pt x="4071" y="12725"/>
                      <a:pt x="1146" y="13700"/>
                      <a:pt x="1146" y="14870"/>
                    </a:cubicBezTo>
                    <a:cubicBezTo>
                      <a:pt x="1146" y="15893"/>
                      <a:pt x="2706" y="16746"/>
                      <a:pt x="4242" y="17624"/>
                    </a:cubicBezTo>
                    <a:cubicBezTo>
                      <a:pt x="5850" y="18526"/>
                      <a:pt x="7484" y="19452"/>
                      <a:pt x="7874" y="20841"/>
                    </a:cubicBezTo>
                    <a:cubicBezTo>
                      <a:pt x="8142" y="21816"/>
                      <a:pt x="8069" y="23401"/>
                      <a:pt x="7995" y="25107"/>
                    </a:cubicBezTo>
                    <a:cubicBezTo>
                      <a:pt x="7898" y="27764"/>
                      <a:pt x="7776" y="30664"/>
                      <a:pt x="8800" y="31103"/>
                    </a:cubicBezTo>
                    <a:cubicBezTo>
                      <a:pt x="9702" y="31518"/>
                      <a:pt x="11749" y="29543"/>
                      <a:pt x="13577" y="27764"/>
                    </a:cubicBezTo>
                    <a:cubicBezTo>
                      <a:pt x="15064" y="26350"/>
                      <a:pt x="16405" y="25009"/>
                      <a:pt x="17380" y="24863"/>
                    </a:cubicBezTo>
                    <a:cubicBezTo>
                      <a:pt x="18428" y="24693"/>
                      <a:pt x="20085" y="25692"/>
                      <a:pt x="21865" y="26764"/>
                    </a:cubicBezTo>
                    <a:cubicBezTo>
                      <a:pt x="23888" y="27983"/>
                      <a:pt x="26033" y="29275"/>
                      <a:pt x="26861" y="28763"/>
                    </a:cubicBezTo>
                    <a:cubicBezTo>
                      <a:pt x="27568" y="28324"/>
                      <a:pt x="26593" y="26082"/>
                      <a:pt x="25618" y="23888"/>
                    </a:cubicBezTo>
                    <a:cubicBezTo>
                      <a:pt x="24790" y="22036"/>
                      <a:pt x="23985" y="20208"/>
                      <a:pt x="24156" y="19013"/>
                    </a:cubicBezTo>
                    <a:cubicBezTo>
                      <a:pt x="24326" y="17721"/>
                      <a:pt x="26008" y="16405"/>
                      <a:pt x="27715" y="15065"/>
                    </a:cubicBezTo>
                    <a:cubicBezTo>
                      <a:pt x="29470" y="13675"/>
                      <a:pt x="31249" y="12286"/>
                      <a:pt x="30908" y="11433"/>
                    </a:cubicBezTo>
                    <a:cubicBezTo>
                      <a:pt x="30518" y="10482"/>
                      <a:pt x="28616" y="10555"/>
                      <a:pt x="26618" y="10604"/>
                    </a:cubicBezTo>
                    <a:lnTo>
                      <a:pt x="26618" y="10604"/>
                    </a:lnTo>
                    <a:cubicBezTo>
                      <a:pt x="24838" y="10677"/>
                      <a:pt x="23010" y="10726"/>
                      <a:pt x="21743" y="10068"/>
                    </a:cubicBezTo>
                    <a:cubicBezTo>
                      <a:pt x="20451" y="9385"/>
                      <a:pt x="19062" y="7362"/>
                      <a:pt x="17721" y="5363"/>
                    </a:cubicBezTo>
                    <a:cubicBezTo>
                      <a:pt x="16283" y="3267"/>
                      <a:pt x="14893" y="1220"/>
                      <a:pt x="14162" y="1342"/>
                    </a:cubicBezTo>
                    <a:cubicBezTo>
                      <a:pt x="13163" y="1512"/>
                      <a:pt x="12139" y="4730"/>
                      <a:pt x="11335" y="7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-2761679" y="1915909"/>
                <a:ext cx="75679" cy="65772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2098" extrusionOk="0">
                    <a:moveTo>
                      <a:pt x="2364" y="1366"/>
                    </a:moveTo>
                    <a:cubicBezTo>
                      <a:pt x="2413" y="1853"/>
                      <a:pt x="1658" y="1926"/>
                      <a:pt x="1633" y="1439"/>
                    </a:cubicBezTo>
                    <a:cubicBezTo>
                      <a:pt x="1584" y="1073"/>
                      <a:pt x="1463" y="854"/>
                      <a:pt x="1292" y="805"/>
                    </a:cubicBezTo>
                    <a:cubicBezTo>
                      <a:pt x="1243" y="781"/>
                      <a:pt x="1194" y="756"/>
                      <a:pt x="1146" y="781"/>
                    </a:cubicBezTo>
                    <a:cubicBezTo>
                      <a:pt x="1097" y="781"/>
                      <a:pt x="1048" y="805"/>
                      <a:pt x="1024" y="830"/>
                    </a:cubicBezTo>
                    <a:cubicBezTo>
                      <a:pt x="853" y="1025"/>
                      <a:pt x="804" y="1268"/>
                      <a:pt x="878" y="1512"/>
                    </a:cubicBezTo>
                    <a:cubicBezTo>
                      <a:pt x="951" y="1951"/>
                      <a:pt x="268" y="2097"/>
                      <a:pt x="146" y="1658"/>
                    </a:cubicBezTo>
                    <a:cubicBezTo>
                      <a:pt x="0" y="1146"/>
                      <a:pt x="146" y="610"/>
                      <a:pt x="536" y="269"/>
                    </a:cubicBezTo>
                    <a:cubicBezTo>
                      <a:pt x="658" y="147"/>
                      <a:pt x="853" y="50"/>
                      <a:pt x="1048" y="25"/>
                    </a:cubicBezTo>
                    <a:cubicBezTo>
                      <a:pt x="1219" y="1"/>
                      <a:pt x="1414" y="25"/>
                      <a:pt x="1609" y="98"/>
                    </a:cubicBezTo>
                    <a:cubicBezTo>
                      <a:pt x="2072" y="342"/>
                      <a:pt x="2364" y="830"/>
                      <a:pt x="2364" y="13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-2870213" y="1931960"/>
                <a:ext cx="76463" cy="71102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268" extrusionOk="0">
                    <a:moveTo>
                      <a:pt x="927" y="1609"/>
                    </a:moveTo>
                    <a:cubicBezTo>
                      <a:pt x="1025" y="2097"/>
                      <a:pt x="293" y="2268"/>
                      <a:pt x="171" y="1780"/>
                    </a:cubicBezTo>
                    <a:cubicBezTo>
                      <a:pt x="1" y="1268"/>
                      <a:pt x="147" y="732"/>
                      <a:pt x="513" y="342"/>
                    </a:cubicBezTo>
                    <a:lnTo>
                      <a:pt x="537" y="318"/>
                    </a:lnTo>
                    <a:cubicBezTo>
                      <a:pt x="830" y="74"/>
                      <a:pt x="1220" y="1"/>
                      <a:pt x="1585" y="147"/>
                    </a:cubicBezTo>
                    <a:cubicBezTo>
                      <a:pt x="2048" y="366"/>
                      <a:pt x="2365" y="829"/>
                      <a:pt x="2390" y="1341"/>
                    </a:cubicBezTo>
                    <a:cubicBezTo>
                      <a:pt x="2438" y="1853"/>
                      <a:pt x="1683" y="1926"/>
                      <a:pt x="1634" y="1439"/>
                    </a:cubicBezTo>
                    <a:cubicBezTo>
                      <a:pt x="1585" y="1098"/>
                      <a:pt x="1463" y="903"/>
                      <a:pt x="1293" y="854"/>
                    </a:cubicBezTo>
                    <a:cubicBezTo>
                      <a:pt x="1220" y="805"/>
                      <a:pt x="1098" y="829"/>
                      <a:pt x="1025" y="878"/>
                    </a:cubicBezTo>
                    <a:lnTo>
                      <a:pt x="1025" y="878"/>
                    </a:lnTo>
                    <a:cubicBezTo>
                      <a:pt x="854" y="1098"/>
                      <a:pt x="830" y="1366"/>
                      <a:pt x="927" y="1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-2776226" y="2041246"/>
                <a:ext cx="90978" cy="132987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4242" extrusionOk="0">
                    <a:moveTo>
                      <a:pt x="1317" y="4144"/>
                    </a:moveTo>
                    <a:cubicBezTo>
                      <a:pt x="830" y="4242"/>
                      <a:pt x="659" y="3510"/>
                      <a:pt x="1147" y="3388"/>
                    </a:cubicBezTo>
                    <a:cubicBezTo>
                      <a:pt x="1488" y="3340"/>
                      <a:pt x="1805" y="3193"/>
                      <a:pt x="2024" y="2950"/>
                    </a:cubicBezTo>
                    <a:cubicBezTo>
                      <a:pt x="2048" y="2901"/>
                      <a:pt x="2073" y="2828"/>
                      <a:pt x="2073" y="2779"/>
                    </a:cubicBezTo>
                    <a:cubicBezTo>
                      <a:pt x="2073" y="2730"/>
                      <a:pt x="2048" y="2682"/>
                      <a:pt x="2024" y="2633"/>
                    </a:cubicBezTo>
                    <a:cubicBezTo>
                      <a:pt x="1878" y="2487"/>
                      <a:pt x="1658" y="2389"/>
                      <a:pt x="1463" y="2365"/>
                    </a:cubicBezTo>
                    <a:cubicBezTo>
                      <a:pt x="1244" y="2365"/>
                      <a:pt x="1098" y="2170"/>
                      <a:pt x="1122" y="1950"/>
                    </a:cubicBezTo>
                    <a:cubicBezTo>
                      <a:pt x="1147" y="1853"/>
                      <a:pt x="1195" y="1755"/>
                      <a:pt x="1268" y="1707"/>
                    </a:cubicBezTo>
                    <a:cubicBezTo>
                      <a:pt x="1488" y="1512"/>
                      <a:pt x="1658" y="1268"/>
                      <a:pt x="1756" y="1000"/>
                    </a:cubicBezTo>
                    <a:cubicBezTo>
                      <a:pt x="1780" y="951"/>
                      <a:pt x="1780" y="902"/>
                      <a:pt x="1756" y="878"/>
                    </a:cubicBezTo>
                    <a:cubicBezTo>
                      <a:pt x="1732" y="853"/>
                      <a:pt x="1707" y="829"/>
                      <a:pt x="1683" y="829"/>
                    </a:cubicBezTo>
                    <a:cubicBezTo>
                      <a:pt x="1366" y="756"/>
                      <a:pt x="1049" y="805"/>
                      <a:pt x="757" y="927"/>
                    </a:cubicBezTo>
                    <a:cubicBezTo>
                      <a:pt x="269" y="1146"/>
                      <a:pt x="1" y="342"/>
                      <a:pt x="513" y="220"/>
                    </a:cubicBezTo>
                    <a:cubicBezTo>
                      <a:pt x="952" y="25"/>
                      <a:pt x="1439" y="0"/>
                      <a:pt x="1927" y="98"/>
                    </a:cubicBezTo>
                    <a:cubicBezTo>
                      <a:pt x="2122" y="171"/>
                      <a:pt x="2292" y="317"/>
                      <a:pt x="2414" y="512"/>
                    </a:cubicBezTo>
                    <a:cubicBezTo>
                      <a:pt x="2512" y="683"/>
                      <a:pt x="2536" y="902"/>
                      <a:pt x="2512" y="1122"/>
                    </a:cubicBezTo>
                    <a:cubicBezTo>
                      <a:pt x="2463" y="1365"/>
                      <a:pt x="2341" y="1609"/>
                      <a:pt x="2195" y="1804"/>
                    </a:cubicBezTo>
                    <a:cubicBezTo>
                      <a:pt x="2341" y="1902"/>
                      <a:pt x="2487" y="2023"/>
                      <a:pt x="2609" y="2170"/>
                    </a:cubicBezTo>
                    <a:cubicBezTo>
                      <a:pt x="2902" y="2511"/>
                      <a:pt x="2902" y="2998"/>
                      <a:pt x="2658" y="3364"/>
                    </a:cubicBezTo>
                    <a:cubicBezTo>
                      <a:pt x="2317" y="3778"/>
                      <a:pt x="1853" y="4047"/>
                      <a:pt x="1317" y="41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-2780803" y="1656863"/>
                <a:ext cx="100132" cy="157471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5023" extrusionOk="0">
                    <a:moveTo>
                      <a:pt x="1" y="74"/>
                    </a:moveTo>
                    <a:cubicBezTo>
                      <a:pt x="586" y="1683"/>
                      <a:pt x="1609" y="3755"/>
                      <a:pt x="2926" y="4925"/>
                    </a:cubicBezTo>
                    <a:cubicBezTo>
                      <a:pt x="3023" y="5022"/>
                      <a:pt x="3194" y="4851"/>
                      <a:pt x="3145" y="4730"/>
                    </a:cubicBezTo>
                    <a:cubicBezTo>
                      <a:pt x="2804" y="3925"/>
                      <a:pt x="2219" y="3218"/>
                      <a:pt x="1756" y="2463"/>
                    </a:cubicBezTo>
                    <a:cubicBezTo>
                      <a:pt x="1244" y="1610"/>
                      <a:pt x="683" y="805"/>
                      <a:pt x="49" y="25"/>
                    </a:cubicBezTo>
                    <a:cubicBezTo>
                      <a:pt x="25" y="1"/>
                      <a:pt x="1" y="50"/>
                      <a:pt x="1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-2445327" y="1907507"/>
                <a:ext cx="120760" cy="111606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3560" extrusionOk="0">
                    <a:moveTo>
                      <a:pt x="3632" y="98"/>
                    </a:moveTo>
                    <a:cubicBezTo>
                      <a:pt x="3145" y="732"/>
                      <a:pt x="2633" y="1317"/>
                      <a:pt x="2048" y="1829"/>
                    </a:cubicBezTo>
                    <a:cubicBezTo>
                      <a:pt x="1414" y="2365"/>
                      <a:pt x="683" y="2755"/>
                      <a:pt x="98" y="3340"/>
                    </a:cubicBezTo>
                    <a:cubicBezTo>
                      <a:pt x="0" y="3413"/>
                      <a:pt x="98" y="3559"/>
                      <a:pt x="195" y="3486"/>
                    </a:cubicBezTo>
                    <a:cubicBezTo>
                      <a:pt x="1536" y="2877"/>
                      <a:pt x="3388" y="1707"/>
                      <a:pt x="3827" y="196"/>
                    </a:cubicBezTo>
                    <a:cubicBezTo>
                      <a:pt x="3851" y="74"/>
                      <a:pt x="3705" y="1"/>
                      <a:pt x="3632" y="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-2545427" y="2181067"/>
                <a:ext cx="64957" cy="13759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4389" extrusionOk="0">
                    <a:moveTo>
                      <a:pt x="24" y="98"/>
                    </a:moveTo>
                    <a:cubicBezTo>
                      <a:pt x="171" y="1585"/>
                      <a:pt x="999" y="3097"/>
                      <a:pt x="1877" y="4291"/>
                    </a:cubicBezTo>
                    <a:cubicBezTo>
                      <a:pt x="1926" y="4388"/>
                      <a:pt x="2072" y="4315"/>
                      <a:pt x="2048" y="4218"/>
                    </a:cubicBezTo>
                    <a:cubicBezTo>
                      <a:pt x="1658" y="2780"/>
                      <a:pt x="731" y="1439"/>
                      <a:pt x="122" y="74"/>
                    </a:cubicBezTo>
                    <a:cubicBezTo>
                      <a:pt x="122" y="1"/>
                      <a:pt x="0" y="25"/>
                      <a:pt x="24" y="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-2966489" y="2327032"/>
                <a:ext cx="160512" cy="149790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4778" extrusionOk="0">
                    <a:moveTo>
                      <a:pt x="4924" y="74"/>
                    </a:moveTo>
                    <a:cubicBezTo>
                      <a:pt x="2999" y="1073"/>
                      <a:pt x="1439" y="2877"/>
                      <a:pt x="98" y="4559"/>
                    </a:cubicBezTo>
                    <a:cubicBezTo>
                      <a:pt x="1" y="4656"/>
                      <a:pt x="147" y="4778"/>
                      <a:pt x="244" y="4705"/>
                    </a:cubicBezTo>
                    <a:cubicBezTo>
                      <a:pt x="2072" y="3535"/>
                      <a:pt x="3486" y="1731"/>
                      <a:pt x="5022" y="244"/>
                    </a:cubicBezTo>
                    <a:cubicBezTo>
                      <a:pt x="5119" y="171"/>
                      <a:pt x="5022" y="0"/>
                      <a:pt x="4924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26" name="Google Shape;1026;p13"/>
            <p:cNvSpPr/>
            <p:nvPr/>
          </p:nvSpPr>
          <p:spPr>
            <a:xfrm>
              <a:off x="-3183494" y="1949547"/>
              <a:ext cx="84833" cy="31350"/>
            </a:xfrm>
            <a:custGeom>
              <a:avLst/>
              <a:gdLst/>
              <a:ahLst/>
              <a:cxnLst/>
              <a:rect l="l" t="t" r="r" b="b"/>
              <a:pathLst>
                <a:path w="2706" h="1000" extrusionOk="0">
                  <a:moveTo>
                    <a:pt x="2535" y="25"/>
                  </a:moveTo>
                  <a:cubicBezTo>
                    <a:pt x="2096" y="171"/>
                    <a:pt x="1658" y="220"/>
                    <a:pt x="1243" y="342"/>
                  </a:cubicBezTo>
                  <a:cubicBezTo>
                    <a:pt x="829" y="488"/>
                    <a:pt x="439" y="658"/>
                    <a:pt x="49" y="878"/>
                  </a:cubicBezTo>
                  <a:cubicBezTo>
                    <a:pt x="0" y="902"/>
                    <a:pt x="25" y="1000"/>
                    <a:pt x="98" y="1000"/>
                  </a:cubicBezTo>
                  <a:cubicBezTo>
                    <a:pt x="488" y="951"/>
                    <a:pt x="878" y="878"/>
                    <a:pt x="1243" y="780"/>
                  </a:cubicBezTo>
                  <a:cubicBezTo>
                    <a:pt x="1731" y="634"/>
                    <a:pt x="2145" y="390"/>
                    <a:pt x="2608" y="171"/>
                  </a:cubicBezTo>
                  <a:cubicBezTo>
                    <a:pt x="2706" y="147"/>
                    <a:pt x="2633" y="0"/>
                    <a:pt x="253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7" name="Google Shape;1027;p13"/>
          <p:cNvGrpSpPr/>
          <p:nvPr/>
        </p:nvGrpSpPr>
        <p:grpSpPr>
          <a:xfrm>
            <a:off x="1167365" y="5836112"/>
            <a:ext cx="1602667" cy="1021905"/>
            <a:chOff x="-411182" y="4614893"/>
            <a:chExt cx="1052263" cy="670953"/>
          </a:xfrm>
        </p:grpSpPr>
        <p:sp>
          <p:nvSpPr>
            <p:cNvPr id="1028" name="Google Shape;1028;p13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2" name="Google Shape;1042;p13"/>
          <p:cNvGrpSpPr/>
          <p:nvPr/>
        </p:nvGrpSpPr>
        <p:grpSpPr>
          <a:xfrm>
            <a:off x="11360293" y="2445675"/>
            <a:ext cx="1424584" cy="1132424"/>
            <a:chOff x="7487875" y="2353688"/>
            <a:chExt cx="1014950" cy="806800"/>
          </a:xfrm>
        </p:grpSpPr>
        <p:sp>
          <p:nvSpPr>
            <p:cNvPr id="1043" name="Google Shape;1043;p13"/>
            <p:cNvSpPr/>
            <p:nvPr/>
          </p:nvSpPr>
          <p:spPr>
            <a:xfrm>
              <a:off x="7490925" y="2353688"/>
              <a:ext cx="1011900" cy="806800"/>
            </a:xfrm>
            <a:custGeom>
              <a:avLst/>
              <a:gdLst/>
              <a:ahLst/>
              <a:cxnLst/>
              <a:rect l="l" t="t" r="r" b="b"/>
              <a:pathLst>
                <a:path w="40476" h="32272" extrusionOk="0">
                  <a:moveTo>
                    <a:pt x="2006" y="16349"/>
                  </a:moveTo>
                  <a:cubicBezTo>
                    <a:pt x="19448" y="28260"/>
                    <a:pt x="22791" y="29476"/>
                    <a:pt x="23398" y="29537"/>
                  </a:cubicBezTo>
                  <a:lnTo>
                    <a:pt x="38410" y="8812"/>
                  </a:lnTo>
                  <a:lnTo>
                    <a:pt x="30691" y="2249"/>
                  </a:lnTo>
                  <a:lnTo>
                    <a:pt x="17139" y="1702"/>
                  </a:lnTo>
                  <a:lnTo>
                    <a:pt x="6321" y="7536"/>
                  </a:lnTo>
                  <a:close/>
                  <a:moveTo>
                    <a:pt x="24249" y="31056"/>
                  </a:moveTo>
                  <a:cubicBezTo>
                    <a:pt x="24249" y="31056"/>
                    <a:pt x="22244" y="32271"/>
                    <a:pt x="486" y="17321"/>
                  </a:cubicBezTo>
                  <a:cubicBezTo>
                    <a:pt x="122" y="17078"/>
                    <a:pt x="0" y="16652"/>
                    <a:pt x="183" y="16288"/>
                  </a:cubicBezTo>
                  <a:lnTo>
                    <a:pt x="4984" y="6625"/>
                  </a:lnTo>
                  <a:cubicBezTo>
                    <a:pt x="5045" y="6442"/>
                    <a:pt x="5166" y="6321"/>
                    <a:pt x="5348" y="6260"/>
                  </a:cubicBezTo>
                  <a:lnTo>
                    <a:pt x="16531" y="122"/>
                  </a:lnTo>
                  <a:cubicBezTo>
                    <a:pt x="16652" y="61"/>
                    <a:pt x="16835" y="0"/>
                    <a:pt x="16956" y="0"/>
                  </a:cubicBezTo>
                  <a:lnTo>
                    <a:pt x="30995" y="608"/>
                  </a:lnTo>
                  <a:cubicBezTo>
                    <a:pt x="31177" y="608"/>
                    <a:pt x="31421" y="669"/>
                    <a:pt x="31542" y="790"/>
                  </a:cubicBezTo>
                  <a:lnTo>
                    <a:pt x="40111" y="8022"/>
                  </a:lnTo>
                  <a:cubicBezTo>
                    <a:pt x="40415" y="8326"/>
                    <a:pt x="40476" y="8812"/>
                    <a:pt x="40233" y="9177"/>
                  </a:cubicBezTo>
                  <a:lnTo>
                    <a:pt x="24553" y="30813"/>
                  </a:lnTo>
                  <a:cubicBezTo>
                    <a:pt x="24492" y="30934"/>
                    <a:pt x="24371" y="30995"/>
                    <a:pt x="24249" y="31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7487875" y="2552713"/>
              <a:ext cx="1008875" cy="237050"/>
            </a:xfrm>
            <a:custGeom>
              <a:avLst/>
              <a:gdLst/>
              <a:ahLst/>
              <a:cxnLst/>
              <a:rect l="l" t="t" r="r" b="b"/>
              <a:pathLst>
                <a:path w="40355" h="9482" extrusionOk="0">
                  <a:moveTo>
                    <a:pt x="1338" y="9360"/>
                  </a:moveTo>
                  <a:cubicBezTo>
                    <a:pt x="305" y="9481"/>
                    <a:pt x="1" y="8023"/>
                    <a:pt x="973" y="7780"/>
                  </a:cubicBezTo>
                  <a:lnTo>
                    <a:pt x="38835" y="305"/>
                  </a:lnTo>
                  <a:cubicBezTo>
                    <a:pt x="39990" y="1"/>
                    <a:pt x="40355" y="1824"/>
                    <a:pt x="39200" y="1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7601825" y="2353688"/>
              <a:ext cx="705025" cy="369225"/>
            </a:xfrm>
            <a:custGeom>
              <a:avLst/>
              <a:gdLst/>
              <a:ahLst/>
              <a:cxnLst/>
              <a:rect l="l" t="t" r="r" b="b"/>
              <a:pathLst>
                <a:path w="28201" h="14769" extrusionOk="0">
                  <a:moveTo>
                    <a:pt x="973" y="8022"/>
                  </a:moveTo>
                  <a:cubicBezTo>
                    <a:pt x="1" y="7354"/>
                    <a:pt x="1216" y="5956"/>
                    <a:pt x="2006" y="6807"/>
                  </a:cubicBezTo>
                  <a:lnTo>
                    <a:pt x="8448" y="12398"/>
                  </a:lnTo>
                  <a:lnTo>
                    <a:pt x="11791" y="669"/>
                  </a:lnTo>
                  <a:cubicBezTo>
                    <a:pt x="11913" y="243"/>
                    <a:pt x="12399" y="0"/>
                    <a:pt x="12824" y="122"/>
                  </a:cubicBezTo>
                  <a:cubicBezTo>
                    <a:pt x="12946" y="183"/>
                    <a:pt x="13067" y="243"/>
                    <a:pt x="13189" y="365"/>
                  </a:cubicBezTo>
                  <a:lnTo>
                    <a:pt x="22852" y="9238"/>
                  </a:lnTo>
                  <a:lnTo>
                    <a:pt x="26134" y="1459"/>
                  </a:lnTo>
                  <a:cubicBezTo>
                    <a:pt x="26498" y="243"/>
                    <a:pt x="28200" y="973"/>
                    <a:pt x="27653" y="2067"/>
                  </a:cubicBezTo>
                  <a:lnTo>
                    <a:pt x="23885" y="10940"/>
                  </a:lnTo>
                  <a:lnTo>
                    <a:pt x="23885" y="10940"/>
                  </a:lnTo>
                  <a:cubicBezTo>
                    <a:pt x="23885" y="11061"/>
                    <a:pt x="23824" y="11122"/>
                    <a:pt x="23764" y="11183"/>
                  </a:cubicBezTo>
                  <a:cubicBezTo>
                    <a:pt x="23460" y="11547"/>
                    <a:pt x="22913" y="11547"/>
                    <a:pt x="22609" y="11243"/>
                  </a:cubicBezTo>
                  <a:lnTo>
                    <a:pt x="13067" y="2431"/>
                  </a:lnTo>
                  <a:lnTo>
                    <a:pt x="9725" y="14039"/>
                  </a:lnTo>
                  <a:cubicBezTo>
                    <a:pt x="9664" y="14161"/>
                    <a:pt x="9603" y="14282"/>
                    <a:pt x="9542" y="14343"/>
                  </a:cubicBezTo>
                  <a:cubicBezTo>
                    <a:pt x="9238" y="14708"/>
                    <a:pt x="8692" y="14768"/>
                    <a:pt x="8388" y="14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7756800" y="2608938"/>
              <a:ext cx="451275" cy="525725"/>
            </a:xfrm>
            <a:custGeom>
              <a:avLst/>
              <a:gdLst/>
              <a:ahLst/>
              <a:cxnLst/>
              <a:rect l="l" t="t" r="r" b="b"/>
              <a:pathLst>
                <a:path w="18051" h="21029" extrusionOk="0">
                  <a:moveTo>
                    <a:pt x="16167" y="1094"/>
                  </a:moveTo>
                  <a:cubicBezTo>
                    <a:pt x="16410" y="0"/>
                    <a:pt x="18051" y="365"/>
                    <a:pt x="17808" y="1398"/>
                  </a:cubicBezTo>
                  <a:lnTo>
                    <a:pt x="13675" y="20299"/>
                  </a:lnTo>
                  <a:cubicBezTo>
                    <a:pt x="13614" y="20724"/>
                    <a:pt x="13128" y="21028"/>
                    <a:pt x="12703" y="20907"/>
                  </a:cubicBezTo>
                  <a:cubicBezTo>
                    <a:pt x="12520" y="20907"/>
                    <a:pt x="12277" y="20724"/>
                    <a:pt x="12156" y="20542"/>
                  </a:cubicBezTo>
                  <a:lnTo>
                    <a:pt x="730" y="3647"/>
                  </a:lnTo>
                  <a:cubicBezTo>
                    <a:pt x="1" y="2674"/>
                    <a:pt x="1520" y="1702"/>
                    <a:pt x="2067" y="2735"/>
                  </a:cubicBezTo>
                  <a:lnTo>
                    <a:pt x="12520" y="18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8059150" y="2703138"/>
              <a:ext cx="53200" cy="259825"/>
            </a:xfrm>
            <a:custGeom>
              <a:avLst/>
              <a:gdLst/>
              <a:ahLst/>
              <a:cxnLst/>
              <a:rect l="l" t="t" r="r" b="b"/>
              <a:pathLst>
                <a:path w="2128" h="10393" extrusionOk="0">
                  <a:moveTo>
                    <a:pt x="1763" y="304"/>
                  </a:moveTo>
                  <a:cubicBezTo>
                    <a:pt x="669" y="3464"/>
                    <a:pt x="62" y="6746"/>
                    <a:pt x="1" y="10089"/>
                  </a:cubicBezTo>
                  <a:cubicBezTo>
                    <a:pt x="1" y="10393"/>
                    <a:pt x="244" y="10393"/>
                    <a:pt x="365" y="10089"/>
                  </a:cubicBezTo>
                  <a:cubicBezTo>
                    <a:pt x="1399" y="6929"/>
                    <a:pt x="1399" y="3525"/>
                    <a:pt x="2067" y="365"/>
                  </a:cubicBezTo>
                  <a:cubicBezTo>
                    <a:pt x="2128" y="61"/>
                    <a:pt x="1885" y="0"/>
                    <a:pt x="176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8224775" y="2637813"/>
              <a:ext cx="151950" cy="220325"/>
            </a:xfrm>
            <a:custGeom>
              <a:avLst/>
              <a:gdLst/>
              <a:ahLst/>
              <a:cxnLst/>
              <a:rect l="l" t="t" r="r" b="b"/>
              <a:pathLst>
                <a:path w="6078" h="8813" extrusionOk="0">
                  <a:moveTo>
                    <a:pt x="5652" y="182"/>
                  </a:moveTo>
                  <a:cubicBezTo>
                    <a:pt x="3404" y="2613"/>
                    <a:pt x="1520" y="5409"/>
                    <a:pt x="122" y="8448"/>
                  </a:cubicBezTo>
                  <a:cubicBezTo>
                    <a:pt x="0" y="8752"/>
                    <a:pt x="304" y="8812"/>
                    <a:pt x="486" y="8630"/>
                  </a:cubicBezTo>
                  <a:cubicBezTo>
                    <a:pt x="2735" y="6138"/>
                    <a:pt x="4072" y="3039"/>
                    <a:pt x="5895" y="365"/>
                  </a:cubicBezTo>
                  <a:cubicBezTo>
                    <a:pt x="6078" y="182"/>
                    <a:pt x="5835" y="0"/>
                    <a:pt x="5652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7614000" y="2776063"/>
              <a:ext cx="221850" cy="150450"/>
            </a:xfrm>
            <a:custGeom>
              <a:avLst/>
              <a:gdLst/>
              <a:ahLst/>
              <a:cxnLst/>
              <a:rect l="l" t="t" r="r" b="b"/>
              <a:pathLst>
                <a:path w="8874" h="6018" extrusionOk="0">
                  <a:moveTo>
                    <a:pt x="8448" y="5896"/>
                  </a:moveTo>
                  <a:cubicBezTo>
                    <a:pt x="5409" y="4498"/>
                    <a:pt x="2674" y="2614"/>
                    <a:pt x="182" y="365"/>
                  </a:cubicBezTo>
                  <a:cubicBezTo>
                    <a:pt x="0" y="183"/>
                    <a:pt x="182" y="0"/>
                    <a:pt x="486" y="122"/>
                  </a:cubicBezTo>
                  <a:cubicBezTo>
                    <a:pt x="3464" y="1520"/>
                    <a:pt x="5895" y="3890"/>
                    <a:pt x="8630" y="5652"/>
                  </a:cubicBezTo>
                  <a:cubicBezTo>
                    <a:pt x="8873" y="5774"/>
                    <a:pt x="8751" y="6017"/>
                    <a:pt x="8448" y="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0" name="Google Shape;1050;p13"/>
          <p:cNvGrpSpPr/>
          <p:nvPr/>
        </p:nvGrpSpPr>
        <p:grpSpPr>
          <a:xfrm>
            <a:off x="-79099" y="1444367"/>
            <a:ext cx="1075033" cy="1104933"/>
            <a:chOff x="1805675" y="2151550"/>
            <a:chExt cx="806275" cy="828700"/>
          </a:xfrm>
        </p:grpSpPr>
        <p:sp>
          <p:nvSpPr>
            <p:cNvPr id="1051" name="Google Shape;1051;p13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3" name="Google Shape;1053;p13"/>
          <p:cNvGrpSpPr/>
          <p:nvPr/>
        </p:nvGrpSpPr>
        <p:grpSpPr>
          <a:xfrm>
            <a:off x="11672163" y="949519"/>
            <a:ext cx="778216" cy="799861"/>
            <a:chOff x="1805675" y="2151550"/>
            <a:chExt cx="806275" cy="828700"/>
          </a:xfrm>
        </p:grpSpPr>
        <p:sp>
          <p:nvSpPr>
            <p:cNvPr id="1054" name="Google Shape;1054;p13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6" name="Google Shape;1056;p13"/>
          <p:cNvGrpSpPr/>
          <p:nvPr/>
        </p:nvGrpSpPr>
        <p:grpSpPr>
          <a:xfrm>
            <a:off x="43483" y="-115809"/>
            <a:ext cx="1570844" cy="1450617"/>
            <a:chOff x="-4670534" y="2749258"/>
            <a:chExt cx="1333484" cy="1231424"/>
          </a:xfrm>
        </p:grpSpPr>
        <p:sp>
          <p:nvSpPr>
            <p:cNvPr id="1057" name="Google Shape;1057;p13"/>
            <p:cNvSpPr/>
            <p:nvPr/>
          </p:nvSpPr>
          <p:spPr>
            <a:xfrm>
              <a:off x="-3767297" y="2749258"/>
              <a:ext cx="430247" cy="534925"/>
            </a:xfrm>
            <a:custGeom>
              <a:avLst/>
              <a:gdLst/>
              <a:ahLst/>
              <a:cxnLst/>
              <a:rect l="l" t="t" r="r" b="b"/>
              <a:pathLst>
                <a:path w="13724" h="17063" extrusionOk="0">
                  <a:moveTo>
                    <a:pt x="49" y="8385"/>
                  </a:moveTo>
                  <a:cubicBezTo>
                    <a:pt x="171" y="8044"/>
                    <a:pt x="2340" y="2462"/>
                    <a:pt x="9190" y="366"/>
                  </a:cubicBezTo>
                  <a:cubicBezTo>
                    <a:pt x="10408" y="0"/>
                    <a:pt x="11359" y="122"/>
                    <a:pt x="12066" y="610"/>
                  </a:cubicBezTo>
                  <a:cubicBezTo>
                    <a:pt x="12773" y="1073"/>
                    <a:pt x="13285" y="1999"/>
                    <a:pt x="13504" y="3120"/>
                  </a:cubicBezTo>
                  <a:cubicBezTo>
                    <a:pt x="13699" y="4290"/>
                    <a:pt x="13723" y="5509"/>
                    <a:pt x="13577" y="6679"/>
                  </a:cubicBezTo>
                  <a:cubicBezTo>
                    <a:pt x="13163" y="10676"/>
                    <a:pt x="11432" y="15308"/>
                    <a:pt x="10262" y="16136"/>
                  </a:cubicBezTo>
                  <a:cubicBezTo>
                    <a:pt x="8921" y="17063"/>
                    <a:pt x="7995" y="15698"/>
                    <a:pt x="6777" y="13845"/>
                  </a:cubicBezTo>
                  <a:cubicBezTo>
                    <a:pt x="5436" y="11798"/>
                    <a:pt x="3608" y="9043"/>
                    <a:pt x="561" y="9141"/>
                  </a:cubicBezTo>
                  <a:cubicBezTo>
                    <a:pt x="268" y="9141"/>
                    <a:pt x="0" y="8897"/>
                    <a:pt x="0" y="8605"/>
                  </a:cubicBezTo>
                  <a:cubicBezTo>
                    <a:pt x="0" y="8531"/>
                    <a:pt x="0" y="8458"/>
                    <a:pt x="49" y="8385"/>
                  </a:cubicBezTo>
                  <a:close/>
                  <a:moveTo>
                    <a:pt x="9531" y="1414"/>
                  </a:moveTo>
                  <a:cubicBezTo>
                    <a:pt x="6021" y="2413"/>
                    <a:pt x="3072" y="4826"/>
                    <a:pt x="1390" y="8068"/>
                  </a:cubicBezTo>
                  <a:cubicBezTo>
                    <a:pt x="4510" y="8410"/>
                    <a:pt x="6338" y="11164"/>
                    <a:pt x="7727" y="13260"/>
                  </a:cubicBezTo>
                  <a:cubicBezTo>
                    <a:pt x="8580" y="14552"/>
                    <a:pt x="9214" y="15527"/>
                    <a:pt x="9653" y="15234"/>
                  </a:cubicBezTo>
                  <a:cubicBezTo>
                    <a:pt x="10628" y="14528"/>
                    <a:pt x="12115" y="10311"/>
                    <a:pt x="12505" y="6581"/>
                  </a:cubicBezTo>
                  <a:cubicBezTo>
                    <a:pt x="12626" y="5509"/>
                    <a:pt x="12602" y="4412"/>
                    <a:pt x="12431" y="3340"/>
                  </a:cubicBezTo>
                  <a:cubicBezTo>
                    <a:pt x="12261" y="2511"/>
                    <a:pt x="11968" y="1853"/>
                    <a:pt x="11481" y="1511"/>
                  </a:cubicBezTo>
                  <a:cubicBezTo>
                    <a:pt x="11018" y="1219"/>
                    <a:pt x="10384" y="1146"/>
                    <a:pt x="9531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-4670534" y="2952126"/>
              <a:ext cx="469215" cy="501318"/>
            </a:xfrm>
            <a:custGeom>
              <a:avLst/>
              <a:gdLst/>
              <a:ahLst/>
              <a:cxnLst/>
              <a:rect l="l" t="t" r="r" b="b"/>
              <a:pathLst>
                <a:path w="14967" h="15991" extrusionOk="0">
                  <a:moveTo>
                    <a:pt x="13358" y="4535"/>
                  </a:moveTo>
                  <a:cubicBezTo>
                    <a:pt x="10385" y="2438"/>
                    <a:pt x="6655" y="1658"/>
                    <a:pt x="3072" y="2390"/>
                  </a:cubicBezTo>
                  <a:cubicBezTo>
                    <a:pt x="2195" y="2536"/>
                    <a:pt x="1658" y="2901"/>
                    <a:pt x="1390" y="3365"/>
                  </a:cubicBezTo>
                  <a:cubicBezTo>
                    <a:pt x="1122" y="3876"/>
                    <a:pt x="1147" y="4608"/>
                    <a:pt x="1366" y="5412"/>
                  </a:cubicBezTo>
                  <a:cubicBezTo>
                    <a:pt x="1707" y="6460"/>
                    <a:pt x="2195" y="7435"/>
                    <a:pt x="2828" y="8337"/>
                  </a:cubicBezTo>
                  <a:cubicBezTo>
                    <a:pt x="4851" y="11457"/>
                    <a:pt x="8142" y="14528"/>
                    <a:pt x="9336" y="14674"/>
                  </a:cubicBezTo>
                  <a:cubicBezTo>
                    <a:pt x="9848" y="14748"/>
                    <a:pt x="9970" y="13578"/>
                    <a:pt x="10116" y="12042"/>
                  </a:cubicBezTo>
                  <a:cubicBezTo>
                    <a:pt x="10385" y="9556"/>
                    <a:pt x="10726" y="6265"/>
                    <a:pt x="13358" y="4535"/>
                  </a:cubicBezTo>
                  <a:close/>
                  <a:moveTo>
                    <a:pt x="2877" y="1293"/>
                  </a:moveTo>
                  <a:cubicBezTo>
                    <a:pt x="9897" y="1"/>
                    <a:pt x="14333" y="3876"/>
                    <a:pt x="14674" y="4193"/>
                  </a:cubicBezTo>
                  <a:cubicBezTo>
                    <a:pt x="14748" y="4242"/>
                    <a:pt x="14796" y="4315"/>
                    <a:pt x="14821" y="4388"/>
                  </a:cubicBezTo>
                  <a:cubicBezTo>
                    <a:pt x="14967" y="4656"/>
                    <a:pt x="14845" y="4973"/>
                    <a:pt x="14577" y="5120"/>
                  </a:cubicBezTo>
                  <a:cubicBezTo>
                    <a:pt x="11823" y="6436"/>
                    <a:pt x="11481" y="9702"/>
                    <a:pt x="11213" y="12164"/>
                  </a:cubicBezTo>
                  <a:cubicBezTo>
                    <a:pt x="10994" y="14358"/>
                    <a:pt x="10823" y="15991"/>
                    <a:pt x="9190" y="15771"/>
                  </a:cubicBezTo>
                  <a:cubicBezTo>
                    <a:pt x="7752" y="15601"/>
                    <a:pt x="4071" y="12286"/>
                    <a:pt x="1902" y="8946"/>
                  </a:cubicBezTo>
                  <a:cubicBezTo>
                    <a:pt x="1220" y="7947"/>
                    <a:pt x="708" y="6874"/>
                    <a:pt x="342" y="5729"/>
                  </a:cubicBezTo>
                  <a:cubicBezTo>
                    <a:pt x="1" y="4656"/>
                    <a:pt x="1" y="3633"/>
                    <a:pt x="440" y="2853"/>
                  </a:cubicBezTo>
                  <a:cubicBezTo>
                    <a:pt x="878" y="2048"/>
                    <a:pt x="1634" y="1536"/>
                    <a:pt x="2877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-4432133" y="2920018"/>
              <a:ext cx="1062984" cy="1060665"/>
            </a:xfrm>
            <a:custGeom>
              <a:avLst/>
              <a:gdLst/>
              <a:ahLst/>
              <a:cxnLst/>
              <a:rect l="l" t="t" r="r" b="b"/>
              <a:pathLst>
                <a:path w="33907" h="33833" extrusionOk="0">
                  <a:moveTo>
                    <a:pt x="20622" y="31834"/>
                  </a:moveTo>
                  <a:lnTo>
                    <a:pt x="20549" y="31858"/>
                  </a:lnTo>
                  <a:cubicBezTo>
                    <a:pt x="12286" y="33833"/>
                    <a:pt x="3974" y="28763"/>
                    <a:pt x="1927" y="20524"/>
                  </a:cubicBezTo>
                  <a:lnTo>
                    <a:pt x="1902" y="20475"/>
                  </a:lnTo>
                  <a:cubicBezTo>
                    <a:pt x="1" y="12236"/>
                    <a:pt x="5095" y="3998"/>
                    <a:pt x="13310" y="1999"/>
                  </a:cubicBezTo>
                  <a:cubicBezTo>
                    <a:pt x="21524" y="0"/>
                    <a:pt x="29811" y="4973"/>
                    <a:pt x="31932" y="13163"/>
                  </a:cubicBezTo>
                  <a:lnTo>
                    <a:pt x="31932" y="13211"/>
                  </a:lnTo>
                  <a:cubicBezTo>
                    <a:pt x="33906" y="21475"/>
                    <a:pt x="28861" y="29786"/>
                    <a:pt x="20622" y="31834"/>
                  </a:cubicBezTo>
                  <a:close/>
                  <a:moveTo>
                    <a:pt x="20329" y="30786"/>
                  </a:moveTo>
                  <a:cubicBezTo>
                    <a:pt x="28008" y="28884"/>
                    <a:pt x="32712" y="21133"/>
                    <a:pt x="30859" y="13455"/>
                  </a:cubicBezTo>
                  <a:lnTo>
                    <a:pt x="30859" y="13455"/>
                  </a:lnTo>
                  <a:cubicBezTo>
                    <a:pt x="28982" y="5753"/>
                    <a:pt x="21207" y="1024"/>
                    <a:pt x="13529" y="2901"/>
                  </a:cubicBezTo>
                  <a:cubicBezTo>
                    <a:pt x="5827" y="4778"/>
                    <a:pt x="1098" y="12553"/>
                    <a:pt x="2975" y="20256"/>
                  </a:cubicBezTo>
                  <a:lnTo>
                    <a:pt x="2975" y="20256"/>
                  </a:lnTo>
                  <a:cubicBezTo>
                    <a:pt x="4876" y="27934"/>
                    <a:pt x="12627" y="32638"/>
                    <a:pt x="20329" y="30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-3869714" y="3266184"/>
              <a:ext cx="87905" cy="230799"/>
            </a:xfrm>
            <a:custGeom>
              <a:avLst/>
              <a:gdLst/>
              <a:ahLst/>
              <a:cxnLst/>
              <a:rect l="l" t="t" r="r" b="b"/>
              <a:pathLst>
                <a:path w="2804" h="7362" extrusionOk="0">
                  <a:moveTo>
                    <a:pt x="537" y="73"/>
                  </a:moveTo>
                  <a:cubicBezTo>
                    <a:pt x="829" y="0"/>
                    <a:pt x="1268" y="561"/>
                    <a:pt x="1683" y="1463"/>
                  </a:cubicBezTo>
                  <a:cubicBezTo>
                    <a:pt x="1536" y="1365"/>
                    <a:pt x="1366" y="1341"/>
                    <a:pt x="1219" y="1365"/>
                  </a:cubicBezTo>
                  <a:cubicBezTo>
                    <a:pt x="464" y="1682"/>
                    <a:pt x="732" y="2828"/>
                    <a:pt x="1561" y="2754"/>
                  </a:cubicBezTo>
                  <a:cubicBezTo>
                    <a:pt x="1780" y="2681"/>
                    <a:pt x="1951" y="2511"/>
                    <a:pt x="1975" y="2267"/>
                  </a:cubicBezTo>
                  <a:cubicBezTo>
                    <a:pt x="2097" y="2633"/>
                    <a:pt x="2219" y="3023"/>
                    <a:pt x="2316" y="3437"/>
                  </a:cubicBezTo>
                  <a:cubicBezTo>
                    <a:pt x="2804" y="5411"/>
                    <a:pt x="2779" y="7118"/>
                    <a:pt x="2292" y="7239"/>
                  </a:cubicBezTo>
                  <a:cubicBezTo>
                    <a:pt x="1780" y="7361"/>
                    <a:pt x="976" y="5874"/>
                    <a:pt x="488" y="3900"/>
                  </a:cubicBezTo>
                  <a:cubicBezTo>
                    <a:pt x="1" y="1926"/>
                    <a:pt x="25" y="195"/>
                    <a:pt x="53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-4035524" y="3307441"/>
              <a:ext cx="87153" cy="230799"/>
            </a:xfrm>
            <a:custGeom>
              <a:avLst/>
              <a:gdLst/>
              <a:ahLst/>
              <a:cxnLst/>
              <a:rect l="l" t="t" r="r" b="b"/>
              <a:pathLst>
                <a:path w="2780" h="7362" extrusionOk="0">
                  <a:moveTo>
                    <a:pt x="512" y="73"/>
                  </a:moveTo>
                  <a:cubicBezTo>
                    <a:pt x="829" y="0"/>
                    <a:pt x="1268" y="537"/>
                    <a:pt x="1658" y="1463"/>
                  </a:cubicBezTo>
                  <a:cubicBezTo>
                    <a:pt x="1512" y="1365"/>
                    <a:pt x="1365" y="1317"/>
                    <a:pt x="1195" y="1365"/>
                  </a:cubicBezTo>
                  <a:cubicBezTo>
                    <a:pt x="439" y="1682"/>
                    <a:pt x="707" y="2828"/>
                    <a:pt x="1536" y="2755"/>
                  </a:cubicBezTo>
                  <a:cubicBezTo>
                    <a:pt x="1755" y="2682"/>
                    <a:pt x="1926" y="2487"/>
                    <a:pt x="1975" y="2267"/>
                  </a:cubicBezTo>
                  <a:cubicBezTo>
                    <a:pt x="2097" y="2633"/>
                    <a:pt x="2194" y="3023"/>
                    <a:pt x="2292" y="3437"/>
                  </a:cubicBezTo>
                  <a:cubicBezTo>
                    <a:pt x="2779" y="5412"/>
                    <a:pt x="2779" y="7118"/>
                    <a:pt x="2267" y="7240"/>
                  </a:cubicBezTo>
                  <a:cubicBezTo>
                    <a:pt x="1755" y="7362"/>
                    <a:pt x="951" y="5850"/>
                    <a:pt x="488" y="3876"/>
                  </a:cubicBezTo>
                  <a:cubicBezTo>
                    <a:pt x="0" y="1902"/>
                    <a:pt x="0" y="195"/>
                    <a:pt x="5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-4201334" y="3532847"/>
              <a:ext cx="145966" cy="79504"/>
            </a:xfrm>
            <a:custGeom>
              <a:avLst/>
              <a:gdLst/>
              <a:ahLst/>
              <a:cxnLst/>
              <a:rect l="l" t="t" r="r" b="b"/>
              <a:pathLst>
                <a:path w="4656" h="2536" extrusionOk="0">
                  <a:moveTo>
                    <a:pt x="3973" y="1756"/>
                  </a:moveTo>
                  <a:cubicBezTo>
                    <a:pt x="3534" y="2048"/>
                    <a:pt x="3071" y="2243"/>
                    <a:pt x="2584" y="2365"/>
                  </a:cubicBezTo>
                  <a:lnTo>
                    <a:pt x="2584" y="2365"/>
                  </a:lnTo>
                  <a:cubicBezTo>
                    <a:pt x="2072" y="2487"/>
                    <a:pt x="1560" y="2536"/>
                    <a:pt x="1048" y="2487"/>
                  </a:cubicBezTo>
                  <a:cubicBezTo>
                    <a:pt x="512" y="2414"/>
                    <a:pt x="146" y="2170"/>
                    <a:pt x="73" y="1805"/>
                  </a:cubicBezTo>
                  <a:cubicBezTo>
                    <a:pt x="0" y="1463"/>
                    <a:pt x="195" y="1073"/>
                    <a:pt x="634" y="781"/>
                  </a:cubicBezTo>
                  <a:cubicBezTo>
                    <a:pt x="1048" y="488"/>
                    <a:pt x="1536" y="269"/>
                    <a:pt x="2048" y="172"/>
                  </a:cubicBezTo>
                  <a:lnTo>
                    <a:pt x="2048" y="172"/>
                  </a:lnTo>
                  <a:cubicBezTo>
                    <a:pt x="2535" y="25"/>
                    <a:pt x="3047" y="1"/>
                    <a:pt x="3559" y="50"/>
                  </a:cubicBezTo>
                  <a:cubicBezTo>
                    <a:pt x="4095" y="123"/>
                    <a:pt x="4461" y="342"/>
                    <a:pt x="4558" y="708"/>
                  </a:cubicBezTo>
                  <a:cubicBezTo>
                    <a:pt x="4656" y="1073"/>
                    <a:pt x="4412" y="1439"/>
                    <a:pt x="3973" y="1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-3690141" y="3407542"/>
              <a:ext cx="145213" cy="80256"/>
            </a:xfrm>
            <a:custGeom>
              <a:avLst/>
              <a:gdLst/>
              <a:ahLst/>
              <a:cxnLst/>
              <a:rect l="l" t="t" r="r" b="b"/>
              <a:pathLst>
                <a:path w="4632" h="2560" extrusionOk="0">
                  <a:moveTo>
                    <a:pt x="3998" y="1780"/>
                  </a:moveTo>
                  <a:cubicBezTo>
                    <a:pt x="3560" y="2048"/>
                    <a:pt x="3096" y="2267"/>
                    <a:pt x="2585" y="2389"/>
                  </a:cubicBezTo>
                  <a:lnTo>
                    <a:pt x="2585" y="2389"/>
                  </a:lnTo>
                  <a:cubicBezTo>
                    <a:pt x="2097" y="2511"/>
                    <a:pt x="1585" y="2560"/>
                    <a:pt x="1073" y="2487"/>
                  </a:cubicBezTo>
                  <a:cubicBezTo>
                    <a:pt x="537" y="2414"/>
                    <a:pt x="147" y="2194"/>
                    <a:pt x="74" y="1829"/>
                  </a:cubicBezTo>
                  <a:cubicBezTo>
                    <a:pt x="1" y="1463"/>
                    <a:pt x="220" y="1097"/>
                    <a:pt x="659" y="780"/>
                  </a:cubicBezTo>
                  <a:cubicBezTo>
                    <a:pt x="1073" y="488"/>
                    <a:pt x="1561" y="293"/>
                    <a:pt x="2048" y="171"/>
                  </a:cubicBezTo>
                  <a:cubicBezTo>
                    <a:pt x="2560" y="49"/>
                    <a:pt x="3072" y="0"/>
                    <a:pt x="3584" y="49"/>
                  </a:cubicBezTo>
                  <a:cubicBezTo>
                    <a:pt x="4096" y="122"/>
                    <a:pt x="4486" y="366"/>
                    <a:pt x="4559" y="732"/>
                  </a:cubicBezTo>
                  <a:cubicBezTo>
                    <a:pt x="4632" y="1097"/>
                    <a:pt x="4437" y="1463"/>
                    <a:pt x="3998" y="1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-4067626" y="3519869"/>
              <a:ext cx="408867" cy="262901"/>
            </a:xfrm>
            <a:custGeom>
              <a:avLst/>
              <a:gdLst/>
              <a:ahLst/>
              <a:cxnLst/>
              <a:rect l="l" t="t" r="r" b="b"/>
              <a:pathLst>
                <a:path w="13042" h="8386" extrusionOk="0">
                  <a:moveTo>
                    <a:pt x="439" y="3267"/>
                  </a:moveTo>
                  <a:cubicBezTo>
                    <a:pt x="2536" y="3267"/>
                    <a:pt x="4608" y="2974"/>
                    <a:pt x="6631" y="2438"/>
                  </a:cubicBezTo>
                  <a:cubicBezTo>
                    <a:pt x="8654" y="1877"/>
                    <a:pt x="10628" y="1097"/>
                    <a:pt x="12456" y="98"/>
                  </a:cubicBezTo>
                  <a:cubicBezTo>
                    <a:pt x="12627" y="1"/>
                    <a:pt x="12846" y="49"/>
                    <a:pt x="12944" y="244"/>
                  </a:cubicBezTo>
                  <a:cubicBezTo>
                    <a:pt x="12968" y="293"/>
                    <a:pt x="12992" y="342"/>
                    <a:pt x="12992" y="415"/>
                  </a:cubicBezTo>
                  <a:cubicBezTo>
                    <a:pt x="13041" y="2779"/>
                    <a:pt x="12261" y="4656"/>
                    <a:pt x="11018" y="5948"/>
                  </a:cubicBezTo>
                  <a:cubicBezTo>
                    <a:pt x="9361" y="7727"/>
                    <a:pt x="6826" y="8385"/>
                    <a:pt x="4510" y="7654"/>
                  </a:cubicBezTo>
                  <a:cubicBezTo>
                    <a:pt x="2828" y="7142"/>
                    <a:pt x="1244" y="5875"/>
                    <a:pt x="98" y="3803"/>
                  </a:cubicBezTo>
                  <a:cubicBezTo>
                    <a:pt x="1" y="3608"/>
                    <a:pt x="74" y="3389"/>
                    <a:pt x="244" y="3315"/>
                  </a:cubicBezTo>
                  <a:cubicBezTo>
                    <a:pt x="318" y="3267"/>
                    <a:pt x="366" y="3267"/>
                    <a:pt x="439" y="3267"/>
                  </a:cubicBezTo>
                  <a:close/>
                  <a:moveTo>
                    <a:pt x="6826" y="3145"/>
                  </a:moveTo>
                  <a:cubicBezTo>
                    <a:pt x="4949" y="3657"/>
                    <a:pt x="2999" y="3925"/>
                    <a:pt x="1073" y="3974"/>
                  </a:cubicBezTo>
                  <a:cubicBezTo>
                    <a:pt x="1878" y="5387"/>
                    <a:pt x="3169" y="6435"/>
                    <a:pt x="4729" y="6972"/>
                  </a:cubicBezTo>
                  <a:cubicBezTo>
                    <a:pt x="6777" y="7605"/>
                    <a:pt x="9019" y="7020"/>
                    <a:pt x="10482" y="5436"/>
                  </a:cubicBezTo>
                  <a:cubicBezTo>
                    <a:pt x="11579" y="4217"/>
                    <a:pt x="12212" y="2657"/>
                    <a:pt x="12261" y="1024"/>
                  </a:cubicBezTo>
                  <a:cubicBezTo>
                    <a:pt x="10531" y="1926"/>
                    <a:pt x="8702" y="2633"/>
                    <a:pt x="6826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-3947650" y="3636020"/>
              <a:ext cx="235376" cy="135275"/>
            </a:xfrm>
            <a:custGeom>
              <a:avLst/>
              <a:gdLst/>
              <a:ahLst/>
              <a:cxnLst/>
              <a:rect l="l" t="t" r="r" b="b"/>
              <a:pathLst>
                <a:path w="7508" h="4315" extrusionOk="0">
                  <a:moveTo>
                    <a:pt x="781" y="3218"/>
                  </a:moveTo>
                  <a:cubicBezTo>
                    <a:pt x="1829" y="3535"/>
                    <a:pt x="2925" y="3535"/>
                    <a:pt x="3998" y="3267"/>
                  </a:cubicBezTo>
                  <a:cubicBezTo>
                    <a:pt x="4997" y="3047"/>
                    <a:pt x="5924" y="2535"/>
                    <a:pt x="6630" y="1780"/>
                  </a:cubicBezTo>
                  <a:cubicBezTo>
                    <a:pt x="6143" y="1195"/>
                    <a:pt x="5436" y="829"/>
                    <a:pt x="4656" y="780"/>
                  </a:cubicBezTo>
                  <a:cubicBezTo>
                    <a:pt x="3779" y="707"/>
                    <a:pt x="2877" y="927"/>
                    <a:pt x="2121" y="1390"/>
                  </a:cubicBezTo>
                  <a:cubicBezTo>
                    <a:pt x="1439" y="1780"/>
                    <a:pt x="951" y="2438"/>
                    <a:pt x="781" y="3218"/>
                  </a:cubicBezTo>
                  <a:close/>
                  <a:moveTo>
                    <a:pt x="4169" y="3974"/>
                  </a:moveTo>
                  <a:cubicBezTo>
                    <a:pt x="2877" y="4315"/>
                    <a:pt x="1512" y="4266"/>
                    <a:pt x="244" y="3803"/>
                  </a:cubicBezTo>
                  <a:cubicBezTo>
                    <a:pt x="98" y="3754"/>
                    <a:pt x="1" y="3608"/>
                    <a:pt x="1" y="3437"/>
                  </a:cubicBezTo>
                  <a:cubicBezTo>
                    <a:pt x="122" y="2340"/>
                    <a:pt x="756" y="1341"/>
                    <a:pt x="1731" y="780"/>
                  </a:cubicBezTo>
                  <a:cubicBezTo>
                    <a:pt x="2170" y="488"/>
                    <a:pt x="2657" y="293"/>
                    <a:pt x="3169" y="171"/>
                  </a:cubicBezTo>
                  <a:cubicBezTo>
                    <a:pt x="3681" y="49"/>
                    <a:pt x="4217" y="0"/>
                    <a:pt x="4729" y="49"/>
                  </a:cubicBezTo>
                  <a:cubicBezTo>
                    <a:pt x="5802" y="122"/>
                    <a:pt x="6801" y="683"/>
                    <a:pt x="7410" y="1609"/>
                  </a:cubicBezTo>
                  <a:cubicBezTo>
                    <a:pt x="7508" y="1731"/>
                    <a:pt x="7508" y="1902"/>
                    <a:pt x="7410" y="2024"/>
                  </a:cubicBezTo>
                  <a:cubicBezTo>
                    <a:pt x="6582" y="3023"/>
                    <a:pt x="5436" y="3705"/>
                    <a:pt x="4169" y="39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-4655251" y="2780949"/>
              <a:ext cx="1254752" cy="473040"/>
            </a:xfrm>
            <a:custGeom>
              <a:avLst/>
              <a:gdLst/>
              <a:ahLst/>
              <a:cxnLst/>
              <a:rect l="l" t="t" r="r" b="b"/>
              <a:pathLst>
                <a:path w="40024" h="15089" extrusionOk="0">
                  <a:moveTo>
                    <a:pt x="39634" y="1901"/>
                  </a:moveTo>
                  <a:cubicBezTo>
                    <a:pt x="38488" y="707"/>
                    <a:pt x="37099" y="3754"/>
                    <a:pt x="36636" y="4436"/>
                  </a:cubicBezTo>
                  <a:cubicBezTo>
                    <a:pt x="35539" y="6216"/>
                    <a:pt x="34076" y="7703"/>
                    <a:pt x="32711" y="9263"/>
                  </a:cubicBezTo>
                  <a:cubicBezTo>
                    <a:pt x="32346" y="9677"/>
                    <a:pt x="31736" y="9068"/>
                    <a:pt x="32102" y="8678"/>
                  </a:cubicBezTo>
                  <a:cubicBezTo>
                    <a:pt x="33491" y="7215"/>
                    <a:pt x="34735" y="5631"/>
                    <a:pt x="35856" y="3949"/>
                  </a:cubicBezTo>
                  <a:cubicBezTo>
                    <a:pt x="36270" y="3193"/>
                    <a:pt x="36758" y="2486"/>
                    <a:pt x="37318" y="1804"/>
                  </a:cubicBezTo>
                  <a:cubicBezTo>
                    <a:pt x="38025" y="1048"/>
                    <a:pt x="39658" y="0"/>
                    <a:pt x="39999" y="1706"/>
                  </a:cubicBezTo>
                  <a:cubicBezTo>
                    <a:pt x="40024" y="1926"/>
                    <a:pt x="39780" y="2048"/>
                    <a:pt x="39634" y="1901"/>
                  </a:cubicBezTo>
                  <a:close/>
                  <a:moveTo>
                    <a:pt x="1682" y="10993"/>
                  </a:moveTo>
                  <a:cubicBezTo>
                    <a:pt x="1731" y="11261"/>
                    <a:pt x="1414" y="11408"/>
                    <a:pt x="1219" y="11213"/>
                  </a:cubicBezTo>
                  <a:cubicBezTo>
                    <a:pt x="1" y="9604"/>
                    <a:pt x="2438" y="9068"/>
                    <a:pt x="3608" y="9579"/>
                  </a:cubicBezTo>
                  <a:cubicBezTo>
                    <a:pt x="6289" y="10701"/>
                    <a:pt x="8654" y="12456"/>
                    <a:pt x="11042" y="14113"/>
                  </a:cubicBezTo>
                  <a:cubicBezTo>
                    <a:pt x="11457" y="14430"/>
                    <a:pt x="11042" y="15088"/>
                    <a:pt x="10604" y="14796"/>
                  </a:cubicBezTo>
                  <a:cubicBezTo>
                    <a:pt x="9190" y="13796"/>
                    <a:pt x="7825" y="12724"/>
                    <a:pt x="6338" y="11846"/>
                  </a:cubicBezTo>
                  <a:cubicBezTo>
                    <a:pt x="5729" y="11481"/>
                    <a:pt x="5119" y="11115"/>
                    <a:pt x="4510" y="10798"/>
                  </a:cubicBezTo>
                  <a:cubicBezTo>
                    <a:pt x="3901" y="10457"/>
                    <a:pt x="1268" y="9238"/>
                    <a:pt x="1682" y="10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-4646065" y="2787815"/>
              <a:ext cx="1239454" cy="457741"/>
            </a:xfrm>
            <a:custGeom>
              <a:avLst/>
              <a:gdLst/>
              <a:ahLst/>
              <a:cxnLst/>
              <a:rect l="l" t="t" r="r" b="b"/>
              <a:pathLst>
                <a:path w="39536" h="14601" extrusionOk="0">
                  <a:moveTo>
                    <a:pt x="39511" y="1512"/>
                  </a:moveTo>
                  <a:cubicBezTo>
                    <a:pt x="39219" y="0"/>
                    <a:pt x="37781" y="1024"/>
                    <a:pt x="37171" y="1707"/>
                  </a:cubicBezTo>
                  <a:cubicBezTo>
                    <a:pt x="36611" y="2365"/>
                    <a:pt x="36123" y="3072"/>
                    <a:pt x="35709" y="3803"/>
                  </a:cubicBezTo>
                  <a:cubicBezTo>
                    <a:pt x="34588" y="5509"/>
                    <a:pt x="33345" y="7094"/>
                    <a:pt x="31955" y="8556"/>
                  </a:cubicBezTo>
                  <a:cubicBezTo>
                    <a:pt x="31736" y="8800"/>
                    <a:pt x="32077" y="9141"/>
                    <a:pt x="32297" y="8897"/>
                  </a:cubicBezTo>
                  <a:cubicBezTo>
                    <a:pt x="33662" y="7337"/>
                    <a:pt x="35075" y="5875"/>
                    <a:pt x="36196" y="4120"/>
                  </a:cubicBezTo>
                  <a:cubicBezTo>
                    <a:pt x="36806" y="3169"/>
                    <a:pt x="38171" y="195"/>
                    <a:pt x="39463" y="1536"/>
                  </a:cubicBezTo>
                  <a:cubicBezTo>
                    <a:pt x="39487" y="1560"/>
                    <a:pt x="39536" y="1536"/>
                    <a:pt x="39511" y="1512"/>
                  </a:cubicBezTo>
                  <a:close/>
                  <a:moveTo>
                    <a:pt x="1219" y="10799"/>
                  </a:moveTo>
                  <a:cubicBezTo>
                    <a:pt x="707" y="8654"/>
                    <a:pt x="3924" y="10189"/>
                    <a:pt x="4314" y="10409"/>
                  </a:cubicBezTo>
                  <a:cubicBezTo>
                    <a:pt x="4924" y="10750"/>
                    <a:pt x="5557" y="11091"/>
                    <a:pt x="6142" y="11457"/>
                  </a:cubicBezTo>
                  <a:cubicBezTo>
                    <a:pt x="7605" y="12358"/>
                    <a:pt x="8994" y="13407"/>
                    <a:pt x="10408" y="14430"/>
                  </a:cubicBezTo>
                  <a:cubicBezTo>
                    <a:pt x="10627" y="14601"/>
                    <a:pt x="10871" y="14211"/>
                    <a:pt x="10627" y="14065"/>
                  </a:cubicBezTo>
                  <a:cubicBezTo>
                    <a:pt x="8263" y="12407"/>
                    <a:pt x="5899" y="10628"/>
                    <a:pt x="3242" y="9507"/>
                  </a:cubicBezTo>
                  <a:cubicBezTo>
                    <a:pt x="2243" y="9092"/>
                    <a:pt x="0" y="9482"/>
                    <a:pt x="1073" y="10872"/>
                  </a:cubicBezTo>
                  <a:cubicBezTo>
                    <a:pt x="1121" y="10969"/>
                    <a:pt x="1243" y="10872"/>
                    <a:pt x="1219" y="10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-3911723" y="3161475"/>
              <a:ext cx="92482" cy="35175"/>
            </a:xfrm>
            <a:custGeom>
              <a:avLst/>
              <a:gdLst/>
              <a:ahLst/>
              <a:cxnLst/>
              <a:rect l="l" t="t" r="r" b="b"/>
              <a:pathLst>
                <a:path w="2950" h="1122" extrusionOk="0">
                  <a:moveTo>
                    <a:pt x="122" y="1098"/>
                  </a:moveTo>
                  <a:cubicBezTo>
                    <a:pt x="536" y="805"/>
                    <a:pt x="1024" y="634"/>
                    <a:pt x="1536" y="634"/>
                  </a:cubicBezTo>
                  <a:cubicBezTo>
                    <a:pt x="1974" y="634"/>
                    <a:pt x="2413" y="1000"/>
                    <a:pt x="2828" y="805"/>
                  </a:cubicBezTo>
                  <a:cubicBezTo>
                    <a:pt x="2925" y="756"/>
                    <a:pt x="2949" y="659"/>
                    <a:pt x="2925" y="586"/>
                  </a:cubicBezTo>
                  <a:cubicBezTo>
                    <a:pt x="2754" y="25"/>
                    <a:pt x="1877" y="1"/>
                    <a:pt x="1389" y="25"/>
                  </a:cubicBezTo>
                  <a:cubicBezTo>
                    <a:pt x="756" y="1"/>
                    <a:pt x="195" y="415"/>
                    <a:pt x="25" y="1024"/>
                  </a:cubicBezTo>
                  <a:cubicBezTo>
                    <a:pt x="0" y="1073"/>
                    <a:pt x="73" y="1122"/>
                    <a:pt x="122" y="1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-4089791" y="3208845"/>
              <a:ext cx="89442" cy="38247"/>
            </a:xfrm>
            <a:custGeom>
              <a:avLst/>
              <a:gdLst/>
              <a:ahLst/>
              <a:cxnLst/>
              <a:rect l="l" t="t" r="r" b="b"/>
              <a:pathLst>
                <a:path w="2853" h="1220" extrusionOk="0">
                  <a:moveTo>
                    <a:pt x="2658" y="318"/>
                  </a:moveTo>
                  <a:cubicBezTo>
                    <a:pt x="2170" y="74"/>
                    <a:pt x="1610" y="1"/>
                    <a:pt x="1073" y="123"/>
                  </a:cubicBezTo>
                  <a:cubicBezTo>
                    <a:pt x="659" y="196"/>
                    <a:pt x="1" y="488"/>
                    <a:pt x="123" y="1025"/>
                  </a:cubicBezTo>
                  <a:cubicBezTo>
                    <a:pt x="147" y="1122"/>
                    <a:pt x="245" y="1195"/>
                    <a:pt x="342" y="1220"/>
                  </a:cubicBezTo>
                  <a:cubicBezTo>
                    <a:pt x="488" y="1220"/>
                    <a:pt x="635" y="1195"/>
                    <a:pt x="732" y="1098"/>
                  </a:cubicBezTo>
                  <a:cubicBezTo>
                    <a:pt x="927" y="952"/>
                    <a:pt x="1146" y="854"/>
                    <a:pt x="1390" y="805"/>
                  </a:cubicBezTo>
                  <a:cubicBezTo>
                    <a:pt x="1805" y="732"/>
                    <a:pt x="2219" y="805"/>
                    <a:pt x="2609" y="708"/>
                  </a:cubicBezTo>
                  <a:cubicBezTo>
                    <a:pt x="2804" y="659"/>
                    <a:pt x="2853" y="391"/>
                    <a:pt x="2658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-3791778" y="3039994"/>
              <a:ext cx="258324" cy="207882"/>
            </a:xfrm>
            <a:custGeom>
              <a:avLst/>
              <a:gdLst/>
              <a:ahLst/>
              <a:cxnLst/>
              <a:rect l="l" t="t" r="r" b="b"/>
              <a:pathLst>
                <a:path w="8240" h="6631" extrusionOk="0">
                  <a:moveTo>
                    <a:pt x="74" y="171"/>
                  </a:moveTo>
                  <a:cubicBezTo>
                    <a:pt x="1951" y="585"/>
                    <a:pt x="3389" y="1682"/>
                    <a:pt x="4803" y="2925"/>
                  </a:cubicBezTo>
                  <a:cubicBezTo>
                    <a:pt x="5997" y="3949"/>
                    <a:pt x="6680" y="5387"/>
                    <a:pt x="7776" y="6459"/>
                  </a:cubicBezTo>
                  <a:cubicBezTo>
                    <a:pt x="7947" y="6630"/>
                    <a:pt x="8240" y="6484"/>
                    <a:pt x="8191" y="6240"/>
                  </a:cubicBezTo>
                  <a:cubicBezTo>
                    <a:pt x="7923" y="4753"/>
                    <a:pt x="6363" y="3291"/>
                    <a:pt x="5217" y="2389"/>
                  </a:cubicBezTo>
                  <a:cubicBezTo>
                    <a:pt x="3730" y="1219"/>
                    <a:pt x="1975" y="415"/>
                    <a:pt x="123" y="49"/>
                  </a:cubicBezTo>
                  <a:cubicBezTo>
                    <a:pt x="25" y="0"/>
                    <a:pt x="1" y="146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-3534238" y="3276875"/>
              <a:ext cx="23701" cy="51978"/>
            </a:xfrm>
            <a:custGeom>
              <a:avLst/>
              <a:gdLst/>
              <a:ahLst/>
              <a:cxnLst/>
              <a:rect l="l" t="t" r="r" b="b"/>
              <a:pathLst>
                <a:path w="756" h="1658" extrusionOk="0">
                  <a:moveTo>
                    <a:pt x="49" y="415"/>
                  </a:moveTo>
                  <a:cubicBezTo>
                    <a:pt x="146" y="829"/>
                    <a:pt x="195" y="1268"/>
                    <a:pt x="536" y="1560"/>
                  </a:cubicBezTo>
                  <a:cubicBezTo>
                    <a:pt x="610" y="1658"/>
                    <a:pt x="756" y="1585"/>
                    <a:pt x="756" y="1487"/>
                  </a:cubicBezTo>
                  <a:cubicBezTo>
                    <a:pt x="756" y="1073"/>
                    <a:pt x="683" y="683"/>
                    <a:pt x="536" y="293"/>
                  </a:cubicBezTo>
                  <a:cubicBezTo>
                    <a:pt x="439" y="0"/>
                    <a:pt x="0" y="122"/>
                    <a:pt x="49" y="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-4293033" y="3555796"/>
              <a:ext cx="244561" cy="269767"/>
            </a:xfrm>
            <a:custGeom>
              <a:avLst/>
              <a:gdLst/>
              <a:ahLst/>
              <a:cxnLst/>
              <a:rect l="l" t="t" r="r" b="b"/>
              <a:pathLst>
                <a:path w="7801" h="8605" extrusionOk="0">
                  <a:moveTo>
                    <a:pt x="25" y="146"/>
                  </a:moveTo>
                  <a:cubicBezTo>
                    <a:pt x="390" y="2486"/>
                    <a:pt x="1511" y="4607"/>
                    <a:pt x="3218" y="6216"/>
                  </a:cubicBezTo>
                  <a:cubicBezTo>
                    <a:pt x="5314" y="8044"/>
                    <a:pt x="7800" y="8604"/>
                    <a:pt x="7434" y="8019"/>
                  </a:cubicBezTo>
                  <a:cubicBezTo>
                    <a:pt x="6508" y="7337"/>
                    <a:pt x="4875" y="6654"/>
                    <a:pt x="4119" y="6021"/>
                  </a:cubicBezTo>
                  <a:cubicBezTo>
                    <a:pt x="1755" y="4046"/>
                    <a:pt x="1048" y="2218"/>
                    <a:pt x="146" y="98"/>
                  </a:cubicBezTo>
                  <a:cubicBezTo>
                    <a:pt x="122" y="0"/>
                    <a:pt x="0" y="73"/>
                    <a:pt x="2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-3920125" y="3505354"/>
              <a:ext cx="81792" cy="57339"/>
            </a:xfrm>
            <a:custGeom>
              <a:avLst/>
              <a:gdLst/>
              <a:ahLst/>
              <a:cxnLst/>
              <a:rect l="l" t="t" r="r" b="b"/>
              <a:pathLst>
                <a:path w="2609" h="1829" extrusionOk="0">
                  <a:moveTo>
                    <a:pt x="731" y="1512"/>
                  </a:moveTo>
                  <a:cubicBezTo>
                    <a:pt x="414" y="780"/>
                    <a:pt x="1463" y="707"/>
                    <a:pt x="1901" y="951"/>
                  </a:cubicBezTo>
                  <a:cubicBezTo>
                    <a:pt x="2047" y="1024"/>
                    <a:pt x="2242" y="1268"/>
                    <a:pt x="2437" y="1097"/>
                  </a:cubicBezTo>
                  <a:cubicBezTo>
                    <a:pt x="2608" y="927"/>
                    <a:pt x="2437" y="707"/>
                    <a:pt x="2291" y="610"/>
                  </a:cubicBezTo>
                  <a:cubicBezTo>
                    <a:pt x="1438" y="0"/>
                    <a:pt x="0" y="439"/>
                    <a:pt x="439" y="1634"/>
                  </a:cubicBezTo>
                  <a:cubicBezTo>
                    <a:pt x="512" y="1829"/>
                    <a:pt x="804" y="1707"/>
                    <a:pt x="731" y="15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-3841436" y="3800326"/>
              <a:ext cx="74143" cy="28278"/>
            </a:xfrm>
            <a:custGeom>
              <a:avLst/>
              <a:gdLst/>
              <a:ahLst/>
              <a:cxnLst/>
              <a:rect l="l" t="t" r="r" b="b"/>
              <a:pathLst>
                <a:path w="2365" h="902" extrusionOk="0">
                  <a:moveTo>
                    <a:pt x="74" y="609"/>
                  </a:moveTo>
                  <a:cubicBezTo>
                    <a:pt x="439" y="804"/>
                    <a:pt x="878" y="902"/>
                    <a:pt x="1292" y="853"/>
                  </a:cubicBezTo>
                  <a:cubicBezTo>
                    <a:pt x="1634" y="804"/>
                    <a:pt x="2341" y="731"/>
                    <a:pt x="2365" y="317"/>
                  </a:cubicBezTo>
                  <a:cubicBezTo>
                    <a:pt x="2365" y="244"/>
                    <a:pt x="2341" y="195"/>
                    <a:pt x="2292" y="171"/>
                  </a:cubicBezTo>
                  <a:cubicBezTo>
                    <a:pt x="2024" y="0"/>
                    <a:pt x="1707" y="244"/>
                    <a:pt x="1439" y="341"/>
                  </a:cubicBezTo>
                  <a:cubicBezTo>
                    <a:pt x="1024" y="463"/>
                    <a:pt x="561" y="512"/>
                    <a:pt x="122" y="463"/>
                  </a:cubicBezTo>
                  <a:cubicBezTo>
                    <a:pt x="49" y="439"/>
                    <a:pt x="1" y="561"/>
                    <a:pt x="74" y="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-4338898" y="3091941"/>
              <a:ext cx="57339" cy="57339"/>
            </a:xfrm>
            <a:custGeom>
              <a:avLst/>
              <a:gdLst/>
              <a:ahLst/>
              <a:cxnLst/>
              <a:rect l="l" t="t" r="r" b="b"/>
              <a:pathLst>
                <a:path w="1829" h="1829" extrusionOk="0">
                  <a:moveTo>
                    <a:pt x="1804" y="49"/>
                  </a:moveTo>
                  <a:cubicBezTo>
                    <a:pt x="1414" y="1"/>
                    <a:pt x="1049" y="318"/>
                    <a:pt x="805" y="586"/>
                  </a:cubicBezTo>
                  <a:cubicBezTo>
                    <a:pt x="464" y="854"/>
                    <a:pt x="196" y="1219"/>
                    <a:pt x="49" y="1634"/>
                  </a:cubicBezTo>
                  <a:cubicBezTo>
                    <a:pt x="1" y="1731"/>
                    <a:pt x="123" y="1829"/>
                    <a:pt x="220" y="1780"/>
                  </a:cubicBezTo>
                  <a:cubicBezTo>
                    <a:pt x="537" y="1609"/>
                    <a:pt x="756" y="1244"/>
                    <a:pt x="1000" y="976"/>
                  </a:cubicBezTo>
                  <a:cubicBezTo>
                    <a:pt x="1293" y="683"/>
                    <a:pt x="1585" y="391"/>
                    <a:pt x="1829" y="49"/>
                  </a:cubicBezTo>
                  <a:cubicBezTo>
                    <a:pt x="1829" y="49"/>
                    <a:pt x="1804" y="25"/>
                    <a:pt x="1804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-4383227" y="3082787"/>
              <a:ext cx="45144" cy="40536"/>
            </a:xfrm>
            <a:custGeom>
              <a:avLst/>
              <a:gdLst/>
              <a:ahLst/>
              <a:cxnLst/>
              <a:rect l="l" t="t" r="r" b="b"/>
              <a:pathLst>
                <a:path w="1440" h="1293" extrusionOk="0">
                  <a:moveTo>
                    <a:pt x="1098" y="122"/>
                  </a:moveTo>
                  <a:cubicBezTo>
                    <a:pt x="805" y="488"/>
                    <a:pt x="318" y="731"/>
                    <a:pt x="50" y="1121"/>
                  </a:cubicBezTo>
                  <a:cubicBezTo>
                    <a:pt x="1" y="1195"/>
                    <a:pt x="98" y="1292"/>
                    <a:pt x="172" y="1268"/>
                  </a:cubicBezTo>
                  <a:cubicBezTo>
                    <a:pt x="659" y="1170"/>
                    <a:pt x="1049" y="683"/>
                    <a:pt x="1342" y="293"/>
                  </a:cubicBezTo>
                  <a:cubicBezTo>
                    <a:pt x="1439" y="171"/>
                    <a:pt x="1220" y="0"/>
                    <a:pt x="1098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-4434421" y="3065200"/>
              <a:ext cx="35206" cy="26773"/>
            </a:xfrm>
            <a:custGeom>
              <a:avLst/>
              <a:gdLst/>
              <a:ahLst/>
              <a:cxnLst/>
              <a:rect l="l" t="t" r="r" b="b"/>
              <a:pathLst>
                <a:path w="1123" h="854" extrusionOk="0">
                  <a:moveTo>
                    <a:pt x="781" y="98"/>
                  </a:moveTo>
                  <a:cubicBezTo>
                    <a:pt x="513" y="269"/>
                    <a:pt x="245" y="488"/>
                    <a:pt x="50" y="732"/>
                  </a:cubicBezTo>
                  <a:cubicBezTo>
                    <a:pt x="1" y="805"/>
                    <a:pt x="74" y="854"/>
                    <a:pt x="123" y="829"/>
                  </a:cubicBezTo>
                  <a:cubicBezTo>
                    <a:pt x="440" y="683"/>
                    <a:pt x="708" y="512"/>
                    <a:pt x="976" y="293"/>
                  </a:cubicBezTo>
                  <a:cubicBezTo>
                    <a:pt x="1122" y="196"/>
                    <a:pt x="927" y="1"/>
                    <a:pt x="78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-3740552" y="2952120"/>
              <a:ext cx="93235" cy="38216"/>
            </a:xfrm>
            <a:custGeom>
              <a:avLst/>
              <a:gdLst/>
              <a:ahLst/>
              <a:cxnLst/>
              <a:rect l="l" t="t" r="r" b="b"/>
              <a:pathLst>
                <a:path w="2974" h="1219" extrusionOk="0">
                  <a:moveTo>
                    <a:pt x="146" y="366"/>
                  </a:moveTo>
                  <a:cubicBezTo>
                    <a:pt x="634" y="414"/>
                    <a:pt x="1121" y="536"/>
                    <a:pt x="1609" y="707"/>
                  </a:cubicBezTo>
                  <a:cubicBezTo>
                    <a:pt x="1950" y="853"/>
                    <a:pt x="2486" y="1219"/>
                    <a:pt x="2852" y="1097"/>
                  </a:cubicBezTo>
                  <a:cubicBezTo>
                    <a:pt x="2925" y="1073"/>
                    <a:pt x="2974" y="975"/>
                    <a:pt x="2925" y="926"/>
                  </a:cubicBezTo>
                  <a:cubicBezTo>
                    <a:pt x="2730" y="561"/>
                    <a:pt x="2072" y="439"/>
                    <a:pt x="1706" y="317"/>
                  </a:cubicBezTo>
                  <a:cubicBezTo>
                    <a:pt x="1219" y="171"/>
                    <a:pt x="634" y="0"/>
                    <a:pt x="122" y="146"/>
                  </a:cubicBezTo>
                  <a:cubicBezTo>
                    <a:pt x="0" y="171"/>
                    <a:pt x="24" y="366"/>
                    <a:pt x="146" y="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-3674090" y="2903214"/>
              <a:ext cx="62700" cy="25989"/>
            </a:xfrm>
            <a:custGeom>
              <a:avLst/>
              <a:gdLst/>
              <a:ahLst/>
              <a:cxnLst/>
              <a:rect l="l" t="t" r="r" b="b"/>
              <a:pathLst>
                <a:path w="2000" h="829" extrusionOk="0">
                  <a:moveTo>
                    <a:pt x="171" y="293"/>
                  </a:moveTo>
                  <a:cubicBezTo>
                    <a:pt x="683" y="390"/>
                    <a:pt x="1366" y="829"/>
                    <a:pt x="1853" y="658"/>
                  </a:cubicBezTo>
                  <a:cubicBezTo>
                    <a:pt x="1975" y="634"/>
                    <a:pt x="1999" y="488"/>
                    <a:pt x="1926" y="414"/>
                  </a:cubicBezTo>
                  <a:cubicBezTo>
                    <a:pt x="1536" y="73"/>
                    <a:pt x="732" y="0"/>
                    <a:pt x="220" y="0"/>
                  </a:cubicBezTo>
                  <a:cubicBezTo>
                    <a:pt x="74" y="0"/>
                    <a:pt x="1" y="268"/>
                    <a:pt x="171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-3596906" y="2855813"/>
              <a:ext cx="29845" cy="22980"/>
            </a:xfrm>
            <a:custGeom>
              <a:avLst/>
              <a:gdLst/>
              <a:ahLst/>
              <a:cxnLst/>
              <a:rect l="l" t="t" r="r" b="b"/>
              <a:pathLst>
                <a:path w="952" h="733" extrusionOk="0">
                  <a:moveTo>
                    <a:pt x="147" y="318"/>
                  </a:moveTo>
                  <a:cubicBezTo>
                    <a:pt x="366" y="513"/>
                    <a:pt x="561" y="732"/>
                    <a:pt x="878" y="683"/>
                  </a:cubicBezTo>
                  <a:cubicBezTo>
                    <a:pt x="951" y="659"/>
                    <a:pt x="951" y="561"/>
                    <a:pt x="902" y="537"/>
                  </a:cubicBezTo>
                  <a:cubicBezTo>
                    <a:pt x="707" y="415"/>
                    <a:pt x="512" y="269"/>
                    <a:pt x="342" y="123"/>
                  </a:cubicBezTo>
                  <a:cubicBezTo>
                    <a:pt x="196" y="1"/>
                    <a:pt x="1" y="196"/>
                    <a:pt x="147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1" name="Google Shape;1081;p13"/>
          <p:cNvGrpSpPr/>
          <p:nvPr/>
        </p:nvGrpSpPr>
        <p:grpSpPr>
          <a:xfrm>
            <a:off x="-299130" y="4383997"/>
            <a:ext cx="1002201" cy="1391411"/>
            <a:chOff x="-4451225" y="4213707"/>
            <a:chExt cx="1009470" cy="1401502"/>
          </a:xfrm>
        </p:grpSpPr>
        <p:sp>
          <p:nvSpPr>
            <p:cNvPr id="1082" name="Google Shape;1082;p13"/>
            <p:cNvSpPr/>
            <p:nvPr/>
          </p:nvSpPr>
          <p:spPr>
            <a:xfrm>
              <a:off x="-4451225" y="4213707"/>
              <a:ext cx="1009470" cy="1401502"/>
            </a:xfrm>
            <a:custGeom>
              <a:avLst/>
              <a:gdLst/>
              <a:ahLst/>
              <a:cxnLst/>
              <a:rect l="l" t="t" r="r" b="b"/>
              <a:pathLst>
                <a:path w="32200" h="44705" extrusionOk="0">
                  <a:moveTo>
                    <a:pt x="24180" y="29372"/>
                  </a:moveTo>
                  <a:cubicBezTo>
                    <a:pt x="24205" y="30226"/>
                    <a:pt x="25521" y="33272"/>
                    <a:pt x="25838" y="34028"/>
                  </a:cubicBezTo>
                  <a:cubicBezTo>
                    <a:pt x="26082" y="34637"/>
                    <a:pt x="26325" y="35222"/>
                    <a:pt x="26569" y="35807"/>
                  </a:cubicBezTo>
                  <a:cubicBezTo>
                    <a:pt x="27203" y="37319"/>
                    <a:pt x="27715" y="38854"/>
                    <a:pt x="28105" y="40439"/>
                  </a:cubicBezTo>
                  <a:cubicBezTo>
                    <a:pt x="28300" y="41365"/>
                    <a:pt x="28495" y="42827"/>
                    <a:pt x="27788" y="43607"/>
                  </a:cubicBezTo>
                  <a:cubicBezTo>
                    <a:pt x="27666" y="43754"/>
                    <a:pt x="27495" y="43875"/>
                    <a:pt x="27325" y="43949"/>
                  </a:cubicBezTo>
                  <a:cubicBezTo>
                    <a:pt x="25740" y="44704"/>
                    <a:pt x="24546" y="42194"/>
                    <a:pt x="24034" y="41097"/>
                  </a:cubicBezTo>
                  <a:cubicBezTo>
                    <a:pt x="23522" y="40024"/>
                    <a:pt x="23108" y="38927"/>
                    <a:pt x="22669" y="37855"/>
                  </a:cubicBezTo>
                  <a:cubicBezTo>
                    <a:pt x="22328" y="36977"/>
                    <a:pt x="21987" y="36124"/>
                    <a:pt x="21621" y="35271"/>
                  </a:cubicBezTo>
                  <a:cubicBezTo>
                    <a:pt x="21328" y="34564"/>
                    <a:pt x="20963" y="33882"/>
                    <a:pt x="20573" y="33248"/>
                  </a:cubicBezTo>
                  <a:cubicBezTo>
                    <a:pt x="20402" y="32980"/>
                    <a:pt x="19890" y="32200"/>
                    <a:pt x="19500" y="32444"/>
                  </a:cubicBezTo>
                  <a:cubicBezTo>
                    <a:pt x="19549" y="32736"/>
                    <a:pt x="19622" y="33053"/>
                    <a:pt x="19720" y="33346"/>
                  </a:cubicBezTo>
                  <a:cubicBezTo>
                    <a:pt x="19915" y="34077"/>
                    <a:pt x="20158" y="34906"/>
                    <a:pt x="19842" y="35637"/>
                  </a:cubicBezTo>
                  <a:cubicBezTo>
                    <a:pt x="19720" y="35905"/>
                    <a:pt x="19525" y="36124"/>
                    <a:pt x="19281" y="36271"/>
                  </a:cubicBezTo>
                  <a:cubicBezTo>
                    <a:pt x="19013" y="36417"/>
                    <a:pt x="18720" y="36490"/>
                    <a:pt x="18404" y="36490"/>
                  </a:cubicBezTo>
                  <a:lnTo>
                    <a:pt x="18404" y="36490"/>
                  </a:lnTo>
                  <a:cubicBezTo>
                    <a:pt x="18087" y="36466"/>
                    <a:pt x="17770" y="36392"/>
                    <a:pt x="17502" y="36271"/>
                  </a:cubicBezTo>
                  <a:cubicBezTo>
                    <a:pt x="16795" y="35929"/>
                    <a:pt x="16210" y="35393"/>
                    <a:pt x="15820" y="34711"/>
                  </a:cubicBezTo>
                  <a:cubicBezTo>
                    <a:pt x="15576" y="34272"/>
                    <a:pt x="15357" y="33809"/>
                    <a:pt x="15113" y="33370"/>
                  </a:cubicBezTo>
                  <a:cubicBezTo>
                    <a:pt x="14845" y="32809"/>
                    <a:pt x="13967" y="30859"/>
                    <a:pt x="13260" y="30859"/>
                  </a:cubicBezTo>
                  <a:cubicBezTo>
                    <a:pt x="13187" y="30859"/>
                    <a:pt x="13114" y="30859"/>
                    <a:pt x="13065" y="30884"/>
                  </a:cubicBezTo>
                  <a:lnTo>
                    <a:pt x="13065" y="31249"/>
                  </a:lnTo>
                  <a:cubicBezTo>
                    <a:pt x="13065" y="31444"/>
                    <a:pt x="13041" y="31664"/>
                    <a:pt x="13017" y="31859"/>
                  </a:cubicBezTo>
                  <a:cubicBezTo>
                    <a:pt x="12968" y="32127"/>
                    <a:pt x="12895" y="32371"/>
                    <a:pt x="12797" y="32614"/>
                  </a:cubicBezTo>
                  <a:cubicBezTo>
                    <a:pt x="12700" y="32882"/>
                    <a:pt x="12480" y="33102"/>
                    <a:pt x="12237" y="33248"/>
                  </a:cubicBezTo>
                  <a:cubicBezTo>
                    <a:pt x="9799" y="34613"/>
                    <a:pt x="7508" y="30957"/>
                    <a:pt x="6557" y="29251"/>
                  </a:cubicBezTo>
                  <a:cubicBezTo>
                    <a:pt x="5095" y="26691"/>
                    <a:pt x="3974" y="23864"/>
                    <a:pt x="2950" y="21134"/>
                  </a:cubicBezTo>
                  <a:cubicBezTo>
                    <a:pt x="1" y="13846"/>
                    <a:pt x="3632" y="5583"/>
                    <a:pt x="10969" y="2780"/>
                  </a:cubicBezTo>
                  <a:cubicBezTo>
                    <a:pt x="18306" y="1"/>
                    <a:pt x="26496" y="3803"/>
                    <a:pt x="29153" y="11189"/>
                  </a:cubicBezTo>
                  <a:cubicBezTo>
                    <a:pt x="29372" y="11798"/>
                    <a:pt x="29616" y="12408"/>
                    <a:pt x="29860" y="12993"/>
                  </a:cubicBezTo>
                  <a:cubicBezTo>
                    <a:pt x="30883" y="15503"/>
                    <a:pt x="32200" y="18623"/>
                    <a:pt x="31761" y="21378"/>
                  </a:cubicBezTo>
                  <a:cubicBezTo>
                    <a:pt x="31639" y="22060"/>
                    <a:pt x="31151" y="22718"/>
                    <a:pt x="30761" y="23279"/>
                  </a:cubicBezTo>
                  <a:cubicBezTo>
                    <a:pt x="30640" y="23449"/>
                    <a:pt x="30518" y="23620"/>
                    <a:pt x="30396" y="23815"/>
                  </a:cubicBezTo>
                  <a:cubicBezTo>
                    <a:pt x="30323" y="23912"/>
                    <a:pt x="30469" y="24985"/>
                    <a:pt x="30469" y="25131"/>
                  </a:cubicBezTo>
                  <a:cubicBezTo>
                    <a:pt x="30615" y="26350"/>
                    <a:pt x="30786" y="27910"/>
                    <a:pt x="30225" y="29056"/>
                  </a:cubicBezTo>
                  <a:lnTo>
                    <a:pt x="30225" y="29080"/>
                  </a:lnTo>
                  <a:cubicBezTo>
                    <a:pt x="30176" y="29177"/>
                    <a:pt x="30128" y="29299"/>
                    <a:pt x="30055" y="29397"/>
                  </a:cubicBezTo>
                  <a:cubicBezTo>
                    <a:pt x="29128" y="30786"/>
                    <a:pt x="27325" y="31274"/>
                    <a:pt x="25838" y="30567"/>
                  </a:cubicBezTo>
                  <a:cubicBezTo>
                    <a:pt x="25667" y="30494"/>
                    <a:pt x="25521" y="30421"/>
                    <a:pt x="25375" y="30323"/>
                  </a:cubicBezTo>
                  <a:cubicBezTo>
                    <a:pt x="25228" y="30226"/>
                    <a:pt x="25107" y="30104"/>
                    <a:pt x="24960" y="29982"/>
                  </a:cubicBezTo>
                  <a:cubicBezTo>
                    <a:pt x="24741" y="29738"/>
                    <a:pt x="24473" y="29543"/>
                    <a:pt x="24205" y="29372"/>
                  </a:cubicBezTo>
                  <a:close/>
                  <a:moveTo>
                    <a:pt x="21353" y="4315"/>
                  </a:moveTo>
                  <a:cubicBezTo>
                    <a:pt x="16551" y="2170"/>
                    <a:pt x="10969" y="3121"/>
                    <a:pt x="7142" y="6704"/>
                  </a:cubicBezTo>
                  <a:cubicBezTo>
                    <a:pt x="3340" y="10311"/>
                    <a:pt x="2072" y="15844"/>
                    <a:pt x="3925" y="20744"/>
                  </a:cubicBezTo>
                  <a:cubicBezTo>
                    <a:pt x="4949" y="23425"/>
                    <a:pt x="6070" y="26228"/>
                    <a:pt x="7459" y="28714"/>
                  </a:cubicBezTo>
                  <a:cubicBezTo>
                    <a:pt x="8069" y="29787"/>
                    <a:pt x="10067" y="33248"/>
                    <a:pt x="11725" y="32322"/>
                  </a:cubicBezTo>
                  <a:cubicBezTo>
                    <a:pt x="11774" y="32273"/>
                    <a:pt x="11822" y="32224"/>
                    <a:pt x="11847" y="32151"/>
                  </a:cubicBezTo>
                  <a:cubicBezTo>
                    <a:pt x="11920" y="32005"/>
                    <a:pt x="11944" y="31859"/>
                    <a:pt x="11969" y="31712"/>
                  </a:cubicBezTo>
                  <a:cubicBezTo>
                    <a:pt x="11993" y="31517"/>
                    <a:pt x="12017" y="31347"/>
                    <a:pt x="12017" y="31152"/>
                  </a:cubicBezTo>
                  <a:cubicBezTo>
                    <a:pt x="12066" y="30640"/>
                    <a:pt x="12066" y="30201"/>
                    <a:pt x="12602" y="29933"/>
                  </a:cubicBezTo>
                  <a:cubicBezTo>
                    <a:pt x="12919" y="29762"/>
                    <a:pt x="13285" y="29714"/>
                    <a:pt x="13650" y="29787"/>
                  </a:cubicBezTo>
                  <a:cubicBezTo>
                    <a:pt x="14772" y="30079"/>
                    <a:pt x="15625" y="31932"/>
                    <a:pt x="16088" y="32882"/>
                  </a:cubicBezTo>
                  <a:cubicBezTo>
                    <a:pt x="16307" y="33321"/>
                    <a:pt x="16527" y="33736"/>
                    <a:pt x="16770" y="34150"/>
                  </a:cubicBezTo>
                  <a:cubicBezTo>
                    <a:pt x="17014" y="34637"/>
                    <a:pt x="17429" y="35052"/>
                    <a:pt x="17940" y="35296"/>
                  </a:cubicBezTo>
                  <a:cubicBezTo>
                    <a:pt x="18087" y="35369"/>
                    <a:pt x="18282" y="35393"/>
                    <a:pt x="18452" y="35417"/>
                  </a:cubicBezTo>
                  <a:lnTo>
                    <a:pt x="18452" y="35417"/>
                  </a:lnTo>
                  <a:cubicBezTo>
                    <a:pt x="18550" y="35417"/>
                    <a:pt x="18672" y="35393"/>
                    <a:pt x="18769" y="35344"/>
                  </a:cubicBezTo>
                  <a:cubicBezTo>
                    <a:pt x="18818" y="35320"/>
                    <a:pt x="18867" y="35271"/>
                    <a:pt x="18891" y="35198"/>
                  </a:cubicBezTo>
                  <a:cubicBezTo>
                    <a:pt x="19062" y="34808"/>
                    <a:pt x="18842" y="34052"/>
                    <a:pt x="18720" y="33614"/>
                  </a:cubicBezTo>
                  <a:cubicBezTo>
                    <a:pt x="18525" y="32956"/>
                    <a:pt x="18209" y="32029"/>
                    <a:pt x="18940" y="31566"/>
                  </a:cubicBezTo>
                  <a:cubicBezTo>
                    <a:pt x="20012" y="30859"/>
                    <a:pt x="20890" y="31786"/>
                    <a:pt x="21475" y="32663"/>
                  </a:cubicBezTo>
                  <a:cubicBezTo>
                    <a:pt x="21889" y="33346"/>
                    <a:pt x="22279" y="34052"/>
                    <a:pt x="22572" y="34808"/>
                  </a:cubicBezTo>
                  <a:cubicBezTo>
                    <a:pt x="22962" y="35686"/>
                    <a:pt x="23327" y="36563"/>
                    <a:pt x="23668" y="37440"/>
                  </a:cubicBezTo>
                  <a:cubicBezTo>
                    <a:pt x="24107" y="38513"/>
                    <a:pt x="24522" y="39610"/>
                    <a:pt x="25009" y="40634"/>
                  </a:cubicBezTo>
                  <a:cubicBezTo>
                    <a:pt x="25204" y="41048"/>
                    <a:pt x="26228" y="43315"/>
                    <a:pt x="26886" y="42998"/>
                  </a:cubicBezTo>
                  <a:cubicBezTo>
                    <a:pt x="27568" y="42657"/>
                    <a:pt x="27252" y="41097"/>
                    <a:pt x="27105" y="40560"/>
                  </a:cubicBezTo>
                  <a:cubicBezTo>
                    <a:pt x="26691" y="39000"/>
                    <a:pt x="26155" y="37489"/>
                    <a:pt x="25521" y="36027"/>
                  </a:cubicBezTo>
                  <a:cubicBezTo>
                    <a:pt x="25302" y="35491"/>
                    <a:pt x="25082" y="34954"/>
                    <a:pt x="24863" y="34418"/>
                  </a:cubicBezTo>
                  <a:cubicBezTo>
                    <a:pt x="24400" y="33272"/>
                    <a:pt x="23888" y="32102"/>
                    <a:pt x="23522" y="30908"/>
                  </a:cubicBezTo>
                  <a:cubicBezTo>
                    <a:pt x="23352" y="30372"/>
                    <a:pt x="23010" y="29251"/>
                    <a:pt x="23278" y="28714"/>
                  </a:cubicBezTo>
                  <a:cubicBezTo>
                    <a:pt x="23571" y="28129"/>
                    <a:pt x="24058" y="28129"/>
                    <a:pt x="24595" y="28397"/>
                  </a:cubicBezTo>
                  <a:cubicBezTo>
                    <a:pt x="24985" y="28617"/>
                    <a:pt x="25326" y="28885"/>
                    <a:pt x="25643" y="29177"/>
                  </a:cubicBezTo>
                  <a:cubicBezTo>
                    <a:pt x="25740" y="29275"/>
                    <a:pt x="25838" y="29348"/>
                    <a:pt x="25935" y="29421"/>
                  </a:cubicBezTo>
                  <a:cubicBezTo>
                    <a:pt x="26033" y="29494"/>
                    <a:pt x="26130" y="29543"/>
                    <a:pt x="26252" y="29592"/>
                  </a:cubicBezTo>
                  <a:cubicBezTo>
                    <a:pt x="26764" y="29860"/>
                    <a:pt x="27373" y="29884"/>
                    <a:pt x="27934" y="29714"/>
                  </a:cubicBezTo>
                  <a:cubicBezTo>
                    <a:pt x="28422" y="29567"/>
                    <a:pt x="28860" y="29251"/>
                    <a:pt x="29153" y="28812"/>
                  </a:cubicBezTo>
                  <a:cubicBezTo>
                    <a:pt x="29201" y="28739"/>
                    <a:pt x="29226" y="28690"/>
                    <a:pt x="29250" y="28617"/>
                  </a:cubicBezTo>
                  <a:lnTo>
                    <a:pt x="29250" y="28592"/>
                  </a:lnTo>
                  <a:cubicBezTo>
                    <a:pt x="29665" y="27691"/>
                    <a:pt x="29494" y="26204"/>
                    <a:pt x="29396" y="25253"/>
                  </a:cubicBezTo>
                  <a:cubicBezTo>
                    <a:pt x="29348" y="24717"/>
                    <a:pt x="29201" y="23693"/>
                    <a:pt x="29494" y="23230"/>
                  </a:cubicBezTo>
                  <a:cubicBezTo>
                    <a:pt x="29616" y="23035"/>
                    <a:pt x="29738" y="22840"/>
                    <a:pt x="29884" y="22645"/>
                  </a:cubicBezTo>
                  <a:cubicBezTo>
                    <a:pt x="30152" y="22279"/>
                    <a:pt x="30615" y="21646"/>
                    <a:pt x="30688" y="21207"/>
                  </a:cubicBezTo>
                  <a:cubicBezTo>
                    <a:pt x="31103" y="18721"/>
                    <a:pt x="29762" y="15649"/>
                    <a:pt x="28860" y="13383"/>
                  </a:cubicBezTo>
                  <a:cubicBezTo>
                    <a:pt x="28617" y="12773"/>
                    <a:pt x="28373" y="12164"/>
                    <a:pt x="28129" y="11554"/>
                  </a:cubicBezTo>
                  <a:cubicBezTo>
                    <a:pt x="26910" y="8337"/>
                    <a:pt x="24473" y="5729"/>
                    <a:pt x="21353" y="4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-4442823" y="4224428"/>
              <a:ext cx="998780" cy="1383883"/>
            </a:xfrm>
            <a:custGeom>
              <a:avLst/>
              <a:gdLst/>
              <a:ahLst/>
              <a:cxnLst/>
              <a:rect l="l" t="t" r="r" b="b"/>
              <a:pathLst>
                <a:path w="31859" h="44143" extrusionOk="0">
                  <a:moveTo>
                    <a:pt x="10799" y="2754"/>
                  </a:moveTo>
                  <a:cubicBezTo>
                    <a:pt x="18014" y="0"/>
                    <a:pt x="26082" y="3632"/>
                    <a:pt x="28812" y="10847"/>
                  </a:cubicBezTo>
                  <a:cubicBezTo>
                    <a:pt x="29031" y="11456"/>
                    <a:pt x="29275" y="12066"/>
                    <a:pt x="29543" y="12675"/>
                  </a:cubicBezTo>
                  <a:cubicBezTo>
                    <a:pt x="30688" y="15502"/>
                    <a:pt x="31858" y="18379"/>
                    <a:pt x="31420" y="21036"/>
                  </a:cubicBezTo>
                  <a:cubicBezTo>
                    <a:pt x="31298" y="21669"/>
                    <a:pt x="30859" y="22303"/>
                    <a:pt x="30445" y="22888"/>
                  </a:cubicBezTo>
                  <a:cubicBezTo>
                    <a:pt x="30298" y="23083"/>
                    <a:pt x="30177" y="23254"/>
                    <a:pt x="30079" y="23424"/>
                  </a:cubicBezTo>
                  <a:cubicBezTo>
                    <a:pt x="30006" y="23546"/>
                    <a:pt x="30079" y="24107"/>
                    <a:pt x="30128" y="24789"/>
                  </a:cubicBezTo>
                  <a:cubicBezTo>
                    <a:pt x="30274" y="26008"/>
                    <a:pt x="30445" y="27568"/>
                    <a:pt x="29908" y="28689"/>
                  </a:cubicBezTo>
                  <a:lnTo>
                    <a:pt x="29908" y="28714"/>
                  </a:lnTo>
                  <a:cubicBezTo>
                    <a:pt x="29860" y="28811"/>
                    <a:pt x="29787" y="28909"/>
                    <a:pt x="29738" y="29006"/>
                  </a:cubicBezTo>
                  <a:cubicBezTo>
                    <a:pt x="29323" y="29640"/>
                    <a:pt x="28690" y="30103"/>
                    <a:pt x="27983" y="30347"/>
                  </a:cubicBezTo>
                  <a:cubicBezTo>
                    <a:pt x="27179" y="30590"/>
                    <a:pt x="26325" y="30542"/>
                    <a:pt x="25570" y="30176"/>
                  </a:cubicBezTo>
                  <a:cubicBezTo>
                    <a:pt x="25399" y="30103"/>
                    <a:pt x="25253" y="30030"/>
                    <a:pt x="25131" y="29932"/>
                  </a:cubicBezTo>
                  <a:cubicBezTo>
                    <a:pt x="24985" y="29835"/>
                    <a:pt x="24839" y="29713"/>
                    <a:pt x="24717" y="29591"/>
                  </a:cubicBezTo>
                  <a:cubicBezTo>
                    <a:pt x="24449" y="29347"/>
                    <a:pt x="24180" y="29128"/>
                    <a:pt x="23864" y="28957"/>
                  </a:cubicBezTo>
                  <a:cubicBezTo>
                    <a:pt x="23815" y="29567"/>
                    <a:pt x="24619" y="31492"/>
                    <a:pt x="25545" y="33710"/>
                  </a:cubicBezTo>
                  <a:cubicBezTo>
                    <a:pt x="27203" y="37732"/>
                    <a:pt x="29202" y="42558"/>
                    <a:pt x="27057" y="43582"/>
                  </a:cubicBezTo>
                  <a:cubicBezTo>
                    <a:pt x="25838" y="44143"/>
                    <a:pt x="24790" y="42778"/>
                    <a:pt x="23839" y="40755"/>
                  </a:cubicBezTo>
                  <a:cubicBezTo>
                    <a:pt x="23376" y="39780"/>
                    <a:pt x="22913" y="38634"/>
                    <a:pt x="22474" y="37488"/>
                  </a:cubicBezTo>
                  <a:cubicBezTo>
                    <a:pt x="21767" y="35709"/>
                    <a:pt x="21060" y="33954"/>
                    <a:pt x="20354" y="32882"/>
                  </a:cubicBezTo>
                  <a:cubicBezTo>
                    <a:pt x="19939" y="32224"/>
                    <a:pt x="19525" y="31858"/>
                    <a:pt x="19208" y="32077"/>
                  </a:cubicBezTo>
                  <a:cubicBezTo>
                    <a:pt x="19159" y="32102"/>
                    <a:pt x="19281" y="32540"/>
                    <a:pt x="19427" y="33004"/>
                  </a:cubicBezTo>
                  <a:cubicBezTo>
                    <a:pt x="19622" y="33735"/>
                    <a:pt x="19866" y="34564"/>
                    <a:pt x="19549" y="35270"/>
                  </a:cubicBezTo>
                  <a:cubicBezTo>
                    <a:pt x="19452" y="35539"/>
                    <a:pt x="19257" y="35734"/>
                    <a:pt x="19013" y="35880"/>
                  </a:cubicBezTo>
                  <a:cubicBezTo>
                    <a:pt x="18745" y="36026"/>
                    <a:pt x="18452" y="36099"/>
                    <a:pt x="18160" y="36075"/>
                  </a:cubicBezTo>
                  <a:lnTo>
                    <a:pt x="18160" y="36075"/>
                  </a:lnTo>
                  <a:cubicBezTo>
                    <a:pt x="17867" y="36075"/>
                    <a:pt x="17551" y="36002"/>
                    <a:pt x="17282" y="35880"/>
                  </a:cubicBezTo>
                  <a:cubicBezTo>
                    <a:pt x="16576" y="35539"/>
                    <a:pt x="15991" y="35002"/>
                    <a:pt x="15625" y="34320"/>
                  </a:cubicBezTo>
                  <a:cubicBezTo>
                    <a:pt x="15381" y="33930"/>
                    <a:pt x="15162" y="33467"/>
                    <a:pt x="14918" y="33004"/>
                  </a:cubicBezTo>
                  <a:cubicBezTo>
                    <a:pt x="14211" y="31590"/>
                    <a:pt x="13504" y="30152"/>
                    <a:pt x="12797" y="30517"/>
                  </a:cubicBezTo>
                  <a:cubicBezTo>
                    <a:pt x="12797" y="30517"/>
                    <a:pt x="12797" y="30664"/>
                    <a:pt x="12773" y="30883"/>
                  </a:cubicBezTo>
                  <a:cubicBezTo>
                    <a:pt x="12773" y="31078"/>
                    <a:pt x="12749" y="31273"/>
                    <a:pt x="12700" y="31492"/>
                  </a:cubicBezTo>
                  <a:cubicBezTo>
                    <a:pt x="12676" y="31760"/>
                    <a:pt x="12627" y="32004"/>
                    <a:pt x="12505" y="32224"/>
                  </a:cubicBezTo>
                  <a:cubicBezTo>
                    <a:pt x="12407" y="32492"/>
                    <a:pt x="12212" y="32711"/>
                    <a:pt x="11969" y="32857"/>
                  </a:cubicBezTo>
                  <a:cubicBezTo>
                    <a:pt x="9994" y="33954"/>
                    <a:pt x="7996" y="31809"/>
                    <a:pt x="6338" y="28860"/>
                  </a:cubicBezTo>
                  <a:cubicBezTo>
                    <a:pt x="4778" y="26130"/>
                    <a:pt x="3462" y="22669"/>
                    <a:pt x="2731" y="20743"/>
                  </a:cubicBezTo>
                  <a:cubicBezTo>
                    <a:pt x="1" y="13552"/>
                    <a:pt x="3633" y="5484"/>
                    <a:pt x="10823" y="2754"/>
                  </a:cubicBezTo>
                  <a:close/>
                  <a:moveTo>
                    <a:pt x="21085" y="3949"/>
                  </a:moveTo>
                  <a:cubicBezTo>
                    <a:pt x="16283" y="1779"/>
                    <a:pt x="10677" y="2730"/>
                    <a:pt x="6850" y="6338"/>
                  </a:cubicBezTo>
                  <a:cubicBezTo>
                    <a:pt x="3023" y="9945"/>
                    <a:pt x="1731" y="15502"/>
                    <a:pt x="3608" y="20402"/>
                  </a:cubicBezTo>
                  <a:cubicBezTo>
                    <a:pt x="4315" y="22303"/>
                    <a:pt x="5631" y="25715"/>
                    <a:pt x="7143" y="28397"/>
                  </a:cubicBezTo>
                  <a:cubicBezTo>
                    <a:pt x="8556" y="30883"/>
                    <a:pt x="10141" y="32760"/>
                    <a:pt x="11457" y="32029"/>
                  </a:cubicBezTo>
                  <a:cubicBezTo>
                    <a:pt x="11530" y="31980"/>
                    <a:pt x="11579" y="31907"/>
                    <a:pt x="11603" y="31834"/>
                  </a:cubicBezTo>
                  <a:cubicBezTo>
                    <a:pt x="11676" y="31687"/>
                    <a:pt x="11701" y="31517"/>
                    <a:pt x="11725" y="31370"/>
                  </a:cubicBezTo>
                  <a:cubicBezTo>
                    <a:pt x="11749" y="31175"/>
                    <a:pt x="11774" y="30980"/>
                    <a:pt x="11774" y="30810"/>
                  </a:cubicBezTo>
                  <a:cubicBezTo>
                    <a:pt x="11822" y="30249"/>
                    <a:pt x="11847" y="29884"/>
                    <a:pt x="12334" y="29640"/>
                  </a:cubicBezTo>
                  <a:cubicBezTo>
                    <a:pt x="13894" y="28860"/>
                    <a:pt x="14845" y="30712"/>
                    <a:pt x="15747" y="32565"/>
                  </a:cubicBezTo>
                  <a:cubicBezTo>
                    <a:pt x="15991" y="33004"/>
                    <a:pt x="16210" y="33442"/>
                    <a:pt x="16429" y="33832"/>
                  </a:cubicBezTo>
                  <a:cubicBezTo>
                    <a:pt x="16697" y="34344"/>
                    <a:pt x="17112" y="34734"/>
                    <a:pt x="17624" y="34978"/>
                  </a:cubicBezTo>
                  <a:cubicBezTo>
                    <a:pt x="17794" y="35051"/>
                    <a:pt x="17965" y="35100"/>
                    <a:pt x="18160" y="35124"/>
                  </a:cubicBezTo>
                  <a:lnTo>
                    <a:pt x="18160" y="35124"/>
                  </a:lnTo>
                  <a:cubicBezTo>
                    <a:pt x="18282" y="35124"/>
                    <a:pt x="18404" y="35100"/>
                    <a:pt x="18501" y="35051"/>
                  </a:cubicBezTo>
                  <a:cubicBezTo>
                    <a:pt x="18574" y="35002"/>
                    <a:pt x="18623" y="34954"/>
                    <a:pt x="18647" y="34880"/>
                  </a:cubicBezTo>
                  <a:cubicBezTo>
                    <a:pt x="18818" y="34490"/>
                    <a:pt x="18647" y="33832"/>
                    <a:pt x="18477" y="33272"/>
                  </a:cubicBezTo>
                  <a:cubicBezTo>
                    <a:pt x="18233" y="32419"/>
                    <a:pt x="18038" y="31687"/>
                    <a:pt x="18672" y="31249"/>
                  </a:cubicBezTo>
                  <a:cubicBezTo>
                    <a:pt x="19574" y="30664"/>
                    <a:pt x="20402" y="31200"/>
                    <a:pt x="21158" y="32345"/>
                  </a:cubicBezTo>
                  <a:cubicBezTo>
                    <a:pt x="21914" y="33491"/>
                    <a:pt x="22620" y="35319"/>
                    <a:pt x="23352" y="37147"/>
                  </a:cubicBezTo>
                  <a:cubicBezTo>
                    <a:pt x="23790" y="38244"/>
                    <a:pt x="24229" y="39365"/>
                    <a:pt x="24692" y="40340"/>
                  </a:cubicBezTo>
                  <a:cubicBezTo>
                    <a:pt x="25399" y="41876"/>
                    <a:pt x="26082" y="42948"/>
                    <a:pt x="26618" y="42705"/>
                  </a:cubicBezTo>
                  <a:cubicBezTo>
                    <a:pt x="27934" y="42095"/>
                    <a:pt x="26130" y="37708"/>
                    <a:pt x="24619" y="34052"/>
                  </a:cubicBezTo>
                  <a:cubicBezTo>
                    <a:pt x="23547" y="31468"/>
                    <a:pt x="22620" y="29177"/>
                    <a:pt x="23035" y="28397"/>
                  </a:cubicBezTo>
                  <a:cubicBezTo>
                    <a:pt x="23303" y="27836"/>
                    <a:pt x="23790" y="27836"/>
                    <a:pt x="24302" y="28080"/>
                  </a:cubicBezTo>
                  <a:cubicBezTo>
                    <a:pt x="24668" y="28299"/>
                    <a:pt x="25009" y="28567"/>
                    <a:pt x="25326" y="28860"/>
                  </a:cubicBezTo>
                  <a:cubicBezTo>
                    <a:pt x="25472" y="28982"/>
                    <a:pt x="25570" y="29079"/>
                    <a:pt x="25643" y="29128"/>
                  </a:cubicBezTo>
                  <a:cubicBezTo>
                    <a:pt x="25740" y="29177"/>
                    <a:pt x="25838" y="29250"/>
                    <a:pt x="25960" y="29299"/>
                  </a:cubicBezTo>
                  <a:cubicBezTo>
                    <a:pt x="26496" y="29542"/>
                    <a:pt x="27105" y="29591"/>
                    <a:pt x="27666" y="29420"/>
                  </a:cubicBezTo>
                  <a:cubicBezTo>
                    <a:pt x="28178" y="29274"/>
                    <a:pt x="28617" y="28933"/>
                    <a:pt x="28909" y="28494"/>
                  </a:cubicBezTo>
                  <a:cubicBezTo>
                    <a:pt x="28958" y="28445"/>
                    <a:pt x="28982" y="28372"/>
                    <a:pt x="29031" y="28299"/>
                  </a:cubicBezTo>
                  <a:lnTo>
                    <a:pt x="29031" y="28275"/>
                  </a:lnTo>
                  <a:cubicBezTo>
                    <a:pt x="29445" y="27397"/>
                    <a:pt x="29299" y="26008"/>
                    <a:pt x="29177" y="24887"/>
                  </a:cubicBezTo>
                  <a:cubicBezTo>
                    <a:pt x="29080" y="24009"/>
                    <a:pt x="29007" y="23302"/>
                    <a:pt x="29250" y="22912"/>
                  </a:cubicBezTo>
                  <a:cubicBezTo>
                    <a:pt x="29372" y="22742"/>
                    <a:pt x="29494" y="22547"/>
                    <a:pt x="29640" y="22352"/>
                  </a:cubicBezTo>
                  <a:cubicBezTo>
                    <a:pt x="30006" y="21840"/>
                    <a:pt x="30396" y="21304"/>
                    <a:pt x="30469" y="20865"/>
                  </a:cubicBezTo>
                  <a:cubicBezTo>
                    <a:pt x="30859" y="18501"/>
                    <a:pt x="29738" y="15746"/>
                    <a:pt x="28641" y="13041"/>
                  </a:cubicBezTo>
                  <a:cubicBezTo>
                    <a:pt x="28373" y="12431"/>
                    <a:pt x="28129" y="11797"/>
                    <a:pt x="27910" y="11212"/>
                  </a:cubicBezTo>
                  <a:cubicBezTo>
                    <a:pt x="26691" y="7971"/>
                    <a:pt x="24229" y="5363"/>
                    <a:pt x="21085" y="3949"/>
                  </a:cubicBezTo>
                  <a:close/>
                  <a:moveTo>
                    <a:pt x="23864" y="28933"/>
                  </a:moveTo>
                  <a:cubicBezTo>
                    <a:pt x="23864" y="28884"/>
                    <a:pt x="23937" y="28762"/>
                    <a:pt x="23888" y="28835"/>
                  </a:cubicBezTo>
                  <a:cubicBezTo>
                    <a:pt x="23888" y="28860"/>
                    <a:pt x="23864" y="28884"/>
                    <a:pt x="23864" y="28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-4176129" y="4540781"/>
              <a:ext cx="389743" cy="246066"/>
            </a:xfrm>
            <a:custGeom>
              <a:avLst/>
              <a:gdLst/>
              <a:ahLst/>
              <a:cxnLst/>
              <a:rect l="l" t="t" r="r" b="b"/>
              <a:pathLst>
                <a:path w="12432" h="7849" extrusionOk="0">
                  <a:moveTo>
                    <a:pt x="122" y="4973"/>
                  </a:moveTo>
                  <a:cubicBezTo>
                    <a:pt x="0" y="4826"/>
                    <a:pt x="49" y="4607"/>
                    <a:pt x="220" y="4534"/>
                  </a:cubicBezTo>
                  <a:cubicBezTo>
                    <a:pt x="366" y="4436"/>
                    <a:pt x="561" y="4485"/>
                    <a:pt x="659" y="4631"/>
                  </a:cubicBezTo>
                  <a:cubicBezTo>
                    <a:pt x="1463" y="5923"/>
                    <a:pt x="2828" y="6776"/>
                    <a:pt x="4364" y="6947"/>
                  </a:cubicBezTo>
                  <a:cubicBezTo>
                    <a:pt x="5436" y="7069"/>
                    <a:pt x="6533" y="6947"/>
                    <a:pt x="7532" y="6557"/>
                  </a:cubicBezTo>
                  <a:cubicBezTo>
                    <a:pt x="8556" y="6191"/>
                    <a:pt x="9482" y="5582"/>
                    <a:pt x="10213" y="4778"/>
                  </a:cubicBezTo>
                  <a:cubicBezTo>
                    <a:pt x="11286" y="3632"/>
                    <a:pt x="11773" y="2072"/>
                    <a:pt x="11530" y="512"/>
                  </a:cubicBezTo>
                  <a:cubicBezTo>
                    <a:pt x="11457" y="98"/>
                    <a:pt x="12090" y="0"/>
                    <a:pt x="12163" y="439"/>
                  </a:cubicBezTo>
                  <a:cubicBezTo>
                    <a:pt x="12432" y="2170"/>
                    <a:pt x="11895" y="3925"/>
                    <a:pt x="10701" y="5216"/>
                  </a:cubicBezTo>
                  <a:cubicBezTo>
                    <a:pt x="9044" y="6971"/>
                    <a:pt x="6655" y="7849"/>
                    <a:pt x="4266" y="7556"/>
                  </a:cubicBezTo>
                  <a:cubicBezTo>
                    <a:pt x="2560" y="7386"/>
                    <a:pt x="1024" y="6435"/>
                    <a:pt x="122" y="4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-4254849" y="4608027"/>
              <a:ext cx="115431" cy="71102"/>
            </a:xfrm>
            <a:custGeom>
              <a:avLst/>
              <a:gdLst/>
              <a:ahLst/>
              <a:cxnLst/>
              <a:rect l="l" t="t" r="r" b="b"/>
              <a:pathLst>
                <a:path w="3682" h="2268" extrusionOk="0">
                  <a:moveTo>
                    <a:pt x="3048" y="1438"/>
                  </a:moveTo>
                  <a:cubicBezTo>
                    <a:pt x="2536" y="1926"/>
                    <a:pt x="1829" y="2194"/>
                    <a:pt x="1122" y="2170"/>
                  </a:cubicBezTo>
                  <a:cubicBezTo>
                    <a:pt x="367" y="2267"/>
                    <a:pt x="1" y="1268"/>
                    <a:pt x="610" y="829"/>
                  </a:cubicBezTo>
                  <a:cubicBezTo>
                    <a:pt x="878" y="585"/>
                    <a:pt x="1171" y="390"/>
                    <a:pt x="1512" y="268"/>
                  </a:cubicBezTo>
                  <a:cubicBezTo>
                    <a:pt x="1853" y="146"/>
                    <a:pt x="2195" y="98"/>
                    <a:pt x="2560" y="98"/>
                  </a:cubicBezTo>
                  <a:cubicBezTo>
                    <a:pt x="3316" y="0"/>
                    <a:pt x="3681" y="1000"/>
                    <a:pt x="3048" y="1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-3868930" y="4465134"/>
              <a:ext cx="107750" cy="68029"/>
            </a:xfrm>
            <a:custGeom>
              <a:avLst/>
              <a:gdLst/>
              <a:ahLst/>
              <a:cxnLst/>
              <a:rect l="l" t="t" r="r" b="b"/>
              <a:pathLst>
                <a:path w="3437" h="2170" extrusionOk="0">
                  <a:moveTo>
                    <a:pt x="2803" y="1414"/>
                  </a:moveTo>
                  <a:cubicBezTo>
                    <a:pt x="2559" y="1658"/>
                    <a:pt x="2243" y="1853"/>
                    <a:pt x="1901" y="1974"/>
                  </a:cubicBezTo>
                  <a:cubicBezTo>
                    <a:pt x="1584" y="2096"/>
                    <a:pt x="1219" y="2169"/>
                    <a:pt x="878" y="2145"/>
                  </a:cubicBezTo>
                  <a:cubicBezTo>
                    <a:pt x="536" y="2169"/>
                    <a:pt x="244" y="1974"/>
                    <a:pt x="98" y="1682"/>
                  </a:cubicBezTo>
                  <a:cubicBezTo>
                    <a:pt x="0" y="1365"/>
                    <a:pt x="122" y="1024"/>
                    <a:pt x="366" y="829"/>
                  </a:cubicBezTo>
                  <a:cubicBezTo>
                    <a:pt x="878" y="341"/>
                    <a:pt x="1584" y="73"/>
                    <a:pt x="2291" y="98"/>
                  </a:cubicBezTo>
                  <a:cubicBezTo>
                    <a:pt x="3047" y="0"/>
                    <a:pt x="3437" y="975"/>
                    <a:pt x="2803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-4162366" y="4460525"/>
              <a:ext cx="93235" cy="91730"/>
            </a:xfrm>
            <a:custGeom>
              <a:avLst/>
              <a:gdLst/>
              <a:ahLst/>
              <a:cxnLst/>
              <a:rect l="l" t="t" r="r" b="b"/>
              <a:pathLst>
                <a:path w="2974" h="2926" extrusionOk="0">
                  <a:moveTo>
                    <a:pt x="1999" y="2658"/>
                  </a:moveTo>
                  <a:cubicBezTo>
                    <a:pt x="2974" y="2243"/>
                    <a:pt x="2974" y="830"/>
                    <a:pt x="1999" y="415"/>
                  </a:cubicBezTo>
                  <a:cubicBezTo>
                    <a:pt x="1000" y="1"/>
                    <a:pt x="0" y="976"/>
                    <a:pt x="390" y="1975"/>
                  </a:cubicBezTo>
                  <a:cubicBezTo>
                    <a:pt x="634" y="2609"/>
                    <a:pt x="1365" y="2926"/>
                    <a:pt x="1999" y="2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-4014896" y="4404001"/>
              <a:ext cx="94019" cy="91730"/>
            </a:xfrm>
            <a:custGeom>
              <a:avLst/>
              <a:gdLst/>
              <a:ahLst/>
              <a:cxnLst/>
              <a:rect l="l" t="t" r="r" b="b"/>
              <a:pathLst>
                <a:path w="2999" h="2926" extrusionOk="0">
                  <a:moveTo>
                    <a:pt x="2024" y="2681"/>
                  </a:moveTo>
                  <a:cubicBezTo>
                    <a:pt x="2999" y="2243"/>
                    <a:pt x="2999" y="853"/>
                    <a:pt x="1999" y="415"/>
                  </a:cubicBezTo>
                  <a:cubicBezTo>
                    <a:pt x="1024" y="0"/>
                    <a:pt x="1" y="975"/>
                    <a:pt x="391" y="1999"/>
                  </a:cubicBezTo>
                  <a:cubicBezTo>
                    <a:pt x="659" y="2633"/>
                    <a:pt x="1390" y="2925"/>
                    <a:pt x="2024" y="26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-3855951" y="4342869"/>
              <a:ext cx="190294" cy="123801"/>
            </a:xfrm>
            <a:custGeom>
              <a:avLst/>
              <a:gdLst/>
              <a:ahLst/>
              <a:cxnLst/>
              <a:rect l="l" t="t" r="r" b="b"/>
              <a:pathLst>
                <a:path w="6070" h="3949" extrusionOk="0">
                  <a:moveTo>
                    <a:pt x="25" y="49"/>
                  </a:moveTo>
                  <a:cubicBezTo>
                    <a:pt x="1244" y="415"/>
                    <a:pt x="2316" y="1121"/>
                    <a:pt x="3315" y="1853"/>
                  </a:cubicBezTo>
                  <a:cubicBezTo>
                    <a:pt x="4169" y="2486"/>
                    <a:pt x="4875" y="3388"/>
                    <a:pt x="5826" y="3876"/>
                  </a:cubicBezTo>
                  <a:cubicBezTo>
                    <a:pt x="5972" y="3949"/>
                    <a:pt x="6070" y="3778"/>
                    <a:pt x="5997" y="3656"/>
                  </a:cubicBezTo>
                  <a:cubicBezTo>
                    <a:pt x="4827" y="1658"/>
                    <a:pt x="2243" y="390"/>
                    <a:pt x="49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-3647348" y="4484978"/>
              <a:ext cx="46649" cy="66525"/>
            </a:xfrm>
            <a:custGeom>
              <a:avLst/>
              <a:gdLst/>
              <a:ahLst/>
              <a:cxnLst/>
              <a:rect l="l" t="t" r="r" b="b"/>
              <a:pathLst>
                <a:path w="1488" h="2122" extrusionOk="0">
                  <a:moveTo>
                    <a:pt x="50" y="342"/>
                  </a:moveTo>
                  <a:cubicBezTo>
                    <a:pt x="245" y="1049"/>
                    <a:pt x="683" y="1658"/>
                    <a:pt x="1268" y="2073"/>
                  </a:cubicBezTo>
                  <a:cubicBezTo>
                    <a:pt x="1366" y="2121"/>
                    <a:pt x="1488" y="2073"/>
                    <a:pt x="1463" y="1975"/>
                  </a:cubicBezTo>
                  <a:cubicBezTo>
                    <a:pt x="1317" y="1268"/>
                    <a:pt x="708" y="781"/>
                    <a:pt x="342" y="171"/>
                  </a:cubicBezTo>
                  <a:cubicBezTo>
                    <a:pt x="245" y="1"/>
                    <a:pt x="1" y="171"/>
                    <a:pt x="50" y="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-3551825" y="4889989"/>
              <a:ext cx="35958" cy="173491"/>
            </a:xfrm>
            <a:custGeom>
              <a:avLst/>
              <a:gdLst/>
              <a:ahLst/>
              <a:cxnLst/>
              <a:rect l="l" t="t" r="r" b="b"/>
              <a:pathLst>
                <a:path w="1147" h="5534" extrusionOk="0">
                  <a:moveTo>
                    <a:pt x="1000" y="98"/>
                  </a:moveTo>
                  <a:cubicBezTo>
                    <a:pt x="878" y="391"/>
                    <a:pt x="244" y="1439"/>
                    <a:pt x="122" y="2682"/>
                  </a:cubicBezTo>
                  <a:cubicBezTo>
                    <a:pt x="1" y="3876"/>
                    <a:pt x="391" y="5265"/>
                    <a:pt x="391" y="5460"/>
                  </a:cubicBezTo>
                  <a:cubicBezTo>
                    <a:pt x="391" y="5534"/>
                    <a:pt x="464" y="5534"/>
                    <a:pt x="488" y="5460"/>
                  </a:cubicBezTo>
                  <a:cubicBezTo>
                    <a:pt x="610" y="5241"/>
                    <a:pt x="171" y="3827"/>
                    <a:pt x="317" y="2511"/>
                  </a:cubicBezTo>
                  <a:cubicBezTo>
                    <a:pt x="439" y="1414"/>
                    <a:pt x="1122" y="391"/>
                    <a:pt x="1122" y="122"/>
                  </a:cubicBezTo>
                  <a:cubicBezTo>
                    <a:pt x="1146" y="49"/>
                    <a:pt x="1024" y="1"/>
                    <a:pt x="100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-3532733" y="5061160"/>
              <a:ext cx="31" cy="784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5"/>
                  </a:moveTo>
                  <a:lnTo>
                    <a:pt x="1" y="0"/>
                  </a:ln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-3559474" y="5071850"/>
              <a:ext cx="28309" cy="32134"/>
            </a:xfrm>
            <a:custGeom>
              <a:avLst/>
              <a:gdLst/>
              <a:ahLst/>
              <a:cxnLst/>
              <a:rect l="l" t="t" r="r" b="b"/>
              <a:pathLst>
                <a:path w="903" h="1025" extrusionOk="0">
                  <a:moveTo>
                    <a:pt x="513" y="147"/>
                  </a:moveTo>
                  <a:cubicBezTo>
                    <a:pt x="318" y="366"/>
                    <a:pt x="1" y="634"/>
                    <a:pt x="98" y="976"/>
                  </a:cubicBezTo>
                  <a:cubicBezTo>
                    <a:pt x="123" y="1000"/>
                    <a:pt x="147" y="1024"/>
                    <a:pt x="196" y="1024"/>
                  </a:cubicBezTo>
                  <a:cubicBezTo>
                    <a:pt x="537" y="1000"/>
                    <a:pt x="659" y="561"/>
                    <a:pt x="805" y="318"/>
                  </a:cubicBezTo>
                  <a:cubicBezTo>
                    <a:pt x="903" y="147"/>
                    <a:pt x="635" y="1"/>
                    <a:pt x="51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-3618287" y="5113107"/>
              <a:ext cx="46617" cy="22196"/>
            </a:xfrm>
            <a:custGeom>
              <a:avLst/>
              <a:gdLst/>
              <a:ahLst/>
              <a:cxnLst/>
              <a:rect l="l" t="t" r="r" b="b"/>
              <a:pathLst>
                <a:path w="1487" h="708" extrusionOk="0">
                  <a:moveTo>
                    <a:pt x="1048" y="123"/>
                  </a:moveTo>
                  <a:cubicBezTo>
                    <a:pt x="756" y="196"/>
                    <a:pt x="439" y="269"/>
                    <a:pt x="146" y="293"/>
                  </a:cubicBezTo>
                  <a:cubicBezTo>
                    <a:pt x="49" y="318"/>
                    <a:pt x="0" y="440"/>
                    <a:pt x="73" y="488"/>
                  </a:cubicBezTo>
                  <a:cubicBezTo>
                    <a:pt x="414" y="683"/>
                    <a:pt x="853" y="708"/>
                    <a:pt x="1194" y="537"/>
                  </a:cubicBezTo>
                  <a:cubicBezTo>
                    <a:pt x="1487" y="464"/>
                    <a:pt x="1316" y="1"/>
                    <a:pt x="1048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-3746665" y="5137560"/>
              <a:ext cx="37463" cy="92514"/>
            </a:xfrm>
            <a:custGeom>
              <a:avLst/>
              <a:gdLst/>
              <a:ahLst/>
              <a:cxnLst/>
              <a:rect l="l" t="t" r="r" b="b"/>
              <a:pathLst>
                <a:path w="1195" h="2951" extrusionOk="0">
                  <a:moveTo>
                    <a:pt x="0" y="50"/>
                  </a:moveTo>
                  <a:cubicBezTo>
                    <a:pt x="0" y="562"/>
                    <a:pt x="98" y="1098"/>
                    <a:pt x="268" y="1585"/>
                  </a:cubicBezTo>
                  <a:cubicBezTo>
                    <a:pt x="439" y="2024"/>
                    <a:pt x="683" y="2609"/>
                    <a:pt x="1048" y="2902"/>
                  </a:cubicBezTo>
                  <a:cubicBezTo>
                    <a:pt x="1097" y="2950"/>
                    <a:pt x="1194" y="2902"/>
                    <a:pt x="1170" y="2828"/>
                  </a:cubicBezTo>
                  <a:cubicBezTo>
                    <a:pt x="975" y="2438"/>
                    <a:pt x="780" y="2048"/>
                    <a:pt x="561" y="1658"/>
                  </a:cubicBezTo>
                  <a:cubicBezTo>
                    <a:pt x="268" y="1171"/>
                    <a:pt x="98" y="610"/>
                    <a:pt x="49" y="50"/>
                  </a:cubicBezTo>
                  <a:cubicBezTo>
                    <a:pt x="49" y="1"/>
                    <a:pt x="0" y="1"/>
                    <a:pt x="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-3664904" y="5351524"/>
              <a:ext cx="61164" cy="139131"/>
            </a:xfrm>
            <a:custGeom>
              <a:avLst/>
              <a:gdLst/>
              <a:ahLst/>
              <a:cxnLst/>
              <a:rect l="l" t="t" r="r" b="b"/>
              <a:pathLst>
                <a:path w="1951" h="4438" extrusionOk="0">
                  <a:moveTo>
                    <a:pt x="0" y="25"/>
                  </a:moveTo>
                  <a:cubicBezTo>
                    <a:pt x="122" y="732"/>
                    <a:pt x="366" y="1415"/>
                    <a:pt x="683" y="2048"/>
                  </a:cubicBezTo>
                  <a:cubicBezTo>
                    <a:pt x="1000" y="2804"/>
                    <a:pt x="1170" y="3730"/>
                    <a:pt x="1731" y="4340"/>
                  </a:cubicBezTo>
                  <a:cubicBezTo>
                    <a:pt x="1804" y="4437"/>
                    <a:pt x="1950" y="4388"/>
                    <a:pt x="1950" y="4266"/>
                  </a:cubicBezTo>
                  <a:cubicBezTo>
                    <a:pt x="1950" y="3608"/>
                    <a:pt x="1585" y="3072"/>
                    <a:pt x="1292" y="2511"/>
                  </a:cubicBezTo>
                  <a:cubicBezTo>
                    <a:pt x="853" y="1707"/>
                    <a:pt x="488" y="830"/>
                    <a:pt x="25" y="25"/>
                  </a:cubicBezTo>
                  <a:cubicBezTo>
                    <a:pt x="0" y="1"/>
                    <a:pt x="0" y="25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-3888806" y="5265186"/>
              <a:ext cx="18371" cy="48185"/>
            </a:xfrm>
            <a:custGeom>
              <a:avLst/>
              <a:gdLst/>
              <a:ahLst/>
              <a:cxnLst/>
              <a:rect l="l" t="t" r="r" b="b"/>
              <a:pathLst>
                <a:path w="586" h="1537" extrusionOk="0">
                  <a:moveTo>
                    <a:pt x="220" y="49"/>
                  </a:moveTo>
                  <a:cubicBezTo>
                    <a:pt x="195" y="439"/>
                    <a:pt x="147" y="805"/>
                    <a:pt x="74" y="1171"/>
                  </a:cubicBezTo>
                  <a:cubicBezTo>
                    <a:pt x="0" y="1463"/>
                    <a:pt x="464" y="1536"/>
                    <a:pt x="537" y="1244"/>
                  </a:cubicBezTo>
                  <a:cubicBezTo>
                    <a:pt x="585" y="829"/>
                    <a:pt x="512" y="415"/>
                    <a:pt x="317" y="49"/>
                  </a:cubicBezTo>
                  <a:cubicBezTo>
                    <a:pt x="293" y="1"/>
                    <a:pt x="220" y="1"/>
                    <a:pt x="22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-4163902" y="5162797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438" y="853"/>
                  </a:moveTo>
                  <a:cubicBezTo>
                    <a:pt x="1950" y="1097"/>
                    <a:pt x="1585" y="1000"/>
                    <a:pt x="1146" y="732"/>
                  </a:cubicBezTo>
                  <a:cubicBezTo>
                    <a:pt x="951" y="610"/>
                    <a:pt x="805" y="488"/>
                    <a:pt x="634" y="342"/>
                  </a:cubicBezTo>
                  <a:cubicBezTo>
                    <a:pt x="464" y="220"/>
                    <a:pt x="293" y="122"/>
                    <a:pt x="98" y="49"/>
                  </a:cubicBezTo>
                  <a:cubicBezTo>
                    <a:pt x="49" y="0"/>
                    <a:pt x="0" y="73"/>
                    <a:pt x="25" y="122"/>
                  </a:cubicBezTo>
                  <a:cubicBezTo>
                    <a:pt x="269" y="585"/>
                    <a:pt x="659" y="951"/>
                    <a:pt x="1170" y="1146"/>
                  </a:cubicBezTo>
                  <a:cubicBezTo>
                    <a:pt x="1609" y="1268"/>
                    <a:pt x="2097" y="1170"/>
                    <a:pt x="2462" y="902"/>
                  </a:cubicBezTo>
                  <a:cubicBezTo>
                    <a:pt x="2487" y="878"/>
                    <a:pt x="2462" y="853"/>
                    <a:pt x="2438" y="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-4176881" y="4449083"/>
              <a:ext cx="94771" cy="90946"/>
            </a:xfrm>
            <a:custGeom>
              <a:avLst/>
              <a:gdLst/>
              <a:ahLst/>
              <a:cxnLst/>
              <a:rect l="l" t="t" r="r" b="b"/>
              <a:pathLst>
                <a:path w="3023" h="2901" extrusionOk="0">
                  <a:moveTo>
                    <a:pt x="122" y="2828"/>
                  </a:moveTo>
                  <a:cubicBezTo>
                    <a:pt x="585" y="2340"/>
                    <a:pt x="853" y="1755"/>
                    <a:pt x="1341" y="1316"/>
                  </a:cubicBezTo>
                  <a:cubicBezTo>
                    <a:pt x="1853" y="853"/>
                    <a:pt x="2486" y="732"/>
                    <a:pt x="2925" y="268"/>
                  </a:cubicBezTo>
                  <a:cubicBezTo>
                    <a:pt x="3023" y="171"/>
                    <a:pt x="2901" y="25"/>
                    <a:pt x="2803" y="25"/>
                  </a:cubicBezTo>
                  <a:cubicBezTo>
                    <a:pt x="1633" y="0"/>
                    <a:pt x="98" y="1658"/>
                    <a:pt x="24" y="2779"/>
                  </a:cubicBezTo>
                  <a:cubicBezTo>
                    <a:pt x="0" y="2852"/>
                    <a:pt x="98" y="2901"/>
                    <a:pt x="122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-4040101" y="4404754"/>
              <a:ext cx="139852" cy="41288"/>
            </a:xfrm>
            <a:custGeom>
              <a:avLst/>
              <a:gdLst/>
              <a:ahLst/>
              <a:cxnLst/>
              <a:rect l="l" t="t" r="r" b="b"/>
              <a:pathLst>
                <a:path w="4461" h="1317" extrusionOk="0">
                  <a:moveTo>
                    <a:pt x="4363" y="1097"/>
                  </a:moveTo>
                  <a:cubicBezTo>
                    <a:pt x="3681" y="634"/>
                    <a:pt x="3145" y="220"/>
                    <a:pt x="2316" y="98"/>
                  </a:cubicBezTo>
                  <a:cubicBezTo>
                    <a:pt x="1658" y="1"/>
                    <a:pt x="536" y="147"/>
                    <a:pt x="98" y="683"/>
                  </a:cubicBezTo>
                  <a:cubicBezTo>
                    <a:pt x="0" y="781"/>
                    <a:pt x="73" y="927"/>
                    <a:pt x="195" y="951"/>
                  </a:cubicBezTo>
                  <a:cubicBezTo>
                    <a:pt x="756" y="1049"/>
                    <a:pt x="1365" y="707"/>
                    <a:pt x="1950" y="659"/>
                  </a:cubicBezTo>
                  <a:cubicBezTo>
                    <a:pt x="2755" y="512"/>
                    <a:pt x="3608" y="732"/>
                    <a:pt x="4241" y="1244"/>
                  </a:cubicBezTo>
                  <a:cubicBezTo>
                    <a:pt x="4339" y="1317"/>
                    <a:pt x="4461" y="1171"/>
                    <a:pt x="4363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-3615998" y="4739446"/>
              <a:ext cx="107750" cy="363785"/>
            </a:xfrm>
            <a:custGeom>
              <a:avLst/>
              <a:gdLst/>
              <a:ahLst/>
              <a:cxnLst/>
              <a:rect l="l" t="t" r="r" b="b"/>
              <a:pathLst>
                <a:path w="3437" h="11604" extrusionOk="0">
                  <a:moveTo>
                    <a:pt x="1097" y="8605"/>
                  </a:moveTo>
                  <a:cubicBezTo>
                    <a:pt x="1146" y="8386"/>
                    <a:pt x="1170" y="8142"/>
                    <a:pt x="1195" y="7898"/>
                  </a:cubicBezTo>
                  <a:cubicBezTo>
                    <a:pt x="1341" y="6533"/>
                    <a:pt x="1390" y="5607"/>
                    <a:pt x="2121" y="4364"/>
                  </a:cubicBezTo>
                  <a:cubicBezTo>
                    <a:pt x="2535" y="3779"/>
                    <a:pt x="2779" y="3072"/>
                    <a:pt x="2828" y="2341"/>
                  </a:cubicBezTo>
                  <a:cubicBezTo>
                    <a:pt x="2828" y="2073"/>
                    <a:pt x="2584" y="1"/>
                    <a:pt x="2584" y="1"/>
                  </a:cubicBezTo>
                  <a:cubicBezTo>
                    <a:pt x="2998" y="98"/>
                    <a:pt x="3364" y="1999"/>
                    <a:pt x="3388" y="2341"/>
                  </a:cubicBezTo>
                  <a:cubicBezTo>
                    <a:pt x="3437" y="3194"/>
                    <a:pt x="3218" y="4047"/>
                    <a:pt x="2779" y="4778"/>
                  </a:cubicBezTo>
                  <a:cubicBezTo>
                    <a:pt x="2194" y="5875"/>
                    <a:pt x="2194" y="6777"/>
                    <a:pt x="2096" y="7996"/>
                  </a:cubicBezTo>
                  <a:cubicBezTo>
                    <a:pt x="2072" y="8239"/>
                    <a:pt x="2048" y="8507"/>
                    <a:pt x="1999" y="8751"/>
                  </a:cubicBezTo>
                  <a:cubicBezTo>
                    <a:pt x="1950" y="9092"/>
                    <a:pt x="1877" y="9409"/>
                    <a:pt x="1755" y="9702"/>
                  </a:cubicBezTo>
                  <a:cubicBezTo>
                    <a:pt x="1609" y="10019"/>
                    <a:pt x="853" y="11603"/>
                    <a:pt x="439" y="10921"/>
                  </a:cubicBezTo>
                  <a:cubicBezTo>
                    <a:pt x="0" y="10579"/>
                    <a:pt x="536" y="10360"/>
                    <a:pt x="926" y="9409"/>
                  </a:cubicBezTo>
                  <a:cubicBezTo>
                    <a:pt x="1000" y="9141"/>
                    <a:pt x="1073" y="8873"/>
                    <a:pt x="1097" y="8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2" name="Google Shape;1102;p13"/>
          <p:cNvGrpSpPr/>
          <p:nvPr/>
        </p:nvGrpSpPr>
        <p:grpSpPr>
          <a:xfrm rot="1024015">
            <a:off x="-25595" y="5883406"/>
            <a:ext cx="968000" cy="1545741"/>
            <a:chOff x="-4317486" y="949263"/>
            <a:chExt cx="725972" cy="1159260"/>
          </a:xfrm>
        </p:grpSpPr>
        <p:sp>
          <p:nvSpPr>
            <p:cNvPr id="1103" name="Google Shape;1103;p13"/>
            <p:cNvSpPr/>
            <p:nvPr/>
          </p:nvSpPr>
          <p:spPr>
            <a:xfrm>
              <a:off x="-4317486" y="1434498"/>
              <a:ext cx="359929" cy="674025"/>
            </a:xfrm>
            <a:custGeom>
              <a:avLst/>
              <a:gdLst/>
              <a:ahLst/>
              <a:cxnLst/>
              <a:rect l="l" t="t" r="r" b="b"/>
              <a:pathLst>
                <a:path w="11481" h="21500" extrusionOk="0">
                  <a:moveTo>
                    <a:pt x="1292" y="19866"/>
                  </a:moveTo>
                  <a:lnTo>
                    <a:pt x="2243" y="20232"/>
                  </a:lnTo>
                  <a:lnTo>
                    <a:pt x="10189" y="1634"/>
                  </a:lnTo>
                  <a:lnTo>
                    <a:pt x="9238" y="1268"/>
                  </a:lnTo>
                  <a:lnTo>
                    <a:pt x="1292" y="19842"/>
                  </a:lnTo>
                  <a:close/>
                  <a:moveTo>
                    <a:pt x="2340" y="21377"/>
                  </a:moveTo>
                  <a:lnTo>
                    <a:pt x="390" y="20622"/>
                  </a:lnTo>
                  <a:cubicBezTo>
                    <a:pt x="122" y="20500"/>
                    <a:pt x="0" y="20183"/>
                    <a:pt x="122" y="19939"/>
                  </a:cubicBezTo>
                  <a:lnTo>
                    <a:pt x="8483" y="391"/>
                  </a:lnTo>
                  <a:cubicBezTo>
                    <a:pt x="8580" y="123"/>
                    <a:pt x="8873" y="1"/>
                    <a:pt x="9141" y="98"/>
                  </a:cubicBezTo>
                  <a:lnTo>
                    <a:pt x="11091" y="854"/>
                  </a:lnTo>
                  <a:cubicBezTo>
                    <a:pt x="11359" y="976"/>
                    <a:pt x="11481" y="1268"/>
                    <a:pt x="11359" y="1536"/>
                  </a:cubicBezTo>
                  <a:lnTo>
                    <a:pt x="3023" y="21109"/>
                  </a:lnTo>
                  <a:cubicBezTo>
                    <a:pt x="2901" y="21353"/>
                    <a:pt x="2608" y="21499"/>
                    <a:pt x="2340" y="2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-4212808" y="949263"/>
              <a:ext cx="621294" cy="617470"/>
            </a:xfrm>
            <a:custGeom>
              <a:avLst/>
              <a:gdLst/>
              <a:ahLst/>
              <a:cxnLst/>
              <a:rect l="l" t="t" r="r" b="b"/>
              <a:pathLst>
                <a:path w="19818" h="19696" extrusionOk="0">
                  <a:moveTo>
                    <a:pt x="3291" y="3462"/>
                  </a:moveTo>
                  <a:lnTo>
                    <a:pt x="3364" y="3340"/>
                  </a:lnTo>
                  <a:cubicBezTo>
                    <a:pt x="4534" y="1585"/>
                    <a:pt x="6411" y="440"/>
                    <a:pt x="8507" y="220"/>
                  </a:cubicBezTo>
                  <a:cubicBezTo>
                    <a:pt x="10555" y="1"/>
                    <a:pt x="12627" y="415"/>
                    <a:pt x="14430" y="1414"/>
                  </a:cubicBezTo>
                  <a:lnTo>
                    <a:pt x="14455" y="1414"/>
                  </a:lnTo>
                  <a:cubicBezTo>
                    <a:pt x="14674" y="1536"/>
                    <a:pt x="14869" y="1658"/>
                    <a:pt x="15088" y="1804"/>
                  </a:cubicBezTo>
                  <a:cubicBezTo>
                    <a:pt x="15332" y="1951"/>
                    <a:pt x="15405" y="2292"/>
                    <a:pt x="15235" y="2536"/>
                  </a:cubicBezTo>
                  <a:cubicBezTo>
                    <a:pt x="15186" y="2584"/>
                    <a:pt x="15137" y="2633"/>
                    <a:pt x="15088" y="2682"/>
                  </a:cubicBezTo>
                  <a:cubicBezTo>
                    <a:pt x="14601" y="2999"/>
                    <a:pt x="14333" y="3364"/>
                    <a:pt x="14308" y="3633"/>
                  </a:cubicBezTo>
                  <a:cubicBezTo>
                    <a:pt x="14308" y="3681"/>
                    <a:pt x="14308" y="3754"/>
                    <a:pt x="14333" y="3803"/>
                  </a:cubicBezTo>
                  <a:cubicBezTo>
                    <a:pt x="14357" y="3852"/>
                    <a:pt x="14406" y="3901"/>
                    <a:pt x="14479" y="3925"/>
                  </a:cubicBezTo>
                  <a:cubicBezTo>
                    <a:pt x="14747" y="4047"/>
                    <a:pt x="15235" y="3998"/>
                    <a:pt x="15942" y="3706"/>
                  </a:cubicBezTo>
                  <a:cubicBezTo>
                    <a:pt x="16502" y="3486"/>
                    <a:pt x="16892" y="4242"/>
                    <a:pt x="16429" y="4608"/>
                  </a:cubicBezTo>
                  <a:cubicBezTo>
                    <a:pt x="16063" y="4827"/>
                    <a:pt x="15795" y="5193"/>
                    <a:pt x="15698" y="5583"/>
                  </a:cubicBezTo>
                  <a:cubicBezTo>
                    <a:pt x="15673" y="5680"/>
                    <a:pt x="15673" y="5802"/>
                    <a:pt x="15722" y="5899"/>
                  </a:cubicBezTo>
                  <a:lnTo>
                    <a:pt x="15722" y="5899"/>
                  </a:lnTo>
                  <a:cubicBezTo>
                    <a:pt x="15771" y="5973"/>
                    <a:pt x="15868" y="6046"/>
                    <a:pt x="15942" y="6094"/>
                  </a:cubicBezTo>
                  <a:cubicBezTo>
                    <a:pt x="16234" y="6265"/>
                    <a:pt x="16697" y="6289"/>
                    <a:pt x="17307" y="6094"/>
                  </a:cubicBezTo>
                  <a:cubicBezTo>
                    <a:pt x="17940" y="5899"/>
                    <a:pt x="18282" y="6777"/>
                    <a:pt x="17697" y="7069"/>
                  </a:cubicBezTo>
                  <a:cubicBezTo>
                    <a:pt x="17038" y="7411"/>
                    <a:pt x="16697" y="7776"/>
                    <a:pt x="16624" y="8118"/>
                  </a:cubicBezTo>
                  <a:cubicBezTo>
                    <a:pt x="16575" y="8191"/>
                    <a:pt x="16575" y="8288"/>
                    <a:pt x="16624" y="8386"/>
                  </a:cubicBezTo>
                  <a:cubicBezTo>
                    <a:pt x="16648" y="8459"/>
                    <a:pt x="16697" y="8508"/>
                    <a:pt x="16770" y="8556"/>
                  </a:cubicBezTo>
                  <a:cubicBezTo>
                    <a:pt x="17038" y="8727"/>
                    <a:pt x="17477" y="8776"/>
                    <a:pt x="18111" y="8581"/>
                  </a:cubicBezTo>
                  <a:cubicBezTo>
                    <a:pt x="18379" y="8483"/>
                    <a:pt x="18672" y="8654"/>
                    <a:pt x="18769" y="8922"/>
                  </a:cubicBezTo>
                  <a:cubicBezTo>
                    <a:pt x="18769" y="8995"/>
                    <a:pt x="18793" y="9068"/>
                    <a:pt x="18769" y="9166"/>
                  </a:cubicBezTo>
                  <a:cubicBezTo>
                    <a:pt x="18745" y="9409"/>
                    <a:pt x="18696" y="9678"/>
                    <a:pt x="18647" y="9946"/>
                  </a:cubicBezTo>
                  <a:cubicBezTo>
                    <a:pt x="18598" y="10092"/>
                    <a:pt x="18574" y="10238"/>
                    <a:pt x="18525" y="10384"/>
                  </a:cubicBezTo>
                  <a:cubicBezTo>
                    <a:pt x="19037" y="10799"/>
                    <a:pt x="19817" y="11725"/>
                    <a:pt x="19086" y="13334"/>
                  </a:cubicBezTo>
                  <a:cubicBezTo>
                    <a:pt x="18379" y="14942"/>
                    <a:pt x="17112" y="14845"/>
                    <a:pt x="16429" y="14674"/>
                  </a:cubicBezTo>
                  <a:cubicBezTo>
                    <a:pt x="15527" y="15917"/>
                    <a:pt x="12115" y="19696"/>
                    <a:pt x="6119" y="17209"/>
                  </a:cubicBezTo>
                  <a:cubicBezTo>
                    <a:pt x="1" y="14699"/>
                    <a:pt x="854" y="9897"/>
                    <a:pt x="1244" y="8581"/>
                  </a:cubicBezTo>
                  <a:cubicBezTo>
                    <a:pt x="780" y="8118"/>
                    <a:pt x="74" y="7045"/>
                    <a:pt x="780" y="5217"/>
                  </a:cubicBezTo>
                  <a:cubicBezTo>
                    <a:pt x="1463" y="3389"/>
                    <a:pt x="2633" y="3316"/>
                    <a:pt x="3291" y="3462"/>
                  </a:cubicBezTo>
                  <a:close/>
                  <a:moveTo>
                    <a:pt x="4242" y="3925"/>
                  </a:moveTo>
                  <a:cubicBezTo>
                    <a:pt x="4169" y="4047"/>
                    <a:pt x="4071" y="4193"/>
                    <a:pt x="3998" y="4339"/>
                  </a:cubicBezTo>
                  <a:lnTo>
                    <a:pt x="3998" y="4364"/>
                  </a:lnTo>
                  <a:cubicBezTo>
                    <a:pt x="3827" y="4608"/>
                    <a:pt x="3510" y="4681"/>
                    <a:pt x="3267" y="4534"/>
                  </a:cubicBezTo>
                  <a:cubicBezTo>
                    <a:pt x="3267" y="4534"/>
                    <a:pt x="2365" y="4023"/>
                    <a:pt x="1755" y="5583"/>
                  </a:cubicBezTo>
                  <a:cubicBezTo>
                    <a:pt x="1097" y="7338"/>
                    <a:pt x="2121" y="7947"/>
                    <a:pt x="2121" y="7947"/>
                  </a:cubicBezTo>
                  <a:cubicBezTo>
                    <a:pt x="2340" y="8093"/>
                    <a:pt x="2414" y="8337"/>
                    <a:pt x="2340" y="8581"/>
                  </a:cubicBezTo>
                  <a:cubicBezTo>
                    <a:pt x="2340" y="8605"/>
                    <a:pt x="342" y="13699"/>
                    <a:pt x="6533" y="16283"/>
                  </a:cubicBezTo>
                  <a:cubicBezTo>
                    <a:pt x="12797" y="18867"/>
                    <a:pt x="15795" y="13797"/>
                    <a:pt x="15795" y="13797"/>
                  </a:cubicBezTo>
                  <a:cubicBezTo>
                    <a:pt x="15868" y="13675"/>
                    <a:pt x="15917" y="13846"/>
                    <a:pt x="15966" y="13846"/>
                  </a:cubicBezTo>
                  <a:cubicBezTo>
                    <a:pt x="16015" y="13870"/>
                    <a:pt x="16088" y="13748"/>
                    <a:pt x="16234" y="13821"/>
                  </a:cubicBezTo>
                  <a:cubicBezTo>
                    <a:pt x="16234" y="13821"/>
                    <a:pt x="17575" y="14211"/>
                    <a:pt x="18135" y="12944"/>
                  </a:cubicBezTo>
                  <a:cubicBezTo>
                    <a:pt x="18720" y="11676"/>
                    <a:pt x="17843" y="11164"/>
                    <a:pt x="17697" y="11116"/>
                  </a:cubicBezTo>
                  <a:cubicBezTo>
                    <a:pt x="17477" y="10994"/>
                    <a:pt x="17355" y="10726"/>
                    <a:pt x="17428" y="10482"/>
                  </a:cubicBezTo>
                  <a:cubicBezTo>
                    <a:pt x="17502" y="10238"/>
                    <a:pt x="17575" y="9994"/>
                    <a:pt x="17623" y="9775"/>
                  </a:cubicBezTo>
                  <a:cubicBezTo>
                    <a:pt x="17136" y="9824"/>
                    <a:pt x="16648" y="9702"/>
                    <a:pt x="16210" y="9458"/>
                  </a:cubicBezTo>
                  <a:cubicBezTo>
                    <a:pt x="15966" y="9288"/>
                    <a:pt x="15771" y="9044"/>
                    <a:pt x="15649" y="8776"/>
                  </a:cubicBezTo>
                  <a:cubicBezTo>
                    <a:pt x="15552" y="8483"/>
                    <a:pt x="15527" y="8166"/>
                    <a:pt x="15600" y="7874"/>
                  </a:cubicBezTo>
                  <a:cubicBezTo>
                    <a:pt x="15673" y="7654"/>
                    <a:pt x="15771" y="7411"/>
                    <a:pt x="15917" y="7216"/>
                  </a:cubicBezTo>
                  <a:cubicBezTo>
                    <a:pt x="15747" y="7191"/>
                    <a:pt x="15600" y="7118"/>
                    <a:pt x="15454" y="7045"/>
                  </a:cubicBezTo>
                  <a:cubicBezTo>
                    <a:pt x="15162" y="6899"/>
                    <a:pt x="14942" y="6679"/>
                    <a:pt x="14796" y="6387"/>
                  </a:cubicBezTo>
                  <a:lnTo>
                    <a:pt x="14796" y="6363"/>
                  </a:lnTo>
                  <a:cubicBezTo>
                    <a:pt x="14650" y="6094"/>
                    <a:pt x="14601" y="5753"/>
                    <a:pt x="14650" y="5436"/>
                  </a:cubicBezTo>
                  <a:cubicBezTo>
                    <a:pt x="14674" y="5290"/>
                    <a:pt x="14723" y="5168"/>
                    <a:pt x="14772" y="5022"/>
                  </a:cubicBezTo>
                  <a:cubicBezTo>
                    <a:pt x="14528" y="5022"/>
                    <a:pt x="14284" y="4973"/>
                    <a:pt x="14040" y="4876"/>
                  </a:cubicBezTo>
                  <a:cubicBezTo>
                    <a:pt x="13797" y="4754"/>
                    <a:pt x="13553" y="4559"/>
                    <a:pt x="13431" y="4315"/>
                  </a:cubicBezTo>
                  <a:cubicBezTo>
                    <a:pt x="13285" y="4071"/>
                    <a:pt x="13236" y="3779"/>
                    <a:pt x="13260" y="3486"/>
                  </a:cubicBezTo>
                  <a:cubicBezTo>
                    <a:pt x="13358" y="3048"/>
                    <a:pt x="13577" y="2633"/>
                    <a:pt x="13894" y="2316"/>
                  </a:cubicBezTo>
                  <a:cubicBezTo>
                    <a:pt x="12310" y="1414"/>
                    <a:pt x="10457" y="1049"/>
                    <a:pt x="8629" y="1244"/>
                  </a:cubicBezTo>
                  <a:cubicBezTo>
                    <a:pt x="6850" y="1439"/>
                    <a:pt x="5241" y="2414"/>
                    <a:pt x="4242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-4124182" y="1069991"/>
              <a:ext cx="476112" cy="227758"/>
            </a:xfrm>
            <a:custGeom>
              <a:avLst/>
              <a:gdLst/>
              <a:ahLst/>
              <a:cxnLst/>
              <a:rect l="l" t="t" r="r" b="b"/>
              <a:pathLst>
                <a:path w="15187" h="7265" extrusionOk="0">
                  <a:moveTo>
                    <a:pt x="586" y="123"/>
                  </a:moveTo>
                  <a:cubicBezTo>
                    <a:pt x="1" y="1634"/>
                    <a:pt x="5485" y="3633"/>
                    <a:pt x="6290" y="4023"/>
                  </a:cubicBezTo>
                  <a:cubicBezTo>
                    <a:pt x="8142" y="4900"/>
                    <a:pt x="10043" y="5705"/>
                    <a:pt x="11969" y="6387"/>
                  </a:cubicBezTo>
                  <a:cubicBezTo>
                    <a:pt x="12725" y="6655"/>
                    <a:pt x="13968" y="7265"/>
                    <a:pt x="14772" y="6948"/>
                  </a:cubicBezTo>
                  <a:cubicBezTo>
                    <a:pt x="15186" y="6777"/>
                    <a:pt x="14943" y="6168"/>
                    <a:pt x="14528" y="6314"/>
                  </a:cubicBezTo>
                  <a:cubicBezTo>
                    <a:pt x="13821" y="6582"/>
                    <a:pt x="12481" y="5875"/>
                    <a:pt x="11823" y="5656"/>
                  </a:cubicBezTo>
                  <a:cubicBezTo>
                    <a:pt x="10360" y="5144"/>
                    <a:pt x="8946" y="4535"/>
                    <a:pt x="7533" y="3901"/>
                  </a:cubicBezTo>
                  <a:cubicBezTo>
                    <a:pt x="6119" y="3267"/>
                    <a:pt x="1780" y="1853"/>
                    <a:pt x="1293" y="147"/>
                  </a:cubicBezTo>
                  <a:cubicBezTo>
                    <a:pt x="1244" y="1"/>
                    <a:pt x="635" y="1"/>
                    <a:pt x="586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-4146315" y="1203731"/>
              <a:ext cx="4608" cy="5392"/>
            </a:xfrm>
            <a:custGeom>
              <a:avLst/>
              <a:gdLst/>
              <a:ahLst/>
              <a:cxnLst/>
              <a:rect l="l" t="t" r="r" b="b"/>
              <a:pathLst>
                <a:path w="147" h="172" extrusionOk="0">
                  <a:moveTo>
                    <a:pt x="0" y="98"/>
                  </a:moveTo>
                  <a:cubicBezTo>
                    <a:pt x="24" y="122"/>
                    <a:pt x="24" y="122"/>
                    <a:pt x="73" y="147"/>
                  </a:cubicBezTo>
                  <a:cubicBezTo>
                    <a:pt x="98" y="171"/>
                    <a:pt x="146" y="147"/>
                    <a:pt x="98" y="122"/>
                  </a:cubicBezTo>
                  <a:cubicBezTo>
                    <a:pt x="98" y="98"/>
                    <a:pt x="98" y="74"/>
                    <a:pt x="73" y="49"/>
                  </a:cubicBezTo>
                  <a:cubicBezTo>
                    <a:pt x="49" y="1"/>
                    <a:pt x="0" y="49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-4153212" y="1197617"/>
              <a:ext cx="462350" cy="204810"/>
            </a:xfrm>
            <a:custGeom>
              <a:avLst/>
              <a:gdLst/>
              <a:ahLst/>
              <a:cxnLst/>
              <a:rect l="l" t="t" r="r" b="b"/>
              <a:pathLst>
                <a:path w="14748" h="6533" extrusionOk="0">
                  <a:moveTo>
                    <a:pt x="49" y="196"/>
                  </a:moveTo>
                  <a:cubicBezTo>
                    <a:pt x="976" y="1926"/>
                    <a:pt x="11920" y="6533"/>
                    <a:pt x="13894" y="6338"/>
                  </a:cubicBezTo>
                  <a:cubicBezTo>
                    <a:pt x="14114" y="6314"/>
                    <a:pt x="14747" y="6167"/>
                    <a:pt x="14650" y="6021"/>
                  </a:cubicBezTo>
                  <a:cubicBezTo>
                    <a:pt x="14431" y="5924"/>
                    <a:pt x="14211" y="5851"/>
                    <a:pt x="13967" y="5802"/>
                  </a:cubicBezTo>
                  <a:cubicBezTo>
                    <a:pt x="9361" y="4242"/>
                    <a:pt x="4266" y="2901"/>
                    <a:pt x="244" y="49"/>
                  </a:cubicBezTo>
                  <a:cubicBezTo>
                    <a:pt x="147" y="1"/>
                    <a:pt x="1" y="74"/>
                    <a:pt x="49" y="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-3964454" y="1023405"/>
              <a:ext cx="110822" cy="33639"/>
            </a:xfrm>
            <a:custGeom>
              <a:avLst/>
              <a:gdLst/>
              <a:ahLst/>
              <a:cxnLst/>
              <a:rect l="l" t="t" r="r" b="b"/>
              <a:pathLst>
                <a:path w="3535" h="1073" extrusionOk="0">
                  <a:moveTo>
                    <a:pt x="3510" y="244"/>
                  </a:moveTo>
                  <a:cubicBezTo>
                    <a:pt x="2974" y="24"/>
                    <a:pt x="2389" y="0"/>
                    <a:pt x="1828" y="146"/>
                  </a:cubicBezTo>
                  <a:cubicBezTo>
                    <a:pt x="1243" y="268"/>
                    <a:pt x="512" y="439"/>
                    <a:pt x="73" y="878"/>
                  </a:cubicBezTo>
                  <a:cubicBezTo>
                    <a:pt x="0" y="926"/>
                    <a:pt x="25" y="1073"/>
                    <a:pt x="122" y="1048"/>
                  </a:cubicBezTo>
                  <a:cubicBezTo>
                    <a:pt x="658" y="926"/>
                    <a:pt x="1170" y="707"/>
                    <a:pt x="1707" y="585"/>
                  </a:cubicBezTo>
                  <a:cubicBezTo>
                    <a:pt x="2292" y="463"/>
                    <a:pt x="2901" y="366"/>
                    <a:pt x="3510" y="317"/>
                  </a:cubicBezTo>
                  <a:cubicBezTo>
                    <a:pt x="3535" y="293"/>
                    <a:pt x="3535" y="244"/>
                    <a:pt x="35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-3886517" y="1163226"/>
              <a:ext cx="94771" cy="32134"/>
            </a:xfrm>
            <a:custGeom>
              <a:avLst/>
              <a:gdLst/>
              <a:ahLst/>
              <a:cxnLst/>
              <a:rect l="l" t="t" r="r" b="b"/>
              <a:pathLst>
                <a:path w="3023" h="1025" extrusionOk="0">
                  <a:moveTo>
                    <a:pt x="2999" y="976"/>
                  </a:moveTo>
                  <a:cubicBezTo>
                    <a:pt x="2560" y="659"/>
                    <a:pt x="2072" y="415"/>
                    <a:pt x="1560" y="244"/>
                  </a:cubicBezTo>
                  <a:cubicBezTo>
                    <a:pt x="1097" y="74"/>
                    <a:pt x="585" y="1"/>
                    <a:pt x="98" y="25"/>
                  </a:cubicBezTo>
                  <a:cubicBezTo>
                    <a:pt x="1" y="25"/>
                    <a:pt x="1" y="147"/>
                    <a:pt x="74" y="196"/>
                  </a:cubicBezTo>
                  <a:cubicBezTo>
                    <a:pt x="439" y="366"/>
                    <a:pt x="854" y="488"/>
                    <a:pt x="1244" y="561"/>
                  </a:cubicBezTo>
                  <a:cubicBezTo>
                    <a:pt x="1560" y="634"/>
                    <a:pt x="1877" y="732"/>
                    <a:pt x="2194" y="829"/>
                  </a:cubicBezTo>
                  <a:cubicBezTo>
                    <a:pt x="2462" y="927"/>
                    <a:pt x="2706" y="903"/>
                    <a:pt x="2974" y="1000"/>
                  </a:cubicBezTo>
                  <a:cubicBezTo>
                    <a:pt x="2999" y="1024"/>
                    <a:pt x="3023" y="976"/>
                    <a:pt x="2999" y="9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-4087502" y="1181566"/>
              <a:ext cx="243057" cy="118472"/>
            </a:xfrm>
            <a:custGeom>
              <a:avLst/>
              <a:gdLst/>
              <a:ahLst/>
              <a:cxnLst/>
              <a:rect l="l" t="t" r="r" b="b"/>
              <a:pathLst>
                <a:path w="7753" h="3779" extrusionOk="0">
                  <a:moveTo>
                    <a:pt x="1" y="49"/>
                  </a:moveTo>
                  <a:cubicBezTo>
                    <a:pt x="2097" y="1853"/>
                    <a:pt x="5047" y="2853"/>
                    <a:pt x="7606" y="3754"/>
                  </a:cubicBezTo>
                  <a:cubicBezTo>
                    <a:pt x="7703" y="3779"/>
                    <a:pt x="7752" y="3657"/>
                    <a:pt x="7679" y="3608"/>
                  </a:cubicBezTo>
                  <a:cubicBezTo>
                    <a:pt x="5168" y="2341"/>
                    <a:pt x="2560" y="1244"/>
                    <a:pt x="25" y="1"/>
                  </a:cubicBezTo>
                  <a:cubicBezTo>
                    <a:pt x="1" y="1"/>
                    <a:pt x="1" y="25"/>
                    <a:pt x="1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-4040101" y="1490301"/>
              <a:ext cx="48154" cy="38999"/>
            </a:xfrm>
            <a:custGeom>
              <a:avLst/>
              <a:gdLst/>
              <a:ahLst/>
              <a:cxnLst/>
              <a:rect l="l" t="t" r="r" b="b"/>
              <a:pathLst>
                <a:path w="1536" h="1244" extrusionOk="0">
                  <a:moveTo>
                    <a:pt x="25" y="98"/>
                  </a:moveTo>
                  <a:cubicBezTo>
                    <a:pt x="0" y="414"/>
                    <a:pt x="317" y="658"/>
                    <a:pt x="561" y="804"/>
                  </a:cubicBezTo>
                  <a:cubicBezTo>
                    <a:pt x="805" y="951"/>
                    <a:pt x="1268" y="1243"/>
                    <a:pt x="1511" y="1121"/>
                  </a:cubicBezTo>
                  <a:cubicBezTo>
                    <a:pt x="1511" y="1097"/>
                    <a:pt x="1536" y="1097"/>
                    <a:pt x="1536" y="1073"/>
                  </a:cubicBezTo>
                  <a:cubicBezTo>
                    <a:pt x="1487" y="878"/>
                    <a:pt x="1195" y="804"/>
                    <a:pt x="1024" y="707"/>
                  </a:cubicBezTo>
                  <a:cubicBezTo>
                    <a:pt x="707" y="536"/>
                    <a:pt x="439" y="341"/>
                    <a:pt x="220" y="73"/>
                  </a:cubicBezTo>
                  <a:cubicBezTo>
                    <a:pt x="146" y="0"/>
                    <a:pt x="49" y="24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-4050039" y="1503280"/>
              <a:ext cx="45113" cy="34422"/>
            </a:xfrm>
            <a:custGeom>
              <a:avLst/>
              <a:gdLst/>
              <a:ahLst/>
              <a:cxnLst/>
              <a:rect l="l" t="t" r="r" b="b"/>
              <a:pathLst>
                <a:path w="1439" h="1098" extrusionOk="0">
                  <a:moveTo>
                    <a:pt x="73" y="244"/>
                  </a:moveTo>
                  <a:cubicBezTo>
                    <a:pt x="342" y="585"/>
                    <a:pt x="878" y="1097"/>
                    <a:pt x="1365" y="1024"/>
                  </a:cubicBezTo>
                  <a:cubicBezTo>
                    <a:pt x="1414" y="1000"/>
                    <a:pt x="1438" y="951"/>
                    <a:pt x="1414" y="902"/>
                  </a:cubicBezTo>
                  <a:cubicBezTo>
                    <a:pt x="1317" y="756"/>
                    <a:pt x="1170" y="659"/>
                    <a:pt x="1024" y="610"/>
                  </a:cubicBezTo>
                  <a:cubicBezTo>
                    <a:pt x="756" y="439"/>
                    <a:pt x="488" y="269"/>
                    <a:pt x="244" y="74"/>
                  </a:cubicBezTo>
                  <a:cubicBezTo>
                    <a:pt x="147" y="0"/>
                    <a:pt x="0" y="122"/>
                    <a:pt x="73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-4056936" y="1521620"/>
              <a:ext cx="45896" cy="32134"/>
            </a:xfrm>
            <a:custGeom>
              <a:avLst/>
              <a:gdLst/>
              <a:ahLst/>
              <a:cxnLst/>
              <a:rect l="l" t="t" r="r" b="b"/>
              <a:pathLst>
                <a:path w="1464" h="1025" extrusionOk="0">
                  <a:moveTo>
                    <a:pt x="25" y="74"/>
                  </a:moveTo>
                  <a:cubicBezTo>
                    <a:pt x="318" y="561"/>
                    <a:pt x="781" y="902"/>
                    <a:pt x="1342" y="1024"/>
                  </a:cubicBezTo>
                  <a:cubicBezTo>
                    <a:pt x="1415" y="1024"/>
                    <a:pt x="1463" y="927"/>
                    <a:pt x="1415" y="854"/>
                  </a:cubicBezTo>
                  <a:cubicBezTo>
                    <a:pt x="1195" y="707"/>
                    <a:pt x="952" y="610"/>
                    <a:pt x="732" y="464"/>
                  </a:cubicBezTo>
                  <a:cubicBezTo>
                    <a:pt x="513" y="317"/>
                    <a:pt x="318" y="171"/>
                    <a:pt x="74" y="25"/>
                  </a:cubicBezTo>
                  <a:cubicBezTo>
                    <a:pt x="50" y="0"/>
                    <a:pt x="1" y="25"/>
                    <a:pt x="2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-4060729" y="1535382"/>
              <a:ext cx="41288" cy="34422"/>
            </a:xfrm>
            <a:custGeom>
              <a:avLst/>
              <a:gdLst/>
              <a:ahLst/>
              <a:cxnLst/>
              <a:rect l="l" t="t" r="r" b="b"/>
              <a:pathLst>
                <a:path w="1317" h="1098" extrusionOk="0">
                  <a:moveTo>
                    <a:pt x="0" y="146"/>
                  </a:moveTo>
                  <a:cubicBezTo>
                    <a:pt x="195" y="658"/>
                    <a:pt x="658" y="1024"/>
                    <a:pt x="1219" y="1097"/>
                  </a:cubicBezTo>
                  <a:cubicBezTo>
                    <a:pt x="1292" y="1097"/>
                    <a:pt x="1316" y="1000"/>
                    <a:pt x="1316" y="951"/>
                  </a:cubicBezTo>
                  <a:cubicBezTo>
                    <a:pt x="1219" y="756"/>
                    <a:pt x="1073" y="634"/>
                    <a:pt x="902" y="536"/>
                  </a:cubicBezTo>
                  <a:cubicBezTo>
                    <a:pt x="658" y="390"/>
                    <a:pt x="439" y="195"/>
                    <a:pt x="195" y="49"/>
                  </a:cubicBezTo>
                  <a:cubicBezTo>
                    <a:pt x="122" y="0"/>
                    <a:pt x="0" y="25"/>
                    <a:pt x="0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-4172304" y="1792891"/>
              <a:ext cx="32134" cy="43576"/>
            </a:xfrm>
            <a:custGeom>
              <a:avLst/>
              <a:gdLst/>
              <a:ahLst/>
              <a:cxnLst/>
              <a:rect l="l" t="t" r="r" b="b"/>
              <a:pathLst>
                <a:path w="1025" h="1390" extrusionOk="0">
                  <a:moveTo>
                    <a:pt x="0" y="98"/>
                  </a:moveTo>
                  <a:cubicBezTo>
                    <a:pt x="25" y="561"/>
                    <a:pt x="366" y="1390"/>
                    <a:pt x="927" y="1366"/>
                  </a:cubicBezTo>
                  <a:cubicBezTo>
                    <a:pt x="1000" y="1366"/>
                    <a:pt x="1024" y="1292"/>
                    <a:pt x="1024" y="1244"/>
                  </a:cubicBezTo>
                  <a:cubicBezTo>
                    <a:pt x="1000" y="1049"/>
                    <a:pt x="902" y="976"/>
                    <a:pt x="756" y="829"/>
                  </a:cubicBezTo>
                  <a:cubicBezTo>
                    <a:pt x="488" y="634"/>
                    <a:pt x="293" y="366"/>
                    <a:pt x="147" y="49"/>
                  </a:cubicBezTo>
                  <a:cubicBezTo>
                    <a:pt x="98" y="1"/>
                    <a:pt x="0" y="25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-4178417" y="1814303"/>
              <a:ext cx="40536" cy="42040"/>
            </a:xfrm>
            <a:custGeom>
              <a:avLst/>
              <a:gdLst/>
              <a:ahLst/>
              <a:cxnLst/>
              <a:rect l="l" t="t" r="r" b="b"/>
              <a:pathLst>
                <a:path w="1293" h="1341" extrusionOk="0">
                  <a:moveTo>
                    <a:pt x="0" y="49"/>
                  </a:moveTo>
                  <a:cubicBezTo>
                    <a:pt x="0" y="561"/>
                    <a:pt x="585" y="1292"/>
                    <a:pt x="1122" y="1341"/>
                  </a:cubicBezTo>
                  <a:cubicBezTo>
                    <a:pt x="1195" y="1341"/>
                    <a:pt x="1292" y="1267"/>
                    <a:pt x="1243" y="1194"/>
                  </a:cubicBezTo>
                  <a:cubicBezTo>
                    <a:pt x="1122" y="999"/>
                    <a:pt x="975" y="829"/>
                    <a:pt x="780" y="731"/>
                  </a:cubicBezTo>
                  <a:cubicBezTo>
                    <a:pt x="512" y="512"/>
                    <a:pt x="317" y="219"/>
                    <a:pt x="49" y="24"/>
                  </a:cubicBezTo>
                  <a:cubicBezTo>
                    <a:pt x="25" y="0"/>
                    <a:pt x="0" y="24"/>
                    <a:pt x="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-4185314" y="1829571"/>
              <a:ext cx="33670" cy="41288"/>
            </a:xfrm>
            <a:custGeom>
              <a:avLst/>
              <a:gdLst/>
              <a:ahLst/>
              <a:cxnLst/>
              <a:rect l="l" t="t" r="r" b="b"/>
              <a:pathLst>
                <a:path w="1074" h="1317" extrusionOk="0">
                  <a:moveTo>
                    <a:pt x="25" y="98"/>
                  </a:moveTo>
                  <a:cubicBezTo>
                    <a:pt x="1" y="512"/>
                    <a:pt x="488" y="1317"/>
                    <a:pt x="976" y="1244"/>
                  </a:cubicBezTo>
                  <a:cubicBezTo>
                    <a:pt x="1025" y="1244"/>
                    <a:pt x="1073" y="1195"/>
                    <a:pt x="1073" y="1146"/>
                  </a:cubicBezTo>
                  <a:cubicBezTo>
                    <a:pt x="1000" y="707"/>
                    <a:pt x="342" y="488"/>
                    <a:pt x="172" y="74"/>
                  </a:cubicBezTo>
                  <a:cubicBezTo>
                    <a:pt x="147" y="1"/>
                    <a:pt x="50" y="1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8" name="Google Shape;1118;p13"/>
          <p:cNvGrpSpPr/>
          <p:nvPr/>
        </p:nvGrpSpPr>
        <p:grpSpPr>
          <a:xfrm>
            <a:off x="2989609" y="5721954"/>
            <a:ext cx="1328655" cy="1250196"/>
            <a:chOff x="-2303969" y="2568490"/>
            <a:chExt cx="996491" cy="937647"/>
          </a:xfrm>
        </p:grpSpPr>
        <p:sp>
          <p:nvSpPr>
            <p:cNvPr id="1119" name="Google Shape;1119;p13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7" name="Google Shape;1127;p13"/>
          <p:cNvSpPr/>
          <p:nvPr/>
        </p:nvSpPr>
        <p:spPr>
          <a:xfrm rot="-1406602">
            <a:off x="4330863" y="5945599"/>
            <a:ext cx="1163600" cy="802904"/>
          </a:xfrm>
          <a:custGeom>
            <a:avLst/>
            <a:gdLst/>
            <a:ahLst/>
            <a:cxnLst/>
            <a:rect l="l" t="t" r="r" b="b"/>
            <a:pathLst>
              <a:path w="27837" h="19208" extrusionOk="0">
                <a:moveTo>
                  <a:pt x="415" y="9799"/>
                </a:moveTo>
                <a:cubicBezTo>
                  <a:pt x="1634" y="9238"/>
                  <a:pt x="2853" y="8677"/>
                  <a:pt x="4120" y="8141"/>
                </a:cubicBezTo>
                <a:cubicBezTo>
                  <a:pt x="5363" y="7581"/>
                  <a:pt x="6655" y="7069"/>
                  <a:pt x="7923" y="6606"/>
                </a:cubicBezTo>
                <a:cubicBezTo>
                  <a:pt x="9190" y="6167"/>
                  <a:pt x="10531" y="5728"/>
                  <a:pt x="11847" y="5338"/>
                </a:cubicBezTo>
                <a:cubicBezTo>
                  <a:pt x="12993" y="4997"/>
                  <a:pt x="14138" y="4704"/>
                  <a:pt x="15259" y="4388"/>
                </a:cubicBezTo>
                <a:lnTo>
                  <a:pt x="14626" y="2730"/>
                </a:lnTo>
                <a:cubicBezTo>
                  <a:pt x="14406" y="2194"/>
                  <a:pt x="14187" y="1658"/>
                  <a:pt x="13846" y="731"/>
                </a:cubicBezTo>
                <a:cubicBezTo>
                  <a:pt x="13724" y="463"/>
                  <a:pt x="13870" y="171"/>
                  <a:pt x="14138" y="49"/>
                </a:cubicBezTo>
                <a:cubicBezTo>
                  <a:pt x="14236" y="24"/>
                  <a:pt x="14333" y="0"/>
                  <a:pt x="14455" y="24"/>
                </a:cubicBezTo>
                <a:cubicBezTo>
                  <a:pt x="15576" y="293"/>
                  <a:pt x="16698" y="536"/>
                  <a:pt x="17770" y="780"/>
                </a:cubicBezTo>
                <a:cubicBezTo>
                  <a:pt x="18842" y="1048"/>
                  <a:pt x="19964" y="1341"/>
                  <a:pt x="21061" y="1658"/>
                </a:cubicBezTo>
                <a:cubicBezTo>
                  <a:pt x="22157" y="1974"/>
                  <a:pt x="23230" y="2316"/>
                  <a:pt x="24278" y="2657"/>
                </a:cubicBezTo>
                <a:cubicBezTo>
                  <a:pt x="25326" y="3023"/>
                  <a:pt x="26423" y="3413"/>
                  <a:pt x="27422" y="3778"/>
                </a:cubicBezTo>
                <a:cubicBezTo>
                  <a:pt x="27690" y="3876"/>
                  <a:pt x="27837" y="4193"/>
                  <a:pt x="27739" y="4461"/>
                </a:cubicBezTo>
                <a:cubicBezTo>
                  <a:pt x="27715" y="4534"/>
                  <a:pt x="27666" y="4607"/>
                  <a:pt x="27617" y="4656"/>
                </a:cubicBezTo>
                <a:lnTo>
                  <a:pt x="26886" y="5436"/>
                </a:lnTo>
                <a:cubicBezTo>
                  <a:pt x="25765" y="6654"/>
                  <a:pt x="24644" y="7873"/>
                  <a:pt x="23522" y="9116"/>
                </a:cubicBezTo>
                <a:cubicBezTo>
                  <a:pt x="22864" y="9847"/>
                  <a:pt x="22231" y="10579"/>
                  <a:pt x="21597" y="11334"/>
                </a:cubicBezTo>
                <a:cubicBezTo>
                  <a:pt x="20963" y="12090"/>
                  <a:pt x="20329" y="12846"/>
                  <a:pt x="19720" y="13626"/>
                </a:cubicBezTo>
                <a:cubicBezTo>
                  <a:pt x="19549" y="13845"/>
                  <a:pt x="19208" y="13869"/>
                  <a:pt x="18989" y="13699"/>
                </a:cubicBezTo>
                <a:cubicBezTo>
                  <a:pt x="18916" y="13650"/>
                  <a:pt x="18867" y="13577"/>
                  <a:pt x="18818" y="13479"/>
                </a:cubicBezTo>
                <a:cubicBezTo>
                  <a:pt x="18355" y="12285"/>
                  <a:pt x="17892" y="11091"/>
                  <a:pt x="17429" y="9896"/>
                </a:cubicBezTo>
                <a:cubicBezTo>
                  <a:pt x="16405" y="10384"/>
                  <a:pt x="15430" y="10871"/>
                  <a:pt x="14455" y="11432"/>
                </a:cubicBezTo>
                <a:cubicBezTo>
                  <a:pt x="13334" y="12041"/>
                  <a:pt x="12261" y="12748"/>
                  <a:pt x="11213" y="13504"/>
                </a:cubicBezTo>
                <a:cubicBezTo>
                  <a:pt x="10189" y="14308"/>
                  <a:pt x="9190" y="15161"/>
                  <a:pt x="8264" y="16087"/>
                </a:cubicBezTo>
                <a:cubicBezTo>
                  <a:pt x="7313" y="16989"/>
                  <a:pt x="6411" y="17989"/>
                  <a:pt x="5510" y="18964"/>
                </a:cubicBezTo>
                <a:cubicBezTo>
                  <a:pt x="5315" y="19183"/>
                  <a:pt x="4998" y="19207"/>
                  <a:pt x="4778" y="19012"/>
                </a:cubicBezTo>
                <a:cubicBezTo>
                  <a:pt x="4730" y="18964"/>
                  <a:pt x="4705" y="18915"/>
                  <a:pt x="4681" y="18866"/>
                </a:cubicBezTo>
                <a:lnTo>
                  <a:pt x="147" y="10554"/>
                </a:lnTo>
                <a:cubicBezTo>
                  <a:pt x="1" y="10311"/>
                  <a:pt x="98" y="9994"/>
                  <a:pt x="366" y="9847"/>
                </a:cubicBezTo>
                <a:lnTo>
                  <a:pt x="415" y="9823"/>
                </a:lnTo>
                <a:close/>
                <a:moveTo>
                  <a:pt x="4535" y="9092"/>
                </a:moveTo>
                <a:cubicBezTo>
                  <a:pt x="3462" y="9555"/>
                  <a:pt x="2414" y="10042"/>
                  <a:pt x="1341" y="10530"/>
                </a:cubicBezTo>
                <a:lnTo>
                  <a:pt x="5241" y="17696"/>
                </a:lnTo>
                <a:cubicBezTo>
                  <a:pt x="5997" y="16867"/>
                  <a:pt x="6777" y="16063"/>
                  <a:pt x="7533" y="15307"/>
                </a:cubicBezTo>
                <a:cubicBezTo>
                  <a:pt x="8508" y="14357"/>
                  <a:pt x="9507" y="13455"/>
                  <a:pt x="10579" y="12651"/>
                </a:cubicBezTo>
                <a:cubicBezTo>
                  <a:pt x="11652" y="11846"/>
                  <a:pt x="12773" y="11139"/>
                  <a:pt x="13943" y="10481"/>
                </a:cubicBezTo>
                <a:cubicBezTo>
                  <a:pt x="15089" y="9847"/>
                  <a:pt x="16283" y="9262"/>
                  <a:pt x="17453" y="8702"/>
                </a:cubicBezTo>
                <a:lnTo>
                  <a:pt x="17502" y="8702"/>
                </a:lnTo>
                <a:cubicBezTo>
                  <a:pt x="17770" y="8604"/>
                  <a:pt x="18062" y="8726"/>
                  <a:pt x="18184" y="8994"/>
                </a:cubicBezTo>
                <a:lnTo>
                  <a:pt x="19452" y="12261"/>
                </a:lnTo>
                <a:cubicBezTo>
                  <a:pt x="19891" y="11724"/>
                  <a:pt x="20329" y="11188"/>
                  <a:pt x="20768" y="10676"/>
                </a:cubicBezTo>
                <a:cubicBezTo>
                  <a:pt x="21402" y="9896"/>
                  <a:pt x="22060" y="9165"/>
                  <a:pt x="22718" y="8409"/>
                </a:cubicBezTo>
                <a:cubicBezTo>
                  <a:pt x="23815" y="7191"/>
                  <a:pt x="24961" y="5972"/>
                  <a:pt x="26106" y="4729"/>
                </a:cubicBezTo>
                <a:lnTo>
                  <a:pt x="26301" y="4509"/>
                </a:lnTo>
                <a:cubicBezTo>
                  <a:pt x="25497" y="4217"/>
                  <a:pt x="24692" y="3924"/>
                  <a:pt x="23912" y="3656"/>
                </a:cubicBezTo>
                <a:cubicBezTo>
                  <a:pt x="22864" y="3315"/>
                  <a:pt x="21792" y="2974"/>
                  <a:pt x="20744" y="2657"/>
                </a:cubicBezTo>
                <a:cubicBezTo>
                  <a:pt x="19696" y="2364"/>
                  <a:pt x="18599" y="2072"/>
                  <a:pt x="17502" y="1828"/>
                </a:cubicBezTo>
                <a:cubicBezTo>
                  <a:pt x="16698" y="1633"/>
                  <a:pt x="15918" y="1463"/>
                  <a:pt x="15162" y="1292"/>
                </a:cubicBezTo>
                <a:lnTo>
                  <a:pt x="16429" y="4558"/>
                </a:lnTo>
                <a:lnTo>
                  <a:pt x="16454" y="4631"/>
                </a:lnTo>
                <a:cubicBezTo>
                  <a:pt x="16527" y="4899"/>
                  <a:pt x="16356" y="5192"/>
                  <a:pt x="16088" y="5265"/>
                </a:cubicBezTo>
                <a:cubicBezTo>
                  <a:pt x="14748" y="5606"/>
                  <a:pt x="13431" y="5972"/>
                  <a:pt x="12115" y="6337"/>
                </a:cubicBezTo>
                <a:cubicBezTo>
                  <a:pt x="10799" y="6727"/>
                  <a:pt x="9531" y="7142"/>
                  <a:pt x="8264" y="7605"/>
                </a:cubicBezTo>
                <a:cubicBezTo>
                  <a:pt x="6972" y="8068"/>
                  <a:pt x="5753" y="8580"/>
                  <a:pt x="4535" y="90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8" name="Google Shape;1128;p13"/>
          <p:cNvGrpSpPr/>
          <p:nvPr/>
        </p:nvGrpSpPr>
        <p:grpSpPr>
          <a:xfrm>
            <a:off x="8820096" y="6144785"/>
            <a:ext cx="1528333" cy="1022972"/>
            <a:chOff x="-1777478" y="4793713"/>
            <a:chExt cx="1146250" cy="767229"/>
          </a:xfrm>
        </p:grpSpPr>
        <p:sp>
          <p:nvSpPr>
            <p:cNvPr id="1129" name="Google Shape;1129;p13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2" name="Google Shape;1132;p13"/>
          <p:cNvGrpSpPr/>
          <p:nvPr/>
        </p:nvGrpSpPr>
        <p:grpSpPr>
          <a:xfrm>
            <a:off x="10500759" y="5755828"/>
            <a:ext cx="1082076" cy="1686296"/>
            <a:chOff x="-616744" y="2217746"/>
            <a:chExt cx="811557" cy="1264722"/>
          </a:xfrm>
        </p:grpSpPr>
        <p:sp>
          <p:nvSpPr>
            <p:cNvPr id="1133" name="Google Shape;1133;p13"/>
            <p:cNvSpPr/>
            <p:nvPr/>
          </p:nvSpPr>
          <p:spPr>
            <a:xfrm>
              <a:off x="15209" y="2627334"/>
              <a:ext cx="22948" cy="24484"/>
            </a:xfrm>
            <a:custGeom>
              <a:avLst/>
              <a:gdLst/>
              <a:ahLst/>
              <a:cxnLst/>
              <a:rect l="l" t="t" r="r" b="b"/>
              <a:pathLst>
                <a:path w="732" h="781" extrusionOk="0">
                  <a:moveTo>
                    <a:pt x="732" y="537"/>
                  </a:moveTo>
                  <a:cubicBezTo>
                    <a:pt x="561" y="635"/>
                    <a:pt x="415" y="708"/>
                    <a:pt x="244" y="781"/>
                  </a:cubicBezTo>
                  <a:lnTo>
                    <a:pt x="220" y="781"/>
                  </a:lnTo>
                  <a:cubicBezTo>
                    <a:pt x="147" y="610"/>
                    <a:pt x="74" y="440"/>
                    <a:pt x="1" y="245"/>
                  </a:cubicBezTo>
                  <a:cubicBezTo>
                    <a:pt x="171" y="171"/>
                    <a:pt x="342" y="98"/>
                    <a:pt x="513" y="1"/>
                  </a:cubicBezTo>
                  <a:cubicBezTo>
                    <a:pt x="586" y="171"/>
                    <a:pt x="659" y="342"/>
                    <a:pt x="732" y="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-45139" y="3094230"/>
              <a:ext cx="55051" cy="32134"/>
            </a:xfrm>
            <a:custGeom>
              <a:avLst/>
              <a:gdLst/>
              <a:ahLst/>
              <a:cxnLst/>
              <a:rect l="l" t="t" r="r" b="b"/>
              <a:pathLst>
                <a:path w="1756" h="1025" extrusionOk="0">
                  <a:moveTo>
                    <a:pt x="1755" y="245"/>
                  </a:moveTo>
                  <a:cubicBezTo>
                    <a:pt x="1658" y="318"/>
                    <a:pt x="1536" y="366"/>
                    <a:pt x="1438" y="415"/>
                  </a:cubicBezTo>
                  <a:cubicBezTo>
                    <a:pt x="926" y="659"/>
                    <a:pt x="463" y="854"/>
                    <a:pt x="49" y="1025"/>
                  </a:cubicBezTo>
                  <a:cubicBezTo>
                    <a:pt x="0" y="878"/>
                    <a:pt x="25" y="732"/>
                    <a:pt x="98" y="610"/>
                  </a:cubicBezTo>
                  <a:cubicBezTo>
                    <a:pt x="463" y="440"/>
                    <a:pt x="853" y="293"/>
                    <a:pt x="1268" y="98"/>
                  </a:cubicBezTo>
                  <a:cubicBezTo>
                    <a:pt x="1463" y="1"/>
                    <a:pt x="1658" y="74"/>
                    <a:pt x="1755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-585394" y="2560088"/>
              <a:ext cx="92482" cy="337796"/>
            </a:xfrm>
            <a:custGeom>
              <a:avLst/>
              <a:gdLst/>
              <a:ahLst/>
              <a:cxnLst/>
              <a:rect l="l" t="t" r="r" b="b"/>
              <a:pathLst>
                <a:path w="2950" h="10775" extrusionOk="0">
                  <a:moveTo>
                    <a:pt x="0" y="1"/>
                  </a:moveTo>
                  <a:cubicBezTo>
                    <a:pt x="634" y="2950"/>
                    <a:pt x="1853" y="7094"/>
                    <a:pt x="2950" y="10774"/>
                  </a:cubicBezTo>
                  <a:cubicBezTo>
                    <a:pt x="2852" y="10579"/>
                    <a:pt x="2779" y="10360"/>
                    <a:pt x="2755" y="10165"/>
                  </a:cubicBezTo>
                  <a:cubicBezTo>
                    <a:pt x="2755" y="10165"/>
                    <a:pt x="805" y="499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-585394" y="2486729"/>
              <a:ext cx="623552" cy="466174"/>
            </a:xfrm>
            <a:custGeom>
              <a:avLst/>
              <a:gdLst/>
              <a:ahLst/>
              <a:cxnLst/>
              <a:rect l="l" t="t" r="r" b="b"/>
              <a:pathLst>
                <a:path w="19890" h="14870" extrusionOk="0">
                  <a:moveTo>
                    <a:pt x="4485" y="14309"/>
                  </a:moveTo>
                  <a:lnTo>
                    <a:pt x="4290" y="13699"/>
                  </a:lnTo>
                  <a:cubicBezTo>
                    <a:pt x="4217" y="13675"/>
                    <a:pt x="4120" y="13626"/>
                    <a:pt x="4046" y="13578"/>
                  </a:cubicBezTo>
                  <a:cubicBezTo>
                    <a:pt x="3827" y="13431"/>
                    <a:pt x="3632" y="13212"/>
                    <a:pt x="3510" y="12968"/>
                  </a:cubicBezTo>
                  <a:lnTo>
                    <a:pt x="3486" y="12919"/>
                  </a:lnTo>
                  <a:cubicBezTo>
                    <a:pt x="3608" y="13334"/>
                    <a:pt x="3730" y="13724"/>
                    <a:pt x="3827" y="14114"/>
                  </a:cubicBezTo>
                  <a:cubicBezTo>
                    <a:pt x="3437" y="13894"/>
                    <a:pt x="3120" y="13529"/>
                    <a:pt x="2950" y="13114"/>
                  </a:cubicBezTo>
                  <a:lnTo>
                    <a:pt x="2974" y="13236"/>
                  </a:lnTo>
                  <a:cubicBezTo>
                    <a:pt x="3096" y="13651"/>
                    <a:pt x="3218" y="14065"/>
                    <a:pt x="3340" y="14479"/>
                  </a:cubicBezTo>
                  <a:lnTo>
                    <a:pt x="3461" y="14553"/>
                  </a:lnTo>
                  <a:cubicBezTo>
                    <a:pt x="3632" y="14674"/>
                    <a:pt x="3827" y="14748"/>
                    <a:pt x="4046" y="14796"/>
                  </a:cubicBezTo>
                  <a:cubicBezTo>
                    <a:pt x="4241" y="14845"/>
                    <a:pt x="4436" y="14869"/>
                    <a:pt x="4656" y="14869"/>
                  </a:cubicBezTo>
                  <a:cubicBezTo>
                    <a:pt x="4583" y="14674"/>
                    <a:pt x="4534" y="14479"/>
                    <a:pt x="4485" y="14309"/>
                  </a:cubicBezTo>
                  <a:close/>
                  <a:moveTo>
                    <a:pt x="2755" y="12505"/>
                  </a:moveTo>
                  <a:cubicBezTo>
                    <a:pt x="2779" y="12700"/>
                    <a:pt x="2852" y="12919"/>
                    <a:pt x="2950" y="13114"/>
                  </a:cubicBezTo>
                  <a:cubicBezTo>
                    <a:pt x="1853" y="9409"/>
                    <a:pt x="634" y="5266"/>
                    <a:pt x="0" y="2341"/>
                  </a:cubicBezTo>
                  <a:cubicBezTo>
                    <a:pt x="805" y="7338"/>
                    <a:pt x="2755" y="12505"/>
                    <a:pt x="2755" y="12505"/>
                  </a:cubicBezTo>
                  <a:close/>
                  <a:moveTo>
                    <a:pt x="536" y="2170"/>
                  </a:moveTo>
                  <a:cubicBezTo>
                    <a:pt x="415" y="1439"/>
                    <a:pt x="317" y="708"/>
                    <a:pt x="268" y="1"/>
                  </a:cubicBezTo>
                  <a:cubicBezTo>
                    <a:pt x="220" y="269"/>
                    <a:pt x="220" y="561"/>
                    <a:pt x="268" y="830"/>
                  </a:cubicBezTo>
                  <a:cubicBezTo>
                    <a:pt x="366" y="1244"/>
                    <a:pt x="439" y="1683"/>
                    <a:pt x="536" y="2170"/>
                  </a:cubicBezTo>
                  <a:close/>
                  <a:moveTo>
                    <a:pt x="19671" y="4486"/>
                  </a:moveTo>
                  <a:cubicBezTo>
                    <a:pt x="19500" y="4583"/>
                    <a:pt x="19329" y="4656"/>
                    <a:pt x="19159" y="4730"/>
                  </a:cubicBezTo>
                  <a:cubicBezTo>
                    <a:pt x="19232" y="4900"/>
                    <a:pt x="19305" y="5095"/>
                    <a:pt x="19378" y="5266"/>
                  </a:cubicBezTo>
                  <a:lnTo>
                    <a:pt x="19402" y="5266"/>
                  </a:lnTo>
                  <a:cubicBezTo>
                    <a:pt x="19573" y="5193"/>
                    <a:pt x="19719" y="5120"/>
                    <a:pt x="19890" y="5022"/>
                  </a:cubicBezTo>
                  <a:cubicBezTo>
                    <a:pt x="19817" y="4827"/>
                    <a:pt x="19744" y="4656"/>
                    <a:pt x="19671" y="4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-616744" y="2217746"/>
              <a:ext cx="811557" cy="1264722"/>
            </a:xfrm>
            <a:custGeom>
              <a:avLst/>
              <a:gdLst/>
              <a:ahLst/>
              <a:cxnLst/>
              <a:rect l="l" t="t" r="r" b="b"/>
              <a:pathLst>
                <a:path w="25887" h="40342" extrusionOk="0">
                  <a:moveTo>
                    <a:pt x="23254" y="36831"/>
                  </a:moveTo>
                  <a:cubicBezTo>
                    <a:pt x="23230" y="36685"/>
                    <a:pt x="23181" y="36563"/>
                    <a:pt x="23132" y="36441"/>
                  </a:cubicBezTo>
                  <a:cubicBezTo>
                    <a:pt x="23059" y="36246"/>
                    <a:pt x="22962" y="36027"/>
                    <a:pt x="22864" y="35807"/>
                  </a:cubicBezTo>
                  <a:cubicBezTo>
                    <a:pt x="22816" y="35661"/>
                    <a:pt x="22742" y="35515"/>
                    <a:pt x="22669" y="35344"/>
                  </a:cubicBezTo>
                  <a:cubicBezTo>
                    <a:pt x="22596" y="35174"/>
                    <a:pt x="22523" y="35027"/>
                    <a:pt x="22450" y="34857"/>
                  </a:cubicBezTo>
                  <a:cubicBezTo>
                    <a:pt x="22401" y="34759"/>
                    <a:pt x="22377" y="34686"/>
                    <a:pt x="22328" y="34589"/>
                  </a:cubicBezTo>
                  <a:lnTo>
                    <a:pt x="22084" y="34077"/>
                  </a:lnTo>
                  <a:cubicBezTo>
                    <a:pt x="22036" y="33955"/>
                    <a:pt x="21987" y="33857"/>
                    <a:pt x="21938" y="33736"/>
                  </a:cubicBezTo>
                  <a:cubicBezTo>
                    <a:pt x="21816" y="33492"/>
                    <a:pt x="21694" y="33248"/>
                    <a:pt x="21572" y="33004"/>
                  </a:cubicBezTo>
                  <a:lnTo>
                    <a:pt x="21329" y="32468"/>
                  </a:lnTo>
                  <a:cubicBezTo>
                    <a:pt x="21158" y="32127"/>
                    <a:pt x="20963" y="31786"/>
                    <a:pt x="20817" y="31444"/>
                  </a:cubicBezTo>
                  <a:cubicBezTo>
                    <a:pt x="20719" y="31274"/>
                    <a:pt x="20646" y="31127"/>
                    <a:pt x="20573" y="30957"/>
                  </a:cubicBezTo>
                  <a:lnTo>
                    <a:pt x="20573" y="30957"/>
                  </a:lnTo>
                  <a:cubicBezTo>
                    <a:pt x="20476" y="30811"/>
                    <a:pt x="20402" y="30664"/>
                    <a:pt x="20329" y="30518"/>
                  </a:cubicBezTo>
                  <a:lnTo>
                    <a:pt x="20110" y="30079"/>
                  </a:lnTo>
                  <a:lnTo>
                    <a:pt x="19915" y="29689"/>
                  </a:lnTo>
                  <a:lnTo>
                    <a:pt x="19598" y="29056"/>
                  </a:lnTo>
                  <a:lnTo>
                    <a:pt x="19891" y="28909"/>
                  </a:lnTo>
                  <a:lnTo>
                    <a:pt x="19988" y="28861"/>
                  </a:lnTo>
                  <a:lnTo>
                    <a:pt x="20012" y="28836"/>
                  </a:lnTo>
                  <a:cubicBezTo>
                    <a:pt x="21889" y="27788"/>
                    <a:pt x="25887" y="25156"/>
                    <a:pt x="24790" y="22255"/>
                  </a:cubicBezTo>
                  <a:cubicBezTo>
                    <a:pt x="24619" y="21816"/>
                    <a:pt x="24400" y="21231"/>
                    <a:pt x="24181" y="20549"/>
                  </a:cubicBezTo>
                  <a:cubicBezTo>
                    <a:pt x="23498" y="18672"/>
                    <a:pt x="22523" y="16015"/>
                    <a:pt x="21377" y="13261"/>
                  </a:cubicBezTo>
                  <a:cubicBezTo>
                    <a:pt x="21841" y="12846"/>
                    <a:pt x="22036" y="12286"/>
                    <a:pt x="21670" y="11457"/>
                  </a:cubicBezTo>
                  <a:lnTo>
                    <a:pt x="21426" y="10872"/>
                  </a:lnTo>
                  <a:cubicBezTo>
                    <a:pt x="20183" y="7947"/>
                    <a:pt x="18794" y="5095"/>
                    <a:pt x="17258" y="2316"/>
                  </a:cubicBezTo>
                  <a:cubicBezTo>
                    <a:pt x="16356" y="659"/>
                    <a:pt x="14163" y="1"/>
                    <a:pt x="11628" y="123"/>
                  </a:cubicBezTo>
                  <a:cubicBezTo>
                    <a:pt x="10384" y="196"/>
                    <a:pt x="9141" y="415"/>
                    <a:pt x="7947" y="757"/>
                  </a:cubicBezTo>
                  <a:cubicBezTo>
                    <a:pt x="6704" y="1098"/>
                    <a:pt x="5510" y="1585"/>
                    <a:pt x="4388" y="2195"/>
                  </a:cubicBezTo>
                  <a:cubicBezTo>
                    <a:pt x="1853" y="3584"/>
                    <a:pt x="1" y="5583"/>
                    <a:pt x="98" y="7874"/>
                  </a:cubicBezTo>
                  <a:cubicBezTo>
                    <a:pt x="366" y="13358"/>
                    <a:pt x="2975" y="20549"/>
                    <a:pt x="3218" y="21231"/>
                  </a:cubicBezTo>
                  <a:cubicBezTo>
                    <a:pt x="3291" y="21524"/>
                    <a:pt x="3389" y="21792"/>
                    <a:pt x="3535" y="22060"/>
                  </a:cubicBezTo>
                  <a:cubicBezTo>
                    <a:pt x="3730" y="22474"/>
                    <a:pt x="4023" y="22816"/>
                    <a:pt x="4388" y="23059"/>
                  </a:cubicBezTo>
                  <a:cubicBezTo>
                    <a:pt x="4266" y="22645"/>
                    <a:pt x="4120" y="22231"/>
                    <a:pt x="3998" y="21816"/>
                  </a:cubicBezTo>
                  <a:lnTo>
                    <a:pt x="3974" y="21694"/>
                  </a:lnTo>
                  <a:cubicBezTo>
                    <a:pt x="3876" y="21499"/>
                    <a:pt x="3803" y="21304"/>
                    <a:pt x="3779" y="21085"/>
                  </a:cubicBezTo>
                  <a:cubicBezTo>
                    <a:pt x="3779" y="21085"/>
                    <a:pt x="1829" y="15918"/>
                    <a:pt x="1025" y="10945"/>
                  </a:cubicBezTo>
                  <a:cubicBezTo>
                    <a:pt x="1683" y="13870"/>
                    <a:pt x="2901" y="18014"/>
                    <a:pt x="3974" y="21694"/>
                  </a:cubicBezTo>
                  <a:cubicBezTo>
                    <a:pt x="4169" y="22133"/>
                    <a:pt x="4461" y="22474"/>
                    <a:pt x="4876" y="22718"/>
                  </a:cubicBezTo>
                  <a:cubicBezTo>
                    <a:pt x="4754" y="22328"/>
                    <a:pt x="4632" y="21914"/>
                    <a:pt x="4510" y="21524"/>
                  </a:cubicBezTo>
                  <a:cubicBezTo>
                    <a:pt x="4437" y="21353"/>
                    <a:pt x="4364" y="21158"/>
                    <a:pt x="4340" y="20988"/>
                  </a:cubicBezTo>
                  <a:cubicBezTo>
                    <a:pt x="4340" y="20939"/>
                    <a:pt x="4315" y="20890"/>
                    <a:pt x="4291" y="20866"/>
                  </a:cubicBezTo>
                  <a:cubicBezTo>
                    <a:pt x="4120" y="20378"/>
                    <a:pt x="2341" y="15479"/>
                    <a:pt x="1561" y="10775"/>
                  </a:cubicBezTo>
                  <a:lnTo>
                    <a:pt x="1561" y="10775"/>
                  </a:lnTo>
                  <a:cubicBezTo>
                    <a:pt x="1463" y="10311"/>
                    <a:pt x="1366" y="9873"/>
                    <a:pt x="1293" y="9458"/>
                  </a:cubicBezTo>
                  <a:cubicBezTo>
                    <a:pt x="1244" y="9166"/>
                    <a:pt x="1244" y="8898"/>
                    <a:pt x="1293" y="8605"/>
                  </a:cubicBezTo>
                  <a:lnTo>
                    <a:pt x="1293" y="8605"/>
                  </a:lnTo>
                  <a:cubicBezTo>
                    <a:pt x="1268" y="8361"/>
                    <a:pt x="1244" y="8093"/>
                    <a:pt x="1244" y="7850"/>
                  </a:cubicBezTo>
                  <a:cubicBezTo>
                    <a:pt x="1220" y="7484"/>
                    <a:pt x="1268" y="7118"/>
                    <a:pt x="1390" y="6753"/>
                  </a:cubicBezTo>
                  <a:cubicBezTo>
                    <a:pt x="1853" y="5412"/>
                    <a:pt x="3218" y="4169"/>
                    <a:pt x="4949" y="3218"/>
                  </a:cubicBezTo>
                  <a:cubicBezTo>
                    <a:pt x="5534" y="2901"/>
                    <a:pt x="6143" y="2609"/>
                    <a:pt x="6777" y="2390"/>
                  </a:cubicBezTo>
                  <a:lnTo>
                    <a:pt x="6777" y="2390"/>
                  </a:lnTo>
                  <a:cubicBezTo>
                    <a:pt x="8386" y="1610"/>
                    <a:pt x="10141" y="1244"/>
                    <a:pt x="11920" y="1268"/>
                  </a:cubicBezTo>
                  <a:lnTo>
                    <a:pt x="12261" y="1293"/>
                  </a:lnTo>
                  <a:cubicBezTo>
                    <a:pt x="14138" y="1293"/>
                    <a:pt x="15649" y="1780"/>
                    <a:pt x="16259" y="2877"/>
                  </a:cubicBezTo>
                  <a:cubicBezTo>
                    <a:pt x="16917" y="4071"/>
                    <a:pt x="17478" y="5120"/>
                    <a:pt x="17941" y="6070"/>
                  </a:cubicBezTo>
                  <a:cubicBezTo>
                    <a:pt x="19086" y="8361"/>
                    <a:pt x="19817" y="10019"/>
                    <a:pt x="20378" y="11360"/>
                  </a:cubicBezTo>
                  <a:lnTo>
                    <a:pt x="20646" y="11945"/>
                  </a:lnTo>
                  <a:cubicBezTo>
                    <a:pt x="20744" y="12164"/>
                    <a:pt x="20671" y="12408"/>
                    <a:pt x="20476" y="12554"/>
                  </a:cubicBezTo>
                  <a:cubicBezTo>
                    <a:pt x="20329" y="12676"/>
                    <a:pt x="20159" y="12749"/>
                    <a:pt x="19988" y="12822"/>
                  </a:cubicBezTo>
                  <a:lnTo>
                    <a:pt x="19988" y="12822"/>
                  </a:lnTo>
                  <a:cubicBezTo>
                    <a:pt x="19744" y="12944"/>
                    <a:pt x="19501" y="13017"/>
                    <a:pt x="19257" y="13090"/>
                  </a:cubicBezTo>
                  <a:cubicBezTo>
                    <a:pt x="18306" y="13431"/>
                    <a:pt x="17429" y="13748"/>
                    <a:pt x="17502" y="14650"/>
                  </a:cubicBezTo>
                  <a:cubicBezTo>
                    <a:pt x="17599" y="15650"/>
                    <a:pt x="17697" y="16015"/>
                    <a:pt x="17673" y="16015"/>
                  </a:cubicBezTo>
                  <a:cubicBezTo>
                    <a:pt x="17526" y="16015"/>
                    <a:pt x="16966" y="15357"/>
                    <a:pt x="16332" y="14650"/>
                  </a:cubicBezTo>
                  <a:cubicBezTo>
                    <a:pt x="15357" y="13553"/>
                    <a:pt x="14333" y="12383"/>
                    <a:pt x="13407" y="12651"/>
                  </a:cubicBezTo>
                  <a:cubicBezTo>
                    <a:pt x="12091" y="13041"/>
                    <a:pt x="12213" y="14480"/>
                    <a:pt x="12334" y="15698"/>
                  </a:cubicBezTo>
                  <a:cubicBezTo>
                    <a:pt x="12383" y="16137"/>
                    <a:pt x="12822" y="16478"/>
                    <a:pt x="12627" y="16478"/>
                  </a:cubicBezTo>
                  <a:lnTo>
                    <a:pt x="12627" y="16478"/>
                  </a:lnTo>
                  <a:cubicBezTo>
                    <a:pt x="12383" y="16478"/>
                    <a:pt x="12115" y="16478"/>
                    <a:pt x="11871" y="16429"/>
                  </a:cubicBezTo>
                  <a:cubicBezTo>
                    <a:pt x="11018" y="16308"/>
                    <a:pt x="10238" y="16186"/>
                    <a:pt x="9970" y="17234"/>
                  </a:cubicBezTo>
                  <a:cubicBezTo>
                    <a:pt x="9873" y="17697"/>
                    <a:pt x="10287" y="18477"/>
                    <a:pt x="10774" y="19476"/>
                  </a:cubicBezTo>
                  <a:cubicBezTo>
                    <a:pt x="11262" y="20378"/>
                    <a:pt x="11676" y="21304"/>
                    <a:pt x="12042" y="22255"/>
                  </a:cubicBezTo>
                  <a:cubicBezTo>
                    <a:pt x="12456" y="23425"/>
                    <a:pt x="12554" y="24473"/>
                    <a:pt x="11725" y="24766"/>
                  </a:cubicBezTo>
                  <a:cubicBezTo>
                    <a:pt x="10872" y="25058"/>
                    <a:pt x="10189" y="23961"/>
                    <a:pt x="9726" y="22694"/>
                  </a:cubicBezTo>
                  <a:cubicBezTo>
                    <a:pt x="9458" y="21841"/>
                    <a:pt x="9239" y="20988"/>
                    <a:pt x="9044" y="20134"/>
                  </a:cubicBezTo>
                  <a:cubicBezTo>
                    <a:pt x="8946" y="19696"/>
                    <a:pt x="8849" y="19281"/>
                    <a:pt x="8776" y="18989"/>
                  </a:cubicBezTo>
                  <a:lnTo>
                    <a:pt x="8776" y="18964"/>
                  </a:lnTo>
                  <a:cubicBezTo>
                    <a:pt x="8556" y="18209"/>
                    <a:pt x="8240" y="17794"/>
                    <a:pt x="7703" y="17941"/>
                  </a:cubicBezTo>
                  <a:cubicBezTo>
                    <a:pt x="7045" y="18136"/>
                    <a:pt x="7021" y="18867"/>
                    <a:pt x="6972" y="19793"/>
                  </a:cubicBezTo>
                  <a:cubicBezTo>
                    <a:pt x="6923" y="20695"/>
                    <a:pt x="6875" y="21816"/>
                    <a:pt x="6265" y="22133"/>
                  </a:cubicBezTo>
                  <a:cubicBezTo>
                    <a:pt x="6119" y="22206"/>
                    <a:pt x="5973" y="22255"/>
                    <a:pt x="5802" y="22279"/>
                  </a:cubicBezTo>
                  <a:lnTo>
                    <a:pt x="5778" y="22279"/>
                  </a:lnTo>
                  <a:cubicBezTo>
                    <a:pt x="5631" y="22328"/>
                    <a:pt x="5461" y="22328"/>
                    <a:pt x="5315" y="22279"/>
                  </a:cubicBezTo>
                  <a:lnTo>
                    <a:pt x="5485" y="22889"/>
                  </a:lnTo>
                  <a:cubicBezTo>
                    <a:pt x="5534" y="23084"/>
                    <a:pt x="5583" y="23279"/>
                    <a:pt x="5656" y="23474"/>
                  </a:cubicBezTo>
                  <a:cubicBezTo>
                    <a:pt x="5753" y="23449"/>
                    <a:pt x="5875" y="23449"/>
                    <a:pt x="5997" y="23425"/>
                  </a:cubicBezTo>
                  <a:lnTo>
                    <a:pt x="6021" y="23425"/>
                  </a:lnTo>
                  <a:cubicBezTo>
                    <a:pt x="6290" y="23376"/>
                    <a:pt x="6533" y="23279"/>
                    <a:pt x="6777" y="23157"/>
                  </a:cubicBezTo>
                  <a:cubicBezTo>
                    <a:pt x="7679" y="22694"/>
                    <a:pt x="7947" y="21719"/>
                    <a:pt x="8045" y="20768"/>
                  </a:cubicBezTo>
                  <a:cubicBezTo>
                    <a:pt x="8215" y="21548"/>
                    <a:pt x="8410" y="22304"/>
                    <a:pt x="8678" y="23059"/>
                  </a:cubicBezTo>
                  <a:cubicBezTo>
                    <a:pt x="9312" y="24888"/>
                    <a:pt x="10311" y="26374"/>
                    <a:pt x="12042" y="25789"/>
                  </a:cubicBezTo>
                  <a:cubicBezTo>
                    <a:pt x="13724" y="25204"/>
                    <a:pt x="13675" y="23596"/>
                    <a:pt x="13066" y="21841"/>
                  </a:cubicBezTo>
                  <a:cubicBezTo>
                    <a:pt x="12676" y="20841"/>
                    <a:pt x="12237" y="19866"/>
                    <a:pt x="11749" y="18940"/>
                  </a:cubicBezTo>
                  <a:cubicBezTo>
                    <a:pt x="11481" y="18453"/>
                    <a:pt x="11238" y="17965"/>
                    <a:pt x="11018" y="17478"/>
                  </a:cubicBezTo>
                  <a:cubicBezTo>
                    <a:pt x="11043" y="17404"/>
                    <a:pt x="11335" y="17453"/>
                    <a:pt x="11652" y="17502"/>
                  </a:cubicBezTo>
                  <a:cubicBezTo>
                    <a:pt x="11993" y="17575"/>
                    <a:pt x="12310" y="17599"/>
                    <a:pt x="12651" y="17575"/>
                  </a:cubicBezTo>
                  <a:lnTo>
                    <a:pt x="12676" y="17575"/>
                  </a:lnTo>
                  <a:cubicBezTo>
                    <a:pt x="13626" y="17502"/>
                    <a:pt x="13529" y="16600"/>
                    <a:pt x="13431" y="15552"/>
                  </a:cubicBezTo>
                  <a:cubicBezTo>
                    <a:pt x="13358" y="14772"/>
                    <a:pt x="13261" y="13846"/>
                    <a:pt x="13675" y="13724"/>
                  </a:cubicBezTo>
                  <a:cubicBezTo>
                    <a:pt x="13919" y="13651"/>
                    <a:pt x="14699" y="14553"/>
                    <a:pt x="15430" y="15381"/>
                  </a:cubicBezTo>
                  <a:cubicBezTo>
                    <a:pt x="16259" y="16308"/>
                    <a:pt x="17014" y="17185"/>
                    <a:pt x="17721" y="17112"/>
                  </a:cubicBezTo>
                  <a:cubicBezTo>
                    <a:pt x="18404" y="17063"/>
                    <a:pt x="18745" y="16356"/>
                    <a:pt x="18599" y="14528"/>
                  </a:cubicBezTo>
                  <a:cubicBezTo>
                    <a:pt x="18916" y="14382"/>
                    <a:pt x="19257" y="14260"/>
                    <a:pt x="19598" y="14138"/>
                  </a:cubicBezTo>
                  <a:cubicBezTo>
                    <a:pt x="19866" y="14065"/>
                    <a:pt x="20134" y="13968"/>
                    <a:pt x="20378" y="13846"/>
                  </a:cubicBezTo>
                  <a:cubicBezTo>
                    <a:pt x="20305" y="13675"/>
                    <a:pt x="20232" y="13505"/>
                    <a:pt x="20159" y="13310"/>
                  </a:cubicBezTo>
                  <a:cubicBezTo>
                    <a:pt x="20329" y="13236"/>
                    <a:pt x="20500" y="13163"/>
                    <a:pt x="20671" y="13066"/>
                  </a:cubicBezTo>
                  <a:cubicBezTo>
                    <a:pt x="20744" y="13236"/>
                    <a:pt x="20817" y="13407"/>
                    <a:pt x="20890" y="13602"/>
                  </a:cubicBezTo>
                  <a:cubicBezTo>
                    <a:pt x="20719" y="13675"/>
                    <a:pt x="20573" y="13773"/>
                    <a:pt x="20402" y="13846"/>
                  </a:cubicBezTo>
                  <a:lnTo>
                    <a:pt x="20378" y="13846"/>
                  </a:lnTo>
                  <a:cubicBezTo>
                    <a:pt x="21499" y="16527"/>
                    <a:pt x="22426" y="19111"/>
                    <a:pt x="23084" y="20939"/>
                  </a:cubicBezTo>
                  <a:cubicBezTo>
                    <a:pt x="23352" y="21621"/>
                    <a:pt x="23547" y="22206"/>
                    <a:pt x="23717" y="22645"/>
                  </a:cubicBezTo>
                  <a:cubicBezTo>
                    <a:pt x="24522" y="24741"/>
                    <a:pt x="21109" y="26935"/>
                    <a:pt x="19452" y="27861"/>
                  </a:cubicBezTo>
                  <a:cubicBezTo>
                    <a:pt x="19720" y="27739"/>
                    <a:pt x="20037" y="27837"/>
                    <a:pt x="20159" y="28105"/>
                  </a:cubicBezTo>
                  <a:lnTo>
                    <a:pt x="20012" y="28203"/>
                  </a:lnTo>
                  <a:cubicBezTo>
                    <a:pt x="19891" y="28251"/>
                    <a:pt x="19769" y="28324"/>
                    <a:pt x="19671" y="28373"/>
                  </a:cubicBezTo>
                  <a:cubicBezTo>
                    <a:pt x="19184" y="28593"/>
                    <a:pt x="18721" y="28788"/>
                    <a:pt x="18282" y="28983"/>
                  </a:cubicBezTo>
                  <a:cubicBezTo>
                    <a:pt x="18258" y="28836"/>
                    <a:pt x="18258" y="28690"/>
                    <a:pt x="18331" y="28544"/>
                  </a:cubicBezTo>
                  <a:cubicBezTo>
                    <a:pt x="17380" y="28958"/>
                    <a:pt x="16381" y="29299"/>
                    <a:pt x="15381" y="29568"/>
                  </a:cubicBezTo>
                  <a:cubicBezTo>
                    <a:pt x="15284" y="29519"/>
                    <a:pt x="15162" y="29494"/>
                    <a:pt x="15040" y="29519"/>
                  </a:cubicBezTo>
                  <a:lnTo>
                    <a:pt x="14991" y="29519"/>
                  </a:lnTo>
                  <a:cubicBezTo>
                    <a:pt x="14991" y="29519"/>
                    <a:pt x="14748" y="29568"/>
                    <a:pt x="14358" y="29665"/>
                  </a:cubicBezTo>
                  <a:lnTo>
                    <a:pt x="14358" y="29665"/>
                  </a:lnTo>
                  <a:cubicBezTo>
                    <a:pt x="12554" y="29982"/>
                    <a:pt x="7606" y="30616"/>
                    <a:pt x="6801" y="27544"/>
                  </a:cubicBezTo>
                  <a:cubicBezTo>
                    <a:pt x="6509" y="26423"/>
                    <a:pt x="6119" y="25009"/>
                    <a:pt x="5656" y="23449"/>
                  </a:cubicBezTo>
                  <a:cubicBezTo>
                    <a:pt x="5436" y="23449"/>
                    <a:pt x="5241" y="23425"/>
                    <a:pt x="5046" y="23376"/>
                  </a:cubicBezTo>
                  <a:cubicBezTo>
                    <a:pt x="4851" y="23328"/>
                    <a:pt x="4656" y="23254"/>
                    <a:pt x="4486" y="23133"/>
                  </a:cubicBezTo>
                  <a:lnTo>
                    <a:pt x="4364" y="23059"/>
                  </a:lnTo>
                  <a:cubicBezTo>
                    <a:pt x="4900" y="24936"/>
                    <a:pt x="5388" y="26618"/>
                    <a:pt x="5705" y="27813"/>
                  </a:cubicBezTo>
                  <a:cubicBezTo>
                    <a:pt x="6728" y="31834"/>
                    <a:pt x="12529" y="31127"/>
                    <a:pt x="14553" y="30762"/>
                  </a:cubicBezTo>
                  <a:lnTo>
                    <a:pt x="14626" y="30762"/>
                  </a:lnTo>
                  <a:lnTo>
                    <a:pt x="14626" y="30762"/>
                  </a:lnTo>
                  <a:lnTo>
                    <a:pt x="14650" y="30884"/>
                  </a:lnTo>
                  <a:cubicBezTo>
                    <a:pt x="14796" y="31883"/>
                    <a:pt x="15064" y="33736"/>
                    <a:pt x="15454" y="35564"/>
                  </a:cubicBezTo>
                  <a:lnTo>
                    <a:pt x="15552" y="36002"/>
                  </a:lnTo>
                  <a:cubicBezTo>
                    <a:pt x="15601" y="36295"/>
                    <a:pt x="15674" y="36587"/>
                    <a:pt x="15747" y="36856"/>
                  </a:cubicBezTo>
                  <a:cubicBezTo>
                    <a:pt x="15796" y="37026"/>
                    <a:pt x="15820" y="37172"/>
                    <a:pt x="15869" y="37319"/>
                  </a:cubicBezTo>
                  <a:cubicBezTo>
                    <a:pt x="15966" y="37684"/>
                    <a:pt x="16064" y="38050"/>
                    <a:pt x="16161" y="38367"/>
                  </a:cubicBezTo>
                  <a:cubicBezTo>
                    <a:pt x="16600" y="39781"/>
                    <a:pt x="17819" y="40341"/>
                    <a:pt x="19159" y="40341"/>
                  </a:cubicBezTo>
                  <a:cubicBezTo>
                    <a:pt x="19696" y="40341"/>
                    <a:pt x="20232" y="40244"/>
                    <a:pt x="20719" y="40073"/>
                  </a:cubicBezTo>
                  <a:cubicBezTo>
                    <a:pt x="20866" y="40024"/>
                    <a:pt x="20987" y="39976"/>
                    <a:pt x="21109" y="39927"/>
                  </a:cubicBezTo>
                  <a:cubicBezTo>
                    <a:pt x="21158" y="39902"/>
                    <a:pt x="21231" y="39878"/>
                    <a:pt x="21280" y="39854"/>
                  </a:cubicBezTo>
                  <a:cubicBezTo>
                    <a:pt x="21572" y="39707"/>
                    <a:pt x="21865" y="39537"/>
                    <a:pt x="22133" y="39342"/>
                  </a:cubicBezTo>
                  <a:lnTo>
                    <a:pt x="22328" y="39196"/>
                  </a:lnTo>
                  <a:lnTo>
                    <a:pt x="22401" y="39098"/>
                  </a:lnTo>
                  <a:lnTo>
                    <a:pt x="22499" y="39025"/>
                  </a:lnTo>
                  <a:cubicBezTo>
                    <a:pt x="22572" y="38952"/>
                    <a:pt x="22621" y="38879"/>
                    <a:pt x="22694" y="38830"/>
                  </a:cubicBezTo>
                  <a:cubicBezTo>
                    <a:pt x="22767" y="38732"/>
                    <a:pt x="22840" y="38635"/>
                    <a:pt x="22913" y="38537"/>
                  </a:cubicBezTo>
                  <a:lnTo>
                    <a:pt x="22962" y="38416"/>
                  </a:lnTo>
                  <a:cubicBezTo>
                    <a:pt x="23035" y="38342"/>
                    <a:pt x="23059" y="38245"/>
                    <a:pt x="23108" y="38147"/>
                  </a:cubicBezTo>
                  <a:cubicBezTo>
                    <a:pt x="23157" y="38074"/>
                    <a:pt x="23181" y="38001"/>
                    <a:pt x="23206" y="37904"/>
                  </a:cubicBezTo>
                  <a:cubicBezTo>
                    <a:pt x="23206" y="37879"/>
                    <a:pt x="23230" y="37831"/>
                    <a:pt x="23230" y="37782"/>
                  </a:cubicBezTo>
                  <a:lnTo>
                    <a:pt x="23279" y="37660"/>
                  </a:lnTo>
                  <a:cubicBezTo>
                    <a:pt x="23279" y="37611"/>
                    <a:pt x="23279" y="37587"/>
                    <a:pt x="23279" y="37538"/>
                  </a:cubicBezTo>
                  <a:cubicBezTo>
                    <a:pt x="23303" y="37489"/>
                    <a:pt x="23279" y="37441"/>
                    <a:pt x="23279" y="37416"/>
                  </a:cubicBezTo>
                  <a:cubicBezTo>
                    <a:pt x="23303" y="37270"/>
                    <a:pt x="23279" y="37124"/>
                    <a:pt x="23279" y="36977"/>
                  </a:cubicBezTo>
                  <a:cubicBezTo>
                    <a:pt x="23254" y="36929"/>
                    <a:pt x="23254" y="36880"/>
                    <a:pt x="23254" y="36831"/>
                  </a:cubicBezTo>
                  <a:close/>
                  <a:moveTo>
                    <a:pt x="21426" y="38440"/>
                  </a:moveTo>
                  <a:cubicBezTo>
                    <a:pt x="21109" y="38684"/>
                    <a:pt x="20744" y="38879"/>
                    <a:pt x="20354" y="39001"/>
                  </a:cubicBezTo>
                  <a:cubicBezTo>
                    <a:pt x="19964" y="39122"/>
                    <a:pt x="19549" y="39196"/>
                    <a:pt x="19135" y="39220"/>
                  </a:cubicBezTo>
                  <a:cubicBezTo>
                    <a:pt x="18282" y="39220"/>
                    <a:pt x="17502" y="38879"/>
                    <a:pt x="17234" y="38050"/>
                  </a:cubicBezTo>
                  <a:cubicBezTo>
                    <a:pt x="17088" y="37562"/>
                    <a:pt x="16941" y="37026"/>
                    <a:pt x="16819" y="36490"/>
                  </a:cubicBezTo>
                  <a:lnTo>
                    <a:pt x="16698" y="35978"/>
                  </a:lnTo>
                  <a:cubicBezTo>
                    <a:pt x="16454" y="34881"/>
                    <a:pt x="16234" y="33736"/>
                    <a:pt x="16088" y="32761"/>
                  </a:cubicBezTo>
                  <a:cubicBezTo>
                    <a:pt x="16088" y="32687"/>
                    <a:pt x="16064" y="32590"/>
                    <a:pt x="16039" y="32517"/>
                  </a:cubicBezTo>
                  <a:cubicBezTo>
                    <a:pt x="16015" y="32346"/>
                    <a:pt x="15991" y="32200"/>
                    <a:pt x="15966" y="32054"/>
                  </a:cubicBezTo>
                  <a:cubicBezTo>
                    <a:pt x="15942" y="31883"/>
                    <a:pt x="15918" y="31737"/>
                    <a:pt x="15918" y="31615"/>
                  </a:cubicBezTo>
                  <a:cubicBezTo>
                    <a:pt x="15869" y="31420"/>
                    <a:pt x="15844" y="31201"/>
                    <a:pt x="15820" y="31006"/>
                  </a:cubicBezTo>
                  <a:cubicBezTo>
                    <a:pt x="15820" y="30932"/>
                    <a:pt x="15796" y="30884"/>
                    <a:pt x="15796" y="30811"/>
                  </a:cubicBezTo>
                  <a:cubicBezTo>
                    <a:pt x="15796" y="30737"/>
                    <a:pt x="15771" y="30689"/>
                    <a:pt x="15771" y="30616"/>
                  </a:cubicBezTo>
                  <a:cubicBezTo>
                    <a:pt x="15771" y="30567"/>
                    <a:pt x="15747" y="30494"/>
                    <a:pt x="15747" y="30445"/>
                  </a:cubicBezTo>
                  <a:cubicBezTo>
                    <a:pt x="15747" y="30396"/>
                    <a:pt x="15723" y="30323"/>
                    <a:pt x="15723" y="30250"/>
                  </a:cubicBezTo>
                  <a:cubicBezTo>
                    <a:pt x="16649" y="30006"/>
                    <a:pt x="17551" y="29689"/>
                    <a:pt x="18453" y="29324"/>
                  </a:cubicBezTo>
                  <a:lnTo>
                    <a:pt x="18550" y="29470"/>
                  </a:lnTo>
                  <a:lnTo>
                    <a:pt x="18550" y="29470"/>
                  </a:lnTo>
                  <a:lnTo>
                    <a:pt x="18599" y="29568"/>
                  </a:lnTo>
                  <a:cubicBezTo>
                    <a:pt x="18648" y="29665"/>
                    <a:pt x="18696" y="29763"/>
                    <a:pt x="18745" y="29884"/>
                  </a:cubicBezTo>
                  <a:lnTo>
                    <a:pt x="18940" y="30250"/>
                  </a:lnTo>
                  <a:cubicBezTo>
                    <a:pt x="19037" y="30421"/>
                    <a:pt x="19111" y="30591"/>
                    <a:pt x="19208" y="30786"/>
                  </a:cubicBezTo>
                  <a:cubicBezTo>
                    <a:pt x="19306" y="30957"/>
                    <a:pt x="19427" y="31201"/>
                    <a:pt x="19549" y="31444"/>
                  </a:cubicBezTo>
                  <a:cubicBezTo>
                    <a:pt x="19598" y="31566"/>
                    <a:pt x="19671" y="31664"/>
                    <a:pt x="19720" y="31810"/>
                  </a:cubicBezTo>
                  <a:lnTo>
                    <a:pt x="20646" y="33638"/>
                  </a:lnTo>
                  <a:cubicBezTo>
                    <a:pt x="20695" y="33760"/>
                    <a:pt x="20768" y="33882"/>
                    <a:pt x="20817" y="34004"/>
                  </a:cubicBezTo>
                  <a:cubicBezTo>
                    <a:pt x="20890" y="34126"/>
                    <a:pt x="20939" y="34247"/>
                    <a:pt x="21012" y="34369"/>
                  </a:cubicBezTo>
                  <a:cubicBezTo>
                    <a:pt x="21182" y="34784"/>
                    <a:pt x="21377" y="35149"/>
                    <a:pt x="21524" y="35515"/>
                  </a:cubicBezTo>
                  <a:cubicBezTo>
                    <a:pt x="21597" y="35637"/>
                    <a:pt x="21646" y="35759"/>
                    <a:pt x="21694" y="35881"/>
                  </a:cubicBezTo>
                  <a:cubicBezTo>
                    <a:pt x="21792" y="36124"/>
                    <a:pt x="21889" y="36344"/>
                    <a:pt x="21962" y="36539"/>
                  </a:cubicBezTo>
                  <a:cubicBezTo>
                    <a:pt x="21987" y="36612"/>
                    <a:pt x="22011" y="36661"/>
                    <a:pt x="22036" y="36709"/>
                  </a:cubicBezTo>
                  <a:cubicBezTo>
                    <a:pt x="22060" y="36758"/>
                    <a:pt x="22084" y="36807"/>
                    <a:pt x="22109" y="36856"/>
                  </a:cubicBezTo>
                  <a:cubicBezTo>
                    <a:pt x="22304" y="37441"/>
                    <a:pt x="21987" y="38026"/>
                    <a:pt x="21426" y="38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-166652" y="3087364"/>
              <a:ext cx="281241" cy="303405"/>
            </a:xfrm>
            <a:custGeom>
              <a:avLst/>
              <a:gdLst/>
              <a:ahLst/>
              <a:cxnLst/>
              <a:rect l="l" t="t" r="r" b="b"/>
              <a:pathLst>
                <a:path w="8971" h="9678" extrusionOk="0">
                  <a:moveTo>
                    <a:pt x="8946" y="9238"/>
                  </a:moveTo>
                  <a:cubicBezTo>
                    <a:pt x="8946" y="9385"/>
                    <a:pt x="8970" y="9531"/>
                    <a:pt x="8946" y="9677"/>
                  </a:cubicBezTo>
                  <a:cubicBezTo>
                    <a:pt x="8970" y="9531"/>
                    <a:pt x="8946" y="9385"/>
                    <a:pt x="8946" y="9238"/>
                  </a:cubicBezTo>
                  <a:close/>
                  <a:moveTo>
                    <a:pt x="4096" y="1585"/>
                  </a:moveTo>
                  <a:cubicBezTo>
                    <a:pt x="3194" y="1950"/>
                    <a:pt x="2267" y="2267"/>
                    <a:pt x="1341" y="2535"/>
                  </a:cubicBezTo>
                  <a:cubicBezTo>
                    <a:pt x="1341" y="2584"/>
                    <a:pt x="1366" y="2633"/>
                    <a:pt x="1366" y="2706"/>
                  </a:cubicBezTo>
                  <a:cubicBezTo>
                    <a:pt x="2316" y="2438"/>
                    <a:pt x="3267" y="2121"/>
                    <a:pt x="4169" y="1755"/>
                  </a:cubicBezTo>
                  <a:close/>
                  <a:moveTo>
                    <a:pt x="5534" y="1170"/>
                  </a:moveTo>
                  <a:lnTo>
                    <a:pt x="5582" y="1146"/>
                  </a:lnTo>
                  <a:lnTo>
                    <a:pt x="5631" y="1122"/>
                  </a:lnTo>
                  <a:close/>
                  <a:moveTo>
                    <a:pt x="5095" y="122"/>
                  </a:moveTo>
                  <a:lnTo>
                    <a:pt x="5095" y="122"/>
                  </a:lnTo>
                  <a:cubicBezTo>
                    <a:pt x="3535" y="854"/>
                    <a:pt x="1926" y="1414"/>
                    <a:pt x="269" y="1829"/>
                  </a:cubicBezTo>
                  <a:lnTo>
                    <a:pt x="1" y="1902"/>
                  </a:lnTo>
                  <a:cubicBezTo>
                    <a:pt x="391" y="1829"/>
                    <a:pt x="634" y="1780"/>
                    <a:pt x="634" y="1780"/>
                  </a:cubicBezTo>
                  <a:lnTo>
                    <a:pt x="707" y="1780"/>
                  </a:lnTo>
                  <a:cubicBezTo>
                    <a:pt x="805" y="1755"/>
                    <a:pt x="927" y="1780"/>
                    <a:pt x="1024" y="1829"/>
                  </a:cubicBezTo>
                  <a:cubicBezTo>
                    <a:pt x="2048" y="1560"/>
                    <a:pt x="3023" y="1219"/>
                    <a:pt x="3998" y="805"/>
                  </a:cubicBezTo>
                  <a:cubicBezTo>
                    <a:pt x="4364" y="659"/>
                    <a:pt x="4754" y="488"/>
                    <a:pt x="5168" y="293"/>
                  </a:cubicBezTo>
                  <a:cubicBezTo>
                    <a:pt x="5339" y="220"/>
                    <a:pt x="5558" y="293"/>
                    <a:pt x="5655" y="464"/>
                  </a:cubicBezTo>
                  <a:lnTo>
                    <a:pt x="5802" y="366"/>
                  </a:lnTo>
                  <a:cubicBezTo>
                    <a:pt x="5680" y="98"/>
                    <a:pt x="5363" y="0"/>
                    <a:pt x="5095" y="122"/>
                  </a:cubicBezTo>
                  <a:close/>
                  <a:moveTo>
                    <a:pt x="269" y="3023"/>
                  </a:moveTo>
                  <a:lnTo>
                    <a:pt x="269" y="3023"/>
                  </a:lnTo>
                  <a:cubicBezTo>
                    <a:pt x="269" y="3047"/>
                    <a:pt x="269" y="3096"/>
                    <a:pt x="293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-81819" y="2568490"/>
              <a:ext cx="99348" cy="68813"/>
            </a:xfrm>
            <a:custGeom>
              <a:avLst/>
              <a:gdLst/>
              <a:ahLst/>
              <a:cxnLst/>
              <a:rect l="l" t="t" r="r" b="b"/>
              <a:pathLst>
                <a:path w="3169" h="2195" extrusionOk="0">
                  <a:moveTo>
                    <a:pt x="3120" y="1"/>
                  </a:moveTo>
                  <a:cubicBezTo>
                    <a:pt x="2949" y="147"/>
                    <a:pt x="2413" y="805"/>
                    <a:pt x="1780" y="1025"/>
                  </a:cubicBezTo>
                  <a:cubicBezTo>
                    <a:pt x="951" y="1293"/>
                    <a:pt x="98" y="1025"/>
                    <a:pt x="73" y="1342"/>
                  </a:cubicBezTo>
                  <a:cubicBezTo>
                    <a:pt x="0" y="2195"/>
                    <a:pt x="2657" y="1610"/>
                    <a:pt x="3169" y="123"/>
                  </a:cubicBezTo>
                  <a:cubicBezTo>
                    <a:pt x="3169" y="74"/>
                    <a:pt x="3144" y="50"/>
                    <a:pt x="31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-447861" y="2800794"/>
              <a:ext cx="59628" cy="120008"/>
            </a:xfrm>
            <a:custGeom>
              <a:avLst/>
              <a:gdLst/>
              <a:ahLst/>
              <a:cxnLst/>
              <a:rect l="l" t="t" r="r" b="b"/>
              <a:pathLst>
                <a:path w="1902" h="3828" extrusionOk="0">
                  <a:moveTo>
                    <a:pt x="854" y="25"/>
                  </a:moveTo>
                  <a:cubicBezTo>
                    <a:pt x="878" y="245"/>
                    <a:pt x="1122" y="1049"/>
                    <a:pt x="927" y="1707"/>
                  </a:cubicBezTo>
                  <a:cubicBezTo>
                    <a:pt x="708" y="2536"/>
                    <a:pt x="1" y="3096"/>
                    <a:pt x="244" y="3291"/>
                  </a:cubicBezTo>
                  <a:cubicBezTo>
                    <a:pt x="927" y="3828"/>
                    <a:pt x="1902" y="1293"/>
                    <a:pt x="951" y="25"/>
                  </a:cubicBezTo>
                  <a:cubicBezTo>
                    <a:pt x="903" y="1"/>
                    <a:pt x="878" y="1"/>
                    <a:pt x="85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-294278" y="2866535"/>
              <a:ext cx="49721" cy="110070"/>
            </a:xfrm>
            <a:custGeom>
              <a:avLst/>
              <a:gdLst/>
              <a:ahLst/>
              <a:cxnLst/>
              <a:rect l="l" t="t" r="r" b="b"/>
              <a:pathLst>
                <a:path w="1586" h="3511" extrusionOk="0">
                  <a:moveTo>
                    <a:pt x="1" y="24"/>
                  </a:moveTo>
                  <a:cubicBezTo>
                    <a:pt x="683" y="1268"/>
                    <a:pt x="440" y="3218"/>
                    <a:pt x="732" y="3291"/>
                  </a:cubicBezTo>
                  <a:cubicBezTo>
                    <a:pt x="1585" y="3510"/>
                    <a:pt x="1049" y="878"/>
                    <a:pt x="98" y="0"/>
                  </a:cubicBezTo>
                  <a:cubicBezTo>
                    <a:pt x="74" y="0"/>
                    <a:pt x="25" y="0"/>
                    <a:pt x="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-259103" y="2639561"/>
              <a:ext cx="22948" cy="80287"/>
            </a:xfrm>
            <a:custGeom>
              <a:avLst/>
              <a:gdLst/>
              <a:ahLst/>
              <a:cxnLst/>
              <a:rect l="l" t="t" r="r" b="b"/>
              <a:pathLst>
                <a:path w="732" h="2561" extrusionOk="0">
                  <a:moveTo>
                    <a:pt x="49" y="25"/>
                  </a:moveTo>
                  <a:cubicBezTo>
                    <a:pt x="390" y="951"/>
                    <a:pt x="0" y="2219"/>
                    <a:pt x="195" y="2316"/>
                  </a:cubicBezTo>
                  <a:cubicBezTo>
                    <a:pt x="731" y="2560"/>
                    <a:pt x="658" y="732"/>
                    <a:pt x="122" y="25"/>
                  </a:cubicBezTo>
                  <a:cubicBezTo>
                    <a:pt x="98" y="1"/>
                    <a:pt x="73" y="1"/>
                    <a:pt x="49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37374" y="2751888"/>
              <a:ext cx="103957" cy="241520"/>
            </a:xfrm>
            <a:custGeom>
              <a:avLst/>
              <a:gdLst/>
              <a:ahLst/>
              <a:cxnLst/>
              <a:rect l="l" t="t" r="r" b="b"/>
              <a:pathLst>
                <a:path w="3316" h="7704" extrusionOk="0">
                  <a:moveTo>
                    <a:pt x="147" y="391"/>
                  </a:moveTo>
                  <a:cubicBezTo>
                    <a:pt x="829" y="2121"/>
                    <a:pt x="1341" y="3901"/>
                    <a:pt x="1707" y="5729"/>
                  </a:cubicBezTo>
                  <a:cubicBezTo>
                    <a:pt x="1877" y="6753"/>
                    <a:pt x="1439" y="7435"/>
                    <a:pt x="1731" y="7484"/>
                  </a:cubicBezTo>
                  <a:cubicBezTo>
                    <a:pt x="3316" y="7703"/>
                    <a:pt x="1731" y="3218"/>
                    <a:pt x="342" y="293"/>
                  </a:cubicBezTo>
                  <a:cubicBezTo>
                    <a:pt x="171" y="1"/>
                    <a:pt x="1" y="98"/>
                    <a:pt x="147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4" name="Google Shape;1144;p13"/>
          <p:cNvGrpSpPr/>
          <p:nvPr/>
        </p:nvGrpSpPr>
        <p:grpSpPr>
          <a:xfrm>
            <a:off x="5485483" y="5973881"/>
            <a:ext cx="1221029" cy="1250215"/>
            <a:chOff x="-2883192" y="310444"/>
            <a:chExt cx="1054551" cy="1079757"/>
          </a:xfrm>
        </p:grpSpPr>
        <p:sp>
          <p:nvSpPr>
            <p:cNvPr id="1145" name="Google Shape;1145;p13"/>
            <p:cNvSpPr/>
            <p:nvPr/>
          </p:nvSpPr>
          <p:spPr>
            <a:xfrm>
              <a:off x="-2883192" y="310444"/>
              <a:ext cx="1054551" cy="1079757"/>
            </a:xfrm>
            <a:custGeom>
              <a:avLst/>
              <a:gdLst/>
              <a:ahLst/>
              <a:cxnLst/>
              <a:rect l="l" t="t" r="r" b="b"/>
              <a:pathLst>
                <a:path w="33638" h="34442" extrusionOk="0">
                  <a:moveTo>
                    <a:pt x="21011" y="31273"/>
                  </a:moveTo>
                  <a:cubicBezTo>
                    <a:pt x="27983" y="29323"/>
                    <a:pt x="32589" y="22718"/>
                    <a:pt x="32029" y="15503"/>
                  </a:cubicBezTo>
                  <a:cubicBezTo>
                    <a:pt x="31468" y="8288"/>
                    <a:pt x="25911" y="2462"/>
                    <a:pt x="18720" y="1609"/>
                  </a:cubicBezTo>
                  <a:cubicBezTo>
                    <a:pt x="11530" y="756"/>
                    <a:pt x="4754" y="5095"/>
                    <a:pt x="2511" y="11993"/>
                  </a:cubicBezTo>
                  <a:cubicBezTo>
                    <a:pt x="269" y="18867"/>
                    <a:pt x="3218" y="26374"/>
                    <a:pt x="9531" y="29908"/>
                  </a:cubicBezTo>
                  <a:cubicBezTo>
                    <a:pt x="13017" y="31858"/>
                    <a:pt x="17160" y="32346"/>
                    <a:pt x="21011" y="31273"/>
                  </a:cubicBezTo>
                  <a:close/>
                  <a:moveTo>
                    <a:pt x="31005" y="24595"/>
                  </a:moveTo>
                  <a:cubicBezTo>
                    <a:pt x="27251" y="31322"/>
                    <a:pt x="19257" y="34442"/>
                    <a:pt x="11944" y="32053"/>
                  </a:cubicBezTo>
                  <a:cubicBezTo>
                    <a:pt x="4607" y="29665"/>
                    <a:pt x="0" y="22450"/>
                    <a:pt x="902" y="14796"/>
                  </a:cubicBezTo>
                  <a:cubicBezTo>
                    <a:pt x="1804" y="7142"/>
                    <a:pt x="7995" y="1195"/>
                    <a:pt x="15673" y="610"/>
                  </a:cubicBezTo>
                  <a:cubicBezTo>
                    <a:pt x="23351" y="0"/>
                    <a:pt x="30371" y="4900"/>
                    <a:pt x="32468" y="12310"/>
                  </a:cubicBezTo>
                  <a:cubicBezTo>
                    <a:pt x="33638" y="16429"/>
                    <a:pt x="33126" y="20865"/>
                    <a:pt x="31005" y="24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-2348298" y="53127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6" y="1658"/>
                    <a:pt x="1731" y="1634"/>
                    <a:pt x="1536" y="1683"/>
                  </a:cubicBezTo>
                  <a:cubicBezTo>
                    <a:pt x="683" y="2146"/>
                    <a:pt x="1049" y="3462"/>
                    <a:pt x="2024" y="3413"/>
                  </a:cubicBezTo>
                  <a:cubicBezTo>
                    <a:pt x="2292" y="3316"/>
                    <a:pt x="2487" y="3072"/>
                    <a:pt x="2536" y="2804"/>
                  </a:cubicBezTo>
                  <a:cubicBezTo>
                    <a:pt x="2706" y="3243"/>
                    <a:pt x="2853" y="3706"/>
                    <a:pt x="2999" y="4242"/>
                  </a:cubicBezTo>
                  <a:cubicBezTo>
                    <a:pt x="3681" y="6679"/>
                    <a:pt x="3754" y="8800"/>
                    <a:pt x="3121" y="8995"/>
                  </a:cubicBezTo>
                  <a:cubicBezTo>
                    <a:pt x="2511" y="9166"/>
                    <a:pt x="1439" y="7313"/>
                    <a:pt x="732" y="4876"/>
                  </a:cubicBezTo>
                  <a:cubicBezTo>
                    <a:pt x="50" y="2414"/>
                    <a:pt x="1" y="293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-2578313" y="59698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7" y="1658"/>
                    <a:pt x="1707" y="1634"/>
                    <a:pt x="1512" y="1683"/>
                  </a:cubicBezTo>
                  <a:cubicBezTo>
                    <a:pt x="659" y="2146"/>
                    <a:pt x="1025" y="3462"/>
                    <a:pt x="2000" y="3413"/>
                  </a:cubicBezTo>
                  <a:cubicBezTo>
                    <a:pt x="2292" y="3316"/>
                    <a:pt x="2487" y="3072"/>
                    <a:pt x="2512" y="2804"/>
                  </a:cubicBezTo>
                  <a:cubicBezTo>
                    <a:pt x="2682" y="3243"/>
                    <a:pt x="2853" y="3706"/>
                    <a:pt x="2999" y="4218"/>
                  </a:cubicBezTo>
                  <a:cubicBezTo>
                    <a:pt x="3682" y="6655"/>
                    <a:pt x="3755" y="8800"/>
                    <a:pt x="3121" y="8971"/>
                  </a:cubicBezTo>
                  <a:cubicBezTo>
                    <a:pt x="2487" y="9166"/>
                    <a:pt x="1439" y="7313"/>
                    <a:pt x="732" y="4876"/>
                  </a:cubicBezTo>
                  <a:cubicBezTo>
                    <a:pt x="50" y="2414"/>
                    <a:pt x="1" y="269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-2643239" y="829286"/>
              <a:ext cx="613645" cy="315632"/>
            </a:xfrm>
            <a:custGeom>
              <a:avLst/>
              <a:gdLst/>
              <a:ahLst/>
              <a:cxnLst/>
              <a:rect l="l" t="t" r="r" b="b"/>
              <a:pathLst>
                <a:path w="19574" h="10068" extrusionOk="0">
                  <a:moveTo>
                    <a:pt x="220" y="5753"/>
                  </a:moveTo>
                  <a:cubicBezTo>
                    <a:pt x="0" y="5339"/>
                    <a:pt x="610" y="4998"/>
                    <a:pt x="829" y="5412"/>
                  </a:cubicBezTo>
                  <a:cubicBezTo>
                    <a:pt x="1804" y="7167"/>
                    <a:pt x="3534" y="8191"/>
                    <a:pt x="5533" y="8630"/>
                  </a:cubicBezTo>
                  <a:cubicBezTo>
                    <a:pt x="9384" y="9336"/>
                    <a:pt x="13382" y="8264"/>
                    <a:pt x="16380" y="5680"/>
                  </a:cubicBezTo>
                  <a:cubicBezTo>
                    <a:pt x="17891" y="4291"/>
                    <a:pt x="18891" y="2463"/>
                    <a:pt x="18866" y="367"/>
                  </a:cubicBezTo>
                  <a:cubicBezTo>
                    <a:pt x="18842" y="172"/>
                    <a:pt x="19012" y="1"/>
                    <a:pt x="19207" y="1"/>
                  </a:cubicBezTo>
                  <a:cubicBezTo>
                    <a:pt x="19378" y="1"/>
                    <a:pt x="19549" y="172"/>
                    <a:pt x="19549" y="342"/>
                  </a:cubicBezTo>
                  <a:cubicBezTo>
                    <a:pt x="19573" y="2682"/>
                    <a:pt x="18501" y="4681"/>
                    <a:pt x="16843" y="6192"/>
                  </a:cubicBezTo>
                  <a:cubicBezTo>
                    <a:pt x="13674" y="8922"/>
                    <a:pt x="9458" y="10068"/>
                    <a:pt x="5363" y="9312"/>
                  </a:cubicBezTo>
                  <a:cubicBezTo>
                    <a:pt x="3193" y="8849"/>
                    <a:pt x="1316" y="7703"/>
                    <a:pt x="220" y="5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-2742587" y="898068"/>
              <a:ext cx="148285" cy="81792"/>
            </a:xfrm>
            <a:custGeom>
              <a:avLst/>
              <a:gdLst/>
              <a:ahLst/>
              <a:cxnLst/>
              <a:rect l="l" t="t" r="r" b="b"/>
              <a:pathLst>
                <a:path w="4730" h="2609" extrusionOk="0">
                  <a:moveTo>
                    <a:pt x="2682" y="2389"/>
                  </a:moveTo>
                  <a:cubicBezTo>
                    <a:pt x="2170" y="2560"/>
                    <a:pt x="1658" y="2609"/>
                    <a:pt x="1122" y="2584"/>
                  </a:cubicBezTo>
                  <a:cubicBezTo>
                    <a:pt x="585" y="2511"/>
                    <a:pt x="220" y="2316"/>
                    <a:pt x="98" y="1951"/>
                  </a:cubicBezTo>
                  <a:cubicBezTo>
                    <a:pt x="0" y="1585"/>
                    <a:pt x="220" y="1219"/>
                    <a:pt x="634" y="903"/>
                  </a:cubicBezTo>
                  <a:lnTo>
                    <a:pt x="634" y="903"/>
                  </a:lnTo>
                  <a:cubicBezTo>
                    <a:pt x="1487" y="293"/>
                    <a:pt x="2535" y="1"/>
                    <a:pt x="3608" y="49"/>
                  </a:cubicBezTo>
                  <a:cubicBezTo>
                    <a:pt x="4144" y="98"/>
                    <a:pt x="4510" y="318"/>
                    <a:pt x="4632" y="683"/>
                  </a:cubicBezTo>
                  <a:cubicBezTo>
                    <a:pt x="4729" y="1049"/>
                    <a:pt x="4510" y="1414"/>
                    <a:pt x="4095" y="1731"/>
                  </a:cubicBezTo>
                  <a:lnTo>
                    <a:pt x="4071" y="1731"/>
                  </a:lnTo>
                  <a:cubicBezTo>
                    <a:pt x="3657" y="2024"/>
                    <a:pt x="3194" y="2243"/>
                    <a:pt x="2682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-2126685" y="724609"/>
              <a:ext cx="149038" cy="81040"/>
            </a:xfrm>
            <a:custGeom>
              <a:avLst/>
              <a:gdLst/>
              <a:ahLst/>
              <a:cxnLst/>
              <a:rect l="l" t="t" r="r" b="b"/>
              <a:pathLst>
                <a:path w="4754" h="2585" extrusionOk="0">
                  <a:moveTo>
                    <a:pt x="2682" y="2365"/>
                  </a:moveTo>
                  <a:lnTo>
                    <a:pt x="2682" y="2365"/>
                  </a:lnTo>
                  <a:cubicBezTo>
                    <a:pt x="2170" y="2536"/>
                    <a:pt x="1658" y="2584"/>
                    <a:pt x="1122" y="2560"/>
                  </a:cubicBezTo>
                  <a:cubicBezTo>
                    <a:pt x="610" y="2487"/>
                    <a:pt x="244" y="2292"/>
                    <a:pt x="122" y="1951"/>
                  </a:cubicBezTo>
                  <a:lnTo>
                    <a:pt x="98" y="1926"/>
                  </a:lnTo>
                  <a:cubicBezTo>
                    <a:pt x="0" y="1561"/>
                    <a:pt x="220" y="1171"/>
                    <a:pt x="659" y="854"/>
                  </a:cubicBezTo>
                  <a:cubicBezTo>
                    <a:pt x="1073" y="561"/>
                    <a:pt x="1536" y="342"/>
                    <a:pt x="2024" y="196"/>
                  </a:cubicBezTo>
                  <a:lnTo>
                    <a:pt x="2072" y="196"/>
                  </a:lnTo>
                  <a:cubicBezTo>
                    <a:pt x="2560" y="49"/>
                    <a:pt x="3096" y="1"/>
                    <a:pt x="3632" y="25"/>
                  </a:cubicBezTo>
                  <a:cubicBezTo>
                    <a:pt x="4144" y="74"/>
                    <a:pt x="4534" y="293"/>
                    <a:pt x="4632" y="659"/>
                  </a:cubicBezTo>
                  <a:cubicBezTo>
                    <a:pt x="4754" y="1024"/>
                    <a:pt x="4534" y="1390"/>
                    <a:pt x="4120" y="1707"/>
                  </a:cubicBezTo>
                  <a:lnTo>
                    <a:pt x="4095" y="1707"/>
                  </a:lnTo>
                  <a:cubicBezTo>
                    <a:pt x="3681" y="1999"/>
                    <a:pt x="3218" y="2219"/>
                    <a:pt x="2706" y="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-2274156" y="395277"/>
              <a:ext cx="239201" cy="165058"/>
            </a:xfrm>
            <a:custGeom>
              <a:avLst/>
              <a:gdLst/>
              <a:ahLst/>
              <a:cxnLst/>
              <a:rect l="l" t="t" r="r" b="b"/>
              <a:pathLst>
                <a:path w="7630" h="5265" extrusionOk="0">
                  <a:moveTo>
                    <a:pt x="25" y="49"/>
                  </a:moveTo>
                  <a:cubicBezTo>
                    <a:pt x="1511" y="512"/>
                    <a:pt x="2901" y="1268"/>
                    <a:pt x="4119" y="2243"/>
                  </a:cubicBezTo>
                  <a:cubicBezTo>
                    <a:pt x="5265" y="3120"/>
                    <a:pt x="6118" y="4314"/>
                    <a:pt x="7239" y="5167"/>
                  </a:cubicBezTo>
                  <a:cubicBezTo>
                    <a:pt x="7386" y="5265"/>
                    <a:pt x="7629" y="5167"/>
                    <a:pt x="7556" y="4997"/>
                  </a:cubicBezTo>
                  <a:cubicBezTo>
                    <a:pt x="7069" y="3778"/>
                    <a:pt x="5826" y="2803"/>
                    <a:pt x="4778" y="2072"/>
                  </a:cubicBezTo>
                  <a:cubicBezTo>
                    <a:pt x="3339" y="1048"/>
                    <a:pt x="1828" y="268"/>
                    <a:pt x="25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-2011286" y="594694"/>
              <a:ext cx="38216" cy="62700"/>
            </a:xfrm>
            <a:custGeom>
              <a:avLst/>
              <a:gdLst/>
              <a:ahLst/>
              <a:cxnLst/>
              <a:rect l="l" t="t" r="r" b="b"/>
              <a:pathLst>
                <a:path w="1219" h="2000" extrusionOk="0">
                  <a:moveTo>
                    <a:pt x="49" y="318"/>
                  </a:moveTo>
                  <a:cubicBezTo>
                    <a:pt x="122" y="586"/>
                    <a:pt x="244" y="830"/>
                    <a:pt x="390" y="1073"/>
                  </a:cubicBezTo>
                  <a:cubicBezTo>
                    <a:pt x="536" y="1366"/>
                    <a:pt x="731" y="1634"/>
                    <a:pt x="926" y="1902"/>
                  </a:cubicBezTo>
                  <a:cubicBezTo>
                    <a:pt x="1024" y="2000"/>
                    <a:pt x="1146" y="1902"/>
                    <a:pt x="1170" y="1805"/>
                  </a:cubicBezTo>
                  <a:cubicBezTo>
                    <a:pt x="1219" y="1220"/>
                    <a:pt x="609" y="732"/>
                    <a:pt x="390" y="220"/>
                  </a:cubicBezTo>
                  <a:cubicBezTo>
                    <a:pt x="317" y="1"/>
                    <a:pt x="0" y="98"/>
                    <a:pt x="49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-2520974" y="864461"/>
              <a:ext cx="75679" cy="35175"/>
            </a:xfrm>
            <a:custGeom>
              <a:avLst/>
              <a:gdLst/>
              <a:ahLst/>
              <a:cxnLst/>
              <a:rect l="l" t="t" r="r" b="b"/>
              <a:pathLst>
                <a:path w="2414" h="1122" extrusionOk="0">
                  <a:moveTo>
                    <a:pt x="2389" y="220"/>
                  </a:moveTo>
                  <a:cubicBezTo>
                    <a:pt x="1901" y="0"/>
                    <a:pt x="0" y="98"/>
                    <a:pt x="49" y="878"/>
                  </a:cubicBezTo>
                  <a:cubicBezTo>
                    <a:pt x="49" y="926"/>
                    <a:pt x="98" y="975"/>
                    <a:pt x="146" y="1000"/>
                  </a:cubicBezTo>
                  <a:cubicBezTo>
                    <a:pt x="488" y="1121"/>
                    <a:pt x="878" y="805"/>
                    <a:pt x="1219" y="731"/>
                  </a:cubicBezTo>
                  <a:cubicBezTo>
                    <a:pt x="1609" y="634"/>
                    <a:pt x="2145" y="634"/>
                    <a:pt x="2389" y="293"/>
                  </a:cubicBezTo>
                  <a:cubicBezTo>
                    <a:pt x="2413" y="268"/>
                    <a:pt x="2413" y="244"/>
                    <a:pt x="2389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-2291743" y="792607"/>
              <a:ext cx="79504" cy="45144"/>
            </a:xfrm>
            <a:custGeom>
              <a:avLst/>
              <a:gdLst/>
              <a:ahLst/>
              <a:cxnLst/>
              <a:rect l="l" t="t" r="r" b="b"/>
              <a:pathLst>
                <a:path w="2536" h="1440" extrusionOk="0">
                  <a:moveTo>
                    <a:pt x="122" y="1415"/>
                  </a:moveTo>
                  <a:cubicBezTo>
                    <a:pt x="537" y="1195"/>
                    <a:pt x="975" y="1000"/>
                    <a:pt x="1414" y="854"/>
                  </a:cubicBezTo>
                  <a:cubicBezTo>
                    <a:pt x="1755" y="757"/>
                    <a:pt x="2316" y="830"/>
                    <a:pt x="2511" y="513"/>
                  </a:cubicBezTo>
                  <a:cubicBezTo>
                    <a:pt x="2535" y="440"/>
                    <a:pt x="2535" y="367"/>
                    <a:pt x="2487" y="318"/>
                  </a:cubicBezTo>
                  <a:cubicBezTo>
                    <a:pt x="2194" y="1"/>
                    <a:pt x="1487" y="318"/>
                    <a:pt x="1170" y="440"/>
                  </a:cubicBezTo>
                  <a:cubicBezTo>
                    <a:pt x="756" y="610"/>
                    <a:pt x="196" y="854"/>
                    <a:pt x="25" y="1293"/>
                  </a:cubicBezTo>
                  <a:cubicBezTo>
                    <a:pt x="1" y="1342"/>
                    <a:pt x="25" y="1439"/>
                    <a:pt x="122" y="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-2650889" y="452585"/>
              <a:ext cx="100132" cy="81008"/>
            </a:xfrm>
            <a:custGeom>
              <a:avLst/>
              <a:gdLst/>
              <a:ahLst/>
              <a:cxnLst/>
              <a:rect l="l" t="t" r="r" b="b"/>
              <a:pathLst>
                <a:path w="3194" h="2584" extrusionOk="0">
                  <a:moveTo>
                    <a:pt x="3047" y="951"/>
                  </a:moveTo>
                  <a:cubicBezTo>
                    <a:pt x="1975" y="0"/>
                    <a:pt x="0" y="1048"/>
                    <a:pt x="293" y="2389"/>
                  </a:cubicBezTo>
                  <a:cubicBezTo>
                    <a:pt x="317" y="2535"/>
                    <a:pt x="464" y="2584"/>
                    <a:pt x="585" y="2511"/>
                  </a:cubicBezTo>
                  <a:cubicBezTo>
                    <a:pt x="1853" y="1731"/>
                    <a:pt x="1341" y="1755"/>
                    <a:pt x="3072" y="1195"/>
                  </a:cubicBezTo>
                  <a:cubicBezTo>
                    <a:pt x="3169" y="1170"/>
                    <a:pt x="3193" y="975"/>
                    <a:pt x="3047" y="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-2426987" y="357814"/>
              <a:ext cx="106245" cy="112358"/>
            </a:xfrm>
            <a:custGeom>
              <a:avLst/>
              <a:gdLst/>
              <a:ahLst/>
              <a:cxnLst/>
              <a:rect l="l" t="t" r="r" b="b"/>
              <a:pathLst>
                <a:path w="3389" h="3584" extrusionOk="0">
                  <a:moveTo>
                    <a:pt x="1097" y="2950"/>
                  </a:moveTo>
                  <a:cubicBezTo>
                    <a:pt x="1414" y="2731"/>
                    <a:pt x="1780" y="2584"/>
                    <a:pt x="2170" y="2487"/>
                  </a:cubicBezTo>
                  <a:cubicBezTo>
                    <a:pt x="2560" y="2414"/>
                    <a:pt x="2950" y="2511"/>
                    <a:pt x="3291" y="2268"/>
                  </a:cubicBezTo>
                  <a:cubicBezTo>
                    <a:pt x="3388" y="2219"/>
                    <a:pt x="3388" y="2097"/>
                    <a:pt x="3315" y="2048"/>
                  </a:cubicBezTo>
                  <a:cubicBezTo>
                    <a:pt x="1097" y="1"/>
                    <a:pt x="0" y="3584"/>
                    <a:pt x="1097" y="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7" name="Google Shape;1157;p13"/>
          <p:cNvGrpSpPr/>
          <p:nvPr/>
        </p:nvGrpSpPr>
        <p:grpSpPr>
          <a:xfrm>
            <a:off x="6863477" y="6048917"/>
            <a:ext cx="944739" cy="971016"/>
            <a:chOff x="1805675" y="2151550"/>
            <a:chExt cx="806275" cy="828700"/>
          </a:xfrm>
        </p:grpSpPr>
        <p:sp>
          <p:nvSpPr>
            <p:cNvPr id="1158" name="Google Shape;1158;p13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60" name="Google Shape;1160;p13"/>
          <p:cNvSpPr/>
          <p:nvPr/>
        </p:nvSpPr>
        <p:spPr>
          <a:xfrm>
            <a:off x="-210915" y="2818934"/>
            <a:ext cx="1058300" cy="1372567"/>
          </a:xfrm>
          <a:custGeom>
            <a:avLst/>
            <a:gdLst/>
            <a:ahLst/>
            <a:cxnLst/>
            <a:rect l="l" t="t" r="r" b="b"/>
            <a:pathLst>
              <a:path w="31749" h="41177" extrusionOk="0">
                <a:moveTo>
                  <a:pt x="16013" y="9844"/>
                </a:moveTo>
                <a:cubicBezTo>
                  <a:pt x="12548" y="5200"/>
                  <a:pt x="19549" y="1"/>
                  <a:pt x="23015" y="4645"/>
                </a:cubicBezTo>
                <a:cubicBezTo>
                  <a:pt x="31749" y="16360"/>
                  <a:pt x="24332" y="21351"/>
                  <a:pt x="17123" y="26134"/>
                </a:cubicBezTo>
                <a:cubicBezTo>
                  <a:pt x="14280" y="28075"/>
                  <a:pt x="11508" y="29877"/>
                  <a:pt x="12617" y="31887"/>
                </a:cubicBezTo>
                <a:cubicBezTo>
                  <a:pt x="15390" y="36948"/>
                  <a:pt x="7765" y="41176"/>
                  <a:pt x="4922" y="36046"/>
                </a:cubicBezTo>
                <a:cubicBezTo>
                  <a:pt x="1" y="27104"/>
                  <a:pt x="6032" y="23084"/>
                  <a:pt x="12270" y="18925"/>
                </a:cubicBezTo>
                <a:cubicBezTo>
                  <a:pt x="15736" y="16637"/>
                  <a:pt x="19341" y="14211"/>
                  <a:pt x="16013" y="98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61" name="Google Shape;1161;p13"/>
          <p:cNvGrpSpPr/>
          <p:nvPr/>
        </p:nvGrpSpPr>
        <p:grpSpPr>
          <a:xfrm rot="1161540">
            <a:off x="9974214" y="-128926"/>
            <a:ext cx="1736407" cy="1696505"/>
            <a:chOff x="1965175" y="226275"/>
            <a:chExt cx="1302250" cy="1272325"/>
          </a:xfrm>
        </p:grpSpPr>
        <p:sp>
          <p:nvSpPr>
            <p:cNvPr id="1162" name="Google Shape;1162;p13"/>
            <p:cNvSpPr/>
            <p:nvPr/>
          </p:nvSpPr>
          <p:spPr>
            <a:xfrm>
              <a:off x="2529675" y="995125"/>
              <a:ext cx="203150" cy="203150"/>
            </a:xfrm>
            <a:custGeom>
              <a:avLst/>
              <a:gdLst/>
              <a:ahLst/>
              <a:cxnLst/>
              <a:rect l="l" t="t" r="r" b="b"/>
              <a:pathLst>
                <a:path w="8126" h="8126" extrusionOk="0">
                  <a:moveTo>
                    <a:pt x="4238" y="7129"/>
                  </a:moveTo>
                  <a:cubicBezTo>
                    <a:pt x="5384" y="7129"/>
                    <a:pt x="6381" y="6082"/>
                    <a:pt x="6879" y="4886"/>
                  </a:cubicBezTo>
                  <a:cubicBezTo>
                    <a:pt x="7029" y="4437"/>
                    <a:pt x="7129" y="3989"/>
                    <a:pt x="7129" y="3540"/>
                  </a:cubicBezTo>
                  <a:lnTo>
                    <a:pt x="7129" y="3540"/>
                  </a:lnTo>
                  <a:cubicBezTo>
                    <a:pt x="7129" y="3141"/>
                    <a:pt x="7079" y="2742"/>
                    <a:pt x="6879" y="2394"/>
                  </a:cubicBezTo>
                  <a:cubicBezTo>
                    <a:pt x="6530" y="1596"/>
                    <a:pt x="5633" y="1048"/>
                    <a:pt x="4038" y="1098"/>
                  </a:cubicBezTo>
                  <a:cubicBezTo>
                    <a:pt x="2393" y="1147"/>
                    <a:pt x="1546" y="1696"/>
                    <a:pt x="1247" y="2543"/>
                  </a:cubicBezTo>
                  <a:cubicBezTo>
                    <a:pt x="1097" y="2892"/>
                    <a:pt x="1047" y="3291"/>
                    <a:pt x="1047" y="3690"/>
                  </a:cubicBezTo>
                  <a:cubicBezTo>
                    <a:pt x="1097" y="4138"/>
                    <a:pt x="1197" y="4587"/>
                    <a:pt x="1396" y="4986"/>
                  </a:cubicBezTo>
                  <a:cubicBezTo>
                    <a:pt x="1945" y="6182"/>
                    <a:pt x="3041" y="7179"/>
                    <a:pt x="4238" y="7129"/>
                  </a:cubicBezTo>
                  <a:close/>
                  <a:moveTo>
                    <a:pt x="7777" y="5235"/>
                  </a:moveTo>
                  <a:cubicBezTo>
                    <a:pt x="7129" y="6730"/>
                    <a:pt x="5833" y="8076"/>
                    <a:pt x="4238" y="8076"/>
                  </a:cubicBezTo>
                  <a:cubicBezTo>
                    <a:pt x="2593" y="8126"/>
                    <a:pt x="1197" y="6880"/>
                    <a:pt x="499" y="5384"/>
                  </a:cubicBezTo>
                  <a:cubicBezTo>
                    <a:pt x="250" y="4886"/>
                    <a:pt x="100" y="4338"/>
                    <a:pt x="51" y="3739"/>
                  </a:cubicBezTo>
                  <a:cubicBezTo>
                    <a:pt x="1" y="3191"/>
                    <a:pt x="100" y="2643"/>
                    <a:pt x="300" y="2144"/>
                  </a:cubicBezTo>
                  <a:cubicBezTo>
                    <a:pt x="748" y="998"/>
                    <a:pt x="1895" y="151"/>
                    <a:pt x="3938" y="101"/>
                  </a:cubicBezTo>
                  <a:cubicBezTo>
                    <a:pt x="5982" y="1"/>
                    <a:pt x="7228" y="799"/>
                    <a:pt x="7777" y="1945"/>
                  </a:cubicBezTo>
                  <a:cubicBezTo>
                    <a:pt x="7976" y="2443"/>
                    <a:pt x="8125" y="2992"/>
                    <a:pt x="8076" y="3540"/>
                  </a:cubicBezTo>
                  <a:lnTo>
                    <a:pt x="8076" y="3540"/>
                  </a:lnTo>
                  <a:cubicBezTo>
                    <a:pt x="8076" y="4138"/>
                    <a:pt x="7976" y="4686"/>
                    <a:pt x="7777" y="5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2694175" y="765850"/>
              <a:ext cx="272925" cy="279150"/>
            </a:xfrm>
            <a:custGeom>
              <a:avLst/>
              <a:gdLst/>
              <a:ahLst/>
              <a:cxnLst/>
              <a:rect l="l" t="t" r="r" b="b"/>
              <a:pathLst>
                <a:path w="10917" h="11166" extrusionOk="0">
                  <a:moveTo>
                    <a:pt x="150" y="5234"/>
                  </a:moveTo>
                  <a:cubicBezTo>
                    <a:pt x="449" y="4586"/>
                    <a:pt x="848" y="4038"/>
                    <a:pt x="1246" y="3440"/>
                  </a:cubicBezTo>
                  <a:cubicBezTo>
                    <a:pt x="2193" y="2094"/>
                    <a:pt x="3539" y="1047"/>
                    <a:pt x="5134" y="449"/>
                  </a:cubicBezTo>
                  <a:cubicBezTo>
                    <a:pt x="6630" y="0"/>
                    <a:pt x="8275" y="250"/>
                    <a:pt x="9670" y="1097"/>
                  </a:cubicBezTo>
                  <a:cubicBezTo>
                    <a:pt x="10019" y="1296"/>
                    <a:pt x="10368" y="1546"/>
                    <a:pt x="10717" y="1795"/>
                  </a:cubicBezTo>
                  <a:cubicBezTo>
                    <a:pt x="10866" y="1895"/>
                    <a:pt x="10916" y="2144"/>
                    <a:pt x="10817" y="2293"/>
                  </a:cubicBezTo>
                  <a:cubicBezTo>
                    <a:pt x="10567" y="2692"/>
                    <a:pt x="5234" y="11166"/>
                    <a:pt x="100" y="5683"/>
                  </a:cubicBezTo>
                  <a:cubicBezTo>
                    <a:pt x="0" y="5583"/>
                    <a:pt x="0" y="5384"/>
                    <a:pt x="100" y="5234"/>
                  </a:cubicBezTo>
                  <a:close/>
                  <a:moveTo>
                    <a:pt x="1845" y="3888"/>
                  </a:moveTo>
                  <a:cubicBezTo>
                    <a:pt x="1496" y="4387"/>
                    <a:pt x="1197" y="4835"/>
                    <a:pt x="897" y="5384"/>
                  </a:cubicBezTo>
                  <a:cubicBezTo>
                    <a:pt x="4885" y="9322"/>
                    <a:pt x="9122" y="3539"/>
                    <a:pt x="10069" y="2144"/>
                  </a:cubicBezTo>
                  <a:cubicBezTo>
                    <a:pt x="9820" y="1994"/>
                    <a:pt x="9571" y="1845"/>
                    <a:pt x="9321" y="1695"/>
                  </a:cubicBezTo>
                  <a:cubicBezTo>
                    <a:pt x="8175" y="997"/>
                    <a:pt x="6729" y="798"/>
                    <a:pt x="5384" y="1147"/>
                  </a:cubicBezTo>
                  <a:cubicBezTo>
                    <a:pt x="3938" y="1695"/>
                    <a:pt x="2692" y="2642"/>
                    <a:pt x="1845" y="3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2292925" y="787025"/>
              <a:ext cx="261700" cy="257975"/>
            </a:xfrm>
            <a:custGeom>
              <a:avLst/>
              <a:gdLst/>
              <a:ahLst/>
              <a:cxnLst/>
              <a:rect l="l" t="t" r="r" b="b"/>
              <a:pathLst>
                <a:path w="10468" h="10319" extrusionOk="0">
                  <a:moveTo>
                    <a:pt x="9620" y="4437"/>
                  </a:moveTo>
                  <a:cubicBezTo>
                    <a:pt x="9271" y="3988"/>
                    <a:pt x="8972" y="3590"/>
                    <a:pt x="8573" y="3191"/>
                  </a:cubicBezTo>
                  <a:cubicBezTo>
                    <a:pt x="7676" y="2094"/>
                    <a:pt x="6480" y="1347"/>
                    <a:pt x="5084" y="998"/>
                  </a:cubicBezTo>
                  <a:cubicBezTo>
                    <a:pt x="3838" y="748"/>
                    <a:pt x="2542" y="1097"/>
                    <a:pt x="1495" y="1895"/>
                  </a:cubicBezTo>
                  <a:cubicBezTo>
                    <a:pt x="1296" y="1995"/>
                    <a:pt x="1097" y="2144"/>
                    <a:pt x="947" y="2344"/>
                  </a:cubicBezTo>
                  <a:cubicBezTo>
                    <a:pt x="1944" y="3590"/>
                    <a:pt x="6330" y="8375"/>
                    <a:pt x="9620" y="4437"/>
                  </a:cubicBezTo>
                  <a:close/>
                  <a:moveTo>
                    <a:pt x="9122" y="2692"/>
                  </a:moveTo>
                  <a:cubicBezTo>
                    <a:pt x="9570" y="3191"/>
                    <a:pt x="9969" y="3689"/>
                    <a:pt x="10368" y="4188"/>
                  </a:cubicBezTo>
                  <a:cubicBezTo>
                    <a:pt x="10468" y="4337"/>
                    <a:pt x="10468" y="4537"/>
                    <a:pt x="10368" y="4636"/>
                  </a:cubicBezTo>
                  <a:cubicBezTo>
                    <a:pt x="6031" y="10319"/>
                    <a:pt x="150" y="2493"/>
                    <a:pt x="100" y="2493"/>
                  </a:cubicBezTo>
                  <a:cubicBezTo>
                    <a:pt x="0" y="2344"/>
                    <a:pt x="0" y="2144"/>
                    <a:pt x="150" y="1995"/>
                  </a:cubicBezTo>
                  <a:cubicBezTo>
                    <a:pt x="449" y="1745"/>
                    <a:pt x="748" y="1496"/>
                    <a:pt x="1097" y="1247"/>
                  </a:cubicBezTo>
                  <a:cubicBezTo>
                    <a:pt x="2243" y="350"/>
                    <a:pt x="3739" y="1"/>
                    <a:pt x="5234" y="250"/>
                  </a:cubicBezTo>
                  <a:cubicBezTo>
                    <a:pt x="6779" y="649"/>
                    <a:pt x="8125" y="1496"/>
                    <a:pt x="9122" y="26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1965175" y="226275"/>
              <a:ext cx="1302250" cy="1272325"/>
            </a:xfrm>
            <a:custGeom>
              <a:avLst/>
              <a:gdLst/>
              <a:ahLst/>
              <a:cxnLst/>
              <a:rect l="l" t="t" r="r" b="b"/>
              <a:pathLst>
                <a:path w="52090" h="50893" extrusionOk="0">
                  <a:moveTo>
                    <a:pt x="51491" y="1595"/>
                  </a:moveTo>
                  <a:cubicBezTo>
                    <a:pt x="46805" y="100"/>
                    <a:pt x="43067" y="0"/>
                    <a:pt x="40126" y="1695"/>
                  </a:cubicBezTo>
                  <a:cubicBezTo>
                    <a:pt x="38332" y="2742"/>
                    <a:pt x="36836" y="4486"/>
                    <a:pt x="35690" y="6929"/>
                  </a:cubicBezTo>
                  <a:lnTo>
                    <a:pt x="35690" y="6929"/>
                  </a:lnTo>
                  <a:cubicBezTo>
                    <a:pt x="35241" y="7926"/>
                    <a:pt x="34843" y="8973"/>
                    <a:pt x="34544" y="10019"/>
                  </a:cubicBezTo>
                  <a:cubicBezTo>
                    <a:pt x="31752" y="9222"/>
                    <a:pt x="28861" y="8873"/>
                    <a:pt x="25970" y="9022"/>
                  </a:cubicBezTo>
                  <a:cubicBezTo>
                    <a:pt x="23029" y="9022"/>
                    <a:pt x="20138" y="9521"/>
                    <a:pt x="17347" y="10518"/>
                  </a:cubicBezTo>
                  <a:cubicBezTo>
                    <a:pt x="17048" y="9571"/>
                    <a:pt x="16749" y="8723"/>
                    <a:pt x="16350" y="7876"/>
                  </a:cubicBezTo>
                  <a:lnTo>
                    <a:pt x="16350" y="7876"/>
                  </a:lnTo>
                  <a:cubicBezTo>
                    <a:pt x="15204" y="5384"/>
                    <a:pt x="13708" y="3689"/>
                    <a:pt x="11914" y="2592"/>
                  </a:cubicBezTo>
                  <a:cubicBezTo>
                    <a:pt x="9023" y="898"/>
                    <a:pt x="5284" y="997"/>
                    <a:pt x="599" y="2543"/>
                  </a:cubicBezTo>
                  <a:cubicBezTo>
                    <a:pt x="200" y="2642"/>
                    <a:pt x="1" y="3041"/>
                    <a:pt x="101" y="3440"/>
                  </a:cubicBezTo>
                  <a:lnTo>
                    <a:pt x="101" y="3440"/>
                  </a:lnTo>
                  <a:cubicBezTo>
                    <a:pt x="549" y="4935"/>
                    <a:pt x="1048" y="6381"/>
                    <a:pt x="1696" y="7826"/>
                  </a:cubicBezTo>
                  <a:lnTo>
                    <a:pt x="1696" y="7826"/>
                  </a:lnTo>
                  <a:cubicBezTo>
                    <a:pt x="3141" y="11066"/>
                    <a:pt x="5534" y="15353"/>
                    <a:pt x="9073" y="17347"/>
                  </a:cubicBezTo>
                  <a:cubicBezTo>
                    <a:pt x="6580" y="21733"/>
                    <a:pt x="6481" y="26767"/>
                    <a:pt x="6580" y="30107"/>
                  </a:cubicBezTo>
                  <a:cubicBezTo>
                    <a:pt x="6780" y="37684"/>
                    <a:pt x="10518" y="39378"/>
                    <a:pt x="13010" y="40475"/>
                  </a:cubicBezTo>
                  <a:cubicBezTo>
                    <a:pt x="13808" y="40824"/>
                    <a:pt x="14456" y="41123"/>
                    <a:pt x="14506" y="41472"/>
                  </a:cubicBezTo>
                  <a:cubicBezTo>
                    <a:pt x="14855" y="43565"/>
                    <a:pt x="16649" y="46307"/>
                    <a:pt x="19341" y="48251"/>
                  </a:cubicBezTo>
                  <a:cubicBezTo>
                    <a:pt x="21634" y="49995"/>
                    <a:pt x="24425" y="50893"/>
                    <a:pt x="27316" y="50843"/>
                  </a:cubicBezTo>
                  <a:cubicBezTo>
                    <a:pt x="30257" y="50743"/>
                    <a:pt x="33048" y="49646"/>
                    <a:pt x="35291" y="47752"/>
                  </a:cubicBezTo>
                  <a:cubicBezTo>
                    <a:pt x="37883" y="45609"/>
                    <a:pt x="39478" y="42818"/>
                    <a:pt x="39478" y="40724"/>
                  </a:cubicBezTo>
                  <a:cubicBezTo>
                    <a:pt x="39478" y="39976"/>
                    <a:pt x="40126" y="39677"/>
                    <a:pt x="41023" y="39229"/>
                  </a:cubicBezTo>
                  <a:cubicBezTo>
                    <a:pt x="43316" y="38132"/>
                    <a:pt x="46506" y="36587"/>
                    <a:pt x="46257" y="28462"/>
                  </a:cubicBezTo>
                  <a:lnTo>
                    <a:pt x="46257" y="28462"/>
                  </a:lnTo>
                  <a:cubicBezTo>
                    <a:pt x="46157" y="25172"/>
                    <a:pt x="45759" y="20337"/>
                    <a:pt x="43217" y="16300"/>
                  </a:cubicBezTo>
                  <a:cubicBezTo>
                    <a:pt x="46656" y="14206"/>
                    <a:pt x="48999" y="10069"/>
                    <a:pt x="50394" y="6879"/>
                  </a:cubicBezTo>
                  <a:lnTo>
                    <a:pt x="50394" y="6879"/>
                  </a:lnTo>
                  <a:cubicBezTo>
                    <a:pt x="50992" y="5483"/>
                    <a:pt x="51541" y="3988"/>
                    <a:pt x="51939" y="2543"/>
                  </a:cubicBezTo>
                  <a:lnTo>
                    <a:pt x="51939" y="2543"/>
                  </a:lnTo>
                  <a:cubicBezTo>
                    <a:pt x="52089" y="2144"/>
                    <a:pt x="51840" y="1695"/>
                    <a:pt x="51491" y="1595"/>
                  </a:cubicBezTo>
                  <a:close/>
                  <a:moveTo>
                    <a:pt x="37385" y="6879"/>
                  </a:moveTo>
                  <a:cubicBezTo>
                    <a:pt x="38132" y="5284"/>
                    <a:pt x="39379" y="3938"/>
                    <a:pt x="40874" y="2991"/>
                  </a:cubicBezTo>
                  <a:cubicBezTo>
                    <a:pt x="42918" y="1795"/>
                    <a:pt x="45509" y="1645"/>
                    <a:pt x="48650" y="2393"/>
                  </a:cubicBezTo>
                  <a:cubicBezTo>
                    <a:pt x="45759" y="2991"/>
                    <a:pt x="43914" y="5284"/>
                    <a:pt x="42220" y="7826"/>
                  </a:cubicBezTo>
                  <a:lnTo>
                    <a:pt x="42170" y="7826"/>
                  </a:lnTo>
                  <a:cubicBezTo>
                    <a:pt x="41223" y="9321"/>
                    <a:pt x="40176" y="10767"/>
                    <a:pt x="39079" y="12113"/>
                  </a:cubicBezTo>
                  <a:cubicBezTo>
                    <a:pt x="38083" y="11465"/>
                    <a:pt x="37036" y="10917"/>
                    <a:pt x="35939" y="10518"/>
                  </a:cubicBezTo>
                  <a:cubicBezTo>
                    <a:pt x="36288" y="9272"/>
                    <a:pt x="36787" y="8075"/>
                    <a:pt x="37385" y="6879"/>
                  </a:cubicBezTo>
                  <a:close/>
                  <a:moveTo>
                    <a:pt x="11216" y="3888"/>
                  </a:moveTo>
                  <a:cubicBezTo>
                    <a:pt x="12711" y="4835"/>
                    <a:pt x="13957" y="6231"/>
                    <a:pt x="14705" y="7826"/>
                  </a:cubicBezTo>
                  <a:lnTo>
                    <a:pt x="14705" y="7826"/>
                  </a:lnTo>
                  <a:cubicBezTo>
                    <a:pt x="15253" y="8873"/>
                    <a:pt x="15702" y="9969"/>
                    <a:pt x="16051" y="11066"/>
                  </a:cubicBezTo>
                  <a:cubicBezTo>
                    <a:pt x="15453" y="11365"/>
                    <a:pt x="14905" y="11664"/>
                    <a:pt x="14406" y="11963"/>
                  </a:cubicBezTo>
                  <a:cubicBezTo>
                    <a:pt x="13260" y="10568"/>
                    <a:pt x="12063" y="9122"/>
                    <a:pt x="10817" y="7826"/>
                  </a:cubicBezTo>
                  <a:lnTo>
                    <a:pt x="10817" y="7826"/>
                  </a:lnTo>
                  <a:cubicBezTo>
                    <a:pt x="8674" y="5583"/>
                    <a:pt x="6331" y="3789"/>
                    <a:pt x="3490" y="3240"/>
                  </a:cubicBezTo>
                  <a:cubicBezTo>
                    <a:pt x="6630" y="2592"/>
                    <a:pt x="9172" y="2742"/>
                    <a:pt x="11216" y="3888"/>
                  </a:cubicBezTo>
                  <a:close/>
                  <a:moveTo>
                    <a:pt x="3291" y="7876"/>
                  </a:moveTo>
                  <a:lnTo>
                    <a:pt x="3291" y="7876"/>
                  </a:lnTo>
                  <a:cubicBezTo>
                    <a:pt x="2692" y="6530"/>
                    <a:pt x="2144" y="5134"/>
                    <a:pt x="1696" y="3689"/>
                  </a:cubicBezTo>
                  <a:cubicBezTo>
                    <a:pt x="1895" y="3639"/>
                    <a:pt x="2045" y="3589"/>
                    <a:pt x="2244" y="3539"/>
                  </a:cubicBezTo>
                  <a:cubicBezTo>
                    <a:pt x="5334" y="3988"/>
                    <a:pt x="7727" y="5683"/>
                    <a:pt x="9820" y="7876"/>
                  </a:cubicBezTo>
                  <a:lnTo>
                    <a:pt x="9820" y="7876"/>
                  </a:lnTo>
                  <a:cubicBezTo>
                    <a:pt x="11216" y="9272"/>
                    <a:pt x="12462" y="10817"/>
                    <a:pt x="13708" y="12362"/>
                  </a:cubicBezTo>
                  <a:cubicBezTo>
                    <a:pt x="12213" y="13359"/>
                    <a:pt x="10917" y="14655"/>
                    <a:pt x="9870" y="16100"/>
                  </a:cubicBezTo>
                  <a:cubicBezTo>
                    <a:pt x="6879" y="14456"/>
                    <a:pt x="4686" y="10867"/>
                    <a:pt x="3291" y="7876"/>
                  </a:cubicBezTo>
                  <a:close/>
                  <a:moveTo>
                    <a:pt x="44762" y="28512"/>
                  </a:moveTo>
                  <a:lnTo>
                    <a:pt x="44762" y="28512"/>
                  </a:lnTo>
                  <a:cubicBezTo>
                    <a:pt x="45011" y="35690"/>
                    <a:pt x="42270" y="36986"/>
                    <a:pt x="40425" y="37883"/>
                  </a:cubicBezTo>
                  <a:cubicBezTo>
                    <a:pt x="39030" y="38581"/>
                    <a:pt x="38033" y="39079"/>
                    <a:pt x="38033" y="40774"/>
                  </a:cubicBezTo>
                  <a:cubicBezTo>
                    <a:pt x="38033" y="42469"/>
                    <a:pt x="36637" y="44811"/>
                    <a:pt x="34394" y="46656"/>
                  </a:cubicBezTo>
                  <a:cubicBezTo>
                    <a:pt x="32400" y="48301"/>
                    <a:pt x="29858" y="49297"/>
                    <a:pt x="27266" y="49397"/>
                  </a:cubicBezTo>
                  <a:cubicBezTo>
                    <a:pt x="24724" y="49397"/>
                    <a:pt x="22232" y="48600"/>
                    <a:pt x="20238" y="47104"/>
                  </a:cubicBezTo>
                  <a:cubicBezTo>
                    <a:pt x="17845" y="45360"/>
                    <a:pt x="16300" y="43017"/>
                    <a:pt x="16001" y="41223"/>
                  </a:cubicBezTo>
                  <a:cubicBezTo>
                    <a:pt x="15802" y="40126"/>
                    <a:pt x="14855" y="39677"/>
                    <a:pt x="13609" y="39129"/>
                  </a:cubicBezTo>
                  <a:cubicBezTo>
                    <a:pt x="11515" y="38182"/>
                    <a:pt x="8275" y="36736"/>
                    <a:pt x="8076" y="30057"/>
                  </a:cubicBezTo>
                  <a:cubicBezTo>
                    <a:pt x="7976" y="26867"/>
                    <a:pt x="8126" y="22032"/>
                    <a:pt x="10468" y="17995"/>
                  </a:cubicBezTo>
                  <a:lnTo>
                    <a:pt x="10468" y="17995"/>
                  </a:lnTo>
                  <a:cubicBezTo>
                    <a:pt x="10668" y="17596"/>
                    <a:pt x="10967" y="17147"/>
                    <a:pt x="11266" y="16748"/>
                  </a:cubicBezTo>
                  <a:cubicBezTo>
                    <a:pt x="12612" y="14954"/>
                    <a:pt x="14406" y="13508"/>
                    <a:pt x="16450" y="12561"/>
                  </a:cubicBezTo>
                  <a:cubicBezTo>
                    <a:pt x="16849" y="12312"/>
                    <a:pt x="17297" y="12163"/>
                    <a:pt x="17796" y="11963"/>
                  </a:cubicBezTo>
                  <a:cubicBezTo>
                    <a:pt x="20437" y="11016"/>
                    <a:pt x="23229" y="10518"/>
                    <a:pt x="26020" y="10518"/>
                  </a:cubicBezTo>
                  <a:cubicBezTo>
                    <a:pt x="28761" y="10368"/>
                    <a:pt x="31503" y="10717"/>
                    <a:pt x="34195" y="11465"/>
                  </a:cubicBezTo>
                  <a:cubicBezTo>
                    <a:pt x="34643" y="11614"/>
                    <a:pt x="35142" y="11764"/>
                    <a:pt x="35590" y="11913"/>
                  </a:cubicBezTo>
                  <a:cubicBezTo>
                    <a:pt x="37684" y="12761"/>
                    <a:pt x="39528" y="14057"/>
                    <a:pt x="41023" y="15801"/>
                  </a:cubicBezTo>
                  <a:cubicBezTo>
                    <a:pt x="41322" y="16150"/>
                    <a:pt x="41572" y="16499"/>
                    <a:pt x="41821" y="16898"/>
                  </a:cubicBezTo>
                  <a:lnTo>
                    <a:pt x="41921" y="16998"/>
                  </a:lnTo>
                  <a:cubicBezTo>
                    <a:pt x="44313" y="20736"/>
                    <a:pt x="44662" y="25372"/>
                    <a:pt x="44762" y="28512"/>
                  </a:cubicBezTo>
                  <a:close/>
                  <a:moveTo>
                    <a:pt x="48749" y="6929"/>
                  </a:moveTo>
                  <a:cubicBezTo>
                    <a:pt x="47404" y="9920"/>
                    <a:pt x="45310" y="13409"/>
                    <a:pt x="42369" y="15153"/>
                  </a:cubicBezTo>
                  <a:cubicBezTo>
                    <a:pt x="41572" y="14156"/>
                    <a:pt x="40674" y="13259"/>
                    <a:pt x="39628" y="12512"/>
                  </a:cubicBezTo>
                  <a:cubicBezTo>
                    <a:pt x="40774" y="11066"/>
                    <a:pt x="41771" y="9571"/>
                    <a:pt x="42718" y="7976"/>
                  </a:cubicBezTo>
                  <a:lnTo>
                    <a:pt x="42718" y="7976"/>
                  </a:lnTo>
                  <a:cubicBezTo>
                    <a:pt x="43067" y="7378"/>
                    <a:pt x="43466" y="6779"/>
                    <a:pt x="43914" y="6231"/>
                  </a:cubicBezTo>
                  <a:cubicBezTo>
                    <a:pt x="45609" y="3888"/>
                    <a:pt x="47752" y="3639"/>
                    <a:pt x="49946" y="2692"/>
                  </a:cubicBezTo>
                  <a:lnTo>
                    <a:pt x="50295" y="2792"/>
                  </a:lnTo>
                  <a:cubicBezTo>
                    <a:pt x="49846" y="4237"/>
                    <a:pt x="49348" y="5583"/>
                    <a:pt x="48700" y="6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2739025" y="671150"/>
              <a:ext cx="198175" cy="81025"/>
            </a:xfrm>
            <a:custGeom>
              <a:avLst/>
              <a:gdLst/>
              <a:ahLst/>
              <a:cxnLst/>
              <a:rect l="l" t="t" r="r" b="b"/>
              <a:pathLst>
                <a:path w="7927" h="3241" extrusionOk="0">
                  <a:moveTo>
                    <a:pt x="7876" y="1944"/>
                  </a:moveTo>
                  <a:cubicBezTo>
                    <a:pt x="5882" y="0"/>
                    <a:pt x="1646" y="349"/>
                    <a:pt x="100" y="2792"/>
                  </a:cubicBezTo>
                  <a:cubicBezTo>
                    <a:pt x="1" y="2991"/>
                    <a:pt x="200" y="3240"/>
                    <a:pt x="449" y="3190"/>
                  </a:cubicBezTo>
                  <a:cubicBezTo>
                    <a:pt x="2942" y="2393"/>
                    <a:pt x="4985" y="798"/>
                    <a:pt x="7727" y="2094"/>
                  </a:cubicBezTo>
                  <a:cubicBezTo>
                    <a:pt x="7826" y="2144"/>
                    <a:pt x="7926" y="1994"/>
                    <a:pt x="7876" y="19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2301650" y="698550"/>
              <a:ext cx="205625" cy="63575"/>
            </a:xfrm>
            <a:custGeom>
              <a:avLst/>
              <a:gdLst/>
              <a:ahLst/>
              <a:cxnLst/>
              <a:rect l="l" t="t" r="r" b="b"/>
              <a:pathLst>
                <a:path w="8225" h="2543" extrusionOk="0">
                  <a:moveTo>
                    <a:pt x="150" y="1696"/>
                  </a:moveTo>
                  <a:cubicBezTo>
                    <a:pt x="1396" y="998"/>
                    <a:pt x="2891" y="748"/>
                    <a:pt x="4337" y="1048"/>
                  </a:cubicBezTo>
                  <a:cubicBezTo>
                    <a:pt x="5583" y="1247"/>
                    <a:pt x="6580" y="2094"/>
                    <a:pt x="7776" y="2493"/>
                  </a:cubicBezTo>
                  <a:cubicBezTo>
                    <a:pt x="8025" y="2543"/>
                    <a:pt x="8224" y="2244"/>
                    <a:pt x="8075" y="2044"/>
                  </a:cubicBezTo>
                  <a:cubicBezTo>
                    <a:pt x="7327" y="798"/>
                    <a:pt x="5682" y="300"/>
                    <a:pt x="4386" y="150"/>
                  </a:cubicBezTo>
                  <a:cubicBezTo>
                    <a:pt x="2791" y="1"/>
                    <a:pt x="1246" y="499"/>
                    <a:pt x="50" y="1596"/>
                  </a:cubicBezTo>
                  <a:cubicBezTo>
                    <a:pt x="0" y="1646"/>
                    <a:pt x="50" y="1745"/>
                    <a:pt x="150" y="16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2917225" y="988900"/>
              <a:ext cx="154550" cy="225575"/>
            </a:xfrm>
            <a:custGeom>
              <a:avLst/>
              <a:gdLst/>
              <a:ahLst/>
              <a:cxnLst/>
              <a:rect l="l" t="t" r="r" b="b"/>
              <a:pathLst>
                <a:path w="6182" h="9023" extrusionOk="0">
                  <a:moveTo>
                    <a:pt x="5633" y="51"/>
                  </a:moveTo>
                  <a:cubicBezTo>
                    <a:pt x="5035" y="1596"/>
                    <a:pt x="5135" y="3390"/>
                    <a:pt x="4437" y="4935"/>
                  </a:cubicBezTo>
                  <a:cubicBezTo>
                    <a:pt x="3589" y="6979"/>
                    <a:pt x="1745" y="7777"/>
                    <a:pt x="100" y="8923"/>
                  </a:cubicBezTo>
                  <a:cubicBezTo>
                    <a:pt x="1" y="8923"/>
                    <a:pt x="50" y="9023"/>
                    <a:pt x="150" y="9023"/>
                  </a:cubicBezTo>
                  <a:cubicBezTo>
                    <a:pt x="1895" y="8624"/>
                    <a:pt x="3240" y="7328"/>
                    <a:pt x="4287" y="5733"/>
                  </a:cubicBezTo>
                  <a:cubicBezTo>
                    <a:pt x="5284" y="4287"/>
                    <a:pt x="6181" y="1895"/>
                    <a:pt x="5733" y="51"/>
                  </a:cubicBezTo>
                  <a:cubicBezTo>
                    <a:pt x="5733" y="1"/>
                    <a:pt x="5683" y="1"/>
                    <a:pt x="5633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2180775" y="1005100"/>
              <a:ext cx="171975" cy="163275"/>
            </a:xfrm>
            <a:custGeom>
              <a:avLst/>
              <a:gdLst/>
              <a:ahLst/>
              <a:cxnLst/>
              <a:rect l="l" t="t" r="r" b="b"/>
              <a:pathLst>
                <a:path w="6879" h="6531" extrusionOk="0">
                  <a:moveTo>
                    <a:pt x="150" y="200"/>
                  </a:moveTo>
                  <a:cubicBezTo>
                    <a:pt x="0" y="3939"/>
                    <a:pt x="3539" y="6381"/>
                    <a:pt x="6729" y="6531"/>
                  </a:cubicBezTo>
                  <a:cubicBezTo>
                    <a:pt x="6829" y="6531"/>
                    <a:pt x="6879" y="6381"/>
                    <a:pt x="6779" y="6331"/>
                  </a:cubicBezTo>
                  <a:cubicBezTo>
                    <a:pt x="5583" y="5534"/>
                    <a:pt x="4187" y="5284"/>
                    <a:pt x="2991" y="4636"/>
                  </a:cubicBezTo>
                  <a:cubicBezTo>
                    <a:pt x="1346" y="3739"/>
                    <a:pt x="349" y="2044"/>
                    <a:pt x="399" y="200"/>
                  </a:cubicBezTo>
                  <a:cubicBezTo>
                    <a:pt x="399" y="1"/>
                    <a:pt x="150" y="1"/>
                    <a:pt x="1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2744025" y="514125"/>
              <a:ext cx="194400" cy="102200"/>
            </a:xfrm>
            <a:custGeom>
              <a:avLst/>
              <a:gdLst/>
              <a:ahLst/>
              <a:cxnLst/>
              <a:rect l="l" t="t" r="r" b="b"/>
              <a:pathLst>
                <a:path w="7776" h="4088" extrusionOk="0">
                  <a:moveTo>
                    <a:pt x="0" y="150"/>
                  </a:moveTo>
                  <a:cubicBezTo>
                    <a:pt x="1495" y="250"/>
                    <a:pt x="2941" y="699"/>
                    <a:pt x="4237" y="1496"/>
                  </a:cubicBezTo>
                  <a:cubicBezTo>
                    <a:pt x="5483" y="2194"/>
                    <a:pt x="6330" y="3340"/>
                    <a:pt x="7477" y="4038"/>
                  </a:cubicBezTo>
                  <a:cubicBezTo>
                    <a:pt x="7626" y="4088"/>
                    <a:pt x="7776" y="3988"/>
                    <a:pt x="7726" y="3839"/>
                  </a:cubicBezTo>
                  <a:cubicBezTo>
                    <a:pt x="7228" y="2543"/>
                    <a:pt x="5533" y="1695"/>
                    <a:pt x="4436" y="1097"/>
                  </a:cubicBezTo>
                  <a:cubicBezTo>
                    <a:pt x="3090" y="350"/>
                    <a:pt x="1545" y="1"/>
                    <a:pt x="0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2959600" y="636250"/>
              <a:ext cx="29925" cy="42400"/>
            </a:xfrm>
            <a:custGeom>
              <a:avLst/>
              <a:gdLst/>
              <a:ahLst/>
              <a:cxnLst/>
              <a:rect l="l" t="t" r="r" b="b"/>
              <a:pathLst>
                <a:path w="1197" h="1696" extrusionOk="0">
                  <a:moveTo>
                    <a:pt x="50" y="200"/>
                  </a:moveTo>
                  <a:cubicBezTo>
                    <a:pt x="249" y="698"/>
                    <a:pt x="499" y="1546"/>
                    <a:pt x="1047" y="1695"/>
                  </a:cubicBezTo>
                  <a:cubicBezTo>
                    <a:pt x="1147" y="1695"/>
                    <a:pt x="1197" y="1645"/>
                    <a:pt x="1197" y="1596"/>
                  </a:cubicBezTo>
                  <a:cubicBezTo>
                    <a:pt x="1197" y="997"/>
                    <a:pt x="549" y="449"/>
                    <a:pt x="200" y="50"/>
                  </a:cubicBezTo>
                  <a:cubicBezTo>
                    <a:pt x="150" y="1"/>
                    <a:pt x="0" y="100"/>
                    <a:pt x="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2672975" y="1044975"/>
              <a:ext cx="24950" cy="72300"/>
            </a:xfrm>
            <a:custGeom>
              <a:avLst/>
              <a:gdLst/>
              <a:ahLst/>
              <a:cxnLst/>
              <a:rect l="l" t="t" r="r" b="b"/>
              <a:pathLst>
                <a:path w="998" h="2892" extrusionOk="0">
                  <a:moveTo>
                    <a:pt x="1" y="1"/>
                  </a:moveTo>
                  <a:cubicBezTo>
                    <a:pt x="200" y="449"/>
                    <a:pt x="400" y="848"/>
                    <a:pt x="499" y="1297"/>
                  </a:cubicBezTo>
                  <a:cubicBezTo>
                    <a:pt x="599" y="1795"/>
                    <a:pt x="300" y="2294"/>
                    <a:pt x="400" y="2742"/>
                  </a:cubicBezTo>
                  <a:cubicBezTo>
                    <a:pt x="449" y="2842"/>
                    <a:pt x="549" y="2892"/>
                    <a:pt x="599" y="2842"/>
                  </a:cubicBezTo>
                  <a:cubicBezTo>
                    <a:pt x="998" y="2593"/>
                    <a:pt x="948" y="1995"/>
                    <a:pt x="848" y="1596"/>
                  </a:cubicBezTo>
                  <a:cubicBezTo>
                    <a:pt x="749" y="998"/>
                    <a:pt x="449" y="449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2594475" y="1336575"/>
              <a:ext cx="1275" cy="2525"/>
            </a:xfrm>
            <a:custGeom>
              <a:avLst/>
              <a:gdLst/>
              <a:ahLst/>
              <a:cxnLst/>
              <a:rect l="l" t="t" r="r" b="b"/>
              <a:pathLst>
                <a:path w="51" h="101" extrusionOk="0">
                  <a:moveTo>
                    <a:pt x="50" y="100"/>
                  </a:moveTo>
                  <a:cubicBezTo>
                    <a:pt x="50" y="50"/>
                    <a:pt x="50" y="50"/>
                    <a:pt x="50" y="1"/>
                  </a:cubicBezTo>
                  <a:lnTo>
                    <a:pt x="1" y="1"/>
                  </a:lnTo>
                  <a:cubicBezTo>
                    <a:pt x="1" y="50"/>
                    <a:pt x="1" y="50"/>
                    <a:pt x="1" y="100"/>
                  </a:cubicBezTo>
                  <a:cubicBezTo>
                    <a:pt x="1" y="100"/>
                    <a:pt x="50" y="100"/>
                    <a:pt x="50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2356475" y="810700"/>
              <a:ext cx="64825" cy="18725"/>
            </a:xfrm>
            <a:custGeom>
              <a:avLst/>
              <a:gdLst/>
              <a:ahLst/>
              <a:cxnLst/>
              <a:rect l="l" t="t" r="r" b="b"/>
              <a:pathLst>
                <a:path w="2593" h="749" extrusionOk="0">
                  <a:moveTo>
                    <a:pt x="50" y="699"/>
                  </a:moveTo>
                  <a:cubicBezTo>
                    <a:pt x="499" y="499"/>
                    <a:pt x="997" y="400"/>
                    <a:pt x="1496" y="499"/>
                  </a:cubicBezTo>
                  <a:cubicBezTo>
                    <a:pt x="1844" y="499"/>
                    <a:pt x="2144" y="749"/>
                    <a:pt x="2492" y="749"/>
                  </a:cubicBezTo>
                  <a:cubicBezTo>
                    <a:pt x="2542" y="749"/>
                    <a:pt x="2592" y="649"/>
                    <a:pt x="2542" y="599"/>
                  </a:cubicBezTo>
                  <a:cubicBezTo>
                    <a:pt x="1894" y="1"/>
                    <a:pt x="748" y="300"/>
                    <a:pt x="50" y="599"/>
                  </a:cubicBezTo>
                  <a:cubicBezTo>
                    <a:pt x="0" y="649"/>
                    <a:pt x="0" y="699"/>
                    <a:pt x="50" y="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2831250" y="792025"/>
              <a:ext cx="82250" cy="24950"/>
            </a:xfrm>
            <a:custGeom>
              <a:avLst/>
              <a:gdLst/>
              <a:ahLst/>
              <a:cxnLst/>
              <a:rect l="l" t="t" r="r" b="b"/>
              <a:pathLst>
                <a:path w="3290" h="998" extrusionOk="0">
                  <a:moveTo>
                    <a:pt x="3240" y="897"/>
                  </a:moveTo>
                  <a:cubicBezTo>
                    <a:pt x="2642" y="100"/>
                    <a:pt x="748" y="0"/>
                    <a:pt x="50" y="698"/>
                  </a:cubicBezTo>
                  <a:cubicBezTo>
                    <a:pt x="0" y="748"/>
                    <a:pt x="0" y="848"/>
                    <a:pt x="100" y="848"/>
                  </a:cubicBezTo>
                  <a:cubicBezTo>
                    <a:pt x="549" y="848"/>
                    <a:pt x="947" y="798"/>
                    <a:pt x="1346" y="648"/>
                  </a:cubicBezTo>
                  <a:cubicBezTo>
                    <a:pt x="1994" y="648"/>
                    <a:pt x="2592" y="748"/>
                    <a:pt x="3190" y="997"/>
                  </a:cubicBezTo>
                  <a:cubicBezTo>
                    <a:pt x="3240" y="997"/>
                    <a:pt x="3290" y="897"/>
                    <a:pt x="3240" y="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2545875" y="836875"/>
              <a:ext cx="46125" cy="24950"/>
            </a:xfrm>
            <a:custGeom>
              <a:avLst/>
              <a:gdLst/>
              <a:ahLst/>
              <a:cxnLst/>
              <a:rect l="l" t="t" r="r" b="b"/>
              <a:pathLst>
                <a:path w="1845" h="998" extrusionOk="0">
                  <a:moveTo>
                    <a:pt x="1745" y="748"/>
                  </a:moveTo>
                  <a:cubicBezTo>
                    <a:pt x="1147" y="748"/>
                    <a:pt x="748" y="200"/>
                    <a:pt x="200" y="50"/>
                  </a:cubicBezTo>
                  <a:cubicBezTo>
                    <a:pt x="100" y="1"/>
                    <a:pt x="1" y="100"/>
                    <a:pt x="51" y="200"/>
                  </a:cubicBezTo>
                  <a:cubicBezTo>
                    <a:pt x="150" y="549"/>
                    <a:pt x="399" y="748"/>
                    <a:pt x="748" y="848"/>
                  </a:cubicBezTo>
                  <a:cubicBezTo>
                    <a:pt x="1097" y="998"/>
                    <a:pt x="1446" y="998"/>
                    <a:pt x="1745" y="898"/>
                  </a:cubicBezTo>
                  <a:cubicBezTo>
                    <a:pt x="1845" y="898"/>
                    <a:pt x="1845" y="748"/>
                    <a:pt x="1745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2658025" y="831900"/>
              <a:ext cx="43650" cy="28675"/>
            </a:xfrm>
            <a:custGeom>
              <a:avLst/>
              <a:gdLst/>
              <a:ahLst/>
              <a:cxnLst/>
              <a:rect l="l" t="t" r="r" b="b"/>
              <a:pathLst>
                <a:path w="1746" h="1147" extrusionOk="0">
                  <a:moveTo>
                    <a:pt x="1" y="1047"/>
                  </a:moveTo>
                  <a:cubicBezTo>
                    <a:pt x="599" y="1147"/>
                    <a:pt x="1646" y="1147"/>
                    <a:pt x="1745" y="249"/>
                  </a:cubicBezTo>
                  <a:cubicBezTo>
                    <a:pt x="1745" y="150"/>
                    <a:pt x="1646" y="0"/>
                    <a:pt x="1546" y="50"/>
                  </a:cubicBezTo>
                  <a:cubicBezTo>
                    <a:pt x="998" y="299"/>
                    <a:pt x="699" y="997"/>
                    <a:pt x="1" y="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2423750" y="1057450"/>
              <a:ext cx="214375" cy="216850"/>
            </a:xfrm>
            <a:custGeom>
              <a:avLst/>
              <a:gdLst/>
              <a:ahLst/>
              <a:cxnLst/>
              <a:rect l="l" t="t" r="r" b="b"/>
              <a:pathLst>
                <a:path w="8575" h="8674" extrusionOk="0">
                  <a:moveTo>
                    <a:pt x="2792" y="0"/>
                  </a:moveTo>
                  <a:cubicBezTo>
                    <a:pt x="1446" y="349"/>
                    <a:pt x="200" y="2044"/>
                    <a:pt x="101" y="3539"/>
                  </a:cubicBezTo>
                  <a:cubicBezTo>
                    <a:pt x="1" y="4885"/>
                    <a:pt x="599" y="6131"/>
                    <a:pt x="1646" y="6929"/>
                  </a:cubicBezTo>
                  <a:cubicBezTo>
                    <a:pt x="3889" y="8673"/>
                    <a:pt x="7527" y="8474"/>
                    <a:pt x="8524" y="5284"/>
                  </a:cubicBezTo>
                  <a:cubicBezTo>
                    <a:pt x="8574" y="4935"/>
                    <a:pt x="8126" y="4686"/>
                    <a:pt x="7926" y="5035"/>
                  </a:cubicBezTo>
                  <a:cubicBezTo>
                    <a:pt x="7228" y="6181"/>
                    <a:pt x="6580" y="6979"/>
                    <a:pt x="5284" y="7278"/>
                  </a:cubicBezTo>
                  <a:cubicBezTo>
                    <a:pt x="4138" y="7477"/>
                    <a:pt x="2992" y="7178"/>
                    <a:pt x="2094" y="6480"/>
                  </a:cubicBezTo>
                  <a:cubicBezTo>
                    <a:pt x="1147" y="5832"/>
                    <a:pt x="649" y="4785"/>
                    <a:pt x="649" y="3689"/>
                  </a:cubicBezTo>
                  <a:cubicBezTo>
                    <a:pt x="649" y="2044"/>
                    <a:pt x="2094" y="1246"/>
                    <a:pt x="2842" y="50"/>
                  </a:cubicBezTo>
                  <a:cubicBezTo>
                    <a:pt x="2842" y="0"/>
                    <a:pt x="2842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2616900" y="1037500"/>
              <a:ext cx="239300" cy="210625"/>
            </a:xfrm>
            <a:custGeom>
              <a:avLst/>
              <a:gdLst/>
              <a:ahLst/>
              <a:cxnLst/>
              <a:rect l="l" t="t" r="r" b="b"/>
              <a:pathLst>
                <a:path w="9572" h="8425" extrusionOk="0">
                  <a:moveTo>
                    <a:pt x="5932" y="300"/>
                  </a:moveTo>
                  <a:cubicBezTo>
                    <a:pt x="6879" y="1247"/>
                    <a:pt x="7777" y="1795"/>
                    <a:pt x="8126" y="3241"/>
                  </a:cubicBezTo>
                  <a:cubicBezTo>
                    <a:pt x="8425" y="4337"/>
                    <a:pt x="8076" y="5484"/>
                    <a:pt x="7328" y="6331"/>
                  </a:cubicBezTo>
                  <a:cubicBezTo>
                    <a:pt x="6531" y="7178"/>
                    <a:pt x="5484" y="7627"/>
                    <a:pt x="4337" y="7677"/>
                  </a:cubicBezTo>
                  <a:cubicBezTo>
                    <a:pt x="3590" y="7627"/>
                    <a:pt x="2892" y="7478"/>
                    <a:pt x="2244" y="7129"/>
                  </a:cubicBezTo>
                  <a:cubicBezTo>
                    <a:pt x="1546" y="6780"/>
                    <a:pt x="1048" y="6132"/>
                    <a:pt x="400" y="5833"/>
                  </a:cubicBezTo>
                  <a:cubicBezTo>
                    <a:pt x="150" y="5733"/>
                    <a:pt x="1" y="5932"/>
                    <a:pt x="101" y="6182"/>
                  </a:cubicBezTo>
                  <a:cubicBezTo>
                    <a:pt x="699" y="7577"/>
                    <a:pt x="2742" y="8325"/>
                    <a:pt x="4138" y="8425"/>
                  </a:cubicBezTo>
                  <a:cubicBezTo>
                    <a:pt x="5484" y="8425"/>
                    <a:pt x="6830" y="7826"/>
                    <a:pt x="7677" y="6730"/>
                  </a:cubicBezTo>
                  <a:cubicBezTo>
                    <a:pt x="9571" y="4587"/>
                    <a:pt x="8873" y="798"/>
                    <a:pt x="6032" y="100"/>
                  </a:cubicBezTo>
                  <a:cubicBezTo>
                    <a:pt x="5883" y="1"/>
                    <a:pt x="5783" y="250"/>
                    <a:pt x="5932" y="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2549625" y="1231900"/>
              <a:ext cx="181950" cy="153300"/>
            </a:xfrm>
            <a:custGeom>
              <a:avLst/>
              <a:gdLst/>
              <a:ahLst/>
              <a:cxnLst/>
              <a:rect l="l" t="t" r="r" b="b"/>
              <a:pathLst>
                <a:path w="7278" h="6132" extrusionOk="0">
                  <a:moveTo>
                    <a:pt x="50" y="848"/>
                  </a:moveTo>
                  <a:cubicBezTo>
                    <a:pt x="249" y="2393"/>
                    <a:pt x="1695" y="6132"/>
                    <a:pt x="3539" y="6032"/>
                  </a:cubicBezTo>
                  <a:cubicBezTo>
                    <a:pt x="5633" y="5932"/>
                    <a:pt x="7228" y="2294"/>
                    <a:pt x="7278" y="250"/>
                  </a:cubicBezTo>
                  <a:cubicBezTo>
                    <a:pt x="7278" y="50"/>
                    <a:pt x="6979" y="1"/>
                    <a:pt x="6929" y="150"/>
                  </a:cubicBezTo>
                  <a:cubicBezTo>
                    <a:pt x="6231" y="1994"/>
                    <a:pt x="5932" y="4736"/>
                    <a:pt x="3938" y="5484"/>
                  </a:cubicBezTo>
                  <a:cubicBezTo>
                    <a:pt x="2144" y="6132"/>
                    <a:pt x="848" y="1994"/>
                    <a:pt x="299" y="748"/>
                  </a:cubicBezTo>
                  <a:cubicBezTo>
                    <a:pt x="249" y="599"/>
                    <a:pt x="0" y="748"/>
                    <a:pt x="50" y="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2572050" y="1283000"/>
              <a:ext cx="120900" cy="61075"/>
            </a:xfrm>
            <a:custGeom>
              <a:avLst/>
              <a:gdLst/>
              <a:ahLst/>
              <a:cxnLst/>
              <a:rect l="l" t="t" r="r" b="b"/>
              <a:pathLst>
                <a:path w="4836" h="2443" extrusionOk="0">
                  <a:moveTo>
                    <a:pt x="947" y="2243"/>
                  </a:moveTo>
                  <a:cubicBezTo>
                    <a:pt x="848" y="1346"/>
                    <a:pt x="1446" y="499"/>
                    <a:pt x="2343" y="349"/>
                  </a:cubicBezTo>
                  <a:cubicBezTo>
                    <a:pt x="3490" y="200"/>
                    <a:pt x="4337" y="1047"/>
                    <a:pt x="4536" y="2243"/>
                  </a:cubicBezTo>
                  <a:cubicBezTo>
                    <a:pt x="4536" y="2443"/>
                    <a:pt x="4835" y="2393"/>
                    <a:pt x="4835" y="2193"/>
                  </a:cubicBezTo>
                  <a:cubicBezTo>
                    <a:pt x="4835" y="798"/>
                    <a:pt x="3490" y="0"/>
                    <a:pt x="2343" y="50"/>
                  </a:cubicBezTo>
                  <a:cubicBezTo>
                    <a:pt x="1546" y="100"/>
                    <a:pt x="0" y="1246"/>
                    <a:pt x="499" y="2293"/>
                  </a:cubicBezTo>
                  <a:cubicBezTo>
                    <a:pt x="549" y="2393"/>
                    <a:pt x="698" y="2443"/>
                    <a:pt x="798" y="2443"/>
                  </a:cubicBezTo>
                  <a:cubicBezTo>
                    <a:pt x="798" y="2343"/>
                    <a:pt x="947" y="2343"/>
                    <a:pt x="947" y="2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2493550" y="1114775"/>
              <a:ext cx="22450" cy="18700"/>
            </a:xfrm>
            <a:custGeom>
              <a:avLst/>
              <a:gdLst/>
              <a:ahLst/>
              <a:cxnLst/>
              <a:rect l="l" t="t" r="r" b="b"/>
              <a:pathLst>
                <a:path w="898" h="748" extrusionOk="0">
                  <a:moveTo>
                    <a:pt x="449" y="50"/>
                  </a:moveTo>
                  <a:lnTo>
                    <a:pt x="399" y="50"/>
                  </a:lnTo>
                  <a:cubicBezTo>
                    <a:pt x="0" y="50"/>
                    <a:pt x="0" y="698"/>
                    <a:pt x="399" y="698"/>
                  </a:cubicBezTo>
                  <a:lnTo>
                    <a:pt x="449" y="698"/>
                  </a:lnTo>
                  <a:cubicBezTo>
                    <a:pt x="897" y="748"/>
                    <a:pt x="897" y="0"/>
                    <a:pt x="44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2464875" y="1154650"/>
              <a:ext cx="21225" cy="17475"/>
            </a:xfrm>
            <a:custGeom>
              <a:avLst/>
              <a:gdLst/>
              <a:ahLst/>
              <a:cxnLst/>
              <a:rect l="l" t="t" r="r" b="b"/>
              <a:pathLst>
                <a:path w="849" h="699" extrusionOk="0">
                  <a:moveTo>
                    <a:pt x="400" y="698"/>
                  </a:moveTo>
                  <a:cubicBezTo>
                    <a:pt x="848" y="698"/>
                    <a:pt x="798" y="0"/>
                    <a:pt x="400" y="0"/>
                  </a:cubicBezTo>
                  <a:cubicBezTo>
                    <a:pt x="51" y="0"/>
                    <a:pt x="1" y="698"/>
                    <a:pt x="400" y="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2504750" y="1200750"/>
              <a:ext cx="21225" cy="16225"/>
            </a:xfrm>
            <a:custGeom>
              <a:avLst/>
              <a:gdLst/>
              <a:ahLst/>
              <a:cxnLst/>
              <a:rect l="l" t="t" r="r" b="b"/>
              <a:pathLst>
                <a:path w="849" h="649" extrusionOk="0">
                  <a:moveTo>
                    <a:pt x="549" y="0"/>
                  </a:moveTo>
                  <a:cubicBezTo>
                    <a:pt x="449" y="0"/>
                    <a:pt x="400" y="0"/>
                    <a:pt x="300" y="0"/>
                  </a:cubicBezTo>
                  <a:cubicBezTo>
                    <a:pt x="1" y="100"/>
                    <a:pt x="1" y="549"/>
                    <a:pt x="300" y="648"/>
                  </a:cubicBezTo>
                  <a:cubicBezTo>
                    <a:pt x="400" y="648"/>
                    <a:pt x="449" y="648"/>
                    <a:pt x="549" y="648"/>
                  </a:cubicBezTo>
                  <a:cubicBezTo>
                    <a:pt x="848" y="549"/>
                    <a:pt x="798" y="10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2511000" y="1164600"/>
              <a:ext cx="18700" cy="16225"/>
            </a:xfrm>
            <a:custGeom>
              <a:avLst/>
              <a:gdLst/>
              <a:ahLst/>
              <a:cxnLst/>
              <a:rect l="l" t="t" r="r" b="b"/>
              <a:pathLst>
                <a:path w="748" h="649" extrusionOk="0">
                  <a:moveTo>
                    <a:pt x="349" y="649"/>
                  </a:moveTo>
                  <a:cubicBezTo>
                    <a:pt x="748" y="649"/>
                    <a:pt x="698" y="1"/>
                    <a:pt x="349" y="1"/>
                  </a:cubicBezTo>
                  <a:cubicBezTo>
                    <a:pt x="0" y="1"/>
                    <a:pt x="0" y="649"/>
                    <a:pt x="349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2555850" y="1195775"/>
              <a:ext cx="6250" cy="7500"/>
            </a:xfrm>
            <a:custGeom>
              <a:avLst/>
              <a:gdLst/>
              <a:ahLst/>
              <a:cxnLst/>
              <a:rect l="l" t="t" r="r" b="b"/>
              <a:pathLst>
                <a:path w="250" h="300" extrusionOk="0">
                  <a:moveTo>
                    <a:pt x="100" y="50"/>
                  </a:moveTo>
                  <a:lnTo>
                    <a:pt x="50" y="100"/>
                  </a:lnTo>
                  <a:cubicBezTo>
                    <a:pt x="0" y="100"/>
                    <a:pt x="0" y="150"/>
                    <a:pt x="50" y="199"/>
                  </a:cubicBezTo>
                  <a:cubicBezTo>
                    <a:pt x="50" y="199"/>
                    <a:pt x="100" y="199"/>
                    <a:pt x="100" y="199"/>
                  </a:cubicBezTo>
                  <a:cubicBezTo>
                    <a:pt x="250" y="299"/>
                    <a:pt x="250" y="0"/>
                    <a:pt x="10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2753975" y="1088600"/>
              <a:ext cx="19975" cy="17475"/>
            </a:xfrm>
            <a:custGeom>
              <a:avLst/>
              <a:gdLst/>
              <a:ahLst/>
              <a:cxnLst/>
              <a:rect l="l" t="t" r="r" b="b"/>
              <a:pathLst>
                <a:path w="799" h="699" extrusionOk="0">
                  <a:moveTo>
                    <a:pt x="400" y="698"/>
                  </a:moveTo>
                  <a:cubicBezTo>
                    <a:pt x="798" y="698"/>
                    <a:pt x="798" y="0"/>
                    <a:pt x="400" y="0"/>
                  </a:cubicBezTo>
                  <a:cubicBezTo>
                    <a:pt x="51" y="0"/>
                    <a:pt x="1" y="698"/>
                    <a:pt x="400" y="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2777650" y="1138450"/>
              <a:ext cx="32425" cy="23700"/>
            </a:xfrm>
            <a:custGeom>
              <a:avLst/>
              <a:gdLst/>
              <a:ahLst/>
              <a:cxnLst/>
              <a:rect l="l" t="t" r="r" b="b"/>
              <a:pathLst>
                <a:path w="1297" h="948" extrusionOk="0">
                  <a:moveTo>
                    <a:pt x="400" y="748"/>
                  </a:moveTo>
                  <a:lnTo>
                    <a:pt x="400" y="748"/>
                  </a:lnTo>
                  <a:cubicBezTo>
                    <a:pt x="499" y="947"/>
                    <a:pt x="848" y="947"/>
                    <a:pt x="948" y="748"/>
                  </a:cubicBezTo>
                  <a:lnTo>
                    <a:pt x="948" y="748"/>
                  </a:lnTo>
                  <a:cubicBezTo>
                    <a:pt x="1297" y="0"/>
                    <a:pt x="1" y="50"/>
                    <a:pt x="400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2736525" y="1145925"/>
              <a:ext cx="26200" cy="19950"/>
            </a:xfrm>
            <a:custGeom>
              <a:avLst/>
              <a:gdLst/>
              <a:ahLst/>
              <a:cxnLst/>
              <a:rect l="l" t="t" r="r" b="b"/>
              <a:pathLst>
                <a:path w="1048" h="798" extrusionOk="0">
                  <a:moveTo>
                    <a:pt x="599" y="50"/>
                  </a:moveTo>
                  <a:lnTo>
                    <a:pt x="549" y="50"/>
                  </a:lnTo>
                  <a:cubicBezTo>
                    <a:pt x="151" y="0"/>
                    <a:pt x="1" y="698"/>
                    <a:pt x="400" y="748"/>
                  </a:cubicBezTo>
                  <a:lnTo>
                    <a:pt x="450" y="748"/>
                  </a:lnTo>
                  <a:cubicBezTo>
                    <a:pt x="898" y="798"/>
                    <a:pt x="1048" y="100"/>
                    <a:pt x="59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2691675" y="1175825"/>
              <a:ext cx="17475" cy="14975"/>
            </a:xfrm>
            <a:custGeom>
              <a:avLst/>
              <a:gdLst/>
              <a:ahLst/>
              <a:cxnLst/>
              <a:rect l="l" t="t" r="r" b="b"/>
              <a:pathLst>
                <a:path w="699" h="599" extrusionOk="0">
                  <a:moveTo>
                    <a:pt x="349" y="599"/>
                  </a:moveTo>
                  <a:cubicBezTo>
                    <a:pt x="698" y="599"/>
                    <a:pt x="698" y="1"/>
                    <a:pt x="349" y="1"/>
                  </a:cubicBezTo>
                  <a:cubicBezTo>
                    <a:pt x="1" y="1"/>
                    <a:pt x="1" y="599"/>
                    <a:pt x="349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2745250" y="1197000"/>
              <a:ext cx="16225" cy="15000"/>
            </a:xfrm>
            <a:custGeom>
              <a:avLst/>
              <a:gdLst/>
              <a:ahLst/>
              <a:cxnLst/>
              <a:rect l="l" t="t" r="r" b="b"/>
              <a:pathLst>
                <a:path w="649" h="600" extrusionOk="0">
                  <a:moveTo>
                    <a:pt x="350" y="599"/>
                  </a:moveTo>
                  <a:cubicBezTo>
                    <a:pt x="649" y="599"/>
                    <a:pt x="649" y="1"/>
                    <a:pt x="350" y="51"/>
                  </a:cubicBezTo>
                  <a:cubicBezTo>
                    <a:pt x="1" y="51"/>
                    <a:pt x="1" y="599"/>
                    <a:pt x="350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2739025" y="1056200"/>
              <a:ext cx="243025" cy="61075"/>
            </a:xfrm>
            <a:custGeom>
              <a:avLst/>
              <a:gdLst/>
              <a:ahLst/>
              <a:cxnLst/>
              <a:rect l="l" t="t" r="r" b="b"/>
              <a:pathLst>
                <a:path w="9721" h="2443" extrusionOk="0">
                  <a:moveTo>
                    <a:pt x="250" y="2393"/>
                  </a:moveTo>
                  <a:cubicBezTo>
                    <a:pt x="1845" y="1496"/>
                    <a:pt x="3590" y="997"/>
                    <a:pt x="5384" y="898"/>
                  </a:cubicBezTo>
                  <a:cubicBezTo>
                    <a:pt x="6829" y="798"/>
                    <a:pt x="8225" y="1097"/>
                    <a:pt x="9621" y="997"/>
                  </a:cubicBezTo>
                  <a:cubicBezTo>
                    <a:pt x="9720" y="947"/>
                    <a:pt x="9720" y="848"/>
                    <a:pt x="9621" y="798"/>
                  </a:cubicBezTo>
                  <a:cubicBezTo>
                    <a:pt x="6680" y="0"/>
                    <a:pt x="2692" y="299"/>
                    <a:pt x="150" y="2144"/>
                  </a:cubicBezTo>
                  <a:cubicBezTo>
                    <a:pt x="1" y="2243"/>
                    <a:pt x="150" y="2443"/>
                    <a:pt x="250" y="2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2742775" y="1134700"/>
              <a:ext cx="162025" cy="118400"/>
            </a:xfrm>
            <a:custGeom>
              <a:avLst/>
              <a:gdLst/>
              <a:ahLst/>
              <a:cxnLst/>
              <a:rect l="l" t="t" r="r" b="b"/>
              <a:pathLst>
                <a:path w="6481" h="4736" extrusionOk="0">
                  <a:moveTo>
                    <a:pt x="50" y="200"/>
                  </a:moveTo>
                  <a:cubicBezTo>
                    <a:pt x="947" y="898"/>
                    <a:pt x="1894" y="1546"/>
                    <a:pt x="2891" y="2144"/>
                  </a:cubicBezTo>
                  <a:cubicBezTo>
                    <a:pt x="4038" y="2892"/>
                    <a:pt x="5084" y="3988"/>
                    <a:pt x="6281" y="4686"/>
                  </a:cubicBezTo>
                  <a:cubicBezTo>
                    <a:pt x="6380" y="4736"/>
                    <a:pt x="6480" y="4586"/>
                    <a:pt x="6430" y="4487"/>
                  </a:cubicBezTo>
                  <a:cubicBezTo>
                    <a:pt x="5683" y="3540"/>
                    <a:pt x="4785" y="2742"/>
                    <a:pt x="3788" y="2144"/>
                  </a:cubicBezTo>
                  <a:cubicBezTo>
                    <a:pt x="2692" y="1247"/>
                    <a:pt x="1446" y="549"/>
                    <a:pt x="150" y="1"/>
                  </a:cubicBezTo>
                  <a:cubicBezTo>
                    <a:pt x="50" y="1"/>
                    <a:pt x="0" y="100"/>
                    <a:pt x="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732800" y="1179575"/>
              <a:ext cx="119650" cy="145825"/>
            </a:xfrm>
            <a:custGeom>
              <a:avLst/>
              <a:gdLst/>
              <a:ahLst/>
              <a:cxnLst/>
              <a:rect l="l" t="t" r="r" b="b"/>
              <a:pathLst>
                <a:path w="4786" h="5833" extrusionOk="0">
                  <a:moveTo>
                    <a:pt x="50" y="150"/>
                  </a:moveTo>
                  <a:cubicBezTo>
                    <a:pt x="349" y="1097"/>
                    <a:pt x="1296" y="1745"/>
                    <a:pt x="1895" y="2492"/>
                  </a:cubicBezTo>
                  <a:cubicBezTo>
                    <a:pt x="2792" y="3539"/>
                    <a:pt x="3490" y="4835"/>
                    <a:pt x="4487" y="5732"/>
                  </a:cubicBezTo>
                  <a:cubicBezTo>
                    <a:pt x="4586" y="5832"/>
                    <a:pt x="4786" y="5682"/>
                    <a:pt x="4686" y="5583"/>
                  </a:cubicBezTo>
                  <a:cubicBezTo>
                    <a:pt x="4038" y="4586"/>
                    <a:pt x="3390" y="3639"/>
                    <a:pt x="2642" y="2791"/>
                  </a:cubicBezTo>
                  <a:cubicBezTo>
                    <a:pt x="1895" y="1795"/>
                    <a:pt x="848" y="1097"/>
                    <a:pt x="150" y="100"/>
                  </a:cubicBezTo>
                  <a:cubicBezTo>
                    <a:pt x="100" y="0"/>
                    <a:pt x="0" y="50"/>
                    <a:pt x="50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2310350" y="1074900"/>
              <a:ext cx="184475" cy="39900"/>
            </a:xfrm>
            <a:custGeom>
              <a:avLst/>
              <a:gdLst/>
              <a:ahLst/>
              <a:cxnLst/>
              <a:rect l="l" t="t" r="r" b="b"/>
              <a:pathLst>
                <a:path w="7379" h="1596" extrusionOk="0">
                  <a:moveTo>
                    <a:pt x="7378" y="1545"/>
                  </a:moveTo>
                  <a:cubicBezTo>
                    <a:pt x="5534" y="199"/>
                    <a:pt x="2244" y="0"/>
                    <a:pt x="101" y="598"/>
                  </a:cubicBezTo>
                  <a:cubicBezTo>
                    <a:pt x="1" y="598"/>
                    <a:pt x="1" y="798"/>
                    <a:pt x="101" y="847"/>
                  </a:cubicBezTo>
                  <a:cubicBezTo>
                    <a:pt x="1098" y="997"/>
                    <a:pt x="2094" y="997"/>
                    <a:pt x="3091" y="947"/>
                  </a:cubicBezTo>
                  <a:cubicBezTo>
                    <a:pt x="4537" y="947"/>
                    <a:pt x="5982" y="1196"/>
                    <a:pt x="7378" y="1595"/>
                  </a:cubicBezTo>
                  <a:cubicBezTo>
                    <a:pt x="7378" y="1595"/>
                    <a:pt x="7378" y="1545"/>
                    <a:pt x="7378" y="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2339025" y="1147175"/>
              <a:ext cx="160775" cy="77275"/>
            </a:xfrm>
            <a:custGeom>
              <a:avLst/>
              <a:gdLst/>
              <a:ahLst/>
              <a:cxnLst/>
              <a:rect l="l" t="t" r="r" b="b"/>
              <a:pathLst>
                <a:path w="6431" h="3091" extrusionOk="0">
                  <a:moveTo>
                    <a:pt x="6331" y="449"/>
                  </a:moveTo>
                  <a:cubicBezTo>
                    <a:pt x="4237" y="0"/>
                    <a:pt x="1695" y="1446"/>
                    <a:pt x="100" y="2841"/>
                  </a:cubicBezTo>
                  <a:cubicBezTo>
                    <a:pt x="0" y="2891"/>
                    <a:pt x="100" y="3091"/>
                    <a:pt x="200" y="3041"/>
                  </a:cubicBezTo>
                  <a:cubicBezTo>
                    <a:pt x="1247" y="2642"/>
                    <a:pt x="2243" y="2143"/>
                    <a:pt x="3240" y="1645"/>
                  </a:cubicBezTo>
                  <a:cubicBezTo>
                    <a:pt x="4237" y="1147"/>
                    <a:pt x="5284" y="947"/>
                    <a:pt x="6331" y="548"/>
                  </a:cubicBezTo>
                  <a:cubicBezTo>
                    <a:pt x="6430" y="548"/>
                    <a:pt x="6381" y="449"/>
                    <a:pt x="6331" y="4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2350225" y="1200750"/>
              <a:ext cx="155800" cy="112175"/>
            </a:xfrm>
            <a:custGeom>
              <a:avLst/>
              <a:gdLst/>
              <a:ahLst/>
              <a:cxnLst/>
              <a:rect l="l" t="t" r="r" b="b"/>
              <a:pathLst>
                <a:path w="6232" h="4487" extrusionOk="0">
                  <a:moveTo>
                    <a:pt x="6182" y="0"/>
                  </a:moveTo>
                  <a:cubicBezTo>
                    <a:pt x="4986" y="50"/>
                    <a:pt x="3839" y="499"/>
                    <a:pt x="2942" y="1247"/>
                  </a:cubicBezTo>
                  <a:cubicBezTo>
                    <a:pt x="2045" y="1944"/>
                    <a:pt x="599" y="2941"/>
                    <a:pt x="101" y="4088"/>
                  </a:cubicBezTo>
                  <a:cubicBezTo>
                    <a:pt x="1" y="4287"/>
                    <a:pt x="200" y="4487"/>
                    <a:pt x="400" y="4387"/>
                  </a:cubicBezTo>
                  <a:cubicBezTo>
                    <a:pt x="1347" y="3888"/>
                    <a:pt x="2144" y="2742"/>
                    <a:pt x="2992" y="2044"/>
                  </a:cubicBezTo>
                  <a:cubicBezTo>
                    <a:pt x="3889" y="1147"/>
                    <a:pt x="4986" y="499"/>
                    <a:pt x="6182" y="100"/>
                  </a:cubicBezTo>
                  <a:cubicBezTo>
                    <a:pt x="6232" y="100"/>
                    <a:pt x="6232" y="0"/>
                    <a:pt x="6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2250550" y="745900"/>
              <a:ext cx="291625" cy="143350"/>
            </a:xfrm>
            <a:custGeom>
              <a:avLst/>
              <a:gdLst/>
              <a:ahLst/>
              <a:cxnLst/>
              <a:rect l="l" t="t" r="r" b="b"/>
              <a:pathLst>
                <a:path w="11665" h="5734" extrusionOk="0">
                  <a:moveTo>
                    <a:pt x="50" y="2742"/>
                  </a:moveTo>
                  <a:cubicBezTo>
                    <a:pt x="1595" y="1696"/>
                    <a:pt x="3440" y="1147"/>
                    <a:pt x="5284" y="998"/>
                  </a:cubicBezTo>
                  <a:cubicBezTo>
                    <a:pt x="7976" y="898"/>
                    <a:pt x="10119" y="3291"/>
                    <a:pt x="11415" y="5584"/>
                  </a:cubicBezTo>
                  <a:cubicBezTo>
                    <a:pt x="11515" y="5733"/>
                    <a:pt x="11664" y="5584"/>
                    <a:pt x="11614" y="5484"/>
                  </a:cubicBezTo>
                  <a:cubicBezTo>
                    <a:pt x="10368" y="3191"/>
                    <a:pt x="8923" y="1397"/>
                    <a:pt x="6480" y="649"/>
                  </a:cubicBezTo>
                  <a:cubicBezTo>
                    <a:pt x="4387" y="1"/>
                    <a:pt x="1645" y="1397"/>
                    <a:pt x="50" y="2693"/>
                  </a:cubicBezTo>
                  <a:cubicBezTo>
                    <a:pt x="0" y="2742"/>
                    <a:pt x="50" y="2742"/>
                    <a:pt x="50" y="27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2709125" y="702300"/>
              <a:ext cx="266700" cy="185700"/>
            </a:xfrm>
            <a:custGeom>
              <a:avLst/>
              <a:gdLst/>
              <a:ahLst/>
              <a:cxnLst/>
              <a:rect l="l" t="t" r="r" b="b"/>
              <a:pathLst>
                <a:path w="10668" h="7428" extrusionOk="0">
                  <a:moveTo>
                    <a:pt x="10617" y="2991"/>
                  </a:moveTo>
                  <a:cubicBezTo>
                    <a:pt x="6929" y="0"/>
                    <a:pt x="1496" y="2792"/>
                    <a:pt x="100" y="7078"/>
                  </a:cubicBezTo>
                  <a:cubicBezTo>
                    <a:pt x="0" y="7328"/>
                    <a:pt x="349" y="7427"/>
                    <a:pt x="499" y="7228"/>
                  </a:cubicBezTo>
                  <a:cubicBezTo>
                    <a:pt x="1645" y="5334"/>
                    <a:pt x="2692" y="3739"/>
                    <a:pt x="4736" y="2891"/>
                  </a:cubicBezTo>
                  <a:cubicBezTo>
                    <a:pt x="6779" y="1994"/>
                    <a:pt x="8574" y="2842"/>
                    <a:pt x="10568" y="3091"/>
                  </a:cubicBezTo>
                  <a:cubicBezTo>
                    <a:pt x="10617" y="3091"/>
                    <a:pt x="10667" y="3041"/>
                    <a:pt x="10617" y="29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2412550" y="820675"/>
              <a:ext cx="63575" cy="104700"/>
            </a:xfrm>
            <a:custGeom>
              <a:avLst/>
              <a:gdLst/>
              <a:ahLst/>
              <a:cxnLst/>
              <a:rect l="l" t="t" r="r" b="b"/>
              <a:pathLst>
                <a:path w="2543" h="4188" extrusionOk="0">
                  <a:moveTo>
                    <a:pt x="1246" y="1"/>
                  </a:moveTo>
                  <a:cubicBezTo>
                    <a:pt x="1446" y="1"/>
                    <a:pt x="1645" y="50"/>
                    <a:pt x="1795" y="200"/>
                  </a:cubicBezTo>
                  <a:cubicBezTo>
                    <a:pt x="1496" y="449"/>
                    <a:pt x="1396" y="798"/>
                    <a:pt x="1446" y="1197"/>
                  </a:cubicBezTo>
                  <a:cubicBezTo>
                    <a:pt x="1446" y="1745"/>
                    <a:pt x="1745" y="2194"/>
                    <a:pt x="2044" y="2194"/>
                  </a:cubicBezTo>
                  <a:cubicBezTo>
                    <a:pt x="2243" y="2194"/>
                    <a:pt x="2443" y="1994"/>
                    <a:pt x="2542" y="1695"/>
                  </a:cubicBezTo>
                  <a:cubicBezTo>
                    <a:pt x="2542" y="1845"/>
                    <a:pt x="2542" y="1945"/>
                    <a:pt x="2542" y="2044"/>
                  </a:cubicBezTo>
                  <a:cubicBezTo>
                    <a:pt x="2542" y="3191"/>
                    <a:pt x="2044" y="4188"/>
                    <a:pt x="1346" y="4188"/>
                  </a:cubicBezTo>
                  <a:cubicBezTo>
                    <a:pt x="698" y="4188"/>
                    <a:pt x="100" y="3290"/>
                    <a:pt x="50" y="2144"/>
                  </a:cubicBezTo>
                  <a:cubicBezTo>
                    <a:pt x="0" y="948"/>
                    <a:pt x="598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2767700" y="811950"/>
              <a:ext cx="63575" cy="104700"/>
            </a:xfrm>
            <a:custGeom>
              <a:avLst/>
              <a:gdLst/>
              <a:ahLst/>
              <a:cxnLst/>
              <a:rect l="l" t="t" r="r" b="b"/>
              <a:pathLst>
                <a:path w="2543" h="4188" extrusionOk="0">
                  <a:moveTo>
                    <a:pt x="1246" y="1"/>
                  </a:moveTo>
                  <a:cubicBezTo>
                    <a:pt x="1446" y="1"/>
                    <a:pt x="1645" y="51"/>
                    <a:pt x="1795" y="200"/>
                  </a:cubicBezTo>
                  <a:cubicBezTo>
                    <a:pt x="1495" y="449"/>
                    <a:pt x="1346" y="798"/>
                    <a:pt x="1396" y="1197"/>
                  </a:cubicBezTo>
                  <a:cubicBezTo>
                    <a:pt x="1396" y="1745"/>
                    <a:pt x="1695" y="2194"/>
                    <a:pt x="2044" y="2144"/>
                  </a:cubicBezTo>
                  <a:cubicBezTo>
                    <a:pt x="2243" y="2144"/>
                    <a:pt x="2393" y="1995"/>
                    <a:pt x="2492" y="1695"/>
                  </a:cubicBezTo>
                  <a:cubicBezTo>
                    <a:pt x="2492" y="1795"/>
                    <a:pt x="2492" y="1945"/>
                    <a:pt x="2492" y="2044"/>
                  </a:cubicBezTo>
                  <a:cubicBezTo>
                    <a:pt x="2542" y="3191"/>
                    <a:pt x="2044" y="4138"/>
                    <a:pt x="1346" y="4188"/>
                  </a:cubicBezTo>
                  <a:cubicBezTo>
                    <a:pt x="648" y="4188"/>
                    <a:pt x="100" y="3291"/>
                    <a:pt x="50" y="2094"/>
                  </a:cubicBezTo>
                  <a:cubicBezTo>
                    <a:pt x="0" y="948"/>
                    <a:pt x="548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2559575" y="1206975"/>
              <a:ext cx="159550" cy="118425"/>
            </a:xfrm>
            <a:custGeom>
              <a:avLst/>
              <a:gdLst/>
              <a:ahLst/>
              <a:cxnLst/>
              <a:rect l="l" t="t" r="r" b="b"/>
              <a:pathLst>
                <a:path w="6382" h="4737" extrusionOk="0">
                  <a:moveTo>
                    <a:pt x="6381" y="1646"/>
                  </a:moveTo>
                  <a:cubicBezTo>
                    <a:pt x="4985" y="1546"/>
                    <a:pt x="3739" y="998"/>
                    <a:pt x="2792" y="1"/>
                  </a:cubicBezTo>
                  <a:cubicBezTo>
                    <a:pt x="2244" y="1097"/>
                    <a:pt x="1197" y="1845"/>
                    <a:pt x="1" y="1995"/>
                  </a:cubicBezTo>
                  <a:cubicBezTo>
                    <a:pt x="250" y="2593"/>
                    <a:pt x="599" y="3490"/>
                    <a:pt x="1048" y="4387"/>
                  </a:cubicBezTo>
                  <a:cubicBezTo>
                    <a:pt x="1397" y="3689"/>
                    <a:pt x="2045" y="3191"/>
                    <a:pt x="2842" y="3041"/>
                  </a:cubicBezTo>
                  <a:cubicBezTo>
                    <a:pt x="3939" y="2942"/>
                    <a:pt x="4985" y="3639"/>
                    <a:pt x="5334" y="4736"/>
                  </a:cubicBezTo>
                  <a:cubicBezTo>
                    <a:pt x="5733" y="3739"/>
                    <a:pt x="6082" y="2692"/>
                    <a:pt x="6381" y="16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53640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4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5" name="Google Shape;1205;p14"/>
          <p:cNvSpPr txBox="1">
            <a:spLocks noGrp="1"/>
          </p:cNvSpPr>
          <p:nvPr>
            <p:ph type="subTitle" idx="1"/>
          </p:nvPr>
        </p:nvSpPr>
        <p:spPr>
          <a:xfrm>
            <a:off x="4603867" y="3459033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6" name="Google Shape;1206;p14"/>
          <p:cNvSpPr txBox="1">
            <a:spLocks noGrp="1"/>
          </p:cNvSpPr>
          <p:nvPr>
            <p:ph type="subTitle" idx="2"/>
          </p:nvPr>
        </p:nvSpPr>
        <p:spPr>
          <a:xfrm>
            <a:off x="4603828" y="4086367"/>
            <a:ext cx="29844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7" name="Google Shape;1207;p14"/>
          <p:cNvSpPr txBox="1">
            <a:spLocks noGrp="1"/>
          </p:cNvSpPr>
          <p:nvPr>
            <p:ph type="subTitle" idx="3"/>
          </p:nvPr>
        </p:nvSpPr>
        <p:spPr>
          <a:xfrm>
            <a:off x="1378975" y="3459033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8" name="Google Shape;1208;p14"/>
          <p:cNvSpPr txBox="1">
            <a:spLocks noGrp="1"/>
          </p:cNvSpPr>
          <p:nvPr>
            <p:ph type="subTitle" idx="4"/>
          </p:nvPr>
        </p:nvSpPr>
        <p:spPr>
          <a:xfrm>
            <a:off x="1378967" y="4086367"/>
            <a:ext cx="29844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9" name="Google Shape;1209;p14"/>
          <p:cNvSpPr txBox="1">
            <a:spLocks noGrp="1"/>
          </p:cNvSpPr>
          <p:nvPr>
            <p:ph type="subTitle" idx="5"/>
          </p:nvPr>
        </p:nvSpPr>
        <p:spPr>
          <a:xfrm>
            <a:off x="7828817" y="3459033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0" name="Google Shape;1210;p14"/>
          <p:cNvSpPr txBox="1">
            <a:spLocks noGrp="1"/>
          </p:cNvSpPr>
          <p:nvPr>
            <p:ph type="subTitle" idx="6"/>
          </p:nvPr>
        </p:nvSpPr>
        <p:spPr>
          <a:xfrm>
            <a:off x="7828797" y="4086367"/>
            <a:ext cx="29844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11" name="Google Shape;1211;p14"/>
          <p:cNvGrpSpPr/>
          <p:nvPr/>
        </p:nvGrpSpPr>
        <p:grpSpPr>
          <a:xfrm>
            <a:off x="-475683" y="1154573"/>
            <a:ext cx="1279692" cy="815968"/>
            <a:chOff x="-411182" y="4614893"/>
            <a:chExt cx="1052263" cy="670953"/>
          </a:xfrm>
        </p:grpSpPr>
        <p:sp>
          <p:nvSpPr>
            <p:cNvPr id="1212" name="Google Shape;1212;p14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6" name="Google Shape;1226;p14"/>
          <p:cNvGrpSpPr/>
          <p:nvPr/>
        </p:nvGrpSpPr>
        <p:grpSpPr>
          <a:xfrm>
            <a:off x="10753342" y="6016647"/>
            <a:ext cx="1221052" cy="970635"/>
            <a:chOff x="7487875" y="2353688"/>
            <a:chExt cx="1014950" cy="806800"/>
          </a:xfrm>
        </p:grpSpPr>
        <p:sp>
          <p:nvSpPr>
            <p:cNvPr id="1227" name="Google Shape;1227;p14"/>
            <p:cNvSpPr/>
            <p:nvPr/>
          </p:nvSpPr>
          <p:spPr>
            <a:xfrm>
              <a:off x="7490925" y="2353688"/>
              <a:ext cx="1011900" cy="806800"/>
            </a:xfrm>
            <a:custGeom>
              <a:avLst/>
              <a:gdLst/>
              <a:ahLst/>
              <a:cxnLst/>
              <a:rect l="l" t="t" r="r" b="b"/>
              <a:pathLst>
                <a:path w="40476" h="32272" extrusionOk="0">
                  <a:moveTo>
                    <a:pt x="2006" y="16349"/>
                  </a:moveTo>
                  <a:cubicBezTo>
                    <a:pt x="19448" y="28260"/>
                    <a:pt x="22791" y="29476"/>
                    <a:pt x="23398" y="29537"/>
                  </a:cubicBezTo>
                  <a:lnTo>
                    <a:pt x="38410" y="8812"/>
                  </a:lnTo>
                  <a:lnTo>
                    <a:pt x="30691" y="2249"/>
                  </a:lnTo>
                  <a:lnTo>
                    <a:pt x="17139" y="1702"/>
                  </a:lnTo>
                  <a:lnTo>
                    <a:pt x="6321" y="7536"/>
                  </a:lnTo>
                  <a:close/>
                  <a:moveTo>
                    <a:pt x="24249" y="31056"/>
                  </a:moveTo>
                  <a:cubicBezTo>
                    <a:pt x="24249" y="31056"/>
                    <a:pt x="22244" y="32271"/>
                    <a:pt x="486" y="17321"/>
                  </a:cubicBezTo>
                  <a:cubicBezTo>
                    <a:pt x="122" y="17078"/>
                    <a:pt x="0" y="16652"/>
                    <a:pt x="183" y="16288"/>
                  </a:cubicBezTo>
                  <a:lnTo>
                    <a:pt x="4984" y="6625"/>
                  </a:lnTo>
                  <a:cubicBezTo>
                    <a:pt x="5045" y="6442"/>
                    <a:pt x="5166" y="6321"/>
                    <a:pt x="5348" y="6260"/>
                  </a:cubicBezTo>
                  <a:lnTo>
                    <a:pt x="16531" y="122"/>
                  </a:lnTo>
                  <a:cubicBezTo>
                    <a:pt x="16652" y="61"/>
                    <a:pt x="16835" y="0"/>
                    <a:pt x="16956" y="0"/>
                  </a:cubicBezTo>
                  <a:lnTo>
                    <a:pt x="30995" y="608"/>
                  </a:lnTo>
                  <a:cubicBezTo>
                    <a:pt x="31177" y="608"/>
                    <a:pt x="31421" y="669"/>
                    <a:pt x="31542" y="790"/>
                  </a:cubicBezTo>
                  <a:lnTo>
                    <a:pt x="40111" y="8022"/>
                  </a:lnTo>
                  <a:cubicBezTo>
                    <a:pt x="40415" y="8326"/>
                    <a:pt x="40476" y="8812"/>
                    <a:pt x="40233" y="9177"/>
                  </a:cubicBezTo>
                  <a:lnTo>
                    <a:pt x="24553" y="30813"/>
                  </a:lnTo>
                  <a:cubicBezTo>
                    <a:pt x="24492" y="30934"/>
                    <a:pt x="24371" y="30995"/>
                    <a:pt x="24249" y="31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7487875" y="2552713"/>
              <a:ext cx="1008875" cy="237050"/>
            </a:xfrm>
            <a:custGeom>
              <a:avLst/>
              <a:gdLst/>
              <a:ahLst/>
              <a:cxnLst/>
              <a:rect l="l" t="t" r="r" b="b"/>
              <a:pathLst>
                <a:path w="40355" h="9482" extrusionOk="0">
                  <a:moveTo>
                    <a:pt x="1338" y="9360"/>
                  </a:moveTo>
                  <a:cubicBezTo>
                    <a:pt x="305" y="9481"/>
                    <a:pt x="1" y="8023"/>
                    <a:pt x="973" y="7780"/>
                  </a:cubicBezTo>
                  <a:lnTo>
                    <a:pt x="38835" y="305"/>
                  </a:lnTo>
                  <a:cubicBezTo>
                    <a:pt x="39990" y="1"/>
                    <a:pt x="40355" y="1824"/>
                    <a:pt x="39200" y="1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7601825" y="2353688"/>
              <a:ext cx="705025" cy="369225"/>
            </a:xfrm>
            <a:custGeom>
              <a:avLst/>
              <a:gdLst/>
              <a:ahLst/>
              <a:cxnLst/>
              <a:rect l="l" t="t" r="r" b="b"/>
              <a:pathLst>
                <a:path w="28201" h="14769" extrusionOk="0">
                  <a:moveTo>
                    <a:pt x="973" y="8022"/>
                  </a:moveTo>
                  <a:cubicBezTo>
                    <a:pt x="1" y="7354"/>
                    <a:pt x="1216" y="5956"/>
                    <a:pt x="2006" y="6807"/>
                  </a:cubicBezTo>
                  <a:lnTo>
                    <a:pt x="8448" y="12398"/>
                  </a:lnTo>
                  <a:lnTo>
                    <a:pt x="11791" y="669"/>
                  </a:lnTo>
                  <a:cubicBezTo>
                    <a:pt x="11913" y="243"/>
                    <a:pt x="12399" y="0"/>
                    <a:pt x="12824" y="122"/>
                  </a:cubicBezTo>
                  <a:cubicBezTo>
                    <a:pt x="12946" y="183"/>
                    <a:pt x="13067" y="243"/>
                    <a:pt x="13189" y="365"/>
                  </a:cubicBezTo>
                  <a:lnTo>
                    <a:pt x="22852" y="9238"/>
                  </a:lnTo>
                  <a:lnTo>
                    <a:pt x="26134" y="1459"/>
                  </a:lnTo>
                  <a:cubicBezTo>
                    <a:pt x="26498" y="243"/>
                    <a:pt x="28200" y="973"/>
                    <a:pt x="27653" y="2067"/>
                  </a:cubicBezTo>
                  <a:lnTo>
                    <a:pt x="23885" y="10940"/>
                  </a:lnTo>
                  <a:lnTo>
                    <a:pt x="23885" y="10940"/>
                  </a:lnTo>
                  <a:cubicBezTo>
                    <a:pt x="23885" y="11061"/>
                    <a:pt x="23824" y="11122"/>
                    <a:pt x="23764" y="11183"/>
                  </a:cubicBezTo>
                  <a:cubicBezTo>
                    <a:pt x="23460" y="11547"/>
                    <a:pt x="22913" y="11547"/>
                    <a:pt x="22609" y="11243"/>
                  </a:cubicBezTo>
                  <a:lnTo>
                    <a:pt x="13067" y="2431"/>
                  </a:lnTo>
                  <a:lnTo>
                    <a:pt x="9725" y="14039"/>
                  </a:lnTo>
                  <a:cubicBezTo>
                    <a:pt x="9664" y="14161"/>
                    <a:pt x="9603" y="14282"/>
                    <a:pt x="9542" y="14343"/>
                  </a:cubicBezTo>
                  <a:cubicBezTo>
                    <a:pt x="9238" y="14708"/>
                    <a:pt x="8692" y="14768"/>
                    <a:pt x="8388" y="14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7756800" y="2608938"/>
              <a:ext cx="451275" cy="525725"/>
            </a:xfrm>
            <a:custGeom>
              <a:avLst/>
              <a:gdLst/>
              <a:ahLst/>
              <a:cxnLst/>
              <a:rect l="l" t="t" r="r" b="b"/>
              <a:pathLst>
                <a:path w="18051" h="21029" extrusionOk="0">
                  <a:moveTo>
                    <a:pt x="16167" y="1094"/>
                  </a:moveTo>
                  <a:cubicBezTo>
                    <a:pt x="16410" y="0"/>
                    <a:pt x="18051" y="365"/>
                    <a:pt x="17808" y="1398"/>
                  </a:cubicBezTo>
                  <a:lnTo>
                    <a:pt x="13675" y="20299"/>
                  </a:lnTo>
                  <a:cubicBezTo>
                    <a:pt x="13614" y="20724"/>
                    <a:pt x="13128" y="21028"/>
                    <a:pt x="12703" y="20907"/>
                  </a:cubicBezTo>
                  <a:cubicBezTo>
                    <a:pt x="12520" y="20907"/>
                    <a:pt x="12277" y="20724"/>
                    <a:pt x="12156" y="20542"/>
                  </a:cubicBezTo>
                  <a:lnTo>
                    <a:pt x="730" y="3647"/>
                  </a:lnTo>
                  <a:cubicBezTo>
                    <a:pt x="1" y="2674"/>
                    <a:pt x="1520" y="1702"/>
                    <a:pt x="2067" y="2735"/>
                  </a:cubicBezTo>
                  <a:lnTo>
                    <a:pt x="12520" y="18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8059150" y="2703138"/>
              <a:ext cx="53200" cy="259825"/>
            </a:xfrm>
            <a:custGeom>
              <a:avLst/>
              <a:gdLst/>
              <a:ahLst/>
              <a:cxnLst/>
              <a:rect l="l" t="t" r="r" b="b"/>
              <a:pathLst>
                <a:path w="2128" h="10393" extrusionOk="0">
                  <a:moveTo>
                    <a:pt x="1763" y="304"/>
                  </a:moveTo>
                  <a:cubicBezTo>
                    <a:pt x="669" y="3464"/>
                    <a:pt x="62" y="6746"/>
                    <a:pt x="1" y="10089"/>
                  </a:cubicBezTo>
                  <a:cubicBezTo>
                    <a:pt x="1" y="10393"/>
                    <a:pt x="244" y="10393"/>
                    <a:pt x="365" y="10089"/>
                  </a:cubicBezTo>
                  <a:cubicBezTo>
                    <a:pt x="1399" y="6929"/>
                    <a:pt x="1399" y="3525"/>
                    <a:pt x="2067" y="365"/>
                  </a:cubicBezTo>
                  <a:cubicBezTo>
                    <a:pt x="2128" y="61"/>
                    <a:pt x="1885" y="0"/>
                    <a:pt x="176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8224775" y="2637813"/>
              <a:ext cx="151950" cy="220325"/>
            </a:xfrm>
            <a:custGeom>
              <a:avLst/>
              <a:gdLst/>
              <a:ahLst/>
              <a:cxnLst/>
              <a:rect l="l" t="t" r="r" b="b"/>
              <a:pathLst>
                <a:path w="6078" h="8813" extrusionOk="0">
                  <a:moveTo>
                    <a:pt x="5652" y="182"/>
                  </a:moveTo>
                  <a:cubicBezTo>
                    <a:pt x="3404" y="2613"/>
                    <a:pt x="1520" y="5409"/>
                    <a:pt x="122" y="8448"/>
                  </a:cubicBezTo>
                  <a:cubicBezTo>
                    <a:pt x="0" y="8752"/>
                    <a:pt x="304" y="8812"/>
                    <a:pt x="486" y="8630"/>
                  </a:cubicBezTo>
                  <a:cubicBezTo>
                    <a:pt x="2735" y="6138"/>
                    <a:pt x="4072" y="3039"/>
                    <a:pt x="5895" y="365"/>
                  </a:cubicBezTo>
                  <a:cubicBezTo>
                    <a:pt x="6078" y="182"/>
                    <a:pt x="5835" y="0"/>
                    <a:pt x="5652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7614000" y="2776063"/>
              <a:ext cx="221850" cy="150450"/>
            </a:xfrm>
            <a:custGeom>
              <a:avLst/>
              <a:gdLst/>
              <a:ahLst/>
              <a:cxnLst/>
              <a:rect l="l" t="t" r="r" b="b"/>
              <a:pathLst>
                <a:path w="8874" h="6018" extrusionOk="0">
                  <a:moveTo>
                    <a:pt x="8448" y="5896"/>
                  </a:moveTo>
                  <a:cubicBezTo>
                    <a:pt x="5409" y="4498"/>
                    <a:pt x="2674" y="2614"/>
                    <a:pt x="182" y="365"/>
                  </a:cubicBezTo>
                  <a:cubicBezTo>
                    <a:pt x="0" y="183"/>
                    <a:pt x="182" y="0"/>
                    <a:pt x="486" y="122"/>
                  </a:cubicBezTo>
                  <a:cubicBezTo>
                    <a:pt x="3464" y="1520"/>
                    <a:pt x="5895" y="3890"/>
                    <a:pt x="8630" y="5652"/>
                  </a:cubicBezTo>
                  <a:cubicBezTo>
                    <a:pt x="8873" y="5774"/>
                    <a:pt x="8751" y="6017"/>
                    <a:pt x="8448" y="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4" name="Google Shape;1234;p14"/>
          <p:cNvGrpSpPr/>
          <p:nvPr/>
        </p:nvGrpSpPr>
        <p:grpSpPr>
          <a:xfrm>
            <a:off x="-308230" y="4705807"/>
            <a:ext cx="944743" cy="951840"/>
            <a:chOff x="-3276729" y="1536887"/>
            <a:chExt cx="1022449" cy="1030130"/>
          </a:xfrm>
        </p:grpSpPr>
        <p:sp>
          <p:nvSpPr>
            <p:cNvPr id="1235" name="Google Shape;1235;p14"/>
            <p:cNvSpPr/>
            <p:nvPr/>
          </p:nvSpPr>
          <p:spPr>
            <a:xfrm>
              <a:off x="-3276729" y="1536887"/>
              <a:ext cx="1022449" cy="1030130"/>
            </a:xfrm>
            <a:custGeom>
              <a:avLst/>
              <a:gdLst/>
              <a:ahLst/>
              <a:cxnLst/>
              <a:rect l="l" t="t" r="r" b="b"/>
              <a:pathLst>
                <a:path w="32614" h="32859" extrusionOk="0">
                  <a:moveTo>
                    <a:pt x="9263" y="9629"/>
                  </a:moveTo>
                  <a:cubicBezTo>
                    <a:pt x="9507" y="9239"/>
                    <a:pt x="9872" y="8142"/>
                    <a:pt x="10262" y="6875"/>
                  </a:cubicBezTo>
                  <a:cubicBezTo>
                    <a:pt x="11164" y="4096"/>
                    <a:pt x="12310" y="488"/>
                    <a:pt x="13992" y="220"/>
                  </a:cubicBezTo>
                  <a:cubicBezTo>
                    <a:pt x="15430" y="1"/>
                    <a:pt x="17038" y="2317"/>
                    <a:pt x="18672" y="4730"/>
                  </a:cubicBezTo>
                  <a:cubicBezTo>
                    <a:pt x="19939" y="6607"/>
                    <a:pt x="21231" y="8532"/>
                    <a:pt x="22279" y="9068"/>
                  </a:cubicBezTo>
                  <a:cubicBezTo>
                    <a:pt x="23254" y="9580"/>
                    <a:pt x="24936" y="9532"/>
                    <a:pt x="26569" y="9483"/>
                  </a:cubicBezTo>
                  <a:lnTo>
                    <a:pt x="26569" y="9483"/>
                  </a:lnTo>
                  <a:cubicBezTo>
                    <a:pt x="28982" y="9410"/>
                    <a:pt x="31273" y="9337"/>
                    <a:pt x="31956" y="11018"/>
                  </a:cubicBezTo>
                  <a:cubicBezTo>
                    <a:pt x="32614" y="12676"/>
                    <a:pt x="30493" y="14333"/>
                    <a:pt x="28397" y="15966"/>
                  </a:cubicBezTo>
                  <a:cubicBezTo>
                    <a:pt x="26886" y="17161"/>
                    <a:pt x="25375" y="18331"/>
                    <a:pt x="25277" y="19184"/>
                  </a:cubicBezTo>
                  <a:cubicBezTo>
                    <a:pt x="25155" y="20013"/>
                    <a:pt x="25886" y="21719"/>
                    <a:pt x="26642" y="23450"/>
                  </a:cubicBezTo>
                  <a:cubicBezTo>
                    <a:pt x="27812" y="26082"/>
                    <a:pt x="28982" y="28763"/>
                    <a:pt x="27446" y="29738"/>
                  </a:cubicBezTo>
                  <a:cubicBezTo>
                    <a:pt x="26057" y="30616"/>
                    <a:pt x="23571" y="29129"/>
                    <a:pt x="21280" y="27739"/>
                  </a:cubicBezTo>
                  <a:cubicBezTo>
                    <a:pt x="19695" y="26789"/>
                    <a:pt x="18184" y="25887"/>
                    <a:pt x="17550" y="25984"/>
                  </a:cubicBezTo>
                  <a:cubicBezTo>
                    <a:pt x="16917" y="26106"/>
                    <a:pt x="15698" y="27301"/>
                    <a:pt x="14357" y="28593"/>
                  </a:cubicBezTo>
                  <a:cubicBezTo>
                    <a:pt x="12261" y="30616"/>
                    <a:pt x="9945" y="32858"/>
                    <a:pt x="8337" y="32151"/>
                  </a:cubicBezTo>
                  <a:cubicBezTo>
                    <a:pt x="6606" y="31396"/>
                    <a:pt x="6752" y="28081"/>
                    <a:pt x="6874" y="25083"/>
                  </a:cubicBezTo>
                  <a:cubicBezTo>
                    <a:pt x="6923" y="23474"/>
                    <a:pt x="6996" y="21963"/>
                    <a:pt x="6752" y="21110"/>
                  </a:cubicBezTo>
                  <a:cubicBezTo>
                    <a:pt x="6509" y="20208"/>
                    <a:pt x="5095" y="19403"/>
                    <a:pt x="3681" y="18599"/>
                  </a:cubicBezTo>
                  <a:cubicBezTo>
                    <a:pt x="1853" y="17575"/>
                    <a:pt x="25" y="16551"/>
                    <a:pt x="25" y="14894"/>
                  </a:cubicBezTo>
                  <a:cubicBezTo>
                    <a:pt x="1" y="12871"/>
                    <a:pt x="3364" y="11774"/>
                    <a:pt x="6192" y="10848"/>
                  </a:cubicBezTo>
                  <a:cubicBezTo>
                    <a:pt x="7630" y="10385"/>
                    <a:pt x="8922" y="9970"/>
                    <a:pt x="9263" y="9605"/>
                  </a:cubicBezTo>
                  <a:close/>
                  <a:moveTo>
                    <a:pt x="11335" y="7216"/>
                  </a:moveTo>
                  <a:cubicBezTo>
                    <a:pt x="10896" y="8630"/>
                    <a:pt x="10530" y="9800"/>
                    <a:pt x="10165" y="10287"/>
                  </a:cubicBezTo>
                  <a:lnTo>
                    <a:pt x="10140" y="10336"/>
                  </a:lnTo>
                  <a:cubicBezTo>
                    <a:pt x="9604" y="10921"/>
                    <a:pt x="8166" y="11408"/>
                    <a:pt x="6533" y="11945"/>
                  </a:cubicBezTo>
                  <a:cubicBezTo>
                    <a:pt x="4071" y="12725"/>
                    <a:pt x="1146" y="13700"/>
                    <a:pt x="1146" y="14870"/>
                  </a:cubicBezTo>
                  <a:cubicBezTo>
                    <a:pt x="1146" y="15893"/>
                    <a:pt x="2706" y="16746"/>
                    <a:pt x="4242" y="17624"/>
                  </a:cubicBezTo>
                  <a:cubicBezTo>
                    <a:pt x="5850" y="18526"/>
                    <a:pt x="7484" y="19452"/>
                    <a:pt x="7874" y="20841"/>
                  </a:cubicBezTo>
                  <a:cubicBezTo>
                    <a:pt x="8142" y="21816"/>
                    <a:pt x="8069" y="23401"/>
                    <a:pt x="7995" y="25107"/>
                  </a:cubicBezTo>
                  <a:cubicBezTo>
                    <a:pt x="7898" y="27764"/>
                    <a:pt x="7776" y="30664"/>
                    <a:pt x="8800" y="31103"/>
                  </a:cubicBezTo>
                  <a:cubicBezTo>
                    <a:pt x="9702" y="31518"/>
                    <a:pt x="11749" y="29543"/>
                    <a:pt x="13577" y="27764"/>
                  </a:cubicBezTo>
                  <a:cubicBezTo>
                    <a:pt x="15064" y="26350"/>
                    <a:pt x="16405" y="25009"/>
                    <a:pt x="17380" y="24863"/>
                  </a:cubicBezTo>
                  <a:cubicBezTo>
                    <a:pt x="18428" y="24693"/>
                    <a:pt x="20085" y="25692"/>
                    <a:pt x="21865" y="26764"/>
                  </a:cubicBezTo>
                  <a:cubicBezTo>
                    <a:pt x="23888" y="27983"/>
                    <a:pt x="26033" y="29275"/>
                    <a:pt x="26861" y="28763"/>
                  </a:cubicBezTo>
                  <a:cubicBezTo>
                    <a:pt x="27568" y="28324"/>
                    <a:pt x="26593" y="26082"/>
                    <a:pt x="25618" y="23888"/>
                  </a:cubicBezTo>
                  <a:cubicBezTo>
                    <a:pt x="24790" y="22036"/>
                    <a:pt x="23985" y="20208"/>
                    <a:pt x="24156" y="19013"/>
                  </a:cubicBezTo>
                  <a:cubicBezTo>
                    <a:pt x="24326" y="17721"/>
                    <a:pt x="26008" y="16405"/>
                    <a:pt x="27715" y="15065"/>
                  </a:cubicBezTo>
                  <a:cubicBezTo>
                    <a:pt x="29470" y="13675"/>
                    <a:pt x="31249" y="12286"/>
                    <a:pt x="30908" y="11433"/>
                  </a:cubicBezTo>
                  <a:cubicBezTo>
                    <a:pt x="30518" y="10482"/>
                    <a:pt x="28616" y="10555"/>
                    <a:pt x="26618" y="10604"/>
                  </a:cubicBezTo>
                  <a:lnTo>
                    <a:pt x="26618" y="10604"/>
                  </a:lnTo>
                  <a:cubicBezTo>
                    <a:pt x="24838" y="10677"/>
                    <a:pt x="23010" y="10726"/>
                    <a:pt x="21743" y="10068"/>
                  </a:cubicBezTo>
                  <a:cubicBezTo>
                    <a:pt x="20451" y="9385"/>
                    <a:pt x="19062" y="7362"/>
                    <a:pt x="17721" y="5363"/>
                  </a:cubicBezTo>
                  <a:cubicBezTo>
                    <a:pt x="16283" y="3267"/>
                    <a:pt x="14893" y="1220"/>
                    <a:pt x="14162" y="1342"/>
                  </a:cubicBezTo>
                  <a:cubicBezTo>
                    <a:pt x="13163" y="1512"/>
                    <a:pt x="12139" y="4730"/>
                    <a:pt x="11335" y="7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-2761679" y="1915909"/>
              <a:ext cx="75679" cy="65772"/>
            </a:xfrm>
            <a:custGeom>
              <a:avLst/>
              <a:gdLst/>
              <a:ahLst/>
              <a:cxnLst/>
              <a:rect l="l" t="t" r="r" b="b"/>
              <a:pathLst>
                <a:path w="2414" h="2098" extrusionOk="0">
                  <a:moveTo>
                    <a:pt x="2364" y="1366"/>
                  </a:moveTo>
                  <a:cubicBezTo>
                    <a:pt x="2413" y="1853"/>
                    <a:pt x="1658" y="1926"/>
                    <a:pt x="1633" y="1439"/>
                  </a:cubicBezTo>
                  <a:cubicBezTo>
                    <a:pt x="1584" y="1073"/>
                    <a:pt x="1463" y="854"/>
                    <a:pt x="1292" y="805"/>
                  </a:cubicBezTo>
                  <a:cubicBezTo>
                    <a:pt x="1243" y="781"/>
                    <a:pt x="1194" y="756"/>
                    <a:pt x="1146" y="781"/>
                  </a:cubicBezTo>
                  <a:cubicBezTo>
                    <a:pt x="1097" y="781"/>
                    <a:pt x="1048" y="805"/>
                    <a:pt x="1024" y="830"/>
                  </a:cubicBezTo>
                  <a:cubicBezTo>
                    <a:pt x="853" y="1025"/>
                    <a:pt x="804" y="1268"/>
                    <a:pt x="878" y="1512"/>
                  </a:cubicBezTo>
                  <a:cubicBezTo>
                    <a:pt x="951" y="1951"/>
                    <a:pt x="268" y="2097"/>
                    <a:pt x="146" y="1658"/>
                  </a:cubicBezTo>
                  <a:cubicBezTo>
                    <a:pt x="0" y="1146"/>
                    <a:pt x="146" y="610"/>
                    <a:pt x="536" y="269"/>
                  </a:cubicBezTo>
                  <a:cubicBezTo>
                    <a:pt x="658" y="147"/>
                    <a:pt x="853" y="50"/>
                    <a:pt x="1048" y="25"/>
                  </a:cubicBezTo>
                  <a:cubicBezTo>
                    <a:pt x="1219" y="1"/>
                    <a:pt x="1414" y="25"/>
                    <a:pt x="1609" y="98"/>
                  </a:cubicBezTo>
                  <a:cubicBezTo>
                    <a:pt x="2072" y="342"/>
                    <a:pt x="2364" y="830"/>
                    <a:pt x="2364" y="1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-2870213" y="1931960"/>
              <a:ext cx="76463" cy="71102"/>
            </a:xfrm>
            <a:custGeom>
              <a:avLst/>
              <a:gdLst/>
              <a:ahLst/>
              <a:cxnLst/>
              <a:rect l="l" t="t" r="r" b="b"/>
              <a:pathLst>
                <a:path w="2439" h="2268" extrusionOk="0">
                  <a:moveTo>
                    <a:pt x="927" y="1609"/>
                  </a:moveTo>
                  <a:cubicBezTo>
                    <a:pt x="1025" y="2097"/>
                    <a:pt x="293" y="2268"/>
                    <a:pt x="171" y="1780"/>
                  </a:cubicBezTo>
                  <a:cubicBezTo>
                    <a:pt x="1" y="1268"/>
                    <a:pt x="147" y="732"/>
                    <a:pt x="513" y="342"/>
                  </a:cubicBezTo>
                  <a:lnTo>
                    <a:pt x="537" y="318"/>
                  </a:lnTo>
                  <a:cubicBezTo>
                    <a:pt x="830" y="74"/>
                    <a:pt x="1220" y="1"/>
                    <a:pt x="1585" y="147"/>
                  </a:cubicBezTo>
                  <a:cubicBezTo>
                    <a:pt x="2048" y="366"/>
                    <a:pt x="2365" y="829"/>
                    <a:pt x="2390" y="1341"/>
                  </a:cubicBezTo>
                  <a:cubicBezTo>
                    <a:pt x="2438" y="1853"/>
                    <a:pt x="1683" y="1926"/>
                    <a:pt x="1634" y="1439"/>
                  </a:cubicBezTo>
                  <a:cubicBezTo>
                    <a:pt x="1585" y="1098"/>
                    <a:pt x="1463" y="903"/>
                    <a:pt x="1293" y="854"/>
                  </a:cubicBezTo>
                  <a:cubicBezTo>
                    <a:pt x="1220" y="805"/>
                    <a:pt x="1098" y="829"/>
                    <a:pt x="1025" y="878"/>
                  </a:cubicBezTo>
                  <a:lnTo>
                    <a:pt x="1025" y="878"/>
                  </a:lnTo>
                  <a:cubicBezTo>
                    <a:pt x="854" y="1098"/>
                    <a:pt x="830" y="1366"/>
                    <a:pt x="927" y="1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-2776226" y="2041246"/>
              <a:ext cx="90978" cy="132987"/>
            </a:xfrm>
            <a:custGeom>
              <a:avLst/>
              <a:gdLst/>
              <a:ahLst/>
              <a:cxnLst/>
              <a:rect l="l" t="t" r="r" b="b"/>
              <a:pathLst>
                <a:path w="2902" h="4242" extrusionOk="0">
                  <a:moveTo>
                    <a:pt x="1317" y="4144"/>
                  </a:moveTo>
                  <a:cubicBezTo>
                    <a:pt x="830" y="4242"/>
                    <a:pt x="659" y="3510"/>
                    <a:pt x="1147" y="3388"/>
                  </a:cubicBezTo>
                  <a:cubicBezTo>
                    <a:pt x="1488" y="3340"/>
                    <a:pt x="1805" y="3193"/>
                    <a:pt x="2024" y="2950"/>
                  </a:cubicBezTo>
                  <a:cubicBezTo>
                    <a:pt x="2048" y="2901"/>
                    <a:pt x="2073" y="2828"/>
                    <a:pt x="2073" y="2779"/>
                  </a:cubicBezTo>
                  <a:cubicBezTo>
                    <a:pt x="2073" y="2730"/>
                    <a:pt x="2048" y="2682"/>
                    <a:pt x="2024" y="2633"/>
                  </a:cubicBezTo>
                  <a:cubicBezTo>
                    <a:pt x="1878" y="2487"/>
                    <a:pt x="1658" y="2389"/>
                    <a:pt x="1463" y="2365"/>
                  </a:cubicBezTo>
                  <a:cubicBezTo>
                    <a:pt x="1244" y="2365"/>
                    <a:pt x="1098" y="2170"/>
                    <a:pt x="1122" y="1950"/>
                  </a:cubicBezTo>
                  <a:cubicBezTo>
                    <a:pt x="1147" y="1853"/>
                    <a:pt x="1195" y="1755"/>
                    <a:pt x="1268" y="1707"/>
                  </a:cubicBezTo>
                  <a:cubicBezTo>
                    <a:pt x="1488" y="1512"/>
                    <a:pt x="1658" y="1268"/>
                    <a:pt x="1756" y="1000"/>
                  </a:cubicBezTo>
                  <a:cubicBezTo>
                    <a:pt x="1780" y="951"/>
                    <a:pt x="1780" y="902"/>
                    <a:pt x="1756" y="878"/>
                  </a:cubicBezTo>
                  <a:cubicBezTo>
                    <a:pt x="1732" y="853"/>
                    <a:pt x="1707" y="829"/>
                    <a:pt x="1683" y="829"/>
                  </a:cubicBezTo>
                  <a:cubicBezTo>
                    <a:pt x="1366" y="756"/>
                    <a:pt x="1049" y="805"/>
                    <a:pt x="757" y="927"/>
                  </a:cubicBezTo>
                  <a:cubicBezTo>
                    <a:pt x="269" y="1146"/>
                    <a:pt x="1" y="342"/>
                    <a:pt x="513" y="220"/>
                  </a:cubicBezTo>
                  <a:cubicBezTo>
                    <a:pt x="952" y="25"/>
                    <a:pt x="1439" y="0"/>
                    <a:pt x="1927" y="98"/>
                  </a:cubicBezTo>
                  <a:cubicBezTo>
                    <a:pt x="2122" y="171"/>
                    <a:pt x="2292" y="317"/>
                    <a:pt x="2414" y="512"/>
                  </a:cubicBezTo>
                  <a:cubicBezTo>
                    <a:pt x="2512" y="683"/>
                    <a:pt x="2536" y="902"/>
                    <a:pt x="2512" y="1122"/>
                  </a:cubicBezTo>
                  <a:cubicBezTo>
                    <a:pt x="2463" y="1365"/>
                    <a:pt x="2341" y="1609"/>
                    <a:pt x="2195" y="1804"/>
                  </a:cubicBezTo>
                  <a:cubicBezTo>
                    <a:pt x="2341" y="1902"/>
                    <a:pt x="2487" y="2023"/>
                    <a:pt x="2609" y="2170"/>
                  </a:cubicBezTo>
                  <a:cubicBezTo>
                    <a:pt x="2902" y="2511"/>
                    <a:pt x="2902" y="2998"/>
                    <a:pt x="2658" y="3364"/>
                  </a:cubicBezTo>
                  <a:cubicBezTo>
                    <a:pt x="2317" y="3778"/>
                    <a:pt x="1853" y="4047"/>
                    <a:pt x="1317" y="4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-2780803" y="1656863"/>
              <a:ext cx="100132" cy="157471"/>
            </a:xfrm>
            <a:custGeom>
              <a:avLst/>
              <a:gdLst/>
              <a:ahLst/>
              <a:cxnLst/>
              <a:rect l="l" t="t" r="r" b="b"/>
              <a:pathLst>
                <a:path w="3194" h="5023" extrusionOk="0">
                  <a:moveTo>
                    <a:pt x="1" y="74"/>
                  </a:moveTo>
                  <a:cubicBezTo>
                    <a:pt x="586" y="1683"/>
                    <a:pt x="1609" y="3755"/>
                    <a:pt x="2926" y="4925"/>
                  </a:cubicBezTo>
                  <a:cubicBezTo>
                    <a:pt x="3023" y="5022"/>
                    <a:pt x="3194" y="4851"/>
                    <a:pt x="3145" y="4730"/>
                  </a:cubicBezTo>
                  <a:cubicBezTo>
                    <a:pt x="2804" y="3925"/>
                    <a:pt x="2219" y="3218"/>
                    <a:pt x="1756" y="2463"/>
                  </a:cubicBezTo>
                  <a:cubicBezTo>
                    <a:pt x="1244" y="1610"/>
                    <a:pt x="683" y="805"/>
                    <a:pt x="49" y="25"/>
                  </a:cubicBezTo>
                  <a:cubicBezTo>
                    <a:pt x="25" y="1"/>
                    <a:pt x="1" y="50"/>
                    <a:pt x="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-2445327" y="1907507"/>
              <a:ext cx="120760" cy="111606"/>
            </a:xfrm>
            <a:custGeom>
              <a:avLst/>
              <a:gdLst/>
              <a:ahLst/>
              <a:cxnLst/>
              <a:rect l="l" t="t" r="r" b="b"/>
              <a:pathLst>
                <a:path w="3852" h="3560" extrusionOk="0">
                  <a:moveTo>
                    <a:pt x="3632" y="98"/>
                  </a:moveTo>
                  <a:cubicBezTo>
                    <a:pt x="3145" y="732"/>
                    <a:pt x="2633" y="1317"/>
                    <a:pt x="2048" y="1829"/>
                  </a:cubicBezTo>
                  <a:cubicBezTo>
                    <a:pt x="1414" y="2365"/>
                    <a:pt x="683" y="2755"/>
                    <a:pt x="98" y="3340"/>
                  </a:cubicBezTo>
                  <a:cubicBezTo>
                    <a:pt x="0" y="3413"/>
                    <a:pt x="98" y="3559"/>
                    <a:pt x="195" y="3486"/>
                  </a:cubicBezTo>
                  <a:cubicBezTo>
                    <a:pt x="1536" y="2877"/>
                    <a:pt x="3388" y="1707"/>
                    <a:pt x="3827" y="196"/>
                  </a:cubicBezTo>
                  <a:cubicBezTo>
                    <a:pt x="3851" y="74"/>
                    <a:pt x="3705" y="1"/>
                    <a:pt x="3632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-2545427" y="2181067"/>
              <a:ext cx="64957" cy="137595"/>
            </a:xfrm>
            <a:custGeom>
              <a:avLst/>
              <a:gdLst/>
              <a:ahLst/>
              <a:cxnLst/>
              <a:rect l="l" t="t" r="r" b="b"/>
              <a:pathLst>
                <a:path w="2072" h="4389" extrusionOk="0">
                  <a:moveTo>
                    <a:pt x="24" y="98"/>
                  </a:moveTo>
                  <a:cubicBezTo>
                    <a:pt x="171" y="1585"/>
                    <a:pt x="999" y="3097"/>
                    <a:pt x="1877" y="4291"/>
                  </a:cubicBezTo>
                  <a:cubicBezTo>
                    <a:pt x="1926" y="4388"/>
                    <a:pt x="2072" y="4315"/>
                    <a:pt x="2048" y="4218"/>
                  </a:cubicBezTo>
                  <a:cubicBezTo>
                    <a:pt x="1658" y="2780"/>
                    <a:pt x="731" y="1439"/>
                    <a:pt x="122" y="74"/>
                  </a:cubicBezTo>
                  <a:cubicBezTo>
                    <a:pt x="122" y="1"/>
                    <a:pt x="0" y="25"/>
                    <a:pt x="24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-2966489" y="2327032"/>
              <a:ext cx="160512" cy="149790"/>
            </a:xfrm>
            <a:custGeom>
              <a:avLst/>
              <a:gdLst/>
              <a:ahLst/>
              <a:cxnLst/>
              <a:rect l="l" t="t" r="r" b="b"/>
              <a:pathLst>
                <a:path w="5120" h="4778" extrusionOk="0">
                  <a:moveTo>
                    <a:pt x="4924" y="74"/>
                  </a:moveTo>
                  <a:cubicBezTo>
                    <a:pt x="2999" y="1073"/>
                    <a:pt x="1439" y="2877"/>
                    <a:pt x="98" y="4559"/>
                  </a:cubicBezTo>
                  <a:cubicBezTo>
                    <a:pt x="1" y="4656"/>
                    <a:pt x="147" y="4778"/>
                    <a:pt x="244" y="4705"/>
                  </a:cubicBezTo>
                  <a:cubicBezTo>
                    <a:pt x="2072" y="3535"/>
                    <a:pt x="3486" y="1731"/>
                    <a:pt x="5022" y="244"/>
                  </a:cubicBezTo>
                  <a:cubicBezTo>
                    <a:pt x="5119" y="171"/>
                    <a:pt x="5022" y="0"/>
                    <a:pt x="49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3" name="Google Shape;1243;p14"/>
          <p:cNvSpPr/>
          <p:nvPr/>
        </p:nvSpPr>
        <p:spPr>
          <a:xfrm>
            <a:off x="265418" y="5888451"/>
            <a:ext cx="1005167" cy="1226967"/>
          </a:xfrm>
          <a:custGeom>
            <a:avLst/>
            <a:gdLst/>
            <a:ahLst/>
            <a:cxnLst/>
            <a:rect l="l" t="t" r="r" b="b"/>
            <a:pathLst>
              <a:path w="30155" h="36809" extrusionOk="0">
                <a:moveTo>
                  <a:pt x="3952" y="4506"/>
                </a:moveTo>
                <a:cubicBezTo>
                  <a:pt x="7695" y="0"/>
                  <a:pt x="14419" y="5546"/>
                  <a:pt x="10676" y="10052"/>
                </a:cubicBezTo>
                <a:cubicBezTo>
                  <a:pt x="9428" y="11715"/>
                  <a:pt x="8735" y="13795"/>
                  <a:pt x="8873" y="15874"/>
                </a:cubicBezTo>
                <a:cubicBezTo>
                  <a:pt x="8943" y="18093"/>
                  <a:pt x="9636" y="20241"/>
                  <a:pt x="10814" y="22113"/>
                </a:cubicBezTo>
                <a:cubicBezTo>
                  <a:pt x="11993" y="23985"/>
                  <a:pt x="13726" y="25510"/>
                  <a:pt x="15805" y="26480"/>
                </a:cubicBezTo>
                <a:cubicBezTo>
                  <a:pt x="18439" y="27658"/>
                  <a:pt x="21420" y="27866"/>
                  <a:pt x="24193" y="26965"/>
                </a:cubicBezTo>
                <a:cubicBezTo>
                  <a:pt x="26550" y="26411"/>
                  <a:pt x="28906" y="27797"/>
                  <a:pt x="29530" y="30085"/>
                </a:cubicBezTo>
                <a:cubicBezTo>
                  <a:pt x="30154" y="32441"/>
                  <a:pt x="28768" y="34798"/>
                  <a:pt x="26411" y="35422"/>
                </a:cubicBezTo>
                <a:cubicBezTo>
                  <a:pt x="21697" y="36809"/>
                  <a:pt x="16637" y="36462"/>
                  <a:pt x="12131" y="34452"/>
                </a:cubicBezTo>
                <a:cubicBezTo>
                  <a:pt x="8596" y="32788"/>
                  <a:pt x="5546" y="30085"/>
                  <a:pt x="3466" y="26757"/>
                </a:cubicBezTo>
                <a:cubicBezTo>
                  <a:pt x="1456" y="23569"/>
                  <a:pt x="278" y="19895"/>
                  <a:pt x="209" y="16152"/>
                </a:cubicBezTo>
                <a:cubicBezTo>
                  <a:pt x="1" y="11923"/>
                  <a:pt x="1318" y="7764"/>
                  <a:pt x="3952" y="45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14"/>
          <p:cNvSpPr/>
          <p:nvPr/>
        </p:nvSpPr>
        <p:spPr>
          <a:xfrm>
            <a:off x="-475699" y="2970801"/>
            <a:ext cx="1058300" cy="1372567"/>
          </a:xfrm>
          <a:custGeom>
            <a:avLst/>
            <a:gdLst/>
            <a:ahLst/>
            <a:cxnLst/>
            <a:rect l="l" t="t" r="r" b="b"/>
            <a:pathLst>
              <a:path w="31749" h="41177" extrusionOk="0">
                <a:moveTo>
                  <a:pt x="16013" y="9844"/>
                </a:moveTo>
                <a:cubicBezTo>
                  <a:pt x="12548" y="5200"/>
                  <a:pt x="19549" y="1"/>
                  <a:pt x="23015" y="4645"/>
                </a:cubicBezTo>
                <a:cubicBezTo>
                  <a:pt x="31749" y="16360"/>
                  <a:pt x="24332" y="21351"/>
                  <a:pt x="17123" y="26134"/>
                </a:cubicBezTo>
                <a:cubicBezTo>
                  <a:pt x="14280" y="28075"/>
                  <a:pt x="11508" y="29877"/>
                  <a:pt x="12617" y="31887"/>
                </a:cubicBezTo>
                <a:cubicBezTo>
                  <a:pt x="15390" y="36948"/>
                  <a:pt x="7765" y="41176"/>
                  <a:pt x="4922" y="36046"/>
                </a:cubicBezTo>
                <a:cubicBezTo>
                  <a:pt x="1" y="27104"/>
                  <a:pt x="6032" y="23084"/>
                  <a:pt x="12270" y="18925"/>
                </a:cubicBezTo>
                <a:cubicBezTo>
                  <a:pt x="15736" y="16637"/>
                  <a:pt x="19341" y="14211"/>
                  <a:pt x="16013" y="98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5" name="Google Shape;1245;p14"/>
          <p:cNvGrpSpPr/>
          <p:nvPr/>
        </p:nvGrpSpPr>
        <p:grpSpPr>
          <a:xfrm rot="1161601">
            <a:off x="5197726" y="5513356"/>
            <a:ext cx="1496429" cy="1462043"/>
            <a:chOff x="1965175" y="226275"/>
            <a:chExt cx="1302250" cy="1272325"/>
          </a:xfrm>
        </p:grpSpPr>
        <p:sp>
          <p:nvSpPr>
            <p:cNvPr id="1246" name="Google Shape;1246;p14"/>
            <p:cNvSpPr/>
            <p:nvPr/>
          </p:nvSpPr>
          <p:spPr>
            <a:xfrm>
              <a:off x="2529675" y="995125"/>
              <a:ext cx="203150" cy="203150"/>
            </a:xfrm>
            <a:custGeom>
              <a:avLst/>
              <a:gdLst/>
              <a:ahLst/>
              <a:cxnLst/>
              <a:rect l="l" t="t" r="r" b="b"/>
              <a:pathLst>
                <a:path w="8126" h="8126" extrusionOk="0">
                  <a:moveTo>
                    <a:pt x="4238" y="7129"/>
                  </a:moveTo>
                  <a:cubicBezTo>
                    <a:pt x="5384" y="7129"/>
                    <a:pt x="6381" y="6082"/>
                    <a:pt x="6879" y="4886"/>
                  </a:cubicBezTo>
                  <a:cubicBezTo>
                    <a:pt x="7029" y="4437"/>
                    <a:pt x="7129" y="3989"/>
                    <a:pt x="7129" y="3540"/>
                  </a:cubicBezTo>
                  <a:lnTo>
                    <a:pt x="7129" y="3540"/>
                  </a:lnTo>
                  <a:cubicBezTo>
                    <a:pt x="7129" y="3141"/>
                    <a:pt x="7079" y="2742"/>
                    <a:pt x="6879" y="2394"/>
                  </a:cubicBezTo>
                  <a:cubicBezTo>
                    <a:pt x="6530" y="1596"/>
                    <a:pt x="5633" y="1048"/>
                    <a:pt x="4038" y="1098"/>
                  </a:cubicBezTo>
                  <a:cubicBezTo>
                    <a:pt x="2393" y="1147"/>
                    <a:pt x="1546" y="1696"/>
                    <a:pt x="1247" y="2543"/>
                  </a:cubicBezTo>
                  <a:cubicBezTo>
                    <a:pt x="1097" y="2892"/>
                    <a:pt x="1047" y="3291"/>
                    <a:pt x="1047" y="3690"/>
                  </a:cubicBezTo>
                  <a:cubicBezTo>
                    <a:pt x="1097" y="4138"/>
                    <a:pt x="1197" y="4587"/>
                    <a:pt x="1396" y="4986"/>
                  </a:cubicBezTo>
                  <a:cubicBezTo>
                    <a:pt x="1945" y="6182"/>
                    <a:pt x="3041" y="7179"/>
                    <a:pt x="4238" y="7129"/>
                  </a:cubicBezTo>
                  <a:close/>
                  <a:moveTo>
                    <a:pt x="7777" y="5235"/>
                  </a:moveTo>
                  <a:cubicBezTo>
                    <a:pt x="7129" y="6730"/>
                    <a:pt x="5833" y="8076"/>
                    <a:pt x="4238" y="8076"/>
                  </a:cubicBezTo>
                  <a:cubicBezTo>
                    <a:pt x="2593" y="8126"/>
                    <a:pt x="1197" y="6880"/>
                    <a:pt x="499" y="5384"/>
                  </a:cubicBezTo>
                  <a:cubicBezTo>
                    <a:pt x="250" y="4886"/>
                    <a:pt x="100" y="4338"/>
                    <a:pt x="51" y="3739"/>
                  </a:cubicBezTo>
                  <a:cubicBezTo>
                    <a:pt x="1" y="3191"/>
                    <a:pt x="100" y="2643"/>
                    <a:pt x="300" y="2144"/>
                  </a:cubicBezTo>
                  <a:cubicBezTo>
                    <a:pt x="748" y="998"/>
                    <a:pt x="1895" y="151"/>
                    <a:pt x="3938" y="101"/>
                  </a:cubicBezTo>
                  <a:cubicBezTo>
                    <a:pt x="5982" y="1"/>
                    <a:pt x="7228" y="799"/>
                    <a:pt x="7777" y="1945"/>
                  </a:cubicBezTo>
                  <a:cubicBezTo>
                    <a:pt x="7976" y="2443"/>
                    <a:pt x="8125" y="2992"/>
                    <a:pt x="8076" y="3540"/>
                  </a:cubicBezTo>
                  <a:lnTo>
                    <a:pt x="8076" y="3540"/>
                  </a:lnTo>
                  <a:cubicBezTo>
                    <a:pt x="8076" y="4138"/>
                    <a:pt x="7976" y="4686"/>
                    <a:pt x="7777" y="5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2694175" y="765850"/>
              <a:ext cx="272925" cy="279150"/>
            </a:xfrm>
            <a:custGeom>
              <a:avLst/>
              <a:gdLst/>
              <a:ahLst/>
              <a:cxnLst/>
              <a:rect l="l" t="t" r="r" b="b"/>
              <a:pathLst>
                <a:path w="10917" h="11166" extrusionOk="0">
                  <a:moveTo>
                    <a:pt x="150" y="5234"/>
                  </a:moveTo>
                  <a:cubicBezTo>
                    <a:pt x="449" y="4586"/>
                    <a:pt x="848" y="4038"/>
                    <a:pt x="1246" y="3440"/>
                  </a:cubicBezTo>
                  <a:cubicBezTo>
                    <a:pt x="2193" y="2094"/>
                    <a:pt x="3539" y="1047"/>
                    <a:pt x="5134" y="449"/>
                  </a:cubicBezTo>
                  <a:cubicBezTo>
                    <a:pt x="6630" y="0"/>
                    <a:pt x="8275" y="250"/>
                    <a:pt x="9670" y="1097"/>
                  </a:cubicBezTo>
                  <a:cubicBezTo>
                    <a:pt x="10019" y="1296"/>
                    <a:pt x="10368" y="1546"/>
                    <a:pt x="10717" y="1795"/>
                  </a:cubicBezTo>
                  <a:cubicBezTo>
                    <a:pt x="10866" y="1895"/>
                    <a:pt x="10916" y="2144"/>
                    <a:pt x="10817" y="2293"/>
                  </a:cubicBezTo>
                  <a:cubicBezTo>
                    <a:pt x="10567" y="2692"/>
                    <a:pt x="5234" y="11166"/>
                    <a:pt x="100" y="5683"/>
                  </a:cubicBezTo>
                  <a:cubicBezTo>
                    <a:pt x="0" y="5583"/>
                    <a:pt x="0" y="5384"/>
                    <a:pt x="100" y="5234"/>
                  </a:cubicBezTo>
                  <a:close/>
                  <a:moveTo>
                    <a:pt x="1845" y="3888"/>
                  </a:moveTo>
                  <a:cubicBezTo>
                    <a:pt x="1496" y="4387"/>
                    <a:pt x="1197" y="4835"/>
                    <a:pt x="897" y="5384"/>
                  </a:cubicBezTo>
                  <a:cubicBezTo>
                    <a:pt x="4885" y="9322"/>
                    <a:pt x="9122" y="3539"/>
                    <a:pt x="10069" y="2144"/>
                  </a:cubicBezTo>
                  <a:cubicBezTo>
                    <a:pt x="9820" y="1994"/>
                    <a:pt x="9571" y="1845"/>
                    <a:pt x="9321" y="1695"/>
                  </a:cubicBezTo>
                  <a:cubicBezTo>
                    <a:pt x="8175" y="997"/>
                    <a:pt x="6729" y="798"/>
                    <a:pt x="5384" y="1147"/>
                  </a:cubicBezTo>
                  <a:cubicBezTo>
                    <a:pt x="3938" y="1695"/>
                    <a:pt x="2692" y="2642"/>
                    <a:pt x="1845" y="3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2292925" y="787025"/>
              <a:ext cx="261700" cy="257975"/>
            </a:xfrm>
            <a:custGeom>
              <a:avLst/>
              <a:gdLst/>
              <a:ahLst/>
              <a:cxnLst/>
              <a:rect l="l" t="t" r="r" b="b"/>
              <a:pathLst>
                <a:path w="10468" h="10319" extrusionOk="0">
                  <a:moveTo>
                    <a:pt x="9620" y="4437"/>
                  </a:moveTo>
                  <a:cubicBezTo>
                    <a:pt x="9271" y="3988"/>
                    <a:pt x="8972" y="3590"/>
                    <a:pt x="8573" y="3191"/>
                  </a:cubicBezTo>
                  <a:cubicBezTo>
                    <a:pt x="7676" y="2094"/>
                    <a:pt x="6480" y="1347"/>
                    <a:pt x="5084" y="998"/>
                  </a:cubicBezTo>
                  <a:cubicBezTo>
                    <a:pt x="3838" y="748"/>
                    <a:pt x="2542" y="1097"/>
                    <a:pt x="1495" y="1895"/>
                  </a:cubicBezTo>
                  <a:cubicBezTo>
                    <a:pt x="1296" y="1995"/>
                    <a:pt x="1097" y="2144"/>
                    <a:pt x="947" y="2344"/>
                  </a:cubicBezTo>
                  <a:cubicBezTo>
                    <a:pt x="1944" y="3590"/>
                    <a:pt x="6330" y="8375"/>
                    <a:pt x="9620" y="4437"/>
                  </a:cubicBezTo>
                  <a:close/>
                  <a:moveTo>
                    <a:pt x="9122" y="2692"/>
                  </a:moveTo>
                  <a:cubicBezTo>
                    <a:pt x="9570" y="3191"/>
                    <a:pt x="9969" y="3689"/>
                    <a:pt x="10368" y="4188"/>
                  </a:cubicBezTo>
                  <a:cubicBezTo>
                    <a:pt x="10468" y="4337"/>
                    <a:pt x="10468" y="4537"/>
                    <a:pt x="10368" y="4636"/>
                  </a:cubicBezTo>
                  <a:cubicBezTo>
                    <a:pt x="6031" y="10319"/>
                    <a:pt x="150" y="2493"/>
                    <a:pt x="100" y="2493"/>
                  </a:cubicBezTo>
                  <a:cubicBezTo>
                    <a:pt x="0" y="2344"/>
                    <a:pt x="0" y="2144"/>
                    <a:pt x="150" y="1995"/>
                  </a:cubicBezTo>
                  <a:cubicBezTo>
                    <a:pt x="449" y="1745"/>
                    <a:pt x="748" y="1496"/>
                    <a:pt x="1097" y="1247"/>
                  </a:cubicBezTo>
                  <a:cubicBezTo>
                    <a:pt x="2243" y="350"/>
                    <a:pt x="3739" y="1"/>
                    <a:pt x="5234" y="250"/>
                  </a:cubicBezTo>
                  <a:cubicBezTo>
                    <a:pt x="6779" y="649"/>
                    <a:pt x="8125" y="1496"/>
                    <a:pt x="9122" y="26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1965175" y="226275"/>
              <a:ext cx="1302250" cy="1272325"/>
            </a:xfrm>
            <a:custGeom>
              <a:avLst/>
              <a:gdLst/>
              <a:ahLst/>
              <a:cxnLst/>
              <a:rect l="l" t="t" r="r" b="b"/>
              <a:pathLst>
                <a:path w="52090" h="50893" extrusionOk="0">
                  <a:moveTo>
                    <a:pt x="51491" y="1595"/>
                  </a:moveTo>
                  <a:cubicBezTo>
                    <a:pt x="46805" y="100"/>
                    <a:pt x="43067" y="0"/>
                    <a:pt x="40126" y="1695"/>
                  </a:cubicBezTo>
                  <a:cubicBezTo>
                    <a:pt x="38332" y="2742"/>
                    <a:pt x="36836" y="4486"/>
                    <a:pt x="35690" y="6929"/>
                  </a:cubicBezTo>
                  <a:lnTo>
                    <a:pt x="35690" y="6929"/>
                  </a:lnTo>
                  <a:cubicBezTo>
                    <a:pt x="35241" y="7926"/>
                    <a:pt x="34843" y="8973"/>
                    <a:pt x="34544" y="10019"/>
                  </a:cubicBezTo>
                  <a:cubicBezTo>
                    <a:pt x="31752" y="9222"/>
                    <a:pt x="28861" y="8873"/>
                    <a:pt x="25970" y="9022"/>
                  </a:cubicBezTo>
                  <a:cubicBezTo>
                    <a:pt x="23029" y="9022"/>
                    <a:pt x="20138" y="9521"/>
                    <a:pt x="17347" y="10518"/>
                  </a:cubicBezTo>
                  <a:cubicBezTo>
                    <a:pt x="17048" y="9571"/>
                    <a:pt x="16749" y="8723"/>
                    <a:pt x="16350" y="7876"/>
                  </a:cubicBezTo>
                  <a:lnTo>
                    <a:pt x="16350" y="7876"/>
                  </a:lnTo>
                  <a:cubicBezTo>
                    <a:pt x="15204" y="5384"/>
                    <a:pt x="13708" y="3689"/>
                    <a:pt x="11914" y="2592"/>
                  </a:cubicBezTo>
                  <a:cubicBezTo>
                    <a:pt x="9023" y="898"/>
                    <a:pt x="5284" y="997"/>
                    <a:pt x="599" y="2543"/>
                  </a:cubicBezTo>
                  <a:cubicBezTo>
                    <a:pt x="200" y="2642"/>
                    <a:pt x="1" y="3041"/>
                    <a:pt x="101" y="3440"/>
                  </a:cubicBezTo>
                  <a:lnTo>
                    <a:pt x="101" y="3440"/>
                  </a:lnTo>
                  <a:cubicBezTo>
                    <a:pt x="549" y="4935"/>
                    <a:pt x="1048" y="6381"/>
                    <a:pt x="1696" y="7826"/>
                  </a:cubicBezTo>
                  <a:lnTo>
                    <a:pt x="1696" y="7826"/>
                  </a:lnTo>
                  <a:cubicBezTo>
                    <a:pt x="3141" y="11066"/>
                    <a:pt x="5534" y="15353"/>
                    <a:pt x="9073" y="17347"/>
                  </a:cubicBezTo>
                  <a:cubicBezTo>
                    <a:pt x="6580" y="21733"/>
                    <a:pt x="6481" y="26767"/>
                    <a:pt x="6580" y="30107"/>
                  </a:cubicBezTo>
                  <a:cubicBezTo>
                    <a:pt x="6780" y="37684"/>
                    <a:pt x="10518" y="39378"/>
                    <a:pt x="13010" y="40475"/>
                  </a:cubicBezTo>
                  <a:cubicBezTo>
                    <a:pt x="13808" y="40824"/>
                    <a:pt x="14456" y="41123"/>
                    <a:pt x="14506" y="41472"/>
                  </a:cubicBezTo>
                  <a:cubicBezTo>
                    <a:pt x="14855" y="43565"/>
                    <a:pt x="16649" y="46307"/>
                    <a:pt x="19341" y="48251"/>
                  </a:cubicBezTo>
                  <a:cubicBezTo>
                    <a:pt x="21634" y="49995"/>
                    <a:pt x="24425" y="50893"/>
                    <a:pt x="27316" y="50843"/>
                  </a:cubicBezTo>
                  <a:cubicBezTo>
                    <a:pt x="30257" y="50743"/>
                    <a:pt x="33048" y="49646"/>
                    <a:pt x="35291" y="47752"/>
                  </a:cubicBezTo>
                  <a:cubicBezTo>
                    <a:pt x="37883" y="45609"/>
                    <a:pt x="39478" y="42818"/>
                    <a:pt x="39478" y="40724"/>
                  </a:cubicBezTo>
                  <a:cubicBezTo>
                    <a:pt x="39478" y="39976"/>
                    <a:pt x="40126" y="39677"/>
                    <a:pt x="41023" y="39229"/>
                  </a:cubicBezTo>
                  <a:cubicBezTo>
                    <a:pt x="43316" y="38132"/>
                    <a:pt x="46506" y="36587"/>
                    <a:pt x="46257" y="28462"/>
                  </a:cubicBezTo>
                  <a:lnTo>
                    <a:pt x="46257" y="28462"/>
                  </a:lnTo>
                  <a:cubicBezTo>
                    <a:pt x="46157" y="25172"/>
                    <a:pt x="45759" y="20337"/>
                    <a:pt x="43217" y="16300"/>
                  </a:cubicBezTo>
                  <a:cubicBezTo>
                    <a:pt x="46656" y="14206"/>
                    <a:pt x="48999" y="10069"/>
                    <a:pt x="50394" y="6879"/>
                  </a:cubicBezTo>
                  <a:lnTo>
                    <a:pt x="50394" y="6879"/>
                  </a:lnTo>
                  <a:cubicBezTo>
                    <a:pt x="50992" y="5483"/>
                    <a:pt x="51541" y="3988"/>
                    <a:pt x="51939" y="2543"/>
                  </a:cubicBezTo>
                  <a:lnTo>
                    <a:pt x="51939" y="2543"/>
                  </a:lnTo>
                  <a:cubicBezTo>
                    <a:pt x="52089" y="2144"/>
                    <a:pt x="51840" y="1695"/>
                    <a:pt x="51491" y="1595"/>
                  </a:cubicBezTo>
                  <a:close/>
                  <a:moveTo>
                    <a:pt x="37385" y="6879"/>
                  </a:moveTo>
                  <a:cubicBezTo>
                    <a:pt x="38132" y="5284"/>
                    <a:pt x="39379" y="3938"/>
                    <a:pt x="40874" y="2991"/>
                  </a:cubicBezTo>
                  <a:cubicBezTo>
                    <a:pt x="42918" y="1795"/>
                    <a:pt x="45509" y="1645"/>
                    <a:pt x="48650" y="2393"/>
                  </a:cubicBezTo>
                  <a:cubicBezTo>
                    <a:pt x="45759" y="2991"/>
                    <a:pt x="43914" y="5284"/>
                    <a:pt x="42220" y="7826"/>
                  </a:cubicBezTo>
                  <a:lnTo>
                    <a:pt x="42170" y="7826"/>
                  </a:lnTo>
                  <a:cubicBezTo>
                    <a:pt x="41223" y="9321"/>
                    <a:pt x="40176" y="10767"/>
                    <a:pt x="39079" y="12113"/>
                  </a:cubicBezTo>
                  <a:cubicBezTo>
                    <a:pt x="38083" y="11465"/>
                    <a:pt x="37036" y="10917"/>
                    <a:pt x="35939" y="10518"/>
                  </a:cubicBezTo>
                  <a:cubicBezTo>
                    <a:pt x="36288" y="9272"/>
                    <a:pt x="36787" y="8075"/>
                    <a:pt x="37385" y="6879"/>
                  </a:cubicBezTo>
                  <a:close/>
                  <a:moveTo>
                    <a:pt x="11216" y="3888"/>
                  </a:moveTo>
                  <a:cubicBezTo>
                    <a:pt x="12711" y="4835"/>
                    <a:pt x="13957" y="6231"/>
                    <a:pt x="14705" y="7826"/>
                  </a:cubicBezTo>
                  <a:lnTo>
                    <a:pt x="14705" y="7826"/>
                  </a:lnTo>
                  <a:cubicBezTo>
                    <a:pt x="15253" y="8873"/>
                    <a:pt x="15702" y="9969"/>
                    <a:pt x="16051" y="11066"/>
                  </a:cubicBezTo>
                  <a:cubicBezTo>
                    <a:pt x="15453" y="11365"/>
                    <a:pt x="14905" y="11664"/>
                    <a:pt x="14406" y="11963"/>
                  </a:cubicBezTo>
                  <a:cubicBezTo>
                    <a:pt x="13260" y="10568"/>
                    <a:pt x="12063" y="9122"/>
                    <a:pt x="10817" y="7826"/>
                  </a:cubicBezTo>
                  <a:lnTo>
                    <a:pt x="10817" y="7826"/>
                  </a:lnTo>
                  <a:cubicBezTo>
                    <a:pt x="8674" y="5583"/>
                    <a:pt x="6331" y="3789"/>
                    <a:pt x="3490" y="3240"/>
                  </a:cubicBezTo>
                  <a:cubicBezTo>
                    <a:pt x="6630" y="2592"/>
                    <a:pt x="9172" y="2742"/>
                    <a:pt x="11216" y="3888"/>
                  </a:cubicBezTo>
                  <a:close/>
                  <a:moveTo>
                    <a:pt x="3291" y="7876"/>
                  </a:moveTo>
                  <a:lnTo>
                    <a:pt x="3291" y="7876"/>
                  </a:lnTo>
                  <a:cubicBezTo>
                    <a:pt x="2692" y="6530"/>
                    <a:pt x="2144" y="5134"/>
                    <a:pt x="1696" y="3689"/>
                  </a:cubicBezTo>
                  <a:cubicBezTo>
                    <a:pt x="1895" y="3639"/>
                    <a:pt x="2045" y="3589"/>
                    <a:pt x="2244" y="3539"/>
                  </a:cubicBezTo>
                  <a:cubicBezTo>
                    <a:pt x="5334" y="3988"/>
                    <a:pt x="7727" y="5683"/>
                    <a:pt x="9820" y="7876"/>
                  </a:cubicBezTo>
                  <a:lnTo>
                    <a:pt x="9820" y="7876"/>
                  </a:lnTo>
                  <a:cubicBezTo>
                    <a:pt x="11216" y="9272"/>
                    <a:pt x="12462" y="10817"/>
                    <a:pt x="13708" y="12362"/>
                  </a:cubicBezTo>
                  <a:cubicBezTo>
                    <a:pt x="12213" y="13359"/>
                    <a:pt x="10917" y="14655"/>
                    <a:pt x="9870" y="16100"/>
                  </a:cubicBezTo>
                  <a:cubicBezTo>
                    <a:pt x="6879" y="14456"/>
                    <a:pt x="4686" y="10867"/>
                    <a:pt x="3291" y="7876"/>
                  </a:cubicBezTo>
                  <a:close/>
                  <a:moveTo>
                    <a:pt x="44762" y="28512"/>
                  </a:moveTo>
                  <a:lnTo>
                    <a:pt x="44762" y="28512"/>
                  </a:lnTo>
                  <a:cubicBezTo>
                    <a:pt x="45011" y="35690"/>
                    <a:pt x="42270" y="36986"/>
                    <a:pt x="40425" y="37883"/>
                  </a:cubicBezTo>
                  <a:cubicBezTo>
                    <a:pt x="39030" y="38581"/>
                    <a:pt x="38033" y="39079"/>
                    <a:pt x="38033" y="40774"/>
                  </a:cubicBezTo>
                  <a:cubicBezTo>
                    <a:pt x="38033" y="42469"/>
                    <a:pt x="36637" y="44811"/>
                    <a:pt x="34394" y="46656"/>
                  </a:cubicBezTo>
                  <a:cubicBezTo>
                    <a:pt x="32400" y="48301"/>
                    <a:pt x="29858" y="49297"/>
                    <a:pt x="27266" y="49397"/>
                  </a:cubicBezTo>
                  <a:cubicBezTo>
                    <a:pt x="24724" y="49397"/>
                    <a:pt x="22232" y="48600"/>
                    <a:pt x="20238" y="47104"/>
                  </a:cubicBezTo>
                  <a:cubicBezTo>
                    <a:pt x="17845" y="45360"/>
                    <a:pt x="16300" y="43017"/>
                    <a:pt x="16001" y="41223"/>
                  </a:cubicBezTo>
                  <a:cubicBezTo>
                    <a:pt x="15802" y="40126"/>
                    <a:pt x="14855" y="39677"/>
                    <a:pt x="13609" y="39129"/>
                  </a:cubicBezTo>
                  <a:cubicBezTo>
                    <a:pt x="11515" y="38182"/>
                    <a:pt x="8275" y="36736"/>
                    <a:pt x="8076" y="30057"/>
                  </a:cubicBezTo>
                  <a:cubicBezTo>
                    <a:pt x="7976" y="26867"/>
                    <a:pt x="8126" y="22032"/>
                    <a:pt x="10468" y="17995"/>
                  </a:cubicBezTo>
                  <a:lnTo>
                    <a:pt x="10468" y="17995"/>
                  </a:lnTo>
                  <a:cubicBezTo>
                    <a:pt x="10668" y="17596"/>
                    <a:pt x="10967" y="17147"/>
                    <a:pt x="11266" y="16748"/>
                  </a:cubicBezTo>
                  <a:cubicBezTo>
                    <a:pt x="12612" y="14954"/>
                    <a:pt x="14406" y="13508"/>
                    <a:pt x="16450" y="12561"/>
                  </a:cubicBezTo>
                  <a:cubicBezTo>
                    <a:pt x="16849" y="12312"/>
                    <a:pt x="17297" y="12163"/>
                    <a:pt x="17796" y="11963"/>
                  </a:cubicBezTo>
                  <a:cubicBezTo>
                    <a:pt x="20437" y="11016"/>
                    <a:pt x="23229" y="10518"/>
                    <a:pt x="26020" y="10518"/>
                  </a:cubicBezTo>
                  <a:cubicBezTo>
                    <a:pt x="28761" y="10368"/>
                    <a:pt x="31503" y="10717"/>
                    <a:pt x="34195" y="11465"/>
                  </a:cubicBezTo>
                  <a:cubicBezTo>
                    <a:pt x="34643" y="11614"/>
                    <a:pt x="35142" y="11764"/>
                    <a:pt x="35590" y="11913"/>
                  </a:cubicBezTo>
                  <a:cubicBezTo>
                    <a:pt x="37684" y="12761"/>
                    <a:pt x="39528" y="14057"/>
                    <a:pt x="41023" y="15801"/>
                  </a:cubicBezTo>
                  <a:cubicBezTo>
                    <a:pt x="41322" y="16150"/>
                    <a:pt x="41572" y="16499"/>
                    <a:pt x="41821" y="16898"/>
                  </a:cubicBezTo>
                  <a:lnTo>
                    <a:pt x="41921" y="16998"/>
                  </a:lnTo>
                  <a:cubicBezTo>
                    <a:pt x="44313" y="20736"/>
                    <a:pt x="44662" y="25372"/>
                    <a:pt x="44762" y="28512"/>
                  </a:cubicBezTo>
                  <a:close/>
                  <a:moveTo>
                    <a:pt x="48749" y="6929"/>
                  </a:moveTo>
                  <a:cubicBezTo>
                    <a:pt x="47404" y="9920"/>
                    <a:pt x="45310" y="13409"/>
                    <a:pt x="42369" y="15153"/>
                  </a:cubicBezTo>
                  <a:cubicBezTo>
                    <a:pt x="41572" y="14156"/>
                    <a:pt x="40674" y="13259"/>
                    <a:pt x="39628" y="12512"/>
                  </a:cubicBezTo>
                  <a:cubicBezTo>
                    <a:pt x="40774" y="11066"/>
                    <a:pt x="41771" y="9571"/>
                    <a:pt x="42718" y="7976"/>
                  </a:cubicBezTo>
                  <a:lnTo>
                    <a:pt x="42718" y="7976"/>
                  </a:lnTo>
                  <a:cubicBezTo>
                    <a:pt x="43067" y="7378"/>
                    <a:pt x="43466" y="6779"/>
                    <a:pt x="43914" y="6231"/>
                  </a:cubicBezTo>
                  <a:cubicBezTo>
                    <a:pt x="45609" y="3888"/>
                    <a:pt x="47752" y="3639"/>
                    <a:pt x="49946" y="2692"/>
                  </a:cubicBezTo>
                  <a:lnTo>
                    <a:pt x="50295" y="2792"/>
                  </a:lnTo>
                  <a:cubicBezTo>
                    <a:pt x="49846" y="4237"/>
                    <a:pt x="49348" y="5583"/>
                    <a:pt x="48700" y="6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2739025" y="671150"/>
              <a:ext cx="198175" cy="81025"/>
            </a:xfrm>
            <a:custGeom>
              <a:avLst/>
              <a:gdLst/>
              <a:ahLst/>
              <a:cxnLst/>
              <a:rect l="l" t="t" r="r" b="b"/>
              <a:pathLst>
                <a:path w="7927" h="3241" extrusionOk="0">
                  <a:moveTo>
                    <a:pt x="7876" y="1944"/>
                  </a:moveTo>
                  <a:cubicBezTo>
                    <a:pt x="5882" y="0"/>
                    <a:pt x="1646" y="349"/>
                    <a:pt x="100" y="2792"/>
                  </a:cubicBezTo>
                  <a:cubicBezTo>
                    <a:pt x="1" y="2991"/>
                    <a:pt x="200" y="3240"/>
                    <a:pt x="449" y="3190"/>
                  </a:cubicBezTo>
                  <a:cubicBezTo>
                    <a:pt x="2942" y="2393"/>
                    <a:pt x="4985" y="798"/>
                    <a:pt x="7727" y="2094"/>
                  </a:cubicBezTo>
                  <a:cubicBezTo>
                    <a:pt x="7826" y="2144"/>
                    <a:pt x="7926" y="1994"/>
                    <a:pt x="7876" y="19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2301650" y="698550"/>
              <a:ext cx="205625" cy="63575"/>
            </a:xfrm>
            <a:custGeom>
              <a:avLst/>
              <a:gdLst/>
              <a:ahLst/>
              <a:cxnLst/>
              <a:rect l="l" t="t" r="r" b="b"/>
              <a:pathLst>
                <a:path w="8225" h="2543" extrusionOk="0">
                  <a:moveTo>
                    <a:pt x="150" y="1696"/>
                  </a:moveTo>
                  <a:cubicBezTo>
                    <a:pt x="1396" y="998"/>
                    <a:pt x="2891" y="748"/>
                    <a:pt x="4337" y="1048"/>
                  </a:cubicBezTo>
                  <a:cubicBezTo>
                    <a:pt x="5583" y="1247"/>
                    <a:pt x="6580" y="2094"/>
                    <a:pt x="7776" y="2493"/>
                  </a:cubicBezTo>
                  <a:cubicBezTo>
                    <a:pt x="8025" y="2543"/>
                    <a:pt x="8224" y="2244"/>
                    <a:pt x="8075" y="2044"/>
                  </a:cubicBezTo>
                  <a:cubicBezTo>
                    <a:pt x="7327" y="798"/>
                    <a:pt x="5682" y="300"/>
                    <a:pt x="4386" y="150"/>
                  </a:cubicBezTo>
                  <a:cubicBezTo>
                    <a:pt x="2791" y="1"/>
                    <a:pt x="1246" y="499"/>
                    <a:pt x="50" y="1596"/>
                  </a:cubicBezTo>
                  <a:cubicBezTo>
                    <a:pt x="0" y="1646"/>
                    <a:pt x="50" y="1745"/>
                    <a:pt x="150" y="16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2917225" y="988900"/>
              <a:ext cx="154550" cy="225575"/>
            </a:xfrm>
            <a:custGeom>
              <a:avLst/>
              <a:gdLst/>
              <a:ahLst/>
              <a:cxnLst/>
              <a:rect l="l" t="t" r="r" b="b"/>
              <a:pathLst>
                <a:path w="6182" h="9023" extrusionOk="0">
                  <a:moveTo>
                    <a:pt x="5633" y="51"/>
                  </a:moveTo>
                  <a:cubicBezTo>
                    <a:pt x="5035" y="1596"/>
                    <a:pt x="5135" y="3390"/>
                    <a:pt x="4437" y="4935"/>
                  </a:cubicBezTo>
                  <a:cubicBezTo>
                    <a:pt x="3589" y="6979"/>
                    <a:pt x="1745" y="7777"/>
                    <a:pt x="100" y="8923"/>
                  </a:cubicBezTo>
                  <a:cubicBezTo>
                    <a:pt x="1" y="8923"/>
                    <a:pt x="50" y="9023"/>
                    <a:pt x="150" y="9023"/>
                  </a:cubicBezTo>
                  <a:cubicBezTo>
                    <a:pt x="1895" y="8624"/>
                    <a:pt x="3240" y="7328"/>
                    <a:pt x="4287" y="5733"/>
                  </a:cubicBezTo>
                  <a:cubicBezTo>
                    <a:pt x="5284" y="4287"/>
                    <a:pt x="6181" y="1895"/>
                    <a:pt x="5733" y="51"/>
                  </a:cubicBezTo>
                  <a:cubicBezTo>
                    <a:pt x="5733" y="1"/>
                    <a:pt x="5683" y="1"/>
                    <a:pt x="5633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2180775" y="1005100"/>
              <a:ext cx="171975" cy="163275"/>
            </a:xfrm>
            <a:custGeom>
              <a:avLst/>
              <a:gdLst/>
              <a:ahLst/>
              <a:cxnLst/>
              <a:rect l="l" t="t" r="r" b="b"/>
              <a:pathLst>
                <a:path w="6879" h="6531" extrusionOk="0">
                  <a:moveTo>
                    <a:pt x="150" y="200"/>
                  </a:moveTo>
                  <a:cubicBezTo>
                    <a:pt x="0" y="3939"/>
                    <a:pt x="3539" y="6381"/>
                    <a:pt x="6729" y="6531"/>
                  </a:cubicBezTo>
                  <a:cubicBezTo>
                    <a:pt x="6829" y="6531"/>
                    <a:pt x="6879" y="6381"/>
                    <a:pt x="6779" y="6331"/>
                  </a:cubicBezTo>
                  <a:cubicBezTo>
                    <a:pt x="5583" y="5534"/>
                    <a:pt x="4187" y="5284"/>
                    <a:pt x="2991" y="4636"/>
                  </a:cubicBezTo>
                  <a:cubicBezTo>
                    <a:pt x="1346" y="3739"/>
                    <a:pt x="349" y="2044"/>
                    <a:pt x="399" y="200"/>
                  </a:cubicBezTo>
                  <a:cubicBezTo>
                    <a:pt x="399" y="1"/>
                    <a:pt x="150" y="1"/>
                    <a:pt x="1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2744025" y="514125"/>
              <a:ext cx="194400" cy="102200"/>
            </a:xfrm>
            <a:custGeom>
              <a:avLst/>
              <a:gdLst/>
              <a:ahLst/>
              <a:cxnLst/>
              <a:rect l="l" t="t" r="r" b="b"/>
              <a:pathLst>
                <a:path w="7776" h="4088" extrusionOk="0">
                  <a:moveTo>
                    <a:pt x="0" y="150"/>
                  </a:moveTo>
                  <a:cubicBezTo>
                    <a:pt x="1495" y="250"/>
                    <a:pt x="2941" y="699"/>
                    <a:pt x="4237" y="1496"/>
                  </a:cubicBezTo>
                  <a:cubicBezTo>
                    <a:pt x="5483" y="2194"/>
                    <a:pt x="6330" y="3340"/>
                    <a:pt x="7477" y="4038"/>
                  </a:cubicBezTo>
                  <a:cubicBezTo>
                    <a:pt x="7626" y="4088"/>
                    <a:pt x="7776" y="3988"/>
                    <a:pt x="7726" y="3839"/>
                  </a:cubicBezTo>
                  <a:cubicBezTo>
                    <a:pt x="7228" y="2543"/>
                    <a:pt x="5533" y="1695"/>
                    <a:pt x="4436" y="1097"/>
                  </a:cubicBezTo>
                  <a:cubicBezTo>
                    <a:pt x="3090" y="350"/>
                    <a:pt x="1545" y="1"/>
                    <a:pt x="0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2959600" y="636250"/>
              <a:ext cx="29925" cy="42400"/>
            </a:xfrm>
            <a:custGeom>
              <a:avLst/>
              <a:gdLst/>
              <a:ahLst/>
              <a:cxnLst/>
              <a:rect l="l" t="t" r="r" b="b"/>
              <a:pathLst>
                <a:path w="1197" h="1696" extrusionOk="0">
                  <a:moveTo>
                    <a:pt x="50" y="200"/>
                  </a:moveTo>
                  <a:cubicBezTo>
                    <a:pt x="249" y="698"/>
                    <a:pt x="499" y="1546"/>
                    <a:pt x="1047" y="1695"/>
                  </a:cubicBezTo>
                  <a:cubicBezTo>
                    <a:pt x="1147" y="1695"/>
                    <a:pt x="1197" y="1645"/>
                    <a:pt x="1197" y="1596"/>
                  </a:cubicBezTo>
                  <a:cubicBezTo>
                    <a:pt x="1197" y="997"/>
                    <a:pt x="549" y="449"/>
                    <a:pt x="200" y="50"/>
                  </a:cubicBezTo>
                  <a:cubicBezTo>
                    <a:pt x="150" y="1"/>
                    <a:pt x="0" y="100"/>
                    <a:pt x="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2672975" y="1044975"/>
              <a:ext cx="24950" cy="72300"/>
            </a:xfrm>
            <a:custGeom>
              <a:avLst/>
              <a:gdLst/>
              <a:ahLst/>
              <a:cxnLst/>
              <a:rect l="l" t="t" r="r" b="b"/>
              <a:pathLst>
                <a:path w="998" h="2892" extrusionOk="0">
                  <a:moveTo>
                    <a:pt x="1" y="1"/>
                  </a:moveTo>
                  <a:cubicBezTo>
                    <a:pt x="200" y="449"/>
                    <a:pt x="400" y="848"/>
                    <a:pt x="499" y="1297"/>
                  </a:cubicBezTo>
                  <a:cubicBezTo>
                    <a:pt x="599" y="1795"/>
                    <a:pt x="300" y="2294"/>
                    <a:pt x="400" y="2742"/>
                  </a:cubicBezTo>
                  <a:cubicBezTo>
                    <a:pt x="449" y="2842"/>
                    <a:pt x="549" y="2892"/>
                    <a:pt x="599" y="2842"/>
                  </a:cubicBezTo>
                  <a:cubicBezTo>
                    <a:pt x="998" y="2593"/>
                    <a:pt x="948" y="1995"/>
                    <a:pt x="848" y="1596"/>
                  </a:cubicBezTo>
                  <a:cubicBezTo>
                    <a:pt x="749" y="998"/>
                    <a:pt x="449" y="449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2594475" y="1336575"/>
              <a:ext cx="1275" cy="2525"/>
            </a:xfrm>
            <a:custGeom>
              <a:avLst/>
              <a:gdLst/>
              <a:ahLst/>
              <a:cxnLst/>
              <a:rect l="l" t="t" r="r" b="b"/>
              <a:pathLst>
                <a:path w="51" h="101" extrusionOk="0">
                  <a:moveTo>
                    <a:pt x="50" y="100"/>
                  </a:moveTo>
                  <a:cubicBezTo>
                    <a:pt x="50" y="50"/>
                    <a:pt x="50" y="50"/>
                    <a:pt x="50" y="1"/>
                  </a:cubicBezTo>
                  <a:lnTo>
                    <a:pt x="1" y="1"/>
                  </a:lnTo>
                  <a:cubicBezTo>
                    <a:pt x="1" y="50"/>
                    <a:pt x="1" y="50"/>
                    <a:pt x="1" y="100"/>
                  </a:cubicBezTo>
                  <a:cubicBezTo>
                    <a:pt x="1" y="100"/>
                    <a:pt x="50" y="100"/>
                    <a:pt x="50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2356475" y="810700"/>
              <a:ext cx="64825" cy="18725"/>
            </a:xfrm>
            <a:custGeom>
              <a:avLst/>
              <a:gdLst/>
              <a:ahLst/>
              <a:cxnLst/>
              <a:rect l="l" t="t" r="r" b="b"/>
              <a:pathLst>
                <a:path w="2593" h="749" extrusionOk="0">
                  <a:moveTo>
                    <a:pt x="50" y="699"/>
                  </a:moveTo>
                  <a:cubicBezTo>
                    <a:pt x="499" y="499"/>
                    <a:pt x="997" y="400"/>
                    <a:pt x="1496" y="499"/>
                  </a:cubicBezTo>
                  <a:cubicBezTo>
                    <a:pt x="1844" y="499"/>
                    <a:pt x="2144" y="749"/>
                    <a:pt x="2492" y="749"/>
                  </a:cubicBezTo>
                  <a:cubicBezTo>
                    <a:pt x="2542" y="749"/>
                    <a:pt x="2592" y="649"/>
                    <a:pt x="2542" y="599"/>
                  </a:cubicBezTo>
                  <a:cubicBezTo>
                    <a:pt x="1894" y="1"/>
                    <a:pt x="748" y="300"/>
                    <a:pt x="50" y="599"/>
                  </a:cubicBezTo>
                  <a:cubicBezTo>
                    <a:pt x="0" y="649"/>
                    <a:pt x="0" y="699"/>
                    <a:pt x="50" y="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2831250" y="792025"/>
              <a:ext cx="82250" cy="24950"/>
            </a:xfrm>
            <a:custGeom>
              <a:avLst/>
              <a:gdLst/>
              <a:ahLst/>
              <a:cxnLst/>
              <a:rect l="l" t="t" r="r" b="b"/>
              <a:pathLst>
                <a:path w="3290" h="998" extrusionOk="0">
                  <a:moveTo>
                    <a:pt x="3240" y="897"/>
                  </a:moveTo>
                  <a:cubicBezTo>
                    <a:pt x="2642" y="100"/>
                    <a:pt x="748" y="0"/>
                    <a:pt x="50" y="698"/>
                  </a:cubicBezTo>
                  <a:cubicBezTo>
                    <a:pt x="0" y="748"/>
                    <a:pt x="0" y="848"/>
                    <a:pt x="100" y="848"/>
                  </a:cubicBezTo>
                  <a:cubicBezTo>
                    <a:pt x="549" y="848"/>
                    <a:pt x="947" y="798"/>
                    <a:pt x="1346" y="648"/>
                  </a:cubicBezTo>
                  <a:cubicBezTo>
                    <a:pt x="1994" y="648"/>
                    <a:pt x="2592" y="748"/>
                    <a:pt x="3190" y="997"/>
                  </a:cubicBezTo>
                  <a:cubicBezTo>
                    <a:pt x="3240" y="997"/>
                    <a:pt x="3290" y="897"/>
                    <a:pt x="3240" y="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2545875" y="836875"/>
              <a:ext cx="46125" cy="24950"/>
            </a:xfrm>
            <a:custGeom>
              <a:avLst/>
              <a:gdLst/>
              <a:ahLst/>
              <a:cxnLst/>
              <a:rect l="l" t="t" r="r" b="b"/>
              <a:pathLst>
                <a:path w="1845" h="998" extrusionOk="0">
                  <a:moveTo>
                    <a:pt x="1745" y="748"/>
                  </a:moveTo>
                  <a:cubicBezTo>
                    <a:pt x="1147" y="748"/>
                    <a:pt x="748" y="200"/>
                    <a:pt x="200" y="50"/>
                  </a:cubicBezTo>
                  <a:cubicBezTo>
                    <a:pt x="100" y="1"/>
                    <a:pt x="1" y="100"/>
                    <a:pt x="51" y="200"/>
                  </a:cubicBezTo>
                  <a:cubicBezTo>
                    <a:pt x="150" y="549"/>
                    <a:pt x="399" y="748"/>
                    <a:pt x="748" y="848"/>
                  </a:cubicBezTo>
                  <a:cubicBezTo>
                    <a:pt x="1097" y="998"/>
                    <a:pt x="1446" y="998"/>
                    <a:pt x="1745" y="898"/>
                  </a:cubicBezTo>
                  <a:cubicBezTo>
                    <a:pt x="1845" y="898"/>
                    <a:pt x="1845" y="748"/>
                    <a:pt x="1745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2658025" y="831900"/>
              <a:ext cx="43650" cy="28675"/>
            </a:xfrm>
            <a:custGeom>
              <a:avLst/>
              <a:gdLst/>
              <a:ahLst/>
              <a:cxnLst/>
              <a:rect l="l" t="t" r="r" b="b"/>
              <a:pathLst>
                <a:path w="1746" h="1147" extrusionOk="0">
                  <a:moveTo>
                    <a:pt x="1" y="1047"/>
                  </a:moveTo>
                  <a:cubicBezTo>
                    <a:pt x="599" y="1147"/>
                    <a:pt x="1646" y="1147"/>
                    <a:pt x="1745" y="249"/>
                  </a:cubicBezTo>
                  <a:cubicBezTo>
                    <a:pt x="1745" y="150"/>
                    <a:pt x="1646" y="0"/>
                    <a:pt x="1546" y="50"/>
                  </a:cubicBezTo>
                  <a:cubicBezTo>
                    <a:pt x="998" y="299"/>
                    <a:pt x="699" y="997"/>
                    <a:pt x="1" y="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2423750" y="1057450"/>
              <a:ext cx="214375" cy="216850"/>
            </a:xfrm>
            <a:custGeom>
              <a:avLst/>
              <a:gdLst/>
              <a:ahLst/>
              <a:cxnLst/>
              <a:rect l="l" t="t" r="r" b="b"/>
              <a:pathLst>
                <a:path w="8575" h="8674" extrusionOk="0">
                  <a:moveTo>
                    <a:pt x="2792" y="0"/>
                  </a:moveTo>
                  <a:cubicBezTo>
                    <a:pt x="1446" y="349"/>
                    <a:pt x="200" y="2044"/>
                    <a:pt x="101" y="3539"/>
                  </a:cubicBezTo>
                  <a:cubicBezTo>
                    <a:pt x="1" y="4885"/>
                    <a:pt x="599" y="6131"/>
                    <a:pt x="1646" y="6929"/>
                  </a:cubicBezTo>
                  <a:cubicBezTo>
                    <a:pt x="3889" y="8673"/>
                    <a:pt x="7527" y="8474"/>
                    <a:pt x="8524" y="5284"/>
                  </a:cubicBezTo>
                  <a:cubicBezTo>
                    <a:pt x="8574" y="4935"/>
                    <a:pt x="8126" y="4686"/>
                    <a:pt x="7926" y="5035"/>
                  </a:cubicBezTo>
                  <a:cubicBezTo>
                    <a:pt x="7228" y="6181"/>
                    <a:pt x="6580" y="6979"/>
                    <a:pt x="5284" y="7278"/>
                  </a:cubicBezTo>
                  <a:cubicBezTo>
                    <a:pt x="4138" y="7477"/>
                    <a:pt x="2992" y="7178"/>
                    <a:pt x="2094" y="6480"/>
                  </a:cubicBezTo>
                  <a:cubicBezTo>
                    <a:pt x="1147" y="5832"/>
                    <a:pt x="649" y="4785"/>
                    <a:pt x="649" y="3689"/>
                  </a:cubicBezTo>
                  <a:cubicBezTo>
                    <a:pt x="649" y="2044"/>
                    <a:pt x="2094" y="1246"/>
                    <a:pt x="2842" y="50"/>
                  </a:cubicBezTo>
                  <a:cubicBezTo>
                    <a:pt x="2842" y="0"/>
                    <a:pt x="2842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2616900" y="1037500"/>
              <a:ext cx="239300" cy="210625"/>
            </a:xfrm>
            <a:custGeom>
              <a:avLst/>
              <a:gdLst/>
              <a:ahLst/>
              <a:cxnLst/>
              <a:rect l="l" t="t" r="r" b="b"/>
              <a:pathLst>
                <a:path w="9572" h="8425" extrusionOk="0">
                  <a:moveTo>
                    <a:pt x="5932" y="300"/>
                  </a:moveTo>
                  <a:cubicBezTo>
                    <a:pt x="6879" y="1247"/>
                    <a:pt x="7777" y="1795"/>
                    <a:pt x="8126" y="3241"/>
                  </a:cubicBezTo>
                  <a:cubicBezTo>
                    <a:pt x="8425" y="4337"/>
                    <a:pt x="8076" y="5484"/>
                    <a:pt x="7328" y="6331"/>
                  </a:cubicBezTo>
                  <a:cubicBezTo>
                    <a:pt x="6531" y="7178"/>
                    <a:pt x="5484" y="7627"/>
                    <a:pt x="4337" y="7677"/>
                  </a:cubicBezTo>
                  <a:cubicBezTo>
                    <a:pt x="3590" y="7627"/>
                    <a:pt x="2892" y="7478"/>
                    <a:pt x="2244" y="7129"/>
                  </a:cubicBezTo>
                  <a:cubicBezTo>
                    <a:pt x="1546" y="6780"/>
                    <a:pt x="1048" y="6132"/>
                    <a:pt x="400" y="5833"/>
                  </a:cubicBezTo>
                  <a:cubicBezTo>
                    <a:pt x="150" y="5733"/>
                    <a:pt x="1" y="5932"/>
                    <a:pt x="101" y="6182"/>
                  </a:cubicBezTo>
                  <a:cubicBezTo>
                    <a:pt x="699" y="7577"/>
                    <a:pt x="2742" y="8325"/>
                    <a:pt x="4138" y="8425"/>
                  </a:cubicBezTo>
                  <a:cubicBezTo>
                    <a:pt x="5484" y="8425"/>
                    <a:pt x="6830" y="7826"/>
                    <a:pt x="7677" y="6730"/>
                  </a:cubicBezTo>
                  <a:cubicBezTo>
                    <a:pt x="9571" y="4587"/>
                    <a:pt x="8873" y="798"/>
                    <a:pt x="6032" y="100"/>
                  </a:cubicBezTo>
                  <a:cubicBezTo>
                    <a:pt x="5883" y="1"/>
                    <a:pt x="5783" y="250"/>
                    <a:pt x="5932" y="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2549625" y="1231900"/>
              <a:ext cx="181950" cy="153300"/>
            </a:xfrm>
            <a:custGeom>
              <a:avLst/>
              <a:gdLst/>
              <a:ahLst/>
              <a:cxnLst/>
              <a:rect l="l" t="t" r="r" b="b"/>
              <a:pathLst>
                <a:path w="7278" h="6132" extrusionOk="0">
                  <a:moveTo>
                    <a:pt x="50" y="848"/>
                  </a:moveTo>
                  <a:cubicBezTo>
                    <a:pt x="249" y="2393"/>
                    <a:pt x="1695" y="6132"/>
                    <a:pt x="3539" y="6032"/>
                  </a:cubicBezTo>
                  <a:cubicBezTo>
                    <a:pt x="5633" y="5932"/>
                    <a:pt x="7228" y="2294"/>
                    <a:pt x="7278" y="250"/>
                  </a:cubicBezTo>
                  <a:cubicBezTo>
                    <a:pt x="7278" y="50"/>
                    <a:pt x="6979" y="1"/>
                    <a:pt x="6929" y="150"/>
                  </a:cubicBezTo>
                  <a:cubicBezTo>
                    <a:pt x="6231" y="1994"/>
                    <a:pt x="5932" y="4736"/>
                    <a:pt x="3938" y="5484"/>
                  </a:cubicBezTo>
                  <a:cubicBezTo>
                    <a:pt x="2144" y="6132"/>
                    <a:pt x="848" y="1994"/>
                    <a:pt x="299" y="748"/>
                  </a:cubicBezTo>
                  <a:cubicBezTo>
                    <a:pt x="249" y="599"/>
                    <a:pt x="0" y="748"/>
                    <a:pt x="50" y="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2572050" y="1283000"/>
              <a:ext cx="120900" cy="61075"/>
            </a:xfrm>
            <a:custGeom>
              <a:avLst/>
              <a:gdLst/>
              <a:ahLst/>
              <a:cxnLst/>
              <a:rect l="l" t="t" r="r" b="b"/>
              <a:pathLst>
                <a:path w="4836" h="2443" extrusionOk="0">
                  <a:moveTo>
                    <a:pt x="947" y="2243"/>
                  </a:moveTo>
                  <a:cubicBezTo>
                    <a:pt x="848" y="1346"/>
                    <a:pt x="1446" y="499"/>
                    <a:pt x="2343" y="349"/>
                  </a:cubicBezTo>
                  <a:cubicBezTo>
                    <a:pt x="3490" y="200"/>
                    <a:pt x="4337" y="1047"/>
                    <a:pt x="4536" y="2243"/>
                  </a:cubicBezTo>
                  <a:cubicBezTo>
                    <a:pt x="4536" y="2443"/>
                    <a:pt x="4835" y="2393"/>
                    <a:pt x="4835" y="2193"/>
                  </a:cubicBezTo>
                  <a:cubicBezTo>
                    <a:pt x="4835" y="798"/>
                    <a:pt x="3490" y="0"/>
                    <a:pt x="2343" y="50"/>
                  </a:cubicBezTo>
                  <a:cubicBezTo>
                    <a:pt x="1546" y="100"/>
                    <a:pt x="0" y="1246"/>
                    <a:pt x="499" y="2293"/>
                  </a:cubicBezTo>
                  <a:cubicBezTo>
                    <a:pt x="549" y="2393"/>
                    <a:pt x="698" y="2443"/>
                    <a:pt x="798" y="2443"/>
                  </a:cubicBezTo>
                  <a:cubicBezTo>
                    <a:pt x="798" y="2343"/>
                    <a:pt x="947" y="2343"/>
                    <a:pt x="947" y="2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2493550" y="1114775"/>
              <a:ext cx="22450" cy="18700"/>
            </a:xfrm>
            <a:custGeom>
              <a:avLst/>
              <a:gdLst/>
              <a:ahLst/>
              <a:cxnLst/>
              <a:rect l="l" t="t" r="r" b="b"/>
              <a:pathLst>
                <a:path w="898" h="748" extrusionOk="0">
                  <a:moveTo>
                    <a:pt x="449" y="50"/>
                  </a:moveTo>
                  <a:lnTo>
                    <a:pt x="399" y="50"/>
                  </a:lnTo>
                  <a:cubicBezTo>
                    <a:pt x="0" y="50"/>
                    <a:pt x="0" y="698"/>
                    <a:pt x="399" y="698"/>
                  </a:cubicBezTo>
                  <a:lnTo>
                    <a:pt x="449" y="698"/>
                  </a:lnTo>
                  <a:cubicBezTo>
                    <a:pt x="897" y="748"/>
                    <a:pt x="897" y="0"/>
                    <a:pt x="44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2464875" y="1154650"/>
              <a:ext cx="21225" cy="17475"/>
            </a:xfrm>
            <a:custGeom>
              <a:avLst/>
              <a:gdLst/>
              <a:ahLst/>
              <a:cxnLst/>
              <a:rect l="l" t="t" r="r" b="b"/>
              <a:pathLst>
                <a:path w="849" h="699" extrusionOk="0">
                  <a:moveTo>
                    <a:pt x="400" y="698"/>
                  </a:moveTo>
                  <a:cubicBezTo>
                    <a:pt x="848" y="698"/>
                    <a:pt x="798" y="0"/>
                    <a:pt x="400" y="0"/>
                  </a:cubicBezTo>
                  <a:cubicBezTo>
                    <a:pt x="51" y="0"/>
                    <a:pt x="1" y="698"/>
                    <a:pt x="400" y="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2504750" y="1200750"/>
              <a:ext cx="21225" cy="16225"/>
            </a:xfrm>
            <a:custGeom>
              <a:avLst/>
              <a:gdLst/>
              <a:ahLst/>
              <a:cxnLst/>
              <a:rect l="l" t="t" r="r" b="b"/>
              <a:pathLst>
                <a:path w="849" h="649" extrusionOk="0">
                  <a:moveTo>
                    <a:pt x="549" y="0"/>
                  </a:moveTo>
                  <a:cubicBezTo>
                    <a:pt x="449" y="0"/>
                    <a:pt x="400" y="0"/>
                    <a:pt x="300" y="0"/>
                  </a:cubicBezTo>
                  <a:cubicBezTo>
                    <a:pt x="1" y="100"/>
                    <a:pt x="1" y="549"/>
                    <a:pt x="300" y="648"/>
                  </a:cubicBezTo>
                  <a:cubicBezTo>
                    <a:pt x="400" y="648"/>
                    <a:pt x="449" y="648"/>
                    <a:pt x="549" y="648"/>
                  </a:cubicBezTo>
                  <a:cubicBezTo>
                    <a:pt x="848" y="549"/>
                    <a:pt x="798" y="10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2511000" y="1164600"/>
              <a:ext cx="18700" cy="16225"/>
            </a:xfrm>
            <a:custGeom>
              <a:avLst/>
              <a:gdLst/>
              <a:ahLst/>
              <a:cxnLst/>
              <a:rect l="l" t="t" r="r" b="b"/>
              <a:pathLst>
                <a:path w="748" h="649" extrusionOk="0">
                  <a:moveTo>
                    <a:pt x="349" y="649"/>
                  </a:moveTo>
                  <a:cubicBezTo>
                    <a:pt x="748" y="649"/>
                    <a:pt x="698" y="1"/>
                    <a:pt x="349" y="1"/>
                  </a:cubicBezTo>
                  <a:cubicBezTo>
                    <a:pt x="0" y="1"/>
                    <a:pt x="0" y="649"/>
                    <a:pt x="349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2555850" y="1195775"/>
              <a:ext cx="6250" cy="7500"/>
            </a:xfrm>
            <a:custGeom>
              <a:avLst/>
              <a:gdLst/>
              <a:ahLst/>
              <a:cxnLst/>
              <a:rect l="l" t="t" r="r" b="b"/>
              <a:pathLst>
                <a:path w="250" h="300" extrusionOk="0">
                  <a:moveTo>
                    <a:pt x="100" y="50"/>
                  </a:moveTo>
                  <a:lnTo>
                    <a:pt x="50" y="100"/>
                  </a:lnTo>
                  <a:cubicBezTo>
                    <a:pt x="0" y="100"/>
                    <a:pt x="0" y="150"/>
                    <a:pt x="50" y="199"/>
                  </a:cubicBezTo>
                  <a:cubicBezTo>
                    <a:pt x="50" y="199"/>
                    <a:pt x="100" y="199"/>
                    <a:pt x="100" y="199"/>
                  </a:cubicBezTo>
                  <a:cubicBezTo>
                    <a:pt x="250" y="299"/>
                    <a:pt x="250" y="0"/>
                    <a:pt x="10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2753975" y="1088600"/>
              <a:ext cx="19975" cy="17475"/>
            </a:xfrm>
            <a:custGeom>
              <a:avLst/>
              <a:gdLst/>
              <a:ahLst/>
              <a:cxnLst/>
              <a:rect l="l" t="t" r="r" b="b"/>
              <a:pathLst>
                <a:path w="799" h="699" extrusionOk="0">
                  <a:moveTo>
                    <a:pt x="400" y="698"/>
                  </a:moveTo>
                  <a:cubicBezTo>
                    <a:pt x="798" y="698"/>
                    <a:pt x="798" y="0"/>
                    <a:pt x="400" y="0"/>
                  </a:cubicBezTo>
                  <a:cubicBezTo>
                    <a:pt x="51" y="0"/>
                    <a:pt x="1" y="698"/>
                    <a:pt x="400" y="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2777650" y="1138450"/>
              <a:ext cx="32425" cy="23700"/>
            </a:xfrm>
            <a:custGeom>
              <a:avLst/>
              <a:gdLst/>
              <a:ahLst/>
              <a:cxnLst/>
              <a:rect l="l" t="t" r="r" b="b"/>
              <a:pathLst>
                <a:path w="1297" h="948" extrusionOk="0">
                  <a:moveTo>
                    <a:pt x="400" y="748"/>
                  </a:moveTo>
                  <a:lnTo>
                    <a:pt x="400" y="748"/>
                  </a:lnTo>
                  <a:cubicBezTo>
                    <a:pt x="499" y="947"/>
                    <a:pt x="848" y="947"/>
                    <a:pt x="948" y="748"/>
                  </a:cubicBezTo>
                  <a:lnTo>
                    <a:pt x="948" y="748"/>
                  </a:lnTo>
                  <a:cubicBezTo>
                    <a:pt x="1297" y="0"/>
                    <a:pt x="1" y="50"/>
                    <a:pt x="400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2736525" y="1145925"/>
              <a:ext cx="26200" cy="19950"/>
            </a:xfrm>
            <a:custGeom>
              <a:avLst/>
              <a:gdLst/>
              <a:ahLst/>
              <a:cxnLst/>
              <a:rect l="l" t="t" r="r" b="b"/>
              <a:pathLst>
                <a:path w="1048" h="798" extrusionOk="0">
                  <a:moveTo>
                    <a:pt x="599" y="50"/>
                  </a:moveTo>
                  <a:lnTo>
                    <a:pt x="549" y="50"/>
                  </a:lnTo>
                  <a:cubicBezTo>
                    <a:pt x="151" y="0"/>
                    <a:pt x="1" y="698"/>
                    <a:pt x="400" y="748"/>
                  </a:cubicBezTo>
                  <a:lnTo>
                    <a:pt x="450" y="748"/>
                  </a:lnTo>
                  <a:cubicBezTo>
                    <a:pt x="898" y="798"/>
                    <a:pt x="1048" y="100"/>
                    <a:pt x="59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2691675" y="1175825"/>
              <a:ext cx="17475" cy="14975"/>
            </a:xfrm>
            <a:custGeom>
              <a:avLst/>
              <a:gdLst/>
              <a:ahLst/>
              <a:cxnLst/>
              <a:rect l="l" t="t" r="r" b="b"/>
              <a:pathLst>
                <a:path w="699" h="599" extrusionOk="0">
                  <a:moveTo>
                    <a:pt x="349" y="599"/>
                  </a:moveTo>
                  <a:cubicBezTo>
                    <a:pt x="698" y="599"/>
                    <a:pt x="698" y="1"/>
                    <a:pt x="349" y="1"/>
                  </a:cubicBezTo>
                  <a:cubicBezTo>
                    <a:pt x="1" y="1"/>
                    <a:pt x="1" y="599"/>
                    <a:pt x="349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2745250" y="1197000"/>
              <a:ext cx="16225" cy="15000"/>
            </a:xfrm>
            <a:custGeom>
              <a:avLst/>
              <a:gdLst/>
              <a:ahLst/>
              <a:cxnLst/>
              <a:rect l="l" t="t" r="r" b="b"/>
              <a:pathLst>
                <a:path w="649" h="600" extrusionOk="0">
                  <a:moveTo>
                    <a:pt x="350" y="599"/>
                  </a:moveTo>
                  <a:cubicBezTo>
                    <a:pt x="649" y="599"/>
                    <a:pt x="649" y="1"/>
                    <a:pt x="350" y="51"/>
                  </a:cubicBezTo>
                  <a:cubicBezTo>
                    <a:pt x="1" y="51"/>
                    <a:pt x="1" y="599"/>
                    <a:pt x="350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2739025" y="1056200"/>
              <a:ext cx="243025" cy="61075"/>
            </a:xfrm>
            <a:custGeom>
              <a:avLst/>
              <a:gdLst/>
              <a:ahLst/>
              <a:cxnLst/>
              <a:rect l="l" t="t" r="r" b="b"/>
              <a:pathLst>
                <a:path w="9721" h="2443" extrusionOk="0">
                  <a:moveTo>
                    <a:pt x="250" y="2393"/>
                  </a:moveTo>
                  <a:cubicBezTo>
                    <a:pt x="1845" y="1496"/>
                    <a:pt x="3590" y="997"/>
                    <a:pt x="5384" y="898"/>
                  </a:cubicBezTo>
                  <a:cubicBezTo>
                    <a:pt x="6829" y="798"/>
                    <a:pt x="8225" y="1097"/>
                    <a:pt x="9621" y="997"/>
                  </a:cubicBezTo>
                  <a:cubicBezTo>
                    <a:pt x="9720" y="947"/>
                    <a:pt x="9720" y="848"/>
                    <a:pt x="9621" y="798"/>
                  </a:cubicBezTo>
                  <a:cubicBezTo>
                    <a:pt x="6680" y="0"/>
                    <a:pt x="2692" y="299"/>
                    <a:pt x="150" y="2144"/>
                  </a:cubicBezTo>
                  <a:cubicBezTo>
                    <a:pt x="1" y="2243"/>
                    <a:pt x="150" y="2443"/>
                    <a:pt x="250" y="2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2742775" y="1134700"/>
              <a:ext cx="162025" cy="118400"/>
            </a:xfrm>
            <a:custGeom>
              <a:avLst/>
              <a:gdLst/>
              <a:ahLst/>
              <a:cxnLst/>
              <a:rect l="l" t="t" r="r" b="b"/>
              <a:pathLst>
                <a:path w="6481" h="4736" extrusionOk="0">
                  <a:moveTo>
                    <a:pt x="50" y="200"/>
                  </a:moveTo>
                  <a:cubicBezTo>
                    <a:pt x="947" y="898"/>
                    <a:pt x="1894" y="1546"/>
                    <a:pt x="2891" y="2144"/>
                  </a:cubicBezTo>
                  <a:cubicBezTo>
                    <a:pt x="4038" y="2892"/>
                    <a:pt x="5084" y="3988"/>
                    <a:pt x="6281" y="4686"/>
                  </a:cubicBezTo>
                  <a:cubicBezTo>
                    <a:pt x="6380" y="4736"/>
                    <a:pt x="6480" y="4586"/>
                    <a:pt x="6430" y="4487"/>
                  </a:cubicBezTo>
                  <a:cubicBezTo>
                    <a:pt x="5683" y="3540"/>
                    <a:pt x="4785" y="2742"/>
                    <a:pt x="3788" y="2144"/>
                  </a:cubicBezTo>
                  <a:cubicBezTo>
                    <a:pt x="2692" y="1247"/>
                    <a:pt x="1446" y="549"/>
                    <a:pt x="150" y="1"/>
                  </a:cubicBezTo>
                  <a:cubicBezTo>
                    <a:pt x="50" y="1"/>
                    <a:pt x="0" y="100"/>
                    <a:pt x="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2732800" y="1179575"/>
              <a:ext cx="119650" cy="145825"/>
            </a:xfrm>
            <a:custGeom>
              <a:avLst/>
              <a:gdLst/>
              <a:ahLst/>
              <a:cxnLst/>
              <a:rect l="l" t="t" r="r" b="b"/>
              <a:pathLst>
                <a:path w="4786" h="5833" extrusionOk="0">
                  <a:moveTo>
                    <a:pt x="50" y="150"/>
                  </a:moveTo>
                  <a:cubicBezTo>
                    <a:pt x="349" y="1097"/>
                    <a:pt x="1296" y="1745"/>
                    <a:pt x="1895" y="2492"/>
                  </a:cubicBezTo>
                  <a:cubicBezTo>
                    <a:pt x="2792" y="3539"/>
                    <a:pt x="3490" y="4835"/>
                    <a:pt x="4487" y="5732"/>
                  </a:cubicBezTo>
                  <a:cubicBezTo>
                    <a:pt x="4586" y="5832"/>
                    <a:pt x="4786" y="5682"/>
                    <a:pt x="4686" y="5583"/>
                  </a:cubicBezTo>
                  <a:cubicBezTo>
                    <a:pt x="4038" y="4586"/>
                    <a:pt x="3390" y="3639"/>
                    <a:pt x="2642" y="2791"/>
                  </a:cubicBezTo>
                  <a:cubicBezTo>
                    <a:pt x="1895" y="1795"/>
                    <a:pt x="848" y="1097"/>
                    <a:pt x="150" y="100"/>
                  </a:cubicBezTo>
                  <a:cubicBezTo>
                    <a:pt x="100" y="0"/>
                    <a:pt x="0" y="50"/>
                    <a:pt x="50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2310350" y="1074900"/>
              <a:ext cx="184475" cy="39900"/>
            </a:xfrm>
            <a:custGeom>
              <a:avLst/>
              <a:gdLst/>
              <a:ahLst/>
              <a:cxnLst/>
              <a:rect l="l" t="t" r="r" b="b"/>
              <a:pathLst>
                <a:path w="7379" h="1596" extrusionOk="0">
                  <a:moveTo>
                    <a:pt x="7378" y="1545"/>
                  </a:moveTo>
                  <a:cubicBezTo>
                    <a:pt x="5534" y="199"/>
                    <a:pt x="2244" y="0"/>
                    <a:pt x="101" y="598"/>
                  </a:cubicBezTo>
                  <a:cubicBezTo>
                    <a:pt x="1" y="598"/>
                    <a:pt x="1" y="798"/>
                    <a:pt x="101" y="847"/>
                  </a:cubicBezTo>
                  <a:cubicBezTo>
                    <a:pt x="1098" y="997"/>
                    <a:pt x="2094" y="997"/>
                    <a:pt x="3091" y="947"/>
                  </a:cubicBezTo>
                  <a:cubicBezTo>
                    <a:pt x="4537" y="947"/>
                    <a:pt x="5982" y="1196"/>
                    <a:pt x="7378" y="1595"/>
                  </a:cubicBezTo>
                  <a:cubicBezTo>
                    <a:pt x="7378" y="1595"/>
                    <a:pt x="7378" y="1545"/>
                    <a:pt x="7378" y="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2339025" y="1147175"/>
              <a:ext cx="160775" cy="77275"/>
            </a:xfrm>
            <a:custGeom>
              <a:avLst/>
              <a:gdLst/>
              <a:ahLst/>
              <a:cxnLst/>
              <a:rect l="l" t="t" r="r" b="b"/>
              <a:pathLst>
                <a:path w="6431" h="3091" extrusionOk="0">
                  <a:moveTo>
                    <a:pt x="6331" y="449"/>
                  </a:moveTo>
                  <a:cubicBezTo>
                    <a:pt x="4237" y="0"/>
                    <a:pt x="1695" y="1446"/>
                    <a:pt x="100" y="2841"/>
                  </a:cubicBezTo>
                  <a:cubicBezTo>
                    <a:pt x="0" y="2891"/>
                    <a:pt x="100" y="3091"/>
                    <a:pt x="200" y="3041"/>
                  </a:cubicBezTo>
                  <a:cubicBezTo>
                    <a:pt x="1247" y="2642"/>
                    <a:pt x="2243" y="2143"/>
                    <a:pt x="3240" y="1645"/>
                  </a:cubicBezTo>
                  <a:cubicBezTo>
                    <a:pt x="4237" y="1147"/>
                    <a:pt x="5284" y="947"/>
                    <a:pt x="6331" y="548"/>
                  </a:cubicBezTo>
                  <a:cubicBezTo>
                    <a:pt x="6430" y="548"/>
                    <a:pt x="6381" y="449"/>
                    <a:pt x="6331" y="4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2350225" y="1200750"/>
              <a:ext cx="155800" cy="112175"/>
            </a:xfrm>
            <a:custGeom>
              <a:avLst/>
              <a:gdLst/>
              <a:ahLst/>
              <a:cxnLst/>
              <a:rect l="l" t="t" r="r" b="b"/>
              <a:pathLst>
                <a:path w="6232" h="4487" extrusionOk="0">
                  <a:moveTo>
                    <a:pt x="6182" y="0"/>
                  </a:moveTo>
                  <a:cubicBezTo>
                    <a:pt x="4986" y="50"/>
                    <a:pt x="3839" y="499"/>
                    <a:pt x="2942" y="1247"/>
                  </a:cubicBezTo>
                  <a:cubicBezTo>
                    <a:pt x="2045" y="1944"/>
                    <a:pt x="599" y="2941"/>
                    <a:pt x="101" y="4088"/>
                  </a:cubicBezTo>
                  <a:cubicBezTo>
                    <a:pt x="1" y="4287"/>
                    <a:pt x="200" y="4487"/>
                    <a:pt x="400" y="4387"/>
                  </a:cubicBezTo>
                  <a:cubicBezTo>
                    <a:pt x="1347" y="3888"/>
                    <a:pt x="2144" y="2742"/>
                    <a:pt x="2992" y="2044"/>
                  </a:cubicBezTo>
                  <a:cubicBezTo>
                    <a:pt x="3889" y="1147"/>
                    <a:pt x="4986" y="499"/>
                    <a:pt x="6182" y="100"/>
                  </a:cubicBezTo>
                  <a:cubicBezTo>
                    <a:pt x="6232" y="100"/>
                    <a:pt x="6232" y="0"/>
                    <a:pt x="6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2250550" y="745900"/>
              <a:ext cx="291625" cy="143350"/>
            </a:xfrm>
            <a:custGeom>
              <a:avLst/>
              <a:gdLst/>
              <a:ahLst/>
              <a:cxnLst/>
              <a:rect l="l" t="t" r="r" b="b"/>
              <a:pathLst>
                <a:path w="11665" h="5734" extrusionOk="0">
                  <a:moveTo>
                    <a:pt x="50" y="2742"/>
                  </a:moveTo>
                  <a:cubicBezTo>
                    <a:pt x="1595" y="1696"/>
                    <a:pt x="3440" y="1147"/>
                    <a:pt x="5284" y="998"/>
                  </a:cubicBezTo>
                  <a:cubicBezTo>
                    <a:pt x="7976" y="898"/>
                    <a:pt x="10119" y="3291"/>
                    <a:pt x="11415" y="5584"/>
                  </a:cubicBezTo>
                  <a:cubicBezTo>
                    <a:pt x="11515" y="5733"/>
                    <a:pt x="11664" y="5584"/>
                    <a:pt x="11614" y="5484"/>
                  </a:cubicBezTo>
                  <a:cubicBezTo>
                    <a:pt x="10368" y="3191"/>
                    <a:pt x="8923" y="1397"/>
                    <a:pt x="6480" y="649"/>
                  </a:cubicBezTo>
                  <a:cubicBezTo>
                    <a:pt x="4387" y="1"/>
                    <a:pt x="1645" y="1397"/>
                    <a:pt x="50" y="2693"/>
                  </a:cubicBezTo>
                  <a:cubicBezTo>
                    <a:pt x="0" y="2742"/>
                    <a:pt x="50" y="2742"/>
                    <a:pt x="50" y="27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2709125" y="702300"/>
              <a:ext cx="266700" cy="185700"/>
            </a:xfrm>
            <a:custGeom>
              <a:avLst/>
              <a:gdLst/>
              <a:ahLst/>
              <a:cxnLst/>
              <a:rect l="l" t="t" r="r" b="b"/>
              <a:pathLst>
                <a:path w="10668" h="7428" extrusionOk="0">
                  <a:moveTo>
                    <a:pt x="10617" y="2991"/>
                  </a:moveTo>
                  <a:cubicBezTo>
                    <a:pt x="6929" y="0"/>
                    <a:pt x="1496" y="2792"/>
                    <a:pt x="100" y="7078"/>
                  </a:cubicBezTo>
                  <a:cubicBezTo>
                    <a:pt x="0" y="7328"/>
                    <a:pt x="349" y="7427"/>
                    <a:pt x="499" y="7228"/>
                  </a:cubicBezTo>
                  <a:cubicBezTo>
                    <a:pt x="1645" y="5334"/>
                    <a:pt x="2692" y="3739"/>
                    <a:pt x="4736" y="2891"/>
                  </a:cubicBezTo>
                  <a:cubicBezTo>
                    <a:pt x="6779" y="1994"/>
                    <a:pt x="8574" y="2842"/>
                    <a:pt x="10568" y="3091"/>
                  </a:cubicBezTo>
                  <a:cubicBezTo>
                    <a:pt x="10617" y="3091"/>
                    <a:pt x="10667" y="3041"/>
                    <a:pt x="10617" y="29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412550" y="820675"/>
              <a:ext cx="63575" cy="104700"/>
            </a:xfrm>
            <a:custGeom>
              <a:avLst/>
              <a:gdLst/>
              <a:ahLst/>
              <a:cxnLst/>
              <a:rect l="l" t="t" r="r" b="b"/>
              <a:pathLst>
                <a:path w="2543" h="4188" extrusionOk="0">
                  <a:moveTo>
                    <a:pt x="1246" y="1"/>
                  </a:moveTo>
                  <a:cubicBezTo>
                    <a:pt x="1446" y="1"/>
                    <a:pt x="1645" y="50"/>
                    <a:pt x="1795" y="200"/>
                  </a:cubicBezTo>
                  <a:cubicBezTo>
                    <a:pt x="1496" y="449"/>
                    <a:pt x="1396" y="798"/>
                    <a:pt x="1446" y="1197"/>
                  </a:cubicBezTo>
                  <a:cubicBezTo>
                    <a:pt x="1446" y="1745"/>
                    <a:pt x="1745" y="2194"/>
                    <a:pt x="2044" y="2194"/>
                  </a:cubicBezTo>
                  <a:cubicBezTo>
                    <a:pt x="2243" y="2194"/>
                    <a:pt x="2443" y="1994"/>
                    <a:pt x="2542" y="1695"/>
                  </a:cubicBezTo>
                  <a:cubicBezTo>
                    <a:pt x="2542" y="1845"/>
                    <a:pt x="2542" y="1945"/>
                    <a:pt x="2542" y="2044"/>
                  </a:cubicBezTo>
                  <a:cubicBezTo>
                    <a:pt x="2542" y="3191"/>
                    <a:pt x="2044" y="4188"/>
                    <a:pt x="1346" y="4188"/>
                  </a:cubicBezTo>
                  <a:cubicBezTo>
                    <a:pt x="698" y="4188"/>
                    <a:pt x="100" y="3290"/>
                    <a:pt x="50" y="2144"/>
                  </a:cubicBezTo>
                  <a:cubicBezTo>
                    <a:pt x="0" y="948"/>
                    <a:pt x="598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767700" y="811950"/>
              <a:ext cx="63575" cy="104700"/>
            </a:xfrm>
            <a:custGeom>
              <a:avLst/>
              <a:gdLst/>
              <a:ahLst/>
              <a:cxnLst/>
              <a:rect l="l" t="t" r="r" b="b"/>
              <a:pathLst>
                <a:path w="2543" h="4188" extrusionOk="0">
                  <a:moveTo>
                    <a:pt x="1246" y="1"/>
                  </a:moveTo>
                  <a:cubicBezTo>
                    <a:pt x="1446" y="1"/>
                    <a:pt x="1645" y="51"/>
                    <a:pt x="1795" y="200"/>
                  </a:cubicBezTo>
                  <a:cubicBezTo>
                    <a:pt x="1495" y="449"/>
                    <a:pt x="1346" y="798"/>
                    <a:pt x="1396" y="1197"/>
                  </a:cubicBezTo>
                  <a:cubicBezTo>
                    <a:pt x="1396" y="1745"/>
                    <a:pt x="1695" y="2194"/>
                    <a:pt x="2044" y="2144"/>
                  </a:cubicBezTo>
                  <a:cubicBezTo>
                    <a:pt x="2243" y="2144"/>
                    <a:pt x="2393" y="1995"/>
                    <a:pt x="2492" y="1695"/>
                  </a:cubicBezTo>
                  <a:cubicBezTo>
                    <a:pt x="2492" y="1795"/>
                    <a:pt x="2492" y="1945"/>
                    <a:pt x="2492" y="2044"/>
                  </a:cubicBezTo>
                  <a:cubicBezTo>
                    <a:pt x="2542" y="3191"/>
                    <a:pt x="2044" y="4138"/>
                    <a:pt x="1346" y="4188"/>
                  </a:cubicBezTo>
                  <a:cubicBezTo>
                    <a:pt x="648" y="4188"/>
                    <a:pt x="100" y="3291"/>
                    <a:pt x="50" y="2094"/>
                  </a:cubicBezTo>
                  <a:cubicBezTo>
                    <a:pt x="0" y="948"/>
                    <a:pt x="548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559575" y="1206975"/>
              <a:ext cx="159550" cy="118425"/>
            </a:xfrm>
            <a:custGeom>
              <a:avLst/>
              <a:gdLst/>
              <a:ahLst/>
              <a:cxnLst/>
              <a:rect l="l" t="t" r="r" b="b"/>
              <a:pathLst>
                <a:path w="6382" h="4737" extrusionOk="0">
                  <a:moveTo>
                    <a:pt x="6381" y="1646"/>
                  </a:moveTo>
                  <a:cubicBezTo>
                    <a:pt x="4985" y="1546"/>
                    <a:pt x="3739" y="998"/>
                    <a:pt x="2792" y="1"/>
                  </a:cubicBezTo>
                  <a:cubicBezTo>
                    <a:pt x="2244" y="1097"/>
                    <a:pt x="1197" y="1845"/>
                    <a:pt x="1" y="1995"/>
                  </a:cubicBezTo>
                  <a:cubicBezTo>
                    <a:pt x="250" y="2593"/>
                    <a:pt x="599" y="3490"/>
                    <a:pt x="1048" y="4387"/>
                  </a:cubicBezTo>
                  <a:cubicBezTo>
                    <a:pt x="1397" y="3689"/>
                    <a:pt x="2045" y="3191"/>
                    <a:pt x="2842" y="3041"/>
                  </a:cubicBezTo>
                  <a:cubicBezTo>
                    <a:pt x="3939" y="2942"/>
                    <a:pt x="4985" y="3639"/>
                    <a:pt x="5334" y="4736"/>
                  </a:cubicBezTo>
                  <a:cubicBezTo>
                    <a:pt x="5733" y="3739"/>
                    <a:pt x="6082" y="2692"/>
                    <a:pt x="6381" y="16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7" name="Google Shape;1287;p14"/>
          <p:cNvGrpSpPr/>
          <p:nvPr/>
        </p:nvGrpSpPr>
        <p:grpSpPr>
          <a:xfrm>
            <a:off x="2413150" y="5573358"/>
            <a:ext cx="1570844" cy="1450617"/>
            <a:chOff x="-4670534" y="2749258"/>
            <a:chExt cx="1333484" cy="1231424"/>
          </a:xfrm>
        </p:grpSpPr>
        <p:sp>
          <p:nvSpPr>
            <p:cNvPr id="1288" name="Google Shape;1288;p14"/>
            <p:cNvSpPr/>
            <p:nvPr/>
          </p:nvSpPr>
          <p:spPr>
            <a:xfrm>
              <a:off x="-3767297" y="2749258"/>
              <a:ext cx="430247" cy="534925"/>
            </a:xfrm>
            <a:custGeom>
              <a:avLst/>
              <a:gdLst/>
              <a:ahLst/>
              <a:cxnLst/>
              <a:rect l="l" t="t" r="r" b="b"/>
              <a:pathLst>
                <a:path w="13724" h="17063" extrusionOk="0">
                  <a:moveTo>
                    <a:pt x="49" y="8385"/>
                  </a:moveTo>
                  <a:cubicBezTo>
                    <a:pt x="171" y="8044"/>
                    <a:pt x="2340" y="2462"/>
                    <a:pt x="9190" y="366"/>
                  </a:cubicBezTo>
                  <a:cubicBezTo>
                    <a:pt x="10408" y="0"/>
                    <a:pt x="11359" y="122"/>
                    <a:pt x="12066" y="610"/>
                  </a:cubicBezTo>
                  <a:cubicBezTo>
                    <a:pt x="12773" y="1073"/>
                    <a:pt x="13285" y="1999"/>
                    <a:pt x="13504" y="3120"/>
                  </a:cubicBezTo>
                  <a:cubicBezTo>
                    <a:pt x="13699" y="4290"/>
                    <a:pt x="13723" y="5509"/>
                    <a:pt x="13577" y="6679"/>
                  </a:cubicBezTo>
                  <a:cubicBezTo>
                    <a:pt x="13163" y="10676"/>
                    <a:pt x="11432" y="15308"/>
                    <a:pt x="10262" y="16136"/>
                  </a:cubicBezTo>
                  <a:cubicBezTo>
                    <a:pt x="8921" y="17063"/>
                    <a:pt x="7995" y="15698"/>
                    <a:pt x="6777" y="13845"/>
                  </a:cubicBezTo>
                  <a:cubicBezTo>
                    <a:pt x="5436" y="11798"/>
                    <a:pt x="3608" y="9043"/>
                    <a:pt x="561" y="9141"/>
                  </a:cubicBezTo>
                  <a:cubicBezTo>
                    <a:pt x="268" y="9141"/>
                    <a:pt x="0" y="8897"/>
                    <a:pt x="0" y="8605"/>
                  </a:cubicBezTo>
                  <a:cubicBezTo>
                    <a:pt x="0" y="8531"/>
                    <a:pt x="0" y="8458"/>
                    <a:pt x="49" y="8385"/>
                  </a:cubicBezTo>
                  <a:close/>
                  <a:moveTo>
                    <a:pt x="9531" y="1414"/>
                  </a:moveTo>
                  <a:cubicBezTo>
                    <a:pt x="6021" y="2413"/>
                    <a:pt x="3072" y="4826"/>
                    <a:pt x="1390" y="8068"/>
                  </a:cubicBezTo>
                  <a:cubicBezTo>
                    <a:pt x="4510" y="8410"/>
                    <a:pt x="6338" y="11164"/>
                    <a:pt x="7727" y="13260"/>
                  </a:cubicBezTo>
                  <a:cubicBezTo>
                    <a:pt x="8580" y="14552"/>
                    <a:pt x="9214" y="15527"/>
                    <a:pt x="9653" y="15234"/>
                  </a:cubicBezTo>
                  <a:cubicBezTo>
                    <a:pt x="10628" y="14528"/>
                    <a:pt x="12115" y="10311"/>
                    <a:pt x="12505" y="6581"/>
                  </a:cubicBezTo>
                  <a:cubicBezTo>
                    <a:pt x="12626" y="5509"/>
                    <a:pt x="12602" y="4412"/>
                    <a:pt x="12431" y="3340"/>
                  </a:cubicBezTo>
                  <a:cubicBezTo>
                    <a:pt x="12261" y="2511"/>
                    <a:pt x="11968" y="1853"/>
                    <a:pt x="11481" y="1511"/>
                  </a:cubicBezTo>
                  <a:cubicBezTo>
                    <a:pt x="11018" y="1219"/>
                    <a:pt x="10384" y="1146"/>
                    <a:pt x="9531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-4670534" y="2952126"/>
              <a:ext cx="469215" cy="501318"/>
            </a:xfrm>
            <a:custGeom>
              <a:avLst/>
              <a:gdLst/>
              <a:ahLst/>
              <a:cxnLst/>
              <a:rect l="l" t="t" r="r" b="b"/>
              <a:pathLst>
                <a:path w="14967" h="15991" extrusionOk="0">
                  <a:moveTo>
                    <a:pt x="13358" y="4535"/>
                  </a:moveTo>
                  <a:cubicBezTo>
                    <a:pt x="10385" y="2438"/>
                    <a:pt x="6655" y="1658"/>
                    <a:pt x="3072" y="2390"/>
                  </a:cubicBezTo>
                  <a:cubicBezTo>
                    <a:pt x="2195" y="2536"/>
                    <a:pt x="1658" y="2901"/>
                    <a:pt x="1390" y="3365"/>
                  </a:cubicBezTo>
                  <a:cubicBezTo>
                    <a:pt x="1122" y="3876"/>
                    <a:pt x="1147" y="4608"/>
                    <a:pt x="1366" y="5412"/>
                  </a:cubicBezTo>
                  <a:cubicBezTo>
                    <a:pt x="1707" y="6460"/>
                    <a:pt x="2195" y="7435"/>
                    <a:pt x="2828" y="8337"/>
                  </a:cubicBezTo>
                  <a:cubicBezTo>
                    <a:pt x="4851" y="11457"/>
                    <a:pt x="8142" y="14528"/>
                    <a:pt x="9336" y="14674"/>
                  </a:cubicBezTo>
                  <a:cubicBezTo>
                    <a:pt x="9848" y="14748"/>
                    <a:pt x="9970" y="13578"/>
                    <a:pt x="10116" y="12042"/>
                  </a:cubicBezTo>
                  <a:cubicBezTo>
                    <a:pt x="10385" y="9556"/>
                    <a:pt x="10726" y="6265"/>
                    <a:pt x="13358" y="4535"/>
                  </a:cubicBezTo>
                  <a:close/>
                  <a:moveTo>
                    <a:pt x="2877" y="1293"/>
                  </a:moveTo>
                  <a:cubicBezTo>
                    <a:pt x="9897" y="1"/>
                    <a:pt x="14333" y="3876"/>
                    <a:pt x="14674" y="4193"/>
                  </a:cubicBezTo>
                  <a:cubicBezTo>
                    <a:pt x="14748" y="4242"/>
                    <a:pt x="14796" y="4315"/>
                    <a:pt x="14821" y="4388"/>
                  </a:cubicBezTo>
                  <a:cubicBezTo>
                    <a:pt x="14967" y="4656"/>
                    <a:pt x="14845" y="4973"/>
                    <a:pt x="14577" y="5120"/>
                  </a:cubicBezTo>
                  <a:cubicBezTo>
                    <a:pt x="11823" y="6436"/>
                    <a:pt x="11481" y="9702"/>
                    <a:pt x="11213" y="12164"/>
                  </a:cubicBezTo>
                  <a:cubicBezTo>
                    <a:pt x="10994" y="14358"/>
                    <a:pt x="10823" y="15991"/>
                    <a:pt x="9190" y="15771"/>
                  </a:cubicBezTo>
                  <a:cubicBezTo>
                    <a:pt x="7752" y="15601"/>
                    <a:pt x="4071" y="12286"/>
                    <a:pt x="1902" y="8946"/>
                  </a:cubicBezTo>
                  <a:cubicBezTo>
                    <a:pt x="1220" y="7947"/>
                    <a:pt x="708" y="6874"/>
                    <a:pt x="342" y="5729"/>
                  </a:cubicBezTo>
                  <a:cubicBezTo>
                    <a:pt x="1" y="4656"/>
                    <a:pt x="1" y="3633"/>
                    <a:pt x="440" y="2853"/>
                  </a:cubicBezTo>
                  <a:cubicBezTo>
                    <a:pt x="878" y="2048"/>
                    <a:pt x="1634" y="1536"/>
                    <a:pt x="2877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-4432133" y="2920018"/>
              <a:ext cx="1062984" cy="1060665"/>
            </a:xfrm>
            <a:custGeom>
              <a:avLst/>
              <a:gdLst/>
              <a:ahLst/>
              <a:cxnLst/>
              <a:rect l="l" t="t" r="r" b="b"/>
              <a:pathLst>
                <a:path w="33907" h="33833" extrusionOk="0">
                  <a:moveTo>
                    <a:pt x="20622" y="31834"/>
                  </a:moveTo>
                  <a:lnTo>
                    <a:pt x="20549" y="31858"/>
                  </a:lnTo>
                  <a:cubicBezTo>
                    <a:pt x="12286" y="33833"/>
                    <a:pt x="3974" y="28763"/>
                    <a:pt x="1927" y="20524"/>
                  </a:cubicBezTo>
                  <a:lnTo>
                    <a:pt x="1902" y="20475"/>
                  </a:lnTo>
                  <a:cubicBezTo>
                    <a:pt x="1" y="12236"/>
                    <a:pt x="5095" y="3998"/>
                    <a:pt x="13310" y="1999"/>
                  </a:cubicBezTo>
                  <a:cubicBezTo>
                    <a:pt x="21524" y="0"/>
                    <a:pt x="29811" y="4973"/>
                    <a:pt x="31932" y="13163"/>
                  </a:cubicBezTo>
                  <a:lnTo>
                    <a:pt x="31932" y="13211"/>
                  </a:lnTo>
                  <a:cubicBezTo>
                    <a:pt x="33906" y="21475"/>
                    <a:pt x="28861" y="29786"/>
                    <a:pt x="20622" y="31834"/>
                  </a:cubicBezTo>
                  <a:close/>
                  <a:moveTo>
                    <a:pt x="20329" y="30786"/>
                  </a:moveTo>
                  <a:cubicBezTo>
                    <a:pt x="28008" y="28884"/>
                    <a:pt x="32712" y="21133"/>
                    <a:pt x="30859" y="13455"/>
                  </a:cubicBezTo>
                  <a:lnTo>
                    <a:pt x="30859" y="13455"/>
                  </a:lnTo>
                  <a:cubicBezTo>
                    <a:pt x="28982" y="5753"/>
                    <a:pt x="21207" y="1024"/>
                    <a:pt x="13529" y="2901"/>
                  </a:cubicBezTo>
                  <a:cubicBezTo>
                    <a:pt x="5827" y="4778"/>
                    <a:pt x="1098" y="12553"/>
                    <a:pt x="2975" y="20256"/>
                  </a:cubicBezTo>
                  <a:lnTo>
                    <a:pt x="2975" y="20256"/>
                  </a:lnTo>
                  <a:cubicBezTo>
                    <a:pt x="4876" y="27934"/>
                    <a:pt x="12627" y="32638"/>
                    <a:pt x="20329" y="30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-3869714" y="3266184"/>
              <a:ext cx="87905" cy="230799"/>
            </a:xfrm>
            <a:custGeom>
              <a:avLst/>
              <a:gdLst/>
              <a:ahLst/>
              <a:cxnLst/>
              <a:rect l="l" t="t" r="r" b="b"/>
              <a:pathLst>
                <a:path w="2804" h="7362" extrusionOk="0">
                  <a:moveTo>
                    <a:pt x="537" y="73"/>
                  </a:moveTo>
                  <a:cubicBezTo>
                    <a:pt x="829" y="0"/>
                    <a:pt x="1268" y="561"/>
                    <a:pt x="1683" y="1463"/>
                  </a:cubicBezTo>
                  <a:cubicBezTo>
                    <a:pt x="1536" y="1365"/>
                    <a:pt x="1366" y="1341"/>
                    <a:pt x="1219" y="1365"/>
                  </a:cubicBezTo>
                  <a:cubicBezTo>
                    <a:pt x="464" y="1682"/>
                    <a:pt x="732" y="2828"/>
                    <a:pt x="1561" y="2754"/>
                  </a:cubicBezTo>
                  <a:cubicBezTo>
                    <a:pt x="1780" y="2681"/>
                    <a:pt x="1951" y="2511"/>
                    <a:pt x="1975" y="2267"/>
                  </a:cubicBezTo>
                  <a:cubicBezTo>
                    <a:pt x="2097" y="2633"/>
                    <a:pt x="2219" y="3023"/>
                    <a:pt x="2316" y="3437"/>
                  </a:cubicBezTo>
                  <a:cubicBezTo>
                    <a:pt x="2804" y="5411"/>
                    <a:pt x="2779" y="7118"/>
                    <a:pt x="2292" y="7239"/>
                  </a:cubicBezTo>
                  <a:cubicBezTo>
                    <a:pt x="1780" y="7361"/>
                    <a:pt x="976" y="5874"/>
                    <a:pt x="488" y="3900"/>
                  </a:cubicBezTo>
                  <a:cubicBezTo>
                    <a:pt x="1" y="1926"/>
                    <a:pt x="25" y="195"/>
                    <a:pt x="53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-4035524" y="3307441"/>
              <a:ext cx="87153" cy="230799"/>
            </a:xfrm>
            <a:custGeom>
              <a:avLst/>
              <a:gdLst/>
              <a:ahLst/>
              <a:cxnLst/>
              <a:rect l="l" t="t" r="r" b="b"/>
              <a:pathLst>
                <a:path w="2780" h="7362" extrusionOk="0">
                  <a:moveTo>
                    <a:pt x="512" y="73"/>
                  </a:moveTo>
                  <a:cubicBezTo>
                    <a:pt x="829" y="0"/>
                    <a:pt x="1268" y="537"/>
                    <a:pt x="1658" y="1463"/>
                  </a:cubicBezTo>
                  <a:cubicBezTo>
                    <a:pt x="1512" y="1365"/>
                    <a:pt x="1365" y="1317"/>
                    <a:pt x="1195" y="1365"/>
                  </a:cubicBezTo>
                  <a:cubicBezTo>
                    <a:pt x="439" y="1682"/>
                    <a:pt x="707" y="2828"/>
                    <a:pt x="1536" y="2755"/>
                  </a:cubicBezTo>
                  <a:cubicBezTo>
                    <a:pt x="1755" y="2682"/>
                    <a:pt x="1926" y="2487"/>
                    <a:pt x="1975" y="2267"/>
                  </a:cubicBezTo>
                  <a:cubicBezTo>
                    <a:pt x="2097" y="2633"/>
                    <a:pt x="2194" y="3023"/>
                    <a:pt x="2292" y="3437"/>
                  </a:cubicBezTo>
                  <a:cubicBezTo>
                    <a:pt x="2779" y="5412"/>
                    <a:pt x="2779" y="7118"/>
                    <a:pt x="2267" y="7240"/>
                  </a:cubicBezTo>
                  <a:cubicBezTo>
                    <a:pt x="1755" y="7362"/>
                    <a:pt x="951" y="5850"/>
                    <a:pt x="488" y="3876"/>
                  </a:cubicBezTo>
                  <a:cubicBezTo>
                    <a:pt x="0" y="1902"/>
                    <a:pt x="0" y="195"/>
                    <a:pt x="5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-4201334" y="3532847"/>
              <a:ext cx="145966" cy="79504"/>
            </a:xfrm>
            <a:custGeom>
              <a:avLst/>
              <a:gdLst/>
              <a:ahLst/>
              <a:cxnLst/>
              <a:rect l="l" t="t" r="r" b="b"/>
              <a:pathLst>
                <a:path w="4656" h="2536" extrusionOk="0">
                  <a:moveTo>
                    <a:pt x="3973" y="1756"/>
                  </a:moveTo>
                  <a:cubicBezTo>
                    <a:pt x="3534" y="2048"/>
                    <a:pt x="3071" y="2243"/>
                    <a:pt x="2584" y="2365"/>
                  </a:cubicBezTo>
                  <a:lnTo>
                    <a:pt x="2584" y="2365"/>
                  </a:lnTo>
                  <a:cubicBezTo>
                    <a:pt x="2072" y="2487"/>
                    <a:pt x="1560" y="2536"/>
                    <a:pt x="1048" y="2487"/>
                  </a:cubicBezTo>
                  <a:cubicBezTo>
                    <a:pt x="512" y="2414"/>
                    <a:pt x="146" y="2170"/>
                    <a:pt x="73" y="1805"/>
                  </a:cubicBezTo>
                  <a:cubicBezTo>
                    <a:pt x="0" y="1463"/>
                    <a:pt x="195" y="1073"/>
                    <a:pt x="634" y="781"/>
                  </a:cubicBezTo>
                  <a:cubicBezTo>
                    <a:pt x="1048" y="488"/>
                    <a:pt x="1536" y="269"/>
                    <a:pt x="2048" y="172"/>
                  </a:cubicBezTo>
                  <a:lnTo>
                    <a:pt x="2048" y="172"/>
                  </a:lnTo>
                  <a:cubicBezTo>
                    <a:pt x="2535" y="25"/>
                    <a:pt x="3047" y="1"/>
                    <a:pt x="3559" y="50"/>
                  </a:cubicBezTo>
                  <a:cubicBezTo>
                    <a:pt x="4095" y="123"/>
                    <a:pt x="4461" y="342"/>
                    <a:pt x="4558" y="708"/>
                  </a:cubicBezTo>
                  <a:cubicBezTo>
                    <a:pt x="4656" y="1073"/>
                    <a:pt x="4412" y="1439"/>
                    <a:pt x="3973" y="1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-3690141" y="3407542"/>
              <a:ext cx="145213" cy="80256"/>
            </a:xfrm>
            <a:custGeom>
              <a:avLst/>
              <a:gdLst/>
              <a:ahLst/>
              <a:cxnLst/>
              <a:rect l="l" t="t" r="r" b="b"/>
              <a:pathLst>
                <a:path w="4632" h="2560" extrusionOk="0">
                  <a:moveTo>
                    <a:pt x="3998" y="1780"/>
                  </a:moveTo>
                  <a:cubicBezTo>
                    <a:pt x="3560" y="2048"/>
                    <a:pt x="3096" y="2267"/>
                    <a:pt x="2585" y="2389"/>
                  </a:cubicBezTo>
                  <a:lnTo>
                    <a:pt x="2585" y="2389"/>
                  </a:lnTo>
                  <a:cubicBezTo>
                    <a:pt x="2097" y="2511"/>
                    <a:pt x="1585" y="2560"/>
                    <a:pt x="1073" y="2487"/>
                  </a:cubicBezTo>
                  <a:cubicBezTo>
                    <a:pt x="537" y="2414"/>
                    <a:pt x="147" y="2194"/>
                    <a:pt x="74" y="1829"/>
                  </a:cubicBezTo>
                  <a:cubicBezTo>
                    <a:pt x="1" y="1463"/>
                    <a:pt x="220" y="1097"/>
                    <a:pt x="659" y="780"/>
                  </a:cubicBezTo>
                  <a:cubicBezTo>
                    <a:pt x="1073" y="488"/>
                    <a:pt x="1561" y="293"/>
                    <a:pt x="2048" y="171"/>
                  </a:cubicBezTo>
                  <a:cubicBezTo>
                    <a:pt x="2560" y="49"/>
                    <a:pt x="3072" y="0"/>
                    <a:pt x="3584" y="49"/>
                  </a:cubicBezTo>
                  <a:cubicBezTo>
                    <a:pt x="4096" y="122"/>
                    <a:pt x="4486" y="366"/>
                    <a:pt x="4559" y="732"/>
                  </a:cubicBezTo>
                  <a:cubicBezTo>
                    <a:pt x="4632" y="1097"/>
                    <a:pt x="4437" y="1463"/>
                    <a:pt x="3998" y="1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-4067626" y="3519869"/>
              <a:ext cx="408867" cy="262901"/>
            </a:xfrm>
            <a:custGeom>
              <a:avLst/>
              <a:gdLst/>
              <a:ahLst/>
              <a:cxnLst/>
              <a:rect l="l" t="t" r="r" b="b"/>
              <a:pathLst>
                <a:path w="13042" h="8386" extrusionOk="0">
                  <a:moveTo>
                    <a:pt x="439" y="3267"/>
                  </a:moveTo>
                  <a:cubicBezTo>
                    <a:pt x="2536" y="3267"/>
                    <a:pt x="4608" y="2974"/>
                    <a:pt x="6631" y="2438"/>
                  </a:cubicBezTo>
                  <a:cubicBezTo>
                    <a:pt x="8654" y="1877"/>
                    <a:pt x="10628" y="1097"/>
                    <a:pt x="12456" y="98"/>
                  </a:cubicBezTo>
                  <a:cubicBezTo>
                    <a:pt x="12627" y="1"/>
                    <a:pt x="12846" y="49"/>
                    <a:pt x="12944" y="244"/>
                  </a:cubicBezTo>
                  <a:cubicBezTo>
                    <a:pt x="12968" y="293"/>
                    <a:pt x="12992" y="342"/>
                    <a:pt x="12992" y="415"/>
                  </a:cubicBezTo>
                  <a:cubicBezTo>
                    <a:pt x="13041" y="2779"/>
                    <a:pt x="12261" y="4656"/>
                    <a:pt x="11018" y="5948"/>
                  </a:cubicBezTo>
                  <a:cubicBezTo>
                    <a:pt x="9361" y="7727"/>
                    <a:pt x="6826" y="8385"/>
                    <a:pt x="4510" y="7654"/>
                  </a:cubicBezTo>
                  <a:cubicBezTo>
                    <a:pt x="2828" y="7142"/>
                    <a:pt x="1244" y="5875"/>
                    <a:pt x="98" y="3803"/>
                  </a:cubicBezTo>
                  <a:cubicBezTo>
                    <a:pt x="1" y="3608"/>
                    <a:pt x="74" y="3389"/>
                    <a:pt x="244" y="3315"/>
                  </a:cubicBezTo>
                  <a:cubicBezTo>
                    <a:pt x="318" y="3267"/>
                    <a:pt x="366" y="3267"/>
                    <a:pt x="439" y="3267"/>
                  </a:cubicBezTo>
                  <a:close/>
                  <a:moveTo>
                    <a:pt x="6826" y="3145"/>
                  </a:moveTo>
                  <a:cubicBezTo>
                    <a:pt x="4949" y="3657"/>
                    <a:pt x="2999" y="3925"/>
                    <a:pt x="1073" y="3974"/>
                  </a:cubicBezTo>
                  <a:cubicBezTo>
                    <a:pt x="1878" y="5387"/>
                    <a:pt x="3169" y="6435"/>
                    <a:pt x="4729" y="6972"/>
                  </a:cubicBezTo>
                  <a:cubicBezTo>
                    <a:pt x="6777" y="7605"/>
                    <a:pt x="9019" y="7020"/>
                    <a:pt x="10482" y="5436"/>
                  </a:cubicBezTo>
                  <a:cubicBezTo>
                    <a:pt x="11579" y="4217"/>
                    <a:pt x="12212" y="2657"/>
                    <a:pt x="12261" y="1024"/>
                  </a:cubicBezTo>
                  <a:cubicBezTo>
                    <a:pt x="10531" y="1926"/>
                    <a:pt x="8702" y="2633"/>
                    <a:pt x="6826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-3947650" y="3636020"/>
              <a:ext cx="235376" cy="135275"/>
            </a:xfrm>
            <a:custGeom>
              <a:avLst/>
              <a:gdLst/>
              <a:ahLst/>
              <a:cxnLst/>
              <a:rect l="l" t="t" r="r" b="b"/>
              <a:pathLst>
                <a:path w="7508" h="4315" extrusionOk="0">
                  <a:moveTo>
                    <a:pt x="781" y="3218"/>
                  </a:moveTo>
                  <a:cubicBezTo>
                    <a:pt x="1829" y="3535"/>
                    <a:pt x="2925" y="3535"/>
                    <a:pt x="3998" y="3267"/>
                  </a:cubicBezTo>
                  <a:cubicBezTo>
                    <a:pt x="4997" y="3047"/>
                    <a:pt x="5924" y="2535"/>
                    <a:pt x="6630" y="1780"/>
                  </a:cubicBezTo>
                  <a:cubicBezTo>
                    <a:pt x="6143" y="1195"/>
                    <a:pt x="5436" y="829"/>
                    <a:pt x="4656" y="780"/>
                  </a:cubicBezTo>
                  <a:cubicBezTo>
                    <a:pt x="3779" y="707"/>
                    <a:pt x="2877" y="927"/>
                    <a:pt x="2121" y="1390"/>
                  </a:cubicBezTo>
                  <a:cubicBezTo>
                    <a:pt x="1439" y="1780"/>
                    <a:pt x="951" y="2438"/>
                    <a:pt x="781" y="3218"/>
                  </a:cubicBezTo>
                  <a:close/>
                  <a:moveTo>
                    <a:pt x="4169" y="3974"/>
                  </a:moveTo>
                  <a:cubicBezTo>
                    <a:pt x="2877" y="4315"/>
                    <a:pt x="1512" y="4266"/>
                    <a:pt x="244" y="3803"/>
                  </a:cubicBezTo>
                  <a:cubicBezTo>
                    <a:pt x="98" y="3754"/>
                    <a:pt x="1" y="3608"/>
                    <a:pt x="1" y="3437"/>
                  </a:cubicBezTo>
                  <a:cubicBezTo>
                    <a:pt x="122" y="2340"/>
                    <a:pt x="756" y="1341"/>
                    <a:pt x="1731" y="780"/>
                  </a:cubicBezTo>
                  <a:cubicBezTo>
                    <a:pt x="2170" y="488"/>
                    <a:pt x="2657" y="293"/>
                    <a:pt x="3169" y="171"/>
                  </a:cubicBezTo>
                  <a:cubicBezTo>
                    <a:pt x="3681" y="49"/>
                    <a:pt x="4217" y="0"/>
                    <a:pt x="4729" y="49"/>
                  </a:cubicBezTo>
                  <a:cubicBezTo>
                    <a:pt x="5802" y="122"/>
                    <a:pt x="6801" y="683"/>
                    <a:pt x="7410" y="1609"/>
                  </a:cubicBezTo>
                  <a:cubicBezTo>
                    <a:pt x="7508" y="1731"/>
                    <a:pt x="7508" y="1902"/>
                    <a:pt x="7410" y="2024"/>
                  </a:cubicBezTo>
                  <a:cubicBezTo>
                    <a:pt x="6582" y="3023"/>
                    <a:pt x="5436" y="3705"/>
                    <a:pt x="4169" y="39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-4655251" y="2780949"/>
              <a:ext cx="1254752" cy="473040"/>
            </a:xfrm>
            <a:custGeom>
              <a:avLst/>
              <a:gdLst/>
              <a:ahLst/>
              <a:cxnLst/>
              <a:rect l="l" t="t" r="r" b="b"/>
              <a:pathLst>
                <a:path w="40024" h="15089" extrusionOk="0">
                  <a:moveTo>
                    <a:pt x="39634" y="1901"/>
                  </a:moveTo>
                  <a:cubicBezTo>
                    <a:pt x="38488" y="707"/>
                    <a:pt x="37099" y="3754"/>
                    <a:pt x="36636" y="4436"/>
                  </a:cubicBezTo>
                  <a:cubicBezTo>
                    <a:pt x="35539" y="6216"/>
                    <a:pt x="34076" y="7703"/>
                    <a:pt x="32711" y="9263"/>
                  </a:cubicBezTo>
                  <a:cubicBezTo>
                    <a:pt x="32346" y="9677"/>
                    <a:pt x="31736" y="9068"/>
                    <a:pt x="32102" y="8678"/>
                  </a:cubicBezTo>
                  <a:cubicBezTo>
                    <a:pt x="33491" y="7215"/>
                    <a:pt x="34735" y="5631"/>
                    <a:pt x="35856" y="3949"/>
                  </a:cubicBezTo>
                  <a:cubicBezTo>
                    <a:pt x="36270" y="3193"/>
                    <a:pt x="36758" y="2486"/>
                    <a:pt x="37318" y="1804"/>
                  </a:cubicBezTo>
                  <a:cubicBezTo>
                    <a:pt x="38025" y="1048"/>
                    <a:pt x="39658" y="0"/>
                    <a:pt x="39999" y="1706"/>
                  </a:cubicBezTo>
                  <a:cubicBezTo>
                    <a:pt x="40024" y="1926"/>
                    <a:pt x="39780" y="2048"/>
                    <a:pt x="39634" y="1901"/>
                  </a:cubicBezTo>
                  <a:close/>
                  <a:moveTo>
                    <a:pt x="1682" y="10993"/>
                  </a:moveTo>
                  <a:cubicBezTo>
                    <a:pt x="1731" y="11261"/>
                    <a:pt x="1414" y="11408"/>
                    <a:pt x="1219" y="11213"/>
                  </a:cubicBezTo>
                  <a:cubicBezTo>
                    <a:pt x="1" y="9604"/>
                    <a:pt x="2438" y="9068"/>
                    <a:pt x="3608" y="9579"/>
                  </a:cubicBezTo>
                  <a:cubicBezTo>
                    <a:pt x="6289" y="10701"/>
                    <a:pt x="8654" y="12456"/>
                    <a:pt x="11042" y="14113"/>
                  </a:cubicBezTo>
                  <a:cubicBezTo>
                    <a:pt x="11457" y="14430"/>
                    <a:pt x="11042" y="15088"/>
                    <a:pt x="10604" y="14796"/>
                  </a:cubicBezTo>
                  <a:cubicBezTo>
                    <a:pt x="9190" y="13796"/>
                    <a:pt x="7825" y="12724"/>
                    <a:pt x="6338" y="11846"/>
                  </a:cubicBezTo>
                  <a:cubicBezTo>
                    <a:pt x="5729" y="11481"/>
                    <a:pt x="5119" y="11115"/>
                    <a:pt x="4510" y="10798"/>
                  </a:cubicBezTo>
                  <a:cubicBezTo>
                    <a:pt x="3901" y="10457"/>
                    <a:pt x="1268" y="9238"/>
                    <a:pt x="1682" y="10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-4646065" y="2787815"/>
              <a:ext cx="1239454" cy="457741"/>
            </a:xfrm>
            <a:custGeom>
              <a:avLst/>
              <a:gdLst/>
              <a:ahLst/>
              <a:cxnLst/>
              <a:rect l="l" t="t" r="r" b="b"/>
              <a:pathLst>
                <a:path w="39536" h="14601" extrusionOk="0">
                  <a:moveTo>
                    <a:pt x="39511" y="1512"/>
                  </a:moveTo>
                  <a:cubicBezTo>
                    <a:pt x="39219" y="0"/>
                    <a:pt x="37781" y="1024"/>
                    <a:pt x="37171" y="1707"/>
                  </a:cubicBezTo>
                  <a:cubicBezTo>
                    <a:pt x="36611" y="2365"/>
                    <a:pt x="36123" y="3072"/>
                    <a:pt x="35709" y="3803"/>
                  </a:cubicBezTo>
                  <a:cubicBezTo>
                    <a:pt x="34588" y="5509"/>
                    <a:pt x="33345" y="7094"/>
                    <a:pt x="31955" y="8556"/>
                  </a:cubicBezTo>
                  <a:cubicBezTo>
                    <a:pt x="31736" y="8800"/>
                    <a:pt x="32077" y="9141"/>
                    <a:pt x="32297" y="8897"/>
                  </a:cubicBezTo>
                  <a:cubicBezTo>
                    <a:pt x="33662" y="7337"/>
                    <a:pt x="35075" y="5875"/>
                    <a:pt x="36196" y="4120"/>
                  </a:cubicBezTo>
                  <a:cubicBezTo>
                    <a:pt x="36806" y="3169"/>
                    <a:pt x="38171" y="195"/>
                    <a:pt x="39463" y="1536"/>
                  </a:cubicBezTo>
                  <a:cubicBezTo>
                    <a:pt x="39487" y="1560"/>
                    <a:pt x="39536" y="1536"/>
                    <a:pt x="39511" y="1512"/>
                  </a:cubicBezTo>
                  <a:close/>
                  <a:moveTo>
                    <a:pt x="1219" y="10799"/>
                  </a:moveTo>
                  <a:cubicBezTo>
                    <a:pt x="707" y="8654"/>
                    <a:pt x="3924" y="10189"/>
                    <a:pt x="4314" y="10409"/>
                  </a:cubicBezTo>
                  <a:cubicBezTo>
                    <a:pt x="4924" y="10750"/>
                    <a:pt x="5557" y="11091"/>
                    <a:pt x="6142" y="11457"/>
                  </a:cubicBezTo>
                  <a:cubicBezTo>
                    <a:pt x="7605" y="12358"/>
                    <a:pt x="8994" y="13407"/>
                    <a:pt x="10408" y="14430"/>
                  </a:cubicBezTo>
                  <a:cubicBezTo>
                    <a:pt x="10627" y="14601"/>
                    <a:pt x="10871" y="14211"/>
                    <a:pt x="10627" y="14065"/>
                  </a:cubicBezTo>
                  <a:cubicBezTo>
                    <a:pt x="8263" y="12407"/>
                    <a:pt x="5899" y="10628"/>
                    <a:pt x="3242" y="9507"/>
                  </a:cubicBezTo>
                  <a:cubicBezTo>
                    <a:pt x="2243" y="9092"/>
                    <a:pt x="0" y="9482"/>
                    <a:pt x="1073" y="10872"/>
                  </a:cubicBezTo>
                  <a:cubicBezTo>
                    <a:pt x="1121" y="10969"/>
                    <a:pt x="1243" y="10872"/>
                    <a:pt x="1219" y="10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-3911723" y="3161475"/>
              <a:ext cx="92482" cy="35175"/>
            </a:xfrm>
            <a:custGeom>
              <a:avLst/>
              <a:gdLst/>
              <a:ahLst/>
              <a:cxnLst/>
              <a:rect l="l" t="t" r="r" b="b"/>
              <a:pathLst>
                <a:path w="2950" h="1122" extrusionOk="0">
                  <a:moveTo>
                    <a:pt x="122" y="1098"/>
                  </a:moveTo>
                  <a:cubicBezTo>
                    <a:pt x="536" y="805"/>
                    <a:pt x="1024" y="634"/>
                    <a:pt x="1536" y="634"/>
                  </a:cubicBezTo>
                  <a:cubicBezTo>
                    <a:pt x="1974" y="634"/>
                    <a:pt x="2413" y="1000"/>
                    <a:pt x="2828" y="805"/>
                  </a:cubicBezTo>
                  <a:cubicBezTo>
                    <a:pt x="2925" y="756"/>
                    <a:pt x="2949" y="659"/>
                    <a:pt x="2925" y="586"/>
                  </a:cubicBezTo>
                  <a:cubicBezTo>
                    <a:pt x="2754" y="25"/>
                    <a:pt x="1877" y="1"/>
                    <a:pt x="1389" y="25"/>
                  </a:cubicBezTo>
                  <a:cubicBezTo>
                    <a:pt x="756" y="1"/>
                    <a:pt x="195" y="415"/>
                    <a:pt x="25" y="1024"/>
                  </a:cubicBezTo>
                  <a:cubicBezTo>
                    <a:pt x="0" y="1073"/>
                    <a:pt x="73" y="1122"/>
                    <a:pt x="122" y="1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-4089791" y="3208845"/>
              <a:ext cx="89442" cy="38247"/>
            </a:xfrm>
            <a:custGeom>
              <a:avLst/>
              <a:gdLst/>
              <a:ahLst/>
              <a:cxnLst/>
              <a:rect l="l" t="t" r="r" b="b"/>
              <a:pathLst>
                <a:path w="2853" h="1220" extrusionOk="0">
                  <a:moveTo>
                    <a:pt x="2658" y="318"/>
                  </a:moveTo>
                  <a:cubicBezTo>
                    <a:pt x="2170" y="74"/>
                    <a:pt x="1610" y="1"/>
                    <a:pt x="1073" y="123"/>
                  </a:cubicBezTo>
                  <a:cubicBezTo>
                    <a:pt x="659" y="196"/>
                    <a:pt x="1" y="488"/>
                    <a:pt x="123" y="1025"/>
                  </a:cubicBezTo>
                  <a:cubicBezTo>
                    <a:pt x="147" y="1122"/>
                    <a:pt x="245" y="1195"/>
                    <a:pt x="342" y="1220"/>
                  </a:cubicBezTo>
                  <a:cubicBezTo>
                    <a:pt x="488" y="1220"/>
                    <a:pt x="635" y="1195"/>
                    <a:pt x="732" y="1098"/>
                  </a:cubicBezTo>
                  <a:cubicBezTo>
                    <a:pt x="927" y="952"/>
                    <a:pt x="1146" y="854"/>
                    <a:pt x="1390" y="805"/>
                  </a:cubicBezTo>
                  <a:cubicBezTo>
                    <a:pt x="1805" y="732"/>
                    <a:pt x="2219" y="805"/>
                    <a:pt x="2609" y="708"/>
                  </a:cubicBezTo>
                  <a:cubicBezTo>
                    <a:pt x="2804" y="659"/>
                    <a:pt x="2853" y="391"/>
                    <a:pt x="2658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-3791778" y="3039994"/>
              <a:ext cx="258324" cy="207882"/>
            </a:xfrm>
            <a:custGeom>
              <a:avLst/>
              <a:gdLst/>
              <a:ahLst/>
              <a:cxnLst/>
              <a:rect l="l" t="t" r="r" b="b"/>
              <a:pathLst>
                <a:path w="8240" h="6631" extrusionOk="0">
                  <a:moveTo>
                    <a:pt x="74" y="171"/>
                  </a:moveTo>
                  <a:cubicBezTo>
                    <a:pt x="1951" y="585"/>
                    <a:pt x="3389" y="1682"/>
                    <a:pt x="4803" y="2925"/>
                  </a:cubicBezTo>
                  <a:cubicBezTo>
                    <a:pt x="5997" y="3949"/>
                    <a:pt x="6680" y="5387"/>
                    <a:pt x="7776" y="6459"/>
                  </a:cubicBezTo>
                  <a:cubicBezTo>
                    <a:pt x="7947" y="6630"/>
                    <a:pt x="8240" y="6484"/>
                    <a:pt x="8191" y="6240"/>
                  </a:cubicBezTo>
                  <a:cubicBezTo>
                    <a:pt x="7923" y="4753"/>
                    <a:pt x="6363" y="3291"/>
                    <a:pt x="5217" y="2389"/>
                  </a:cubicBezTo>
                  <a:cubicBezTo>
                    <a:pt x="3730" y="1219"/>
                    <a:pt x="1975" y="415"/>
                    <a:pt x="123" y="49"/>
                  </a:cubicBezTo>
                  <a:cubicBezTo>
                    <a:pt x="25" y="0"/>
                    <a:pt x="1" y="146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-3534238" y="3276875"/>
              <a:ext cx="23701" cy="51978"/>
            </a:xfrm>
            <a:custGeom>
              <a:avLst/>
              <a:gdLst/>
              <a:ahLst/>
              <a:cxnLst/>
              <a:rect l="l" t="t" r="r" b="b"/>
              <a:pathLst>
                <a:path w="756" h="1658" extrusionOk="0">
                  <a:moveTo>
                    <a:pt x="49" y="415"/>
                  </a:moveTo>
                  <a:cubicBezTo>
                    <a:pt x="146" y="829"/>
                    <a:pt x="195" y="1268"/>
                    <a:pt x="536" y="1560"/>
                  </a:cubicBezTo>
                  <a:cubicBezTo>
                    <a:pt x="610" y="1658"/>
                    <a:pt x="756" y="1585"/>
                    <a:pt x="756" y="1487"/>
                  </a:cubicBezTo>
                  <a:cubicBezTo>
                    <a:pt x="756" y="1073"/>
                    <a:pt x="683" y="683"/>
                    <a:pt x="536" y="293"/>
                  </a:cubicBezTo>
                  <a:cubicBezTo>
                    <a:pt x="439" y="0"/>
                    <a:pt x="0" y="122"/>
                    <a:pt x="49" y="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-4293033" y="3555796"/>
              <a:ext cx="244561" cy="269767"/>
            </a:xfrm>
            <a:custGeom>
              <a:avLst/>
              <a:gdLst/>
              <a:ahLst/>
              <a:cxnLst/>
              <a:rect l="l" t="t" r="r" b="b"/>
              <a:pathLst>
                <a:path w="7801" h="8605" extrusionOk="0">
                  <a:moveTo>
                    <a:pt x="25" y="146"/>
                  </a:moveTo>
                  <a:cubicBezTo>
                    <a:pt x="390" y="2486"/>
                    <a:pt x="1511" y="4607"/>
                    <a:pt x="3218" y="6216"/>
                  </a:cubicBezTo>
                  <a:cubicBezTo>
                    <a:pt x="5314" y="8044"/>
                    <a:pt x="7800" y="8604"/>
                    <a:pt x="7434" y="8019"/>
                  </a:cubicBezTo>
                  <a:cubicBezTo>
                    <a:pt x="6508" y="7337"/>
                    <a:pt x="4875" y="6654"/>
                    <a:pt x="4119" y="6021"/>
                  </a:cubicBezTo>
                  <a:cubicBezTo>
                    <a:pt x="1755" y="4046"/>
                    <a:pt x="1048" y="2218"/>
                    <a:pt x="146" y="98"/>
                  </a:cubicBezTo>
                  <a:cubicBezTo>
                    <a:pt x="122" y="0"/>
                    <a:pt x="0" y="73"/>
                    <a:pt x="2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-3920125" y="3505354"/>
              <a:ext cx="81792" cy="57339"/>
            </a:xfrm>
            <a:custGeom>
              <a:avLst/>
              <a:gdLst/>
              <a:ahLst/>
              <a:cxnLst/>
              <a:rect l="l" t="t" r="r" b="b"/>
              <a:pathLst>
                <a:path w="2609" h="1829" extrusionOk="0">
                  <a:moveTo>
                    <a:pt x="731" y="1512"/>
                  </a:moveTo>
                  <a:cubicBezTo>
                    <a:pt x="414" y="780"/>
                    <a:pt x="1463" y="707"/>
                    <a:pt x="1901" y="951"/>
                  </a:cubicBezTo>
                  <a:cubicBezTo>
                    <a:pt x="2047" y="1024"/>
                    <a:pt x="2242" y="1268"/>
                    <a:pt x="2437" y="1097"/>
                  </a:cubicBezTo>
                  <a:cubicBezTo>
                    <a:pt x="2608" y="927"/>
                    <a:pt x="2437" y="707"/>
                    <a:pt x="2291" y="610"/>
                  </a:cubicBezTo>
                  <a:cubicBezTo>
                    <a:pt x="1438" y="0"/>
                    <a:pt x="0" y="439"/>
                    <a:pt x="439" y="1634"/>
                  </a:cubicBezTo>
                  <a:cubicBezTo>
                    <a:pt x="512" y="1829"/>
                    <a:pt x="804" y="1707"/>
                    <a:pt x="731" y="15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-3841436" y="3800326"/>
              <a:ext cx="74143" cy="28278"/>
            </a:xfrm>
            <a:custGeom>
              <a:avLst/>
              <a:gdLst/>
              <a:ahLst/>
              <a:cxnLst/>
              <a:rect l="l" t="t" r="r" b="b"/>
              <a:pathLst>
                <a:path w="2365" h="902" extrusionOk="0">
                  <a:moveTo>
                    <a:pt x="74" y="609"/>
                  </a:moveTo>
                  <a:cubicBezTo>
                    <a:pt x="439" y="804"/>
                    <a:pt x="878" y="902"/>
                    <a:pt x="1292" y="853"/>
                  </a:cubicBezTo>
                  <a:cubicBezTo>
                    <a:pt x="1634" y="804"/>
                    <a:pt x="2341" y="731"/>
                    <a:pt x="2365" y="317"/>
                  </a:cubicBezTo>
                  <a:cubicBezTo>
                    <a:pt x="2365" y="244"/>
                    <a:pt x="2341" y="195"/>
                    <a:pt x="2292" y="171"/>
                  </a:cubicBezTo>
                  <a:cubicBezTo>
                    <a:pt x="2024" y="0"/>
                    <a:pt x="1707" y="244"/>
                    <a:pt x="1439" y="341"/>
                  </a:cubicBezTo>
                  <a:cubicBezTo>
                    <a:pt x="1024" y="463"/>
                    <a:pt x="561" y="512"/>
                    <a:pt x="122" y="463"/>
                  </a:cubicBezTo>
                  <a:cubicBezTo>
                    <a:pt x="49" y="439"/>
                    <a:pt x="1" y="561"/>
                    <a:pt x="74" y="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-4338898" y="3091941"/>
              <a:ext cx="57339" cy="57339"/>
            </a:xfrm>
            <a:custGeom>
              <a:avLst/>
              <a:gdLst/>
              <a:ahLst/>
              <a:cxnLst/>
              <a:rect l="l" t="t" r="r" b="b"/>
              <a:pathLst>
                <a:path w="1829" h="1829" extrusionOk="0">
                  <a:moveTo>
                    <a:pt x="1804" y="49"/>
                  </a:moveTo>
                  <a:cubicBezTo>
                    <a:pt x="1414" y="1"/>
                    <a:pt x="1049" y="318"/>
                    <a:pt x="805" y="586"/>
                  </a:cubicBezTo>
                  <a:cubicBezTo>
                    <a:pt x="464" y="854"/>
                    <a:pt x="196" y="1219"/>
                    <a:pt x="49" y="1634"/>
                  </a:cubicBezTo>
                  <a:cubicBezTo>
                    <a:pt x="1" y="1731"/>
                    <a:pt x="123" y="1829"/>
                    <a:pt x="220" y="1780"/>
                  </a:cubicBezTo>
                  <a:cubicBezTo>
                    <a:pt x="537" y="1609"/>
                    <a:pt x="756" y="1244"/>
                    <a:pt x="1000" y="976"/>
                  </a:cubicBezTo>
                  <a:cubicBezTo>
                    <a:pt x="1293" y="683"/>
                    <a:pt x="1585" y="391"/>
                    <a:pt x="1829" y="49"/>
                  </a:cubicBezTo>
                  <a:cubicBezTo>
                    <a:pt x="1829" y="49"/>
                    <a:pt x="1804" y="25"/>
                    <a:pt x="1804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-4383227" y="3082787"/>
              <a:ext cx="45144" cy="40536"/>
            </a:xfrm>
            <a:custGeom>
              <a:avLst/>
              <a:gdLst/>
              <a:ahLst/>
              <a:cxnLst/>
              <a:rect l="l" t="t" r="r" b="b"/>
              <a:pathLst>
                <a:path w="1440" h="1293" extrusionOk="0">
                  <a:moveTo>
                    <a:pt x="1098" y="122"/>
                  </a:moveTo>
                  <a:cubicBezTo>
                    <a:pt x="805" y="488"/>
                    <a:pt x="318" y="731"/>
                    <a:pt x="50" y="1121"/>
                  </a:cubicBezTo>
                  <a:cubicBezTo>
                    <a:pt x="1" y="1195"/>
                    <a:pt x="98" y="1292"/>
                    <a:pt x="172" y="1268"/>
                  </a:cubicBezTo>
                  <a:cubicBezTo>
                    <a:pt x="659" y="1170"/>
                    <a:pt x="1049" y="683"/>
                    <a:pt x="1342" y="293"/>
                  </a:cubicBezTo>
                  <a:cubicBezTo>
                    <a:pt x="1439" y="171"/>
                    <a:pt x="1220" y="0"/>
                    <a:pt x="1098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-4434421" y="3065200"/>
              <a:ext cx="35206" cy="26773"/>
            </a:xfrm>
            <a:custGeom>
              <a:avLst/>
              <a:gdLst/>
              <a:ahLst/>
              <a:cxnLst/>
              <a:rect l="l" t="t" r="r" b="b"/>
              <a:pathLst>
                <a:path w="1123" h="854" extrusionOk="0">
                  <a:moveTo>
                    <a:pt x="781" y="98"/>
                  </a:moveTo>
                  <a:cubicBezTo>
                    <a:pt x="513" y="269"/>
                    <a:pt x="245" y="488"/>
                    <a:pt x="50" y="732"/>
                  </a:cubicBezTo>
                  <a:cubicBezTo>
                    <a:pt x="1" y="805"/>
                    <a:pt x="74" y="854"/>
                    <a:pt x="123" y="829"/>
                  </a:cubicBezTo>
                  <a:cubicBezTo>
                    <a:pt x="440" y="683"/>
                    <a:pt x="708" y="512"/>
                    <a:pt x="976" y="293"/>
                  </a:cubicBezTo>
                  <a:cubicBezTo>
                    <a:pt x="1122" y="196"/>
                    <a:pt x="927" y="1"/>
                    <a:pt x="78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-3740552" y="2952120"/>
              <a:ext cx="93235" cy="38216"/>
            </a:xfrm>
            <a:custGeom>
              <a:avLst/>
              <a:gdLst/>
              <a:ahLst/>
              <a:cxnLst/>
              <a:rect l="l" t="t" r="r" b="b"/>
              <a:pathLst>
                <a:path w="2974" h="1219" extrusionOk="0">
                  <a:moveTo>
                    <a:pt x="146" y="366"/>
                  </a:moveTo>
                  <a:cubicBezTo>
                    <a:pt x="634" y="414"/>
                    <a:pt x="1121" y="536"/>
                    <a:pt x="1609" y="707"/>
                  </a:cubicBezTo>
                  <a:cubicBezTo>
                    <a:pt x="1950" y="853"/>
                    <a:pt x="2486" y="1219"/>
                    <a:pt x="2852" y="1097"/>
                  </a:cubicBezTo>
                  <a:cubicBezTo>
                    <a:pt x="2925" y="1073"/>
                    <a:pt x="2974" y="975"/>
                    <a:pt x="2925" y="926"/>
                  </a:cubicBezTo>
                  <a:cubicBezTo>
                    <a:pt x="2730" y="561"/>
                    <a:pt x="2072" y="439"/>
                    <a:pt x="1706" y="317"/>
                  </a:cubicBezTo>
                  <a:cubicBezTo>
                    <a:pt x="1219" y="171"/>
                    <a:pt x="634" y="0"/>
                    <a:pt x="122" y="146"/>
                  </a:cubicBezTo>
                  <a:cubicBezTo>
                    <a:pt x="0" y="171"/>
                    <a:pt x="24" y="366"/>
                    <a:pt x="146" y="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-3674090" y="2903214"/>
              <a:ext cx="62700" cy="25989"/>
            </a:xfrm>
            <a:custGeom>
              <a:avLst/>
              <a:gdLst/>
              <a:ahLst/>
              <a:cxnLst/>
              <a:rect l="l" t="t" r="r" b="b"/>
              <a:pathLst>
                <a:path w="2000" h="829" extrusionOk="0">
                  <a:moveTo>
                    <a:pt x="171" y="293"/>
                  </a:moveTo>
                  <a:cubicBezTo>
                    <a:pt x="683" y="390"/>
                    <a:pt x="1366" y="829"/>
                    <a:pt x="1853" y="658"/>
                  </a:cubicBezTo>
                  <a:cubicBezTo>
                    <a:pt x="1975" y="634"/>
                    <a:pt x="1999" y="488"/>
                    <a:pt x="1926" y="414"/>
                  </a:cubicBezTo>
                  <a:cubicBezTo>
                    <a:pt x="1536" y="73"/>
                    <a:pt x="732" y="0"/>
                    <a:pt x="220" y="0"/>
                  </a:cubicBezTo>
                  <a:cubicBezTo>
                    <a:pt x="74" y="0"/>
                    <a:pt x="1" y="268"/>
                    <a:pt x="171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-3596906" y="2855813"/>
              <a:ext cx="29845" cy="22980"/>
            </a:xfrm>
            <a:custGeom>
              <a:avLst/>
              <a:gdLst/>
              <a:ahLst/>
              <a:cxnLst/>
              <a:rect l="l" t="t" r="r" b="b"/>
              <a:pathLst>
                <a:path w="952" h="733" extrusionOk="0">
                  <a:moveTo>
                    <a:pt x="147" y="318"/>
                  </a:moveTo>
                  <a:cubicBezTo>
                    <a:pt x="366" y="513"/>
                    <a:pt x="561" y="732"/>
                    <a:pt x="878" y="683"/>
                  </a:cubicBezTo>
                  <a:cubicBezTo>
                    <a:pt x="951" y="659"/>
                    <a:pt x="951" y="561"/>
                    <a:pt x="902" y="537"/>
                  </a:cubicBezTo>
                  <a:cubicBezTo>
                    <a:pt x="707" y="415"/>
                    <a:pt x="512" y="269"/>
                    <a:pt x="342" y="123"/>
                  </a:cubicBezTo>
                  <a:cubicBezTo>
                    <a:pt x="196" y="1"/>
                    <a:pt x="1" y="196"/>
                    <a:pt x="147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2" name="Google Shape;1312;p14"/>
          <p:cNvGrpSpPr/>
          <p:nvPr/>
        </p:nvGrpSpPr>
        <p:grpSpPr>
          <a:xfrm>
            <a:off x="9416370" y="5842948"/>
            <a:ext cx="1002201" cy="1391411"/>
            <a:chOff x="-4451225" y="4213707"/>
            <a:chExt cx="1009470" cy="1401502"/>
          </a:xfrm>
        </p:grpSpPr>
        <p:sp>
          <p:nvSpPr>
            <p:cNvPr id="1313" name="Google Shape;1313;p14"/>
            <p:cNvSpPr/>
            <p:nvPr/>
          </p:nvSpPr>
          <p:spPr>
            <a:xfrm>
              <a:off x="-4451225" y="4213707"/>
              <a:ext cx="1009470" cy="1401502"/>
            </a:xfrm>
            <a:custGeom>
              <a:avLst/>
              <a:gdLst/>
              <a:ahLst/>
              <a:cxnLst/>
              <a:rect l="l" t="t" r="r" b="b"/>
              <a:pathLst>
                <a:path w="32200" h="44705" extrusionOk="0">
                  <a:moveTo>
                    <a:pt x="24180" y="29372"/>
                  </a:moveTo>
                  <a:cubicBezTo>
                    <a:pt x="24205" y="30226"/>
                    <a:pt x="25521" y="33272"/>
                    <a:pt x="25838" y="34028"/>
                  </a:cubicBezTo>
                  <a:cubicBezTo>
                    <a:pt x="26082" y="34637"/>
                    <a:pt x="26325" y="35222"/>
                    <a:pt x="26569" y="35807"/>
                  </a:cubicBezTo>
                  <a:cubicBezTo>
                    <a:pt x="27203" y="37319"/>
                    <a:pt x="27715" y="38854"/>
                    <a:pt x="28105" y="40439"/>
                  </a:cubicBezTo>
                  <a:cubicBezTo>
                    <a:pt x="28300" y="41365"/>
                    <a:pt x="28495" y="42827"/>
                    <a:pt x="27788" y="43607"/>
                  </a:cubicBezTo>
                  <a:cubicBezTo>
                    <a:pt x="27666" y="43754"/>
                    <a:pt x="27495" y="43875"/>
                    <a:pt x="27325" y="43949"/>
                  </a:cubicBezTo>
                  <a:cubicBezTo>
                    <a:pt x="25740" y="44704"/>
                    <a:pt x="24546" y="42194"/>
                    <a:pt x="24034" y="41097"/>
                  </a:cubicBezTo>
                  <a:cubicBezTo>
                    <a:pt x="23522" y="40024"/>
                    <a:pt x="23108" y="38927"/>
                    <a:pt x="22669" y="37855"/>
                  </a:cubicBezTo>
                  <a:cubicBezTo>
                    <a:pt x="22328" y="36977"/>
                    <a:pt x="21987" y="36124"/>
                    <a:pt x="21621" y="35271"/>
                  </a:cubicBezTo>
                  <a:cubicBezTo>
                    <a:pt x="21328" y="34564"/>
                    <a:pt x="20963" y="33882"/>
                    <a:pt x="20573" y="33248"/>
                  </a:cubicBezTo>
                  <a:cubicBezTo>
                    <a:pt x="20402" y="32980"/>
                    <a:pt x="19890" y="32200"/>
                    <a:pt x="19500" y="32444"/>
                  </a:cubicBezTo>
                  <a:cubicBezTo>
                    <a:pt x="19549" y="32736"/>
                    <a:pt x="19622" y="33053"/>
                    <a:pt x="19720" y="33346"/>
                  </a:cubicBezTo>
                  <a:cubicBezTo>
                    <a:pt x="19915" y="34077"/>
                    <a:pt x="20158" y="34906"/>
                    <a:pt x="19842" y="35637"/>
                  </a:cubicBezTo>
                  <a:cubicBezTo>
                    <a:pt x="19720" y="35905"/>
                    <a:pt x="19525" y="36124"/>
                    <a:pt x="19281" y="36271"/>
                  </a:cubicBezTo>
                  <a:cubicBezTo>
                    <a:pt x="19013" y="36417"/>
                    <a:pt x="18720" y="36490"/>
                    <a:pt x="18404" y="36490"/>
                  </a:cubicBezTo>
                  <a:lnTo>
                    <a:pt x="18404" y="36490"/>
                  </a:lnTo>
                  <a:cubicBezTo>
                    <a:pt x="18087" y="36466"/>
                    <a:pt x="17770" y="36392"/>
                    <a:pt x="17502" y="36271"/>
                  </a:cubicBezTo>
                  <a:cubicBezTo>
                    <a:pt x="16795" y="35929"/>
                    <a:pt x="16210" y="35393"/>
                    <a:pt x="15820" y="34711"/>
                  </a:cubicBezTo>
                  <a:cubicBezTo>
                    <a:pt x="15576" y="34272"/>
                    <a:pt x="15357" y="33809"/>
                    <a:pt x="15113" y="33370"/>
                  </a:cubicBezTo>
                  <a:cubicBezTo>
                    <a:pt x="14845" y="32809"/>
                    <a:pt x="13967" y="30859"/>
                    <a:pt x="13260" y="30859"/>
                  </a:cubicBezTo>
                  <a:cubicBezTo>
                    <a:pt x="13187" y="30859"/>
                    <a:pt x="13114" y="30859"/>
                    <a:pt x="13065" y="30884"/>
                  </a:cubicBezTo>
                  <a:lnTo>
                    <a:pt x="13065" y="31249"/>
                  </a:lnTo>
                  <a:cubicBezTo>
                    <a:pt x="13065" y="31444"/>
                    <a:pt x="13041" y="31664"/>
                    <a:pt x="13017" y="31859"/>
                  </a:cubicBezTo>
                  <a:cubicBezTo>
                    <a:pt x="12968" y="32127"/>
                    <a:pt x="12895" y="32371"/>
                    <a:pt x="12797" y="32614"/>
                  </a:cubicBezTo>
                  <a:cubicBezTo>
                    <a:pt x="12700" y="32882"/>
                    <a:pt x="12480" y="33102"/>
                    <a:pt x="12237" y="33248"/>
                  </a:cubicBezTo>
                  <a:cubicBezTo>
                    <a:pt x="9799" y="34613"/>
                    <a:pt x="7508" y="30957"/>
                    <a:pt x="6557" y="29251"/>
                  </a:cubicBezTo>
                  <a:cubicBezTo>
                    <a:pt x="5095" y="26691"/>
                    <a:pt x="3974" y="23864"/>
                    <a:pt x="2950" y="21134"/>
                  </a:cubicBezTo>
                  <a:cubicBezTo>
                    <a:pt x="1" y="13846"/>
                    <a:pt x="3632" y="5583"/>
                    <a:pt x="10969" y="2780"/>
                  </a:cubicBezTo>
                  <a:cubicBezTo>
                    <a:pt x="18306" y="1"/>
                    <a:pt x="26496" y="3803"/>
                    <a:pt x="29153" y="11189"/>
                  </a:cubicBezTo>
                  <a:cubicBezTo>
                    <a:pt x="29372" y="11798"/>
                    <a:pt x="29616" y="12408"/>
                    <a:pt x="29860" y="12993"/>
                  </a:cubicBezTo>
                  <a:cubicBezTo>
                    <a:pt x="30883" y="15503"/>
                    <a:pt x="32200" y="18623"/>
                    <a:pt x="31761" y="21378"/>
                  </a:cubicBezTo>
                  <a:cubicBezTo>
                    <a:pt x="31639" y="22060"/>
                    <a:pt x="31151" y="22718"/>
                    <a:pt x="30761" y="23279"/>
                  </a:cubicBezTo>
                  <a:cubicBezTo>
                    <a:pt x="30640" y="23449"/>
                    <a:pt x="30518" y="23620"/>
                    <a:pt x="30396" y="23815"/>
                  </a:cubicBezTo>
                  <a:cubicBezTo>
                    <a:pt x="30323" y="23912"/>
                    <a:pt x="30469" y="24985"/>
                    <a:pt x="30469" y="25131"/>
                  </a:cubicBezTo>
                  <a:cubicBezTo>
                    <a:pt x="30615" y="26350"/>
                    <a:pt x="30786" y="27910"/>
                    <a:pt x="30225" y="29056"/>
                  </a:cubicBezTo>
                  <a:lnTo>
                    <a:pt x="30225" y="29080"/>
                  </a:lnTo>
                  <a:cubicBezTo>
                    <a:pt x="30176" y="29177"/>
                    <a:pt x="30128" y="29299"/>
                    <a:pt x="30055" y="29397"/>
                  </a:cubicBezTo>
                  <a:cubicBezTo>
                    <a:pt x="29128" y="30786"/>
                    <a:pt x="27325" y="31274"/>
                    <a:pt x="25838" y="30567"/>
                  </a:cubicBezTo>
                  <a:cubicBezTo>
                    <a:pt x="25667" y="30494"/>
                    <a:pt x="25521" y="30421"/>
                    <a:pt x="25375" y="30323"/>
                  </a:cubicBezTo>
                  <a:cubicBezTo>
                    <a:pt x="25228" y="30226"/>
                    <a:pt x="25107" y="30104"/>
                    <a:pt x="24960" y="29982"/>
                  </a:cubicBezTo>
                  <a:cubicBezTo>
                    <a:pt x="24741" y="29738"/>
                    <a:pt x="24473" y="29543"/>
                    <a:pt x="24205" y="29372"/>
                  </a:cubicBezTo>
                  <a:close/>
                  <a:moveTo>
                    <a:pt x="21353" y="4315"/>
                  </a:moveTo>
                  <a:cubicBezTo>
                    <a:pt x="16551" y="2170"/>
                    <a:pt x="10969" y="3121"/>
                    <a:pt x="7142" y="6704"/>
                  </a:cubicBezTo>
                  <a:cubicBezTo>
                    <a:pt x="3340" y="10311"/>
                    <a:pt x="2072" y="15844"/>
                    <a:pt x="3925" y="20744"/>
                  </a:cubicBezTo>
                  <a:cubicBezTo>
                    <a:pt x="4949" y="23425"/>
                    <a:pt x="6070" y="26228"/>
                    <a:pt x="7459" y="28714"/>
                  </a:cubicBezTo>
                  <a:cubicBezTo>
                    <a:pt x="8069" y="29787"/>
                    <a:pt x="10067" y="33248"/>
                    <a:pt x="11725" y="32322"/>
                  </a:cubicBezTo>
                  <a:cubicBezTo>
                    <a:pt x="11774" y="32273"/>
                    <a:pt x="11822" y="32224"/>
                    <a:pt x="11847" y="32151"/>
                  </a:cubicBezTo>
                  <a:cubicBezTo>
                    <a:pt x="11920" y="32005"/>
                    <a:pt x="11944" y="31859"/>
                    <a:pt x="11969" y="31712"/>
                  </a:cubicBezTo>
                  <a:cubicBezTo>
                    <a:pt x="11993" y="31517"/>
                    <a:pt x="12017" y="31347"/>
                    <a:pt x="12017" y="31152"/>
                  </a:cubicBezTo>
                  <a:cubicBezTo>
                    <a:pt x="12066" y="30640"/>
                    <a:pt x="12066" y="30201"/>
                    <a:pt x="12602" y="29933"/>
                  </a:cubicBezTo>
                  <a:cubicBezTo>
                    <a:pt x="12919" y="29762"/>
                    <a:pt x="13285" y="29714"/>
                    <a:pt x="13650" y="29787"/>
                  </a:cubicBezTo>
                  <a:cubicBezTo>
                    <a:pt x="14772" y="30079"/>
                    <a:pt x="15625" y="31932"/>
                    <a:pt x="16088" y="32882"/>
                  </a:cubicBezTo>
                  <a:cubicBezTo>
                    <a:pt x="16307" y="33321"/>
                    <a:pt x="16527" y="33736"/>
                    <a:pt x="16770" y="34150"/>
                  </a:cubicBezTo>
                  <a:cubicBezTo>
                    <a:pt x="17014" y="34637"/>
                    <a:pt x="17429" y="35052"/>
                    <a:pt x="17940" y="35296"/>
                  </a:cubicBezTo>
                  <a:cubicBezTo>
                    <a:pt x="18087" y="35369"/>
                    <a:pt x="18282" y="35393"/>
                    <a:pt x="18452" y="35417"/>
                  </a:cubicBezTo>
                  <a:lnTo>
                    <a:pt x="18452" y="35417"/>
                  </a:lnTo>
                  <a:cubicBezTo>
                    <a:pt x="18550" y="35417"/>
                    <a:pt x="18672" y="35393"/>
                    <a:pt x="18769" y="35344"/>
                  </a:cubicBezTo>
                  <a:cubicBezTo>
                    <a:pt x="18818" y="35320"/>
                    <a:pt x="18867" y="35271"/>
                    <a:pt x="18891" y="35198"/>
                  </a:cubicBezTo>
                  <a:cubicBezTo>
                    <a:pt x="19062" y="34808"/>
                    <a:pt x="18842" y="34052"/>
                    <a:pt x="18720" y="33614"/>
                  </a:cubicBezTo>
                  <a:cubicBezTo>
                    <a:pt x="18525" y="32956"/>
                    <a:pt x="18209" y="32029"/>
                    <a:pt x="18940" y="31566"/>
                  </a:cubicBezTo>
                  <a:cubicBezTo>
                    <a:pt x="20012" y="30859"/>
                    <a:pt x="20890" y="31786"/>
                    <a:pt x="21475" y="32663"/>
                  </a:cubicBezTo>
                  <a:cubicBezTo>
                    <a:pt x="21889" y="33346"/>
                    <a:pt x="22279" y="34052"/>
                    <a:pt x="22572" y="34808"/>
                  </a:cubicBezTo>
                  <a:cubicBezTo>
                    <a:pt x="22962" y="35686"/>
                    <a:pt x="23327" y="36563"/>
                    <a:pt x="23668" y="37440"/>
                  </a:cubicBezTo>
                  <a:cubicBezTo>
                    <a:pt x="24107" y="38513"/>
                    <a:pt x="24522" y="39610"/>
                    <a:pt x="25009" y="40634"/>
                  </a:cubicBezTo>
                  <a:cubicBezTo>
                    <a:pt x="25204" y="41048"/>
                    <a:pt x="26228" y="43315"/>
                    <a:pt x="26886" y="42998"/>
                  </a:cubicBezTo>
                  <a:cubicBezTo>
                    <a:pt x="27568" y="42657"/>
                    <a:pt x="27252" y="41097"/>
                    <a:pt x="27105" y="40560"/>
                  </a:cubicBezTo>
                  <a:cubicBezTo>
                    <a:pt x="26691" y="39000"/>
                    <a:pt x="26155" y="37489"/>
                    <a:pt x="25521" y="36027"/>
                  </a:cubicBezTo>
                  <a:cubicBezTo>
                    <a:pt x="25302" y="35491"/>
                    <a:pt x="25082" y="34954"/>
                    <a:pt x="24863" y="34418"/>
                  </a:cubicBezTo>
                  <a:cubicBezTo>
                    <a:pt x="24400" y="33272"/>
                    <a:pt x="23888" y="32102"/>
                    <a:pt x="23522" y="30908"/>
                  </a:cubicBezTo>
                  <a:cubicBezTo>
                    <a:pt x="23352" y="30372"/>
                    <a:pt x="23010" y="29251"/>
                    <a:pt x="23278" y="28714"/>
                  </a:cubicBezTo>
                  <a:cubicBezTo>
                    <a:pt x="23571" y="28129"/>
                    <a:pt x="24058" y="28129"/>
                    <a:pt x="24595" y="28397"/>
                  </a:cubicBezTo>
                  <a:cubicBezTo>
                    <a:pt x="24985" y="28617"/>
                    <a:pt x="25326" y="28885"/>
                    <a:pt x="25643" y="29177"/>
                  </a:cubicBezTo>
                  <a:cubicBezTo>
                    <a:pt x="25740" y="29275"/>
                    <a:pt x="25838" y="29348"/>
                    <a:pt x="25935" y="29421"/>
                  </a:cubicBezTo>
                  <a:cubicBezTo>
                    <a:pt x="26033" y="29494"/>
                    <a:pt x="26130" y="29543"/>
                    <a:pt x="26252" y="29592"/>
                  </a:cubicBezTo>
                  <a:cubicBezTo>
                    <a:pt x="26764" y="29860"/>
                    <a:pt x="27373" y="29884"/>
                    <a:pt x="27934" y="29714"/>
                  </a:cubicBezTo>
                  <a:cubicBezTo>
                    <a:pt x="28422" y="29567"/>
                    <a:pt x="28860" y="29251"/>
                    <a:pt x="29153" y="28812"/>
                  </a:cubicBezTo>
                  <a:cubicBezTo>
                    <a:pt x="29201" y="28739"/>
                    <a:pt x="29226" y="28690"/>
                    <a:pt x="29250" y="28617"/>
                  </a:cubicBezTo>
                  <a:lnTo>
                    <a:pt x="29250" y="28592"/>
                  </a:lnTo>
                  <a:cubicBezTo>
                    <a:pt x="29665" y="27691"/>
                    <a:pt x="29494" y="26204"/>
                    <a:pt x="29396" y="25253"/>
                  </a:cubicBezTo>
                  <a:cubicBezTo>
                    <a:pt x="29348" y="24717"/>
                    <a:pt x="29201" y="23693"/>
                    <a:pt x="29494" y="23230"/>
                  </a:cubicBezTo>
                  <a:cubicBezTo>
                    <a:pt x="29616" y="23035"/>
                    <a:pt x="29738" y="22840"/>
                    <a:pt x="29884" y="22645"/>
                  </a:cubicBezTo>
                  <a:cubicBezTo>
                    <a:pt x="30152" y="22279"/>
                    <a:pt x="30615" y="21646"/>
                    <a:pt x="30688" y="21207"/>
                  </a:cubicBezTo>
                  <a:cubicBezTo>
                    <a:pt x="31103" y="18721"/>
                    <a:pt x="29762" y="15649"/>
                    <a:pt x="28860" y="13383"/>
                  </a:cubicBezTo>
                  <a:cubicBezTo>
                    <a:pt x="28617" y="12773"/>
                    <a:pt x="28373" y="12164"/>
                    <a:pt x="28129" y="11554"/>
                  </a:cubicBezTo>
                  <a:cubicBezTo>
                    <a:pt x="26910" y="8337"/>
                    <a:pt x="24473" y="5729"/>
                    <a:pt x="21353" y="4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-4442823" y="4224428"/>
              <a:ext cx="998780" cy="1383883"/>
            </a:xfrm>
            <a:custGeom>
              <a:avLst/>
              <a:gdLst/>
              <a:ahLst/>
              <a:cxnLst/>
              <a:rect l="l" t="t" r="r" b="b"/>
              <a:pathLst>
                <a:path w="31859" h="44143" extrusionOk="0">
                  <a:moveTo>
                    <a:pt x="10799" y="2754"/>
                  </a:moveTo>
                  <a:cubicBezTo>
                    <a:pt x="18014" y="0"/>
                    <a:pt x="26082" y="3632"/>
                    <a:pt x="28812" y="10847"/>
                  </a:cubicBezTo>
                  <a:cubicBezTo>
                    <a:pt x="29031" y="11456"/>
                    <a:pt x="29275" y="12066"/>
                    <a:pt x="29543" y="12675"/>
                  </a:cubicBezTo>
                  <a:cubicBezTo>
                    <a:pt x="30688" y="15502"/>
                    <a:pt x="31858" y="18379"/>
                    <a:pt x="31420" y="21036"/>
                  </a:cubicBezTo>
                  <a:cubicBezTo>
                    <a:pt x="31298" y="21669"/>
                    <a:pt x="30859" y="22303"/>
                    <a:pt x="30445" y="22888"/>
                  </a:cubicBezTo>
                  <a:cubicBezTo>
                    <a:pt x="30298" y="23083"/>
                    <a:pt x="30177" y="23254"/>
                    <a:pt x="30079" y="23424"/>
                  </a:cubicBezTo>
                  <a:cubicBezTo>
                    <a:pt x="30006" y="23546"/>
                    <a:pt x="30079" y="24107"/>
                    <a:pt x="30128" y="24789"/>
                  </a:cubicBezTo>
                  <a:cubicBezTo>
                    <a:pt x="30274" y="26008"/>
                    <a:pt x="30445" y="27568"/>
                    <a:pt x="29908" y="28689"/>
                  </a:cubicBezTo>
                  <a:lnTo>
                    <a:pt x="29908" y="28714"/>
                  </a:lnTo>
                  <a:cubicBezTo>
                    <a:pt x="29860" y="28811"/>
                    <a:pt x="29787" y="28909"/>
                    <a:pt x="29738" y="29006"/>
                  </a:cubicBezTo>
                  <a:cubicBezTo>
                    <a:pt x="29323" y="29640"/>
                    <a:pt x="28690" y="30103"/>
                    <a:pt x="27983" y="30347"/>
                  </a:cubicBezTo>
                  <a:cubicBezTo>
                    <a:pt x="27179" y="30590"/>
                    <a:pt x="26325" y="30542"/>
                    <a:pt x="25570" y="30176"/>
                  </a:cubicBezTo>
                  <a:cubicBezTo>
                    <a:pt x="25399" y="30103"/>
                    <a:pt x="25253" y="30030"/>
                    <a:pt x="25131" y="29932"/>
                  </a:cubicBezTo>
                  <a:cubicBezTo>
                    <a:pt x="24985" y="29835"/>
                    <a:pt x="24839" y="29713"/>
                    <a:pt x="24717" y="29591"/>
                  </a:cubicBezTo>
                  <a:cubicBezTo>
                    <a:pt x="24449" y="29347"/>
                    <a:pt x="24180" y="29128"/>
                    <a:pt x="23864" y="28957"/>
                  </a:cubicBezTo>
                  <a:cubicBezTo>
                    <a:pt x="23815" y="29567"/>
                    <a:pt x="24619" y="31492"/>
                    <a:pt x="25545" y="33710"/>
                  </a:cubicBezTo>
                  <a:cubicBezTo>
                    <a:pt x="27203" y="37732"/>
                    <a:pt x="29202" y="42558"/>
                    <a:pt x="27057" y="43582"/>
                  </a:cubicBezTo>
                  <a:cubicBezTo>
                    <a:pt x="25838" y="44143"/>
                    <a:pt x="24790" y="42778"/>
                    <a:pt x="23839" y="40755"/>
                  </a:cubicBezTo>
                  <a:cubicBezTo>
                    <a:pt x="23376" y="39780"/>
                    <a:pt x="22913" y="38634"/>
                    <a:pt x="22474" y="37488"/>
                  </a:cubicBezTo>
                  <a:cubicBezTo>
                    <a:pt x="21767" y="35709"/>
                    <a:pt x="21060" y="33954"/>
                    <a:pt x="20354" y="32882"/>
                  </a:cubicBezTo>
                  <a:cubicBezTo>
                    <a:pt x="19939" y="32224"/>
                    <a:pt x="19525" y="31858"/>
                    <a:pt x="19208" y="32077"/>
                  </a:cubicBezTo>
                  <a:cubicBezTo>
                    <a:pt x="19159" y="32102"/>
                    <a:pt x="19281" y="32540"/>
                    <a:pt x="19427" y="33004"/>
                  </a:cubicBezTo>
                  <a:cubicBezTo>
                    <a:pt x="19622" y="33735"/>
                    <a:pt x="19866" y="34564"/>
                    <a:pt x="19549" y="35270"/>
                  </a:cubicBezTo>
                  <a:cubicBezTo>
                    <a:pt x="19452" y="35539"/>
                    <a:pt x="19257" y="35734"/>
                    <a:pt x="19013" y="35880"/>
                  </a:cubicBezTo>
                  <a:cubicBezTo>
                    <a:pt x="18745" y="36026"/>
                    <a:pt x="18452" y="36099"/>
                    <a:pt x="18160" y="36075"/>
                  </a:cubicBezTo>
                  <a:lnTo>
                    <a:pt x="18160" y="36075"/>
                  </a:lnTo>
                  <a:cubicBezTo>
                    <a:pt x="17867" y="36075"/>
                    <a:pt x="17551" y="36002"/>
                    <a:pt x="17282" y="35880"/>
                  </a:cubicBezTo>
                  <a:cubicBezTo>
                    <a:pt x="16576" y="35539"/>
                    <a:pt x="15991" y="35002"/>
                    <a:pt x="15625" y="34320"/>
                  </a:cubicBezTo>
                  <a:cubicBezTo>
                    <a:pt x="15381" y="33930"/>
                    <a:pt x="15162" y="33467"/>
                    <a:pt x="14918" y="33004"/>
                  </a:cubicBezTo>
                  <a:cubicBezTo>
                    <a:pt x="14211" y="31590"/>
                    <a:pt x="13504" y="30152"/>
                    <a:pt x="12797" y="30517"/>
                  </a:cubicBezTo>
                  <a:cubicBezTo>
                    <a:pt x="12797" y="30517"/>
                    <a:pt x="12797" y="30664"/>
                    <a:pt x="12773" y="30883"/>
                  </a:cubicBezTo>
                  <a:cubicBezTo>
                    <a:pt x="12773" y="31078"/>
                    <a:pt x="12749" y="31273"/>
                    <a:pt x="12700" y="31492"/>
                  </a:cubicBezTo>
                  <a:cubicBezTo>
                    <a:pt x="12676" y="31760"/>
                    <a:pt x="12627" y="32004"/>
                    <a:pt x="12505" y="32224"/>
                  </a:cubicBezTo>
                  <a:cubicBezTo>
                    <a:pt x="12407" y="32492"/>
                    <a:pt x="12212" y="32711"/>
                    <a:pt x="11969" y="32857"/>
                  </a:cubicBezTo>
                  <a:cubicBezTo>
                    <a:pt x="9994" y="33954"/>
                    <a:pt x="7996" y="31809"/>
                    <a:pt x="6338" y="28860"/>
                  </a:cubicBezTo>
                  <a:cubicBezTo>
                    <a:pt x="4778" y="26130"/>
                    <a:pt x="3462" y="22669"/>
                    <a:pt x="2731" y="20743"/>
                  </a:cubicBezTo>
                  <a:cubicBezTo>
                    <a:pt x="1" y="13552"/>
                    <a:pt x="3633" y="5484"/>
                    <a:pt x="10823" y="2754"/>
                  </a:cubicBezTo>
                  <a:close/>
                  <a:moveTo>
                    <a:pt x="21085" y="3949"/>
                  </a:moveTo>
                  <a:cubicBezTo>
                    <a:pt x="16283" y="1779"/>
                    <a:pt x="10677" y="2730"/>
                    <a:pt x="6850" y="6338"/>
                  </a:cubicBezTo>
                  <a:cubicBezTo>
                    <a:pt x="3023" y="9945"/>
                    <a:pt x="1731" y="15502"/>
                    <a:pt x="3608" y="20402"/>
                  </a:cubicBezTo>
                  <a:cubicBezTo>
                    <a:pt x="4315" y="22303"/>
                    <a:pt x="5631" y="25715"/>
                    <a:pt x="7143" y="28397"/>
                  </a:cubicBezTo>
                  <a:cubicBezTo>
                    <a:pt x="8556" y="30883"/>
                    <a:pt x="10141" y="32760"/>
                    <a:pt x="11457" y="32029"/>
                  </a:cubicBezTo>
                  <a:cubicBezTo>
                    <a:pt x="11530" y="31980"/>
                    <a:pt x="11579" y="31907"/>
                    <a:pt x="11603" y="31834"/>
                  </a:cubicBezTo>
                  <a:cubicBezTo>
                    <a:pt x="11676" y="31687"/>
                    <a:pt x="11701" y="31517"/>
                    <a:pt x="11725" y="31370"/>
                  </a:cubicBezTo>
                  <a:cubicBezTo>
                    <a:pt x="11749" y="31175"/>
                    <a:pt x="11774" y="30980"/>
                    <a:pt x="11774" y="30810"/>
                  </a:cubicBezTo>
                  <a:cubicBezTo>
                    <a:pt x="11822" y="30249"/>
                    <a:pt x="11847" y="29884"/>
                    <a:pt x="12334" y="29640"/>
                  </a:cubicBezTo>
                  <a:cubicBezTo>
                    <a:pt x="13894" y="28860"/>
                    <a:pt x="14845" y="30712"/>
                    <a:pt x="15747" y="32565"/>
                  </a:cubicBezTo>
                  <a:cubicBezTo>
                    <a:pt x="15991" y="33004"/>
                    <a:pt x="16210" y="33442"/>
                    <a:pt x="16429" y="33832"/>
                  </a:cubicBezTo>
                  <a:cubicBezTo>
                    <a:pt x="16697" y="34344"/>
                    <a:pt x="17112" y="34734"/>
                    <a:pt x="17624" y="34978"/>
                  </a:cubicBezTo>
                  <a:cubicBezTo>
                    <a:pt x="17794" y="35051"/>
                    <a:pt x="17965" y="35100"/>
                    <a:pt x="18160" y="35124"/>
                  </a:cubicBezTo>
                  <a:lnTo>
                    <a:pt x="18160" y="35124"/>
                  </a:lnTo>
                  <a:cubicBezTo>
                    <a:pt x="18282" y="35124"/>
                    <a:pt x="18404" y="35100"/>
                    <a:pt x="18501" y="35051"/>
                  </a:cubicBezTo>
                  <a:cubicBezTo>
                    <a:pt x="18574" y="35002"/>
                    <a:pt x="18623" y="34954"/>
                    <a:pt x="18647" y="34880"/>
                  </a:cubicBezTo>
                  <a:cubicBezTo>
                    <a:pt x="18818" y="34490"/>
                    <a:pt x="18647" y="33832"/>
                    <a:pt x="18477" y="33272"/>
                  </a:cubicBezTo>
                  <a:cubicBezTo>
                    <a:pt x="18233" y="32419"/>
                    <a:pt x="18038" y="31687"/>
                    <a:pt x="18672" y="31249"/>
                  </a:cubicBezTo>
                  <a:cubicBezTo>
                    <a:pt x="19574" y="30664"/>
                    <a:pt x="20402" y="31200"/>
                    <a:pt x="21158" y="32345"/>
                  </a:cubicBezTo>
                  <a:cubicBezTo>
                    <a:pt x="21914" y="33491"/>
                    <a:pt x="22620" y="35319"/>
                    <a:pt x="23352" y="37147"/>
                  </a:cubicBezTo>
                  <a:cubicBezTo>
                    <a:pt x="23790" y="38244"/>
                    <a:pt x="24229" y="39365"/>
                    <a:pt x="24692" y="40340"/>
                  </a:cubicBezTo>
                  <a:cubicBezTo>
                    <a:pt x="25399" y="41876"/>
                    <a:pt x="26082" y="42948"/>
                    <a:pt x="26618" y="42705"/>
                  </a:cubicBezTo>
                  <a:cubicBezTo>
                    <a:pt x="27934" y="42095"/>
                    <a:pt x="26130" y="37708"/>
                    <a:pt x="24619" y="34052"/>
                  </a:cubicBezTo>
                  <a:cubicBezTo>
                    <a:pt x="23547" y="31468"/>
                    <a:pt x="22620" y="29177"/>
                    <a:pt x="23035" y="28397"/>
                  </a:cubicBezTo>
                  <a:cubicBezTo>
                    <a:pt x="23303" y="27836"/>
                    <a:pt x="23790" y="27836"/>
                    <a:pt x="24302" y="28080"/>
                  </a:cubicBezTo>
                  <a:cubicBezTo>
                    <a:pt x="24668" y="28299"/>
                    <a:pt x="25009" y="28567"/>
                    <a:pt x="25326" y="28860"/>
                  </a:cubicBezTo>
                  <a:cubicBezTo>
                    <a:pt x="25472" y="28982"/>
                    <a:pt x="25570" y="29079"/>
                    <a:pt x="25643" y="29128"/>
                  </a:cubicBezTo>
                  <a:cubicBezTo>
                    <a:pt x="25740" y="29177"/>
                    <a:pt x="25838" y="29250"/>
                    <a:pt x="25960" y="29299"/>
                  </a:cubicBezTo>
                  <a:cubicBezTo>
                    <a:pt x="26496" y="29542"/>
                    <a:pt x="27105" y="29591"/>
                    <a:pt x="27666" y="29420"/>
                  </a:cubicBezTo>
                  <a:cubicBezTo>
                    <a:pt x="28178" y="29274"/>
                    <a:pt x="28617" y="28933"/>
                    <a:pt x="28909" y="28494"/>
                  </a:cubicBezTo>
                  <a:cubicBezTo>
                    <a:pt x="28958" y="28445"/>
                    <a:pt x="28982" y="28372"/>
                    <a:pt x="29031" y="28299"/>
                  </a:cubicBezTo>
                  <a:lnTo>
                    <a:pt x="29031" y="28275"/>
                  </a:lnTo>
                  <a:cubicBezTo>
                    <a:pt x="29445" y="27397"/>
                    <a:pt x="29299" y="26008"/>
                    <a:pt x="29177" y="24887"/>
                  </a:cubicBezTo>
                  <a:cubicBezTo>
                    <a:pt x="29080" y="24009"/>
                    <a:pt x="29007" y="23302"/>
                    <a:pt x="29250" y="22912"/>
                  </a:cubicBezTo>
                  <a:cubicBezTo>
                    <a:pt x="29372" y="22742"/>
                    <a:pt x="29494" y="22547"/>
                    <a:pt x="29640" y="22352"/>
                  </a:cubicBezTo>
                  <a:cubicBezTo>
                    <a:pt x="30006" y="21840"/>
                    <a:pt x="30396" y="21304"/>
                    <a:pt x="30469" y="20865"/>
                  </a:cubicBezTo>
                  <a:cubicBezTo>
                    <a:pt x="30859" y="18501"/>
                    <a:pt x="29738" y="15746"/>
                    <a:pt x="28641" y="13041"/>
                  </a:cubicBezTo>
                  <a:cubicBezTo>
                    <a:pt x="28373" y="12431"/>
                    <a:pt x="28129" y="11797"/>
                    <a:pt x="27910" y="11212"/>
                  </a:cubicBezTo>
                  <a:cubicBezTo>
                    <a:pt x="26691" y="7971"/>
                    <a:pt x="24229" y="5363"/>
                    <a:pt x="21085" y="3949"/>
                  </a:cubicBezTo>
                  <a:close/>
                  <a:moveTo>
                    <a:pt x="23864" y="28933"/>
                  </a:moveTo>
                  <a:cubicBezTo>
                    <a:pt x="23864" y="28884"/>
                    <a:pt x="23937" y="28762"/>
                    <a:pt x="23888" y="28835"/>
                  </a:cubicBezTo>
                  <a:cubicBezTo>
                    <a:pt x="23888" y="28860"/>
                    <a:pt x="23864" y="28884"/>
                    <a:pt x="23864" y="28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-4176129" y="4540781"/>
              <a:ext cx="389743" cy="246066"/>
            </a:xfrm>
            <a:custGeom>
              <a:avLst/>
              <a:gdLst/>
              <a:ahLst/>
              <a:cxnLst/>
              <a:rect l="l" t="t" r="r" b="b"/>
              <a:pathLst>
                <a:path w="12432" h="7849" extrusionOk="0">
                  <a:moveTo>
                    <a:pt x="122" y="4973"/>
                  </a:moveTo>
                  <a:cubicBezTo>
                    <a:pt x="0" y="4826"/>
                    <a:pt x="49" y="4607"/>
                    <a:pt x="220" y="4534"/>
                  </a:cubicBezTo>
                  <a:cubicBezTo>
                    <a:pt x="366" y="4436"/>
                    <a:pt x="561" y="4485"/>
                    <a:pt x="659" y="4631"/>
                  </a:cubicBezTo>
                  <a:cubicBezTo>
                    <a:pt x="1463" y="5923"/>
                    <a:pt x="2828" y="6776"/>
                    <a:pt x="4364" y="6947"/>
                  </a:cubicBezTo>
                  <a:cubicBezTo>
                    <a:pt x="5436" y="7069"/>
                    <a:pt x="6533" y="6947"/>
                    <a:pt x="7532" y="6557"/>
                  </a:cubicBezTo>
                  <a:cubicBezTo>
                    <a:pt x="8556" y="6191"/>
                    <a:pt x="9482" y="5582"/>
                    <a:pt x="10213" y="4778"/>
                  </a:cubicBezTo>
                  <a:cubicBezTo>
                    <a:pt x="11286" y="3632"/>
                    <a:pt x="11773" y="2072"/>
                    <a:pt x="11530" y="512"/>
                  </a:cubicBezTo>
                  <a:cubicBezTo>
                    <a:pt x="11457" y="98"/>
                    <a:pt x="12090" y="0"/>
                    <a:pt x="12163" y="439"/>
                  </a:cubicBezTo>
                  <a:cubicBezTo>
                    <a:pt x="12432" y="2170"/>
                    <a:pt x="11895" y="3925"/>
                    <a:pt x="10701" y="5216"/>
                  </a:cubicBezTo>
                  <a:cubicBezTo>
                    <a:pt x="9044" y="6971"/>
                    <a:pt x="6655" y="7849"/>
                    <a:pt x="4266" y="7556"/>
                  </a:cubicBezTo>
                  <a:cubicBezTo>
                    <a:pt x="2560" y="7386"/>
                    <a:pt x="1024" y="6435"/>
                    <a:pt x="122" y="4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4"/>
            <p:cNvSpPr/>
            <p:nvPr/>
          </p:nvSpPr>
          <p:spPr>
            <a:xfrm>
              <a:off x="-4254849" y="4608027"/>
              <a:ext cx="115431" cy="71102"/>
            </a:xfrm>
            <a:custGeom>
              <a:avLst/>
              <a:gdLst/>
              <a:ahLst/>
              <a:cxnLst/>
              <a:rect l="l" t="t" r="r" b="b"/>
              <a:pathLst>
                <a:path w="3682" h="2268" extrusionOk="0">
                  <a:moveTo>
                    <a:pt x="3048" y="1438"/>
                  </a:moveTo>
                  <a:cubicBezTo>
                    <a:pt x="2536" y="1926"/>
                    <a:pt x="1829" y="2194"/>
                    <a:pt x="1122" y="2170"/>
                  </a:cubicBezTo>
                  <a:cubicBezTo>
                    <a:pt x="367" y="2267"/>
                    <a:pt x="1" y="1268"/>
                    <a:pt x="610" y="829"/>
                  </a:cubicBezTo>
                  <a:cubicBezTo>
                    <a:pt x="878" y="585"/>
                    <a:pt x="1171" y="390"/>
                    <a:pt x="1512" y="268"/>
                  </a:cubicBezTo>
                  <a:cubicBezTo>
                    <a:pt x="1853" y="146"/>
                    <a:pt x="2195" y="98"/>
                    <a:pt x="2560" y="98"/>
                  </a:cubicBezTo>
                  <a:cubicBezTo>
                    <a:pt x="3316" y="0"/>
                    <a:pt x="3681" y="1000"/>
                    <a:pt x="3048" y="1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4"/>
            <p:cNvSpPr/>
            <p:nvPr/>
          </p:nvSpPr>
          <p:spPr>
            <a:xfrm>
              <a:off x="-3868930" y="4465134"/>
              <a:ext cx="107750" cy="68029"/>
            </a:xfrm>
            <a:custGeom>
              <a:avLst/>
              <a:gdLst/>
              <a:ahLst/>
              <a:cxnLst/>
              <a:rect l="l" t="t" r="r" b="b"/>
              <a:pathLst>
                <a:path w="3437" h="2170" extrusionOk="0">
                  <a:moveTo>
                    <a:pt x="2803" y="1414"/>
                  </a:moveTo>
                  <a:cubicBezTo>
                    <a:pt x="2559" y="1658"/>
                    <a:pt x="2243" y="1853"/>
                    <a:pt x="1901" y="1974"/>
                  </a:cubicBezTo>
                  <a:cubicBezTo>
                    <a:pt x="1584" y="2096"/>
                    <a:pt x="1219" y="2169"/>
                    <a:pt x="878" y="2145"/>
                  </a:cubicBezTo>
                  <a:cubicBezTo>
                    <a:pt x="536" y="2169"/>
                    <a:pt x="244" y="1974"/>
                    <a:pt x="98" y="1682"/>
                  </a:cubicBezTo>
                  <a:cubicBezTo>
                    <a:pt x="0" y="1365"/>
                    <a:pt x="122" y="1024"/>
                    <a:pt x="366" y="829"/>
                  </a:cubicBezTo>
                  <a:cubicBezTo>
                    <a:pt x="878" y="341"/>
                    <a:pt x="1584" y="73"/>
                    <a:pt x="2291" y="98"/>
                  </a:cubicBezTo>
                  <a:cubicBezTo>
                    <a:pt x="3047" y="0"/>
                    <a:pt x="3437" y="975"/>
                    <a:pt x="2803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4"/>
            <p:cNvSpPr/>
            <p:nvPr/>
          </p:nvSpPr>
          <p:spPr>
            <a:xfrm>
              <a:off x="-4162366" y="4460525"/>
              <a:ext cx="93235" cy="91730"/>
            </a:xfrm>
            <a:custGeom>
              <a:avLst/>
              <a:gdLst/>
              <a:ahLst/>
              <a:cxnLst/>
              <a:rect l="l" t="t" r="r" b="b"/>
              <a:pathLst>
                <a:path w="2974" h="2926" extrusionOk="0">
                  <a:moveTo>
                    <a:pt x="1999" y="2658"/>
                  </a:moveTo>
                  <a:cubicBezTo>
                    <a:pt x="2974" y="2243"/>
                    <a:pt x="2974" y="830"/>
                    <a:pt x="1999" y="415"/>
                  </a:cubicBezTo>
                  <a:cubicBezTo>
                    <a:pt x="1000" y="1"/>
                    <a:pt x="0" y="976"/>
                    <a:pt x="390" y="1975"/>
                  </a:cubicBezTo>
                  <a:cubicBezTo>
                    <a:pt x="634" y="2609"/>
                    <a:pt x="1365" y="2926"/>
                    <a:pt x="1999" y="2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4"/>
            <p:cNvSpPr/>
            <p:nvPr/>
          </p:nvSpPr>
          <p:spPr>
            <a:xfrm>
              <a:off x="-4014896" y="4404001"/>
              <a:ext cx="94019" cy="91730"/>
            </a:xfrm>
            <a:custGeom>
              <a:avLst/>
              <a:gdLst/>
              <a:ahLst/>
              <a:cxnLst/>
              <a:rect l="l" t="t" r="r" b="b"/>
              <a:pathLst>
                <a:path w="2999" h="2926" extrusionOk="0">
                  <a:moveTo>
                    <a:pt x="2024" y="2681"/>
                  </a:moveTo>
                  <a:cubicBezTo>
                    <a:pt x="2999" y="2243"/>
                    <a:pt x="2999" y="853"/>
                    <a:pt x="1999" y="415"/>
                  </a:cubicBezTo>
                  <a:cubicBezTo>
                    <a:pt x="1024" y="0"/>
                    <a:pt x="1" y="975"/>
                    <a:pt x="391" y="1999"/>
                  </a:cubicBezTo>
                  <a:cubicBezTo>
                    <a:pt x="659" y="2633"/>
                    <a:pt x="1390" y="2925"/>
                    <a:pt x="2024" y="26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4"/>
            <p:cNvSpPr/>
            <p:nvPr/>
          </p:nvSpPr>
          <p:spPr>
            <a:xfrm>
              <a:off x="-3855951" y="4342869"/>
              <a:ext cx="190294" cy="123801"/>
            </a:xfrm>
            <a:custGeom>
              <a:avLst/>
              <a:gdLst/>
              <a:ahLst/>
              <a:cxnLst/>
              <a:rect l="l" t="t" r="r" b="b"/>
              <a:pathLst>
                <a:path w="6070" h="3949" extrusionOk="0">
                  <a:moveTo>
                    <a:pt x="25" y="49"/>
                  </a:moveTo>
                  <a:cubicBezTo>
                    <a:pt x="1244" y="415"/>
                    <a:pt x="2316" y="1121"/>
                    <a:pt x="3315" y="1853"/>
                  </a:cubicBezTo>
                  <a:cubicBezTo>
                    <a:pt x="4169" y="2486"/>
                    <a:pt x="4875" y="3388"/>
                    <a:pt x="5826" y="3876"/>
                  </a:cubicBezTo>
                  <a:cubicBezTo>
                    <a:pt x="5972" y="3949"/>
                    <a:pt x="6070" y="3778"/>
                    <a:pt x="5997" y="3656"/>
                  </a:cubicBezTo>
                  <a:cubicBezTo>
                    <a:pt x="4827" y="1658"/>
                    <a:pt x="2243" y="390"/>
                    <a:pt x="49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4"/>
            <p:cNvSpPr/>
            <p:nvPr/>
          </p:nvSpPr>
          <p:spPr>
            <a:xfrm>
              <a:off x="-3647348" y="4484978"/>
              <a:ext cx="46649" cy="66525"/>
            </a:xfrm>
            <a:custGeom>
              <a:avLst/>
              <a:gdLst/>
              <a:ahLst/>
              <a:cxnLst/>
              <a:rect l="l" t="t" r="r" b="b"/>
              <a:pathLst>
                <a:path w="1488" h="2122" extrusionOk="0">
                  <a:moveTo>
                    <a:pt x="50" y="342"/>
                  </a:moveTo>
                  <a:cubicBezTo>
                    <a:pt x="245" y="1049"/>
                    <a:pt x="683" y="1658"/>
                    <a:pt x="1268" y="2073"/>
                  </a:cubicBezTo>
                  <a:cubicBezTo>
                    <a:pt x="1366" y="2121"/>
                    <a:pt x="1488" y="2073"/>
                    <a:pt x="1463" y="1975"/>
                  </a:cubicBezTo>
                  <a:cubicBezTo>
                    <a:pt x="1317" y="1268"/>
                    <a:pt x="708" y="781"/>
                    <a:pt x="342" y="171"/>
                  </a:cubicBezTo>
                  <a:cubicBezTo>
                    <a:pt x="245" y="1"/>
                    <a:pt x="1" y="171"/>
                    <a:pt x="50" y="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4"/>
            <p:cNvSpPr/>
            <p:nvPr/>
          </p:nvSpPr>
          <p:spPr>
            <a:xfrm>
              <a:off x="-3551825" y="4889989"/>
              <a:ext cx="35958" cy="173491"/>
            </a:xfrm>
            <a:custGeom>
              <a:avLst/>
              <a:gdLst/>
              <a:ahLst/>
              <a:cxnLst/>
              <a:rect l="l" t="t" r="r" b="b"/>
              <a:pathLst>
                <a:path w="1147" h="5534" extrusionOk="0">
                  <a:moveTo>
                    <a:pt x="1000" y="98"/>
                  </a:moveTo>
                  <a:cubicBezTo>
                    <a:pt x="878" y="391"/>
                    <a:pt x="244" y="1439"/>
                    <a:pt x="122" y="2682"/>
                  </a:cubicBezTo>
                  <a:cubicBezTo>
                    <a:pt x="1" y="3876"/>
                    <a:pt x="391" y="5265"/>
                    <a:pt x="391" y="5460"/>
                  </a:cubicBezTo>
                  <a:cubicBezTo>
                    <a:pt x="391" y="5534"/>
                    <a:pt x="464" y="5534"/>
                    <a:pt x="488" y="5460"/>
                  </a:cubicBezTo>
                  <a:cubicBezTo>
                    <a:pt x="610" y="5241"/>
                    <a:pt x="171" y="3827"/>
                    <a:pt x="317" y="2511"/>
                  </a:cubicBezTo>
                  <a:cubicBezTo>
                    <a:pt x="439" y="1414"/>
                    <a:pt x="1122" y="391"/>
                    <a:pt x="1122" y="122"/>
                  </a:cubicBezTo>
                  <a:cubicBezTo>
                    <a:pt x="1146" y="49"/>
                    <a:pt x="1024" y="1"/>
                    <a:pt x="100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4"/>
            <p:cNvSpPr/>
            <p:nvPr/>
          </p:nvSpPr>
          <p:spPr>
            <a:xfrm>
              <a:off x="-3532733" y="5061160"/>
              <a:ext cx="31" cy="784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5"/>
                  </a:moveTo>
                  <a:lnTo>
                    <a:pt x="1" y="0"/>
                  </a:ln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4"/>
            <p:cNvSpPr/>
            <p:nvPr/>
          </p:nvSpPr>
          <p:spPr>
            <a:xfrm>
              <a:off x="-3559474" y="5071850"/>
              <a:ext cx="28309" cy="32134"/>
            </a:xfrm>
            <a:custGeom>
              <a:avLst/>
              <a:gdLst/>
              <a:ahLst/>
              <a:cxnLst/>
              <a:rect l="l" t="t" r="r" b="b"/>
              <a:pathLst>
                <a:path w="903" h="1025" extrusionOk="0">
                  <a:moveTo>
                    <a:pt x="513" y="147"/>
                  </a:moveTo>
                  <a:cubicBezTo>
                    <a:pt x="318" y="366"/>
                    <a:pt x="1" y="634"/>
                    <a:pt x="98" y="976"/>
                  </a:cubicBezTo>
                  <a:cubicBezTo>
                    <a:pt x="123" y="1000"/>
                    <a:pt x="147" y="1024"/>
                    <a:pt x="196" y="1024"/>
                  </a:cubicBezTo>
                  <a:cubicBezTo>
                    <a:pt x="537" y="1000"/>
                    <a:pt x="659" y="561"/>
                    <a:pt x="805" y="318"/>
                  </a:cubicBezTo>
                  <a:cubicBezTo>
                    <a:pt x="903" y="147"/>
                    <a:pt x="635" y="1"/>
                    <a:pt x="51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4"/>
            <p:cNvSpPr/>
            <p:nvPr/>
          </p:nvSpPr>
          <p:spPr>
            <a:xfrm>
              <a:off x="-3618287" y="5113107"/>
              <a:ext cx="46617" cy="22196"/>
            </a:xfrm>
            <a:custGeom>
              <a:avLst/>
              <a:gdLst/>
              <a:ahLst/>
              <a:cxnLst/>
              <a:rect l="l" t="t" r="r" b="b"/>
              <a:pathLst>
                <a:path w="1487" h="708" extrusionOk="0">
                  <a:moveTo>
                    <a:pt x="1048" y="123"/>
                  </a:moveTo>
                  <a:cubicBezTo>
                    <a:pt x="756" y="196"/>
                    <a:pt x="439" y="269"/>
                    <a:pt x="146" y="293"/>
                  </a:cubicBezTo>
                  <a:cubicBezTo>
                    <a:pt x="49" y="318"/>
                    <a:pt x="0" y="440"/>
                    <a:pt x="73" y="488"/>
                  </a:cubicBezTo>
                  <a:cubicBezTo>
                    <a:pt x="414" y="683"/>
                    <a:pt x="853" y="708"/>
                    <a:pt x="1194" y="537"/>
                  </a:cubicBezTo>
                  <a:cubicBezTo>
                    <a:pt x="1487" y="464"/>
                    <a:pt x="1316" y="1"/>
                    <a:pt x="1048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4"/>
            <p:cNvSpPr/>
            <p:nvPr/>
          </p:nvSpPr>
          <p:spPr>
            <a:xfrm>
              <a:off x="-3746665" y="5137560"/>
              <a:ext cx="37463" cy="92514"/>
            </a:xfrm>
            <a:custGeom>
              <a:avLst/>
              <a:gdLst/>
              <a:ahLst/>
              <a:cxnLst/>
              <a:rect l="l" t="t" r="r" b="b"/>
              <a:pathLst>
                <a:path w="1195" h="2951" extrusionOk="0">
                  <a:moveTo>
                    <a:pt x="0" y="50"/>
                  </a:moveTo>
                  <a:cubicBezTo>
                    <a:pt x="0" y="562"/>
                    <a:pt x="98" y="1098"/>
                    <a:pt x="268" y="1585"/>
                  </a:cubicBezTo>
                  <a:cubicBezTo>
                    <a:pt x="439" y="2024"/>
                    <a:pt x="683" y="2609"/>
                    <a:pt x="1048" y="2902"/>
                  </a:cubicBezTo>
                  <a:cubicBezTo>
                    <a:pt x="1097" y="2950"/>
                    <a:pt x="1194" y="2902"/>
                    <a:pt x="1170" y="2828"/>
                  </a:cubicBezTo>
                  <a:cubicBezTo>
                    <a:pt x="975" y="2438"/>
                    <a:pt x="780" y="2048"/>
                    <a:pt x="561" y="1658"/>
                  </a:cubicBezTo>
                  <a:cubicBezTo>
                    <a:pt x="268" y="1171"/>
                    <a:pt x="98" y="610"/>
                    <a:pt x="49" y="50"/>
                  </a:cubicBezTo>
                  <a:cubicBezTo>
                    <a:pt x="49" y="1"/>
                    <a:pt x="0" y="1"/>
                    <a:pt x="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-3664904" y="5351524"/>
              <a:ext cx="61164" cy="139131"/>
            </a:xfrm>
            <a:custGeom>
              <a:avLst/>
              <a:gdLst/>
              <a:ahLst/>
              <a:cxnLst/>
              <a:rect l="l" t="t" r="r" b="b"/>
              <a:pathLst>
                <a:path w="1951" h="4438" extrusionOk="0">
                  <a:moveTo>
                    <a:pt x="0" y="25"/>
                  </a:moveTo>
                  <a:cubicBezTo>
                    <a:pt x="122" y="732"/>
                    <a:pt x="366" y="1415"/>
                    <a:pt x="683" y="2048"/>
                  </a:cubicBezTo>
                  <a:cubicBezTo>
                    <a:pt x="1000" y="2804"/>
                    <a:pt x="1170" y="3730"/>
                    <a:pt x="1731" y="4340"/>
                  </a:cubicBezTo>
                  <a:cubicBezTo>
                    <a:pt x="1804" y="4437"/>
                    <a:pt x="1950" y="4388"/>
                    <a:pt x="1950" y="4266"/>
                  </a:cubicBezTo>
                  <a:cubicBezTo>
                    <a:pt x="1950" y="3608"/>
                    <a:pt x="1585" y="3072"/>
                    <a:pt x="1292" y="2511"/>
                  </a:cubicBezTo>
                  <a:cubicBezTo>
                    <a:pt x="853" y="1707"/>
                    <a:pt x="488" y="830"/>
                    <a:pt x="25" y="25"/>
                  </a:cubicBezTo>
                  <a:cubicBezTo>
                    <a:pt x="0" y="1"/>
                    <a:pt x="0" y="25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-3888806" y="5265186"/>
              <a:ext cx="18371" cy="48185"/>
            </a:xfrm>
            <a:custGeom>
              <a:avLst/>
              <a:gdLst/>
              <a:ahLst/>
              <a:cxnLst/>
              <a:rect l="l" t="t" r="r" b="b"/>
              <a:pathLst>
                <a:path w="586" h="1537" extrusionOk="0">
                  <a:moveTo>
                    <a:pt x="220" y="49"/>
                  </a:moveTo>
                  <a:cubicBezTo>
                    <a:pt x="195" y="439"/>
                    <a:pt x="147" y="805"/>
                    <a:pt x="74" y="1171"/>
                  </a:cubicBezTo>
                  <a:cubicBezTo>
                    <a:pt x="0" y="1463"/>
                    <a:pt x="464" y="1536"/>
                    <a:pt x="537" y="1244"/>
                  </a:cubicBezTo>
                  <a:cubicBezTo>
                    <a:pt x="585" y="829"/>
                    <a:pt x="512" y="415"/>
                    <a:pt x="317" y="49"/>
                  </a:cubicBezTo>
                  <a:cubicBezTo>
                    <a:pt x="293" y="1"/>
                    <a:pt x="220" y="1"/>
                    <a:pt x="22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-4163902" y="5162797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438" y="853"/>
                  </a:moveTo>
                  <a:cubicBezTo>
                    <a:pt x="1950" y="1097"/>
                    <a:pt x="1585" y="1000"/>
                    <a:pt x="1146" y="732"/>
                  </a:cubicBezTo>
                  <a:cubicBezTo>
                    <a:pt x="951" y="610"/>
                    <a:pt x="805" y="488"/>
                    <a:pt x="634" y="342"/>
                  </a:cubicBezTo>
                  <a:cubicBezTo>
                    <a:pt x="464" y="220"/>
                    <a:pt x="293" y="122"/>
                    <a:pt x="98" y="49"/>
                  </a:cubicBezTo>
                  <a:cubicBezTo>
                    <a:pt x="49" y="0"/>
                    <a:pt x="0" y="73"/>
                    <a:pt x="25" y="122"/>
                  </a:cubicBezTo>
                  <a:cubicBezTo>
                    <a:pt x="269" y="585"/>
                    <a:pt x="659" y="951"/>
                    <a:pt x="1170" y="1146"/>
                  </a:cubicBezTo>
                  <a:cubicBezTo>
                    <a:pt x="1609" y="1268"/>
                    <a:pt x="2097" y="1170"/>
                    <a:pt x="2462" y="902"/>
                  </a:cubicBezTo>
                  <a:cubicBezTo>
                    <a:pt x="2487" y="878"/>
                    <a:pt x="2462" y="853"/>
                    <a:pt x="2438" y="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-4176881" y="4449083"/>
              <a:ext cx="94771" cy="90946"/>
            </a:xfrm>
            <a:custGeom>
              <a:avLst/>
              <a:gdLst/>
              <a:ahLst/>
              <a:cxnLst/>
              <a:rect l="l" t="t" r="r" b="b"/>
              <a:pathLst>
                <a:path w="3023" h="2901" extrusionOk="0">
                  <a:moveTo>
                    <a:pt x="122" y="2828"/>
                  </a:moveTo>
                  <a:cubicBezTo>
                    <a:pt x="585" y="2340"/>
                    <a:pt x="853" y="1755"/>
                    <a:pt x="1341" y="1316"/>
                  </a:cubicBezTo>
                  <a:cubicBezTo>
                    <a:pt x="1853" y="853"/>
                    <a:pt x="2486" y="732"/>
                    <a:pt x="2925" y="268"/>
                  </a:cubicBezTo>
                  <a:cubicBezTo>
                    <a:pt x="3023" y="171"/>
                    <a:pt x="2901" y="25"/>
                    <a:pt x="2803" y="25"/>
                  </a:cubicBezTo>
                  <a:cubicBezTo>
                    <a:pt x="1633" y="0"/>
                    <a:pt x="98" y="1658"/>
                    <a:pt x="24" y="2779"/>
                  </a:cubicBezTo>
                  <a:cubicBezTo>
                    <a:pt x="0" y="2852"/>
                    <a:pt x="98" y="2901"/>
                    <a:pt x="122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-4040101" y="4404754"/>
              <a:ext cx="139852" cy="41288"/>
            </a:xfrm>
            <a:custGeom>
              <a:avLst/>
              <a:gdLst/>
              <a:ahLst/>
              <a:cxnLst/>
              <a:rect l="l" t="t" r="r" b="b"/>
              <a:pathLst>
                <a:path w="4461" h="1317" extrusionOk="0">
                  <a:moveTo>
                    <a:pt x="4363" y="1097"/>
                  </a:moveTo>
                  <a:cubicBezTo>
                    <a:pt x="3681" y="634"/>
                    <a:pt x="3145" y="220"/>
                    <a:pt x="2316" y="98"/>
                  </a:cubicBezTo>
                  <a:cubicBezTo>
                    <a:pt x="1658" y="1"/>
                    <a:pt x="536" y="147"/>
                    <a:pt x="98" y="683"/>
                  </a:cubicBezTo>
                  <a:cubicBezTo>
                    <a:pt x="0" y="781"/>
                    <a:pt x="73" y="927"/>
                    <a:pt x="195" y="951"/>
                  </a:cubicBezTo>
                  <a:cubicBezTo>
                    <a:pt x="756" y="1049"/>
                    <a:pt x="1365" y="707"/>
                    <a:pt x="1950" y="659"/>
                  </a:cubicBezTo>
                  <a:cubicBezTo>
                    <a:pt x="2755" y="512"/>
                    <a:pt x="3608" y="732"/>
                    <a:pt x="4241" y="1244"/>
                  </a:cubicBezTo>
                  <a:cubicBezTo>
                    <a:pt x="4339" y="1317"/>
                    <a:pt x="4461" y="1171"/>
                    <a:pt x="4363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-3615998" y="4739446"/>
              <a:ext cx="107750" cy="363785"/>
            </a:xfrm>
            <a:custGeom>
              <a:avLst/>
              <a:gdLst/>
              <a:ahLst/>
              <a:cxnLst/>
              <a:rect l="l" t="t" r="r" b="b"/>
              <a:pathLst>
                <a:path w="3437" h="11604" extrusionOk="0">
                  <a:moveTo>
                    <a:pt x="1097" y="8605"/>
                  </a:moveTo>
                  <a:cubicBezTo>
                    <a:pt x="1146" y="8386"/>
                    <a:pt x="1170" y="8142"/>
                    <a:pt x="1195" y="7898"/>
                  </a:cubicBezTo>
                  <a:cubicBezTo>
                    <a:pt x="1341" y="6533"/>
                    <a:pt x="1390" y="5607"/>
                    <a:pt x="2121" y="4364"/>
                  </a:cubicBezTo>
                  <a:cubicBezTo>
                    <a:pt x="2535" y="3779"/>
                    <a:pt x="2779" y="3072"/>
                    <a:pt x="2828" y="2341"/>
                  </a:cubicBezTo>
                  <a:cubicBezTo>
                    <a:pt x="2828" y="2073"/>
                    <a:pt x="2584" y="1"/>
                    <a:pt x="2584" y="1"/>
                  </a:cubicBezTo>
                  <a:cubicBezTo>
                    <a:pt x="2998" y="98"/>
                    <a:pt x="3364" y="1999"/>
                    <a:pt x="3388" y="2341"/>
                  </a:cubicBezTo>
                  <a:cubicBezTo>
                    <a:pt x="3437" y="3194"/>
                    <a:pt x="3218" y="4047"/>
                    <a:pt x="2779" y="4778"/>
                  </a:cubicBezTo>
                  <a:cubicBezTo>
                    <a:pt x="2194" y="5875"/>
                    <a:pt x="2194" y="6777"/>
                    <a:pt x="2096" y="7996"/>
                  </a:cubicBezTo>
                  <a:cubicBezTo>
                    <a:pt x="2072" y="8239"/>
                    <a:pt x="2048" y="8507"/>
                    <a:pt x="1999" y="8751"/>
                  </a:cubicBezTo>
                  <a:cubicBezTo>
                    <a:pt x="1950" y="9092"/>
                    <a:pt x="1877" y="9409"/>
                    <a:pt x="1755" y="9702"/>
                  </a:cubicBezTo>
                  <a:cubicBezTo>
                    <a:pt x="1609" y="10019"/>
                    <a:pt x="853" y="11603"/>
                    <a:pt x="439" y="10921"/>
                  </a:cubicBezTo>
                  <a:cubicBezTo>
                    <a:pt x="0" y="10579"/>
                    <a:pt x="536" y="10360"/>
                    <a:pt x="926" y="9409"/>
                  </a:cubicBezTo>
                  <a:cubicBezTo>
                    <a:pt x="1000" y="9141"/>
                    <a:pt x="1073" y="8873"/>
                    <a:pt x="1097" y="8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3" name="Google Shape;1333;p14"/>
          <p:cNvGrpSpPr/>
          <p:nvPr/>
        </p:nvGrpSpPr>
        <p:grpSpPr>
          <a:xfrm rot="1024015">
            <a:off x="4038405" y="5883406"/>
            <a:ext cx="968000" cy="1545741"/>
            <a:chOff x="-4317486" y="949263"/>
            <a:chExt cx="725972" cy="1159260"/>
          </a:xfrm>
        </p:grpSpPr>
        <p:sp>
          <p:nvSpPr>
            <p:cNvPr id="1334" name="Google Shape;1334;p14"/>
            <p:cNvSpPr/>
            <p:nvPr/>
          </p:nvSpPr>
          <p:spPr>
            <a:xfrm>
              <a:off x="-4317486" y="1434498"/>
              <a:ext cx="359929" cy="674025"/>
            </a:xfrm>
            <a:custGeom>
              <a:avLst/>
              <a:gdLst/>
              <a:ahLst/>
              <a:cxnLst/>
              <a:rect l="l" t="t" r="r" b="b"/>
              <a:pathLst>
                <a:path w="11481" h="21500" extrusionOk="0">
                  <a:moveTo>
                    <a:pt x="1292" y="19866"/>
                  </a:moveTo>
                  <a:lnTo>
                    <a:pt x="2243" y="20232"/>
                  </a:lnTo>
                  <a:lnTo>
                    <a:pt x="10189" y="1634"/>
                  </a:lnTo>
                  <a:lnTo>
                    <a:pt x="9238" y="1268"/>
                  </a:lnTo>
                  <a:lnTo>
                    <a:pt x="1292" y="19842"/>
                  </a:lnTo>
                  <a:close/>
                  <a:moveTo>
                    <a:pt x="2340" y="21377"/>
                  </a:moveTo>
                  <a:lnTo>
                    <a:pt x="390" y="20622"/>
                  </a:lnTo>
                  <a:cubicBezTo>
                    <a:pt x="122" y="20500"/>
                    <a:pt x="0" y="20183"/>
                    <a:pt x="122" y="19939"/>
                  </a:cubicBezTo>
                  <a:lnTo>
                    <a:pt x="8483" y="391"/>
                  </a:lnTo>
                  <a:cubicBezTo>
                    <a:pt x="8580" y="123"/>
                    <a:pt x="8873" y="1"/>
                    <a:pt x="9141" y="98"/>
                  </a:cubicBezTo>
                  <a:lnTo>
                    <a:pt x="11091" y="854"/>
                  </a:lnTo>
                  <a:cubicBezTo>
                    <a:pt x="11359" y="976"/>
                    <a:pt x="11481" y="1268"/>
                    <a:pt x="11359" y="1536"/>
                  </a:cubicBezTo>
                  <a:lnTo>
                    <a:pt x="3023" y="21109"/>
                  </a:lnTo>
                  <a:cubicBezTo>
                    <a:pt x="2901" y="21353"/>
                    <a:pt x="2608" y="21499"/>
                    <a:pt x="2340" y="2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-4212808" y="949263"/>
              <a:ext cx="621294" cy="617470"/>
            </a:xfrm>
            <a:custGeom>
              <a:avLst/>
              <a:gdLst/>
              <a:ahLst/>
              <a:cxnLst/>
              <a:rect l="l" t="t" r="r" b="b"/>
              <a:pathLst>
                <a:path w="19818" h="19696" extrusionOk="0">
                  <a:moveTo>
                    <a:pt x="3291" y="3462"/>
                  </a:moveTo>
                  <a:lnTo>
                    <a:pt x="3364" y="3340"/>
                  </a:lnTo>
                  <a:cubicBezTo>
                    <a:pt x="4534" y="1585"/>
                    <a:pt x="6411" y="440"/>
                    <a:pt x="8507" y="220"/>
                  </a:cubicBezTo>
                  <a:cubicBezTo>
                    <a:pt x="10555" y="1"/>
                    <a:pt x="12627" y="415"/>
                    <a:pt x="14430" y="1414"/>
                  </a:cubicBezTo>
                  <a:lnTo>
                    <a:pt x="14455" y="1414"/>
                  </a:lnTo>
                  <a:cubicBezTo>
                    <a:pt x="14674" y="1536"/>
                    <a:pt x="14869" y="1658"/>
                    <a:pt x="15088" y="1804"/>
                  </a:cubicBezTo>
                  <a:cubicBezTo>
                    <a:pt x="15332" y="1951"/>
                    <a:pt x="15405" y="2292"/>
                    <a:pt x="15235" y="2536"/>
                  </a:cubicBezTo>
                  <a:cubicBezTo>
                    <a:pt x="15186" y="2584"/>
                    <a:pt x="15137" y="2633"/>
                    <a:pt x="15088" y="2682"/>
                  </a:cubicBezTo>
                  <a:cubicBezTo>
                    <a:pt x="14601" y="2999"/>
                    <a:pt x="14333" y="3364"/>
                    <a:pt x="14308" y="3633"/>
                  </a:cubicBezTo>
                  <a:cubicBezTo>
                    <a:pt x="14308" y="3681"/>
                    <a:pt x="14308" y="3754"/>
                    <a:pt x="14333" y="3803"/>
                  </a:cubicBezTo>
                  <a:cubicBezTo>
                    <a:pt x="14357" y="3852"/>
                    <a:pt x="14406" y="3901"/>
                    <a:pt x="14479" y="3925"/>
                  </a:cubicBezTo>
                  <a:cubicBezTo>
                    <a:pt x="14747" y="4047"/>
                    <a:pt x="15235" y="3998"/>
                    <a:pt x="15942" y="3706"/>
                  </a:cubicBezTo>
                  <a:cubicBezTo>
                    <a:pt x="16502" y="3486"/>
                    <a:pt x="16892" y="4242"/>
                    <a:pt x="16429" y="4608"/>
                  </a:cubicBezTo>
                  <a:cubicBezTo>
                    <a:pt x="16063" y="4827"/>
                    <a:pt x="15795" y="5193"/>
                    <a:pt x="15698" y="5583"/>
                  </a:cubicBezTo>
                  <a:cubicBezTo>
                    <a:pt x="15673" y="5680"/>
                    <a:pt x="15673" y="5802"/>
                    <a:pt x="15722" y="5899"/>
                  </a:cubicBezTo>
                  <a:lnTo>
                    <a:pt x="15722" y="5899"/>
                  </a:lnTo>
                  <a:cubicBezTo>
                    <a:pt x="15771" y="5973"/>
                    <a:pt x="15868" y="6046"/>
                    <a:pt x="15942" y="6094"/>
                  </a:cubicBezTo>
                  <a:cubicBezTo>
                    <a:pt x="16234" y="6265"/>
                    <a:pt x="16697" y="6289"/>
                    <a:pt x="17307" y="6094"/>
                  </a:cubicBezTo>
                  <a:cubicBezTo>
                    <a:pt x="17940" y="5899"/>
                    <a:pt x="18282" y="6777"/>
                    <a:pt x="17697" y="7069"/>
                  </a:cubicBezTo>
                  <a:cubicBezTo>
                    <a:pt x="17038" y="7411"/>
                    <a:pt x="16697" y="7776"/>
                    <a:pt x="16624" y="8118"/>
                  </a:cubicBezTo>
                  <a:cubicBezTo>
                    <a:pt x="16575" y="8191"/>
                    <a:pt x="16575" y="8288"/>
                    <a:pt x="16624" y="8386"/>
                  </a:cubicBezTo>
                  <a:cubicBezTo>
                    <a:pt x="16648" y="8459"/>
                    <a:pt x="16697" y="8508"/>
                    <a:pt x="16770" y="8556"/>
                  </a:cubicBezTo>
                  <a:cubicBezTo>
                    <a:pt x="17038" y="8727"/>
                    <a:pt x="17477" y="8776"/>
                    <a:pt x="18111" y="8581"/>
                  </a:cubicBezTo>
                  <a:cubicBezTo>
                    <a:pt x="18379" y="8483"/>
                    <a:pt x="18672" y="8654"/>
                    <a:pt x="18769" y="8922"/>
                  </a:cubicBezTo>
                  <a:cubicBezTo>
                    <a:pt x="18769" y="8995"/>
                    <a:pt x="18793" y="9068"/>
                    <a:pt x="18769" y="9166"/>
                  </a:cubicBezTo>
                  <a:cubicBezTo>
                    <a:pt x="18745" y="9409"/>
                    <a:pt x="18696" y="9678"/>
                    <a:pt x="18647" y="9946"/>
                  </a:cubicBezTo>
                  <a:cubicBezTo>
                    <a:pt x="18598" y="10092"/>
                    <a:pt x="18574" y="10238"/>
                    <a:pt x="18525" y="10384"/>
                  </a:cubicBezTo>
                  <a:cubicBezTo>
                    <a:pt x="19037" y="10799"/>
                    <a:pt x="19817" y="11725"/>
                    <a:pt x="19086" y="13334"/>
                  </a:cubicBezTo>
                  <a:cubicBezTo>
                    <a:pt x="18379" y="14942"/>
                    <a:pt x="17112" y="14845"/>
                    <a:pt x="16429" y="14674"/>
                  </a:cubicBezTo>
                  <a:cubicBezTo>
                    <a:pt x="15527" y="15917"/>
                    <a:pt x="12115" y="19696"/>
                    <a:pt x="6119" y="17209"/>
                  </a:cubicBezTo>
                  <a:cubicBezTo>
                    <a:pt x="1" y="14699"/>
                    <a:pt x="854" y="9897"/>
                    <a:pt x="1244" y="8581"/>
                  </a:cubicBezTo>
                  <a:cubicBezTo>
                    <a:pt x="780" y="8118"/>
                    <a:pt x="74" y="7045"/>
                    <a:pt x="780" y="5217"/>
                  </a:cubicBezTo>
                  <a:cubicBezTo>
                    <a:pt x="1463" y="3389"/>
                    <a:pt x="2633" y="3316"/>
                    <a:pt x="3291" y="3462"/>
                  </a:cubicBezTo>
                  <a:close/>
                  <a:moveTo>
                    <a:pt x="4242" y="3925"/>
                  </a:moveTo>
                  <a:cubicBezTo>
                    <a:pt x="4169" y="4047"/>
                    <a:pt x="4071" y="4193"/>
                    <a:pt x="3998" y="4339"/>
                  </a:cubicBezTo>
                  <a:lnTo>
                    <a:pt x="3998" y="4364"/>
                  </a:lnTo>
                  <a:cubicBezTo>
                    <a:pt x="3827" y="4608"/>
                    <a:pt x="3510" y="4681"/>
                    <a:pt x="3267" y="4534"/>
                  </a:cubicBezTo>
                  <a:cubicBezTo>
                    <a:pt x="3267" y="4534"/>
                    <a:pt x="2365" y="4023"/>
                    <a:pt x="1755" y="5583"/>
                  </a:cubicBezTo>
                  <a:cubicBezTo>
                    <a:pt x="1097" y="7338"/>
                    <a:pt x="2121" y="7947"/>
                    <a:pt x="2121" y="7947"/>
                  </a:cubicBezTo>
                  <a:cubicBezTo>
                    <a:pt x="2340" y="8093"/>
                    <a:pt x="2414" y="8337"/>
                    <a:pt x="2340" y="8581"/>
                  </a:cubicBezTo>
                  <a:cubicBezTo>
                    <a:pt x="2340" y="8605"/>
                    <a:pt x="342" y="13699"/>
                    <a:pt x="6533" y="16283"/>
                  </a:cubicBezTo>
                  <a:cubicBezTo>
                    <a:pt x="12797" y="18867"/>
                    <a:pt x="15795" y="13797"/>
                    <a:pt x="15795" y="13797"/>
                  </a:cubicBezTo>
                  <a:cubicBezTo>
                    <a:pt x="15868" y="13675"/>
                    <a:pt x="15917" y="13846"/>
                    <a:pt x="15966" y="13846"/>
                  </a:cubicBezTo>
                  <a:cubicBezTo>
                    <a:pt x="16015" y="13870"/>
                    <a:pt x="16088" y="13748"/>
                    <a:pt x="16234" y="13821"/>
                  </a:cubicBezTo>
                  <a:cubicBezTo>
                    <a:pt x="16234" y="13821"/>
                    <a:pt x="17575" y="14211"/>
                    <a:pt x="18135" y="12944"/>
                  </a:cubicBezTo>
                  <a:cubicBezTo>
                    <a:pt x="18720" y="11676"/>
                    <a:pt x="17843" y="11164"/>
                    <a:pt x="17697" y="11116"/>
                  </a:cubicBezTo>
                  <a:cubicBezTo>
                    <a:pt x="17477" y="10994"/>
                    <a:pt x="17355" y="10726"/>
                    <a:pt x="17428" y="10482"/>
                  </a:cubicBezTo>
                  <a:cubicBezTo>
                    <a:pt x="17502" y="10238"/>
                    <a:pt x="17575" y="9994"/>
                    <a:pt x="17623" y="9775"/>
                  </a:cubicBezTo>
                  <a:cubicBezTo>
                    <a:pt x="17136" y="9824"/>
                    <a:pt x="16648" y="9702"/>
                    <a:pt x="16210" y="9458"/>
                  </a:cubicBezTo>
                  <a:cubicBezTo>
                    <a:pt x="15966" y="9288"/>
                    <a:pt x="15771" y="9044"/>
                    <a:pt x="15649" y="8776"/>
                  </a:cubicBezTo>
                  <a:cubicBezTo>
                    <a:pt x="15552" y="8483"/>
                    <a:pt x="15527" y="8166"/>
                    <a:pt x="15600" y="7874"/>
                  </a:cubicBezTo>
                  <a:cubicBezTo>
                    <a:pt x="15673" y="7654"/>
                    <a:pt x="15771" y="7411"/>
                    <a:pt x="15917" y="7216"/>
                  </a:cubicBezTo>
                  <a:cubicBezTo>
                    <a:pt x="15747" y="7191"/>
                    <a:pt x="15600" y="7118"/>
                    <a:pt x="15454" y="7045"/>
                  </a:cubicBezTo>
                  <a:cubicBezTo>
                    <a:pt x="15162" y="6899"/>
                    <a:pt x="14942" y="6679"/>
                    <a:pt x="14796" y="6387"/>
                  </a:cubicBezTo>
                  <a:lnTo>
                    <a:pt x="14796" y="6363"/>
                  </a:lnTo>
                  <a:cubicBezTo>
                    <a:pt x="14650" y="6094"/>
                    <a:pt x="14601" y="5753"/>
                    <a:pt x="14650" y="5436"/>
                  </a:cubicBezTo>
                  <a:cubicBezTo>
                    <a:pt x="14674" y="5290"/>
                    <a:pt x="14723" y="5168"/>
                    <a:pt x="14772" y="5022"/>
                  </a:cubicBezTo>
                  <a:cubicBezTo>
                    <a:pt x="14528" y="5022"/>
                    <a:pt x="14284" y="4973"/>
                    <a:pt x="14040" y="4876"/>
                  </a:cubicBezTo>
                  <a:cubicBezTo>
                    <a:pt x="13797" y="4754"/>
                    <a:pt x="13553" y="4559"/>
                    <a:pt x="13431" y="4315"/>
                  </a:cubicBezTo>
                  <a:cubicBezTo>
                    <a:pt x="13285" y="4071"/>
                    <a:pt x="13236" y="3779"/>
                    <a:pt x="13260" y="3486"/>
                  </a:cubicBezTo>
                  <a:cubicBezTo>
                    <a:pt x="13358" y="3048"/>
                    <a:pt x="13577" y="2633"/>
                    <a:pt x="13894" y="2316"/>
                  </a:cubicBezTo>
                  <a:cubicBezTo>
                    <a:pt x="12310" y="1414"/>
                    <a:pt x="10457" y="1049"/>
                    <a:pt x="8629" y="1244"/>
                  </a:cubicBezTo>
                  <a:cubicBezTo>
                    <a:pt x="6850" y="1439"/>
                    <a:pt x="5241" y="2414"/>
                    <a:pt x="4242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-4124182" y="1069991"/>
              <a:ext cx="476112" cy="227758"/>
            </a:xfrm>
            <a:custGeom>
              <a:avLst/>
              <a:gdLst/>
              <a:ahLst/>
              <a:cxnLst/>
              <a:rect l="l" t="t" r="r" b="b"/>
              <a:pathLst>
                <a:path w="15187" h="7265" extrusionOk="0">
                  <a:moveTo>
                    <a:pt x="586" y="123"/>
                  </a:moveTo>
                  <a:cubicBezTo>
                    <a:pt x="1" y="1634"/>
                    <a:pt x="5485" y="3633"/>
                    <a:pt x="6290" y="4023"/>
                  </a:cubicBezTo>
                  <a:cubicBezTo>
                    <a:pt x="8142" y="4900"/>
                    <a:pt x="10043" y="5705"/>
                    <a:pt x="11969" y="6387"/>
                  </a:cubicBezTo>
                  <a:cubicBezTo>
                    <a:pt x="12725" y="6655"/>
                    <a:pt x="13968" y="7265"/>
                    <a:pt x="14772" y="6948"/>
                  </a:cubicBezTo>
                  <a:cubicBezTo>
                    <a:pt x="15186" y="6777"/>
                    <a:pt x="14943" y="6168"/>
                    <a:pt x="14528" y="6314"/>
                  </a:cubicBezTo>
                  <a:cubicBezTo>
                    <a:pt x="13821" y="6582"/>
                    <a:pt x="12481" y="5875"/>
                    <a:pt x="11823" y="5656"/>
                  </a:cubicBezTo>
                  <a:cubicBezTo>
                    <a:pt x="10360" y="5144"/>
                    <a:pt x="8946" y="4535"/>
                    <a:pt x="7533" y="3901"/>
                  </a:cubicBezTo>
                  <a:cubicBezTo>
                    <a:pt x="6119" y="3267"/>
                    <a:pt x="1780" y="1853"/>
                    <a:pt x="1293" y="147"/>
                  </a:cubicBezTo>
                  <a:cubicBezTo>
                    <a:pt x="1244" y="1"/>
                    <a:pt x="635" y="1"/>
                    <a:pt x="586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-4146315" y="1203731"/>
              <a:ext cx="4608" cy="5392"/>
            </a:xfrm>
            <a:custGeom>
              <a:avLst/>
              <a:gdLst/>
              <a:ahLst/>
              <a:cxnLst/>
              <a:rect l="l" t="t" r="r" b="b"/>
              <a:pathLst>
                <a:path w="147" h="172" extrusionOk="0">
                  <a:moveTo>
                    <a:pt x="0" y="98"/>
                  </a:moveTo>
                  <a:cubicBezTo>
                    <a:pt x="24" y="122"/>
                    <a:pt x="24" y="122"/>
                    <a:pt x="73" y="147"/>
                  </a:cubicBezTo>
                  <a:cubicBezTo>
                    <a:pt x="98" y="171"/>
                    <a:pt x="146" y="147"/>
                    <a:pt x="98" y="122"/>
                  </a:cubicBezTo>
                  <a:cubicBezTo>
                    <a:pt x="98" y="98"/>
                    <a:pt x="98" y="74"/>
                    <a:pt x="73" y="49"/>
                  </a:cubicBezTo>
                  <a:cubicBezTo>
                    <a:pt x="49" y="1"/>
                    <a:pt x="0" y="49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-4153212" y="1197617"/>
              <a:ext cx="462350" cy="204810"/>
            </a:xfrm>
            <a:custGeom>
              <a:avLst/>
              <a:gdLst/>
              <a:ahLst/>
              <a:cxnLst/>
              <a:rect l="l" t="t" r="r" b="b"/>
              <a:pathLst>
                <a:path w="14748" h="6533" extrusionOk="0">
                  <a:moveTo>
                    <a:pt x="49" y="196"/>
                  </a:moveTo>
                  <a:cubicBezTo>
                    <a:pt x="976" y="1926"/>
                    <a:pt x="11920" y="6533"/>
                    <a:pt x="13894" y="6338"/>
                  </a:cubicBezTo>
                  <a:cubicBezTo>
                    <a:pt x="14114" y="6314"/>
                    <a:pt x="14747" y="6167"/>
                    <a:pt x="14650" y="6021"/>
                  </a:cubicBezTo>
                  <a:cubicBezTo>
                    <a:pt x="14431" y="5924"/>
                    <a:pt x="14211" y="5851"/>
                    <a:pt x="13967" y="5802"/>
                  </a:cubicBezTo>
                  <a:cubicBezTo>
                    <a:pt x="9361" y="4242"/>
                    <a:pt x="4266" y="2901"/>
                    <a:pt x="244" y="49"/>
                  </a:cubicBezTo>
                  <a:cubicBezTo>
                    <a:pt x="147" y="1"/>
                    <a:pt x="1" y="74"/>
                    <a:pt x="49" y="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-3964454" y="1023405"/>
              <a:ext cx="110822" cy="33639"/>
            </a:xfrm>
            <a:custGeom>
              <a:avLst/>
              <a:gdLst/>
              <a:ahLst/>
              <a:cxnLst/>
              <a:rect l="l" t="t" r="r" b="b"/>
              <a:pathLst>
                <a:path w="3535" h="1073" extrusionOk="0">
                  <a:moveTo>
                    <a:pt x="3510" y="244"/>
                  </a:moveTo>
                  <a:cubicBezTo>
                    <a:pt x="2974" y="24"/>
                    <a:pt x="2389" y="0"/>
                    <a:pt x="1828" y="146"/>
                  </a:cubicBezTo>
                  <a:cubicBezTo>
                    <a:pt x="1243" y="268"/>
                    <a:pt x="512" y="439"/>
                    <a:pt x="73" y="878"/>
                  </a:cubicBezTo>
                  <a:cubicBezTo>
                    <a:pt x="0" y="926"/>
                    <a:pt x="25" y="1073"/>
                    <a:pt x="122" y="1048"/>
                  </a:cubicBezTo>
                  <a:cubicBezTo>
                    <a:pt x="658" y="926"/>
                    <a:pt x="1170" y="707"/>
                    <a:pt x="1707" y="585"/>
                  </a:cubicBezTo>
                  <a:cubicBezTo>
                    <a:pt x="2292" y="463"/>
                    <a:pt x="2901" y="366"/>
                    <a:pt x="3510" y="317"/>
                  </a:cubicBezTo>
                  <a:cubicBezTo>
                    <a:pt x="3535" y="293"/>
                    <a:pt x="3535" y="244"/>
                    <a:pt x="35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-3886517" y="1163226"/>
              <a:ext cx="94771" cy="32134"/>
            </a:xfrm>
            <a:custGeom>
              <a:avLst/>
              <a:gdLst/>
              <a:ahLst/>
              <a:cxnLst/>
              <a:rect l="l" t="t" r="r" b="b"/>
              <a:pathLst>
                <a:path w="3023" h="1025" extrusionOk="0">
                  <a:moveTo>
                    <a:pt x="2999" y="976"/>
                  </a:moveTo>
                  <a:cubicBezTo>
                    <a:pt x="2560" y="659"/>
                    <a:pt x="2072" y="415"/>
                    <a:pt x="1560" y="244"/>
                  </a:cubicBezTo>
                  <a:cubicBezTo>
                    <a:pt x="1097" y="74"/>
                    <a:pt x="585" y="1"/>
                    <a:pt x="98" y="25"/>
                  </a:cubicBezTo>
                  <a:cubicBezTo>
                    <a:pt x="1" y="25"/>
                    <a:pt x="1" y="147"/>
                    <a:pt x="74" y="196"/>
                  </a:cubicBezTo>
                  <a:cubicBezTo>
                    <a:pt x="439" y="366"/>
                    <a:pt x="854" y="488"/>
                    <a:pt x="1244" y="561"/>
                  </a:cubicBezTo>
                  <a:cubicBezTo>
                    <a:pt x="1560" y="634"/>
                    <a:pt x="1877" y="732"/>
                    <a:pt x="2194" y="829"/>
                  </a:cubicBezTo>
                  <a:cubicBezTo>
                    <a:pt x="2462" y="927"/>
                    <a:pt x="2706" y="903"/>
                    <a:pt x="2974" y="1000"/>
                  </a:cubicBezTo>
                  <a:cubicBezTo>
                    <a:pt x="2999" y="1024"/>
                    <a:pt x="3023" y="976"/>
                    <a:pt x="2999" y="9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-4087502" y="1181566"/>
              <a:ext cx="243057" cy="118472"/>
            </a:xfrm>
            <a:custGeom>
              <a:avLst/>
              <a:gdLst/>
              <a:ahLst/>
              <a:cxnLst/>
              <a:rect l="l" t="t" r="r" b="b"/>
              <a:pathLst>
                <a:path w="7753" h="3779" extrusionOk="0">
                  <a:moveTo>
                    <a:pt x="1" y="49"/>
                  </a:moveTo>
                  <a:cubicBezTo>
                    <a:pt x="2097" y="1853"/>
                    <a:pt x="5047" y="2853"/>
                    <a:pt x="7606" y="3754"/>
                  </a:cubicBezTo>
                  <a:cubicBezTo>
                    <a:pt x="7703" y="3779"/>
                    <a:pt x="7752" y="3657"/>
                    <a:pt x="7679" y="3608"/>
                  </a:cubicBezTo>
                  <a:cubicBezTo>
                    <a:pt x="5168" y="2341"/>
                    <a:pt x="2560" y="1244"/>
                    <a:pt x="25" y="1"/>
                  </a:cubicBezTo>
                  <a:cubicBezTo>
                    <a:pt x="1" y="1"/>
                    <a:pt x="1" y="25"/>
                    <a:pt x="1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-4040101" y="1490301"/>
              <a:ext cx="48154" cy="38999"/>
            </a:xfrm>
            <a:custGeom>
              <a:avLst/>
              <a:gdLst/>
              <a:ahLst/>
              <a:cxnLst/>
              <a:rect l="l" t="t" r="r" b="b"/>
              <a:pathLst>
                <a:path w="1536" h="1244" extrusionOk="0">
                  <a:moveTo>
                    <a:pt x="25" y="98"/>
                  </a:moveTo>
                  <a:cubicBezTo>
                    <a:pt x="0" y="414"/>
                    <a:pt x="317" y="658"/>
                    <a:pt x="561" y="804"/>
                  </a:cubicBezTo>
                  <a:cubicBezTo>
                    <a:pt x="805" y="951"/>
                    <a:pt x="1268" y="1243"/>
                    <a:pt x="1511" y="1121"/>
                  </a:cubicBezTo>
                  <a:cubicBezTo>
                    <a:pt x="1511" y="1097"/>
                    <a:pt x="1536" y="1097"/>
                    <a:pt x="1536" y="1073"/>
                  </a:cubicBezTo>
                  <a:cubicBezTo>
                    <a:pt x="1487" y="878"/>
                    <a:pt x="1195" y="804"/>
                    <a:pt x="1024" y="707"/>
                  </a:cubicBezTo>
                  <a:cubicBezTo>
                    <a:pt x="707" y="536"/>
                    <a:pt x="439" y="341"/>
                    <a:pt x="220" y="73"/>
                  </a:cubicBezTo>
                  <a:cubicBezTo>
                    <a:pt x="146" y="0"/>
                    <a:pt x="49" y="24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-4050039" y="1503280"/>
              <a:ext cx="45113" cy="34422"/>
            </a:xfrm>
            <a:custGeom>
              <a:avLst/>
              <a:gdLst/>
              <a:ahLst/>
              <a:cxnLst/>
              <a:rect l="l" t="t" r="r" b="b"/>
              <a:pathLst>
                <a:path w="1439" h="1098" extrusionOk="0">
                  <a:moveTo>
                    <a:pt x="73" y="244"/>
                  </a:moveTo>
                  <a:cubicBezTo>
                    <a:pt x="342" y="585"/>
                    <a:pt x="878" y="1097"/>
                    <a:pt x="1365" y="1024"/>
                  </a:cubicBezTo>
                  <a:cubicBezTo>
                    <a:pt x="1414" y="1000"/>
                    <a:pt x="1438" y="951"/>
                    <a:pt x="1414" y="902"/>
                  </a:cubicBezTo>
                  <a:cubicBezTo>
                    <a:pt x="1317" y="756"/>
                    <a:pt x="1170" y="659"/>
                    <a:pt x="1024" y="610"/>
                  </a:cubicBezTo>
                  <a:cubicBezTo>
                    <a:pt x="756" y="439"/>
                    <a:pt x="488" y="269"/>
                    <a:pt x="244" y="74"/>
                  </a:cubicBezTo>
                  <a:cubicBezTo>
                    <a:pt x="147" y="0"/>
                    <a:pt x="0" y="122"/>
                    <a:pt x="73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14"/>
            <p:cNvSpPr/>
            <p:nvPr/>
          </p:nvSpPr>
          <p:spPr>
            <a:xfrm>
              <a:off x="-4056936" y="1521620"/>
              <a:ext cx="45896" cy="32134"/>
            </a:xfrm>
            <a:custGeom>
              <a:avLst/>
              <a:gdLst/>
              <a:ahLst/>
              <a:cxnLst/>
              <a:rect l="l" t="t" r="r" b="b"/>
              <a:pathLst>
                <a:path w="1464" h="1025" extrusionOk="0">
                  <a:moveTo>
                    <a:pt x="25" y="74"/>
                  </a:moveTo>
                  <a:cubicBezTo>
                    <a:pt x="318" y="561"/>
                    <a:pt x="781" y="902"/>
                    <a:pt x="1342" y="1024"/>
                  </a:cubicBezTo>
                  <a:cubicBezTo>
                    <a:pt x="1415" y="1024"/>
                    <a:pt x="1463" y="927"/>
                    <a:pt x="1415" y="854"/>
                  </a:cubicBezTo>
                  <a:cubicBezTo>
                    <a:pt x="1195" y="707"/>
                    <a:pt x="952" y="610"/>
                    <a:pt x="732" y="464"/>
                  </a:cubicBezTo>
                  <a:cubicBezTo>
                    <a:pt x="513" y="317"/>
                    <a:pt x="318" y="171"/>
                    <a:pt x="74" y="25"/>
                  </a:cubicBezTo>
                  <a:cubicBezTo>
                    <a:pt x="50" y="0"/>
                    <a:pt x="1" y="25"/>
                    <a:pt x="2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14"/>
            <p:cNvSpPr/>
            <p:nvPr/>
          </p:nvSpPr>
          <p:spPr>
            <a:xfrm>
              <a:off x="-4060729" y="1535382"/>
              <a:ext cx="41288" cy="34422"/>
            </a:xfrm>
            <a:custGeom>
              <a:avLst/>
              <a:gdLst/>
              <a:ahLst/>
              <a:cxnLst/>
              <a:rect l="l" t="t" r="r" b="b"/>
              <a:pathLst>
                <a:path w="1317" h="1098" extrusionOk="0">
                  <a:moveTo>
                    <a:pt x="0" y="146"/>
                  </a:moveTo>
                  <a:cubicBezTo>
                    <a:pt x="195" y="658"/>
                    <a:pt x="658" y="1024"/>
                    <a:pt x="1219" y="1097"/>
                  </a:cubicBezTo>
                  <a:cubicBezTo>
                    <a:pt x="1292" y="1097"/>
                    <a:pt x="1316" y="1000"/>
                    <a:pt x="1316" y="951"/>
                  </a:cubicBezTo>
                  <a:cubicBezTo>
                    <a:pt x="1219" y="756"/>
                    <a:pt x="1073" y="634"/>
                    <a:pt x="902" y="536"/>
                  </a:cubicBezTo>
                  <a:cubicBezTo>
                    <a:pt x="658" y="390"/>
                    <a:pt x="439" y="195"/>
                    <a:pt x="195" y="49"/>
                  </a:cubicBezTo>
                  <a:cubicBezTo>
                    <a:pt x="122" y="0"/>
                    <a:pt x="0" y="25"/>
                    <a:pt x="0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-4172304" y="1792891"/>
              <a:ext cx="32134" cy="43576"/>
            </a:xfrm>
            <a:custGeom>
              <a:avLst/>
              <a:gdLst/>
              <a:ahLst/>
              <a:cxnLst/>
              <a:rect l="l" t="t" r="r" b="b"/>
              <a:pathLst>
                <a:path w="1025" h="1390" extrusionOk="0">
                  <a:moveTo>
                    <a:pt x="0" y="98"/>
                  </a:moveTo>
                  <a:cubicBezTo>
                    <a:pt x="25" y="561"/>
                    <a:pt x="366" y="1390"/>
                    <a:pt x="927" y="1366"/>
                  </a:cubicBezTo>
                  <a:cubicBezTo>
                    <a:pt x="1000" y="1366"/>
                    <a:pt x="1024" y="1292"/>
                    <a:pt x="1024" y="1244"/>
                  </a:cubicBezTo>
                  <a:cubicBezTo>
                    <a:pt x="1000" y="1049"/>
                    <a:pt x="902" y="976"/>
                    <a:pt x="756" y="829"/>
                  </a:cubicBezTo>
                  <a:cubicBezTo>
                    <a:pt x="488" y="634"/>
                    <a:pt x="293" y="366"/>
                    <a:pt x="147" y="49"/>
                  </a:cubicBezTo>
                  <a:cubicBezTo>
                    <a:pt x="98" y="1"/>
                    <a:pt x="0" y="25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-4178417" y="1814303"/>
              <a:ext cx="40536" cy="42040"/>
            </a:xfrm>
            <a:custGeom>
              <a:avLst/>
              <a:gdLst/>
              <a:ahLst/>
              <a:cxnLst/>
              <a:rect l="l" t="t" r="r" b="b"/>
              <a:pathLst>
                <a:path w="1293" h="1341" extrusionOk="0">
                  <a:moveTo>
                    <a:pt x="0" y="49"/>
                  </a:moveTo>
                  <a:cubicBezTo>
                    <a:pt x="0" y="561"/>
                    <a:pt x="585" y="1292"/>
                    <a:pt x="1122" y="1341"/>
                  </a:cubicBezTo>
                  <a:cubicBezTo>
                    <a:pt x="1195" y="1341"/>
                    <a:pt x="1292" y="1267"/>
                    <a:pt x="1243" y="1194"/>
                  </a:cubicBezTo>
                  <a:cubicBezTo>
                    <a:pt x="1122" y="999"/>
                    <a:pt x="975" y="829"/>
                    <a:pt x="780" y="731"/>
                  </a:cubicBezTo>
                  <a:cubicBezTo>
                    <a:pt x="512" y="512"/>
                    <a:pt x="317" y="219"/>
                    <a:pt x="49" y="24"/>
                  </a:cubicBezTo>
                  <a:cubicBezTo>
                    <a:pt x="25" y="0"/>
                    <a:pt x="0" y="24"/>
                    <a:pt x="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-4185314" y="1829571"/>
              <a:ext cx="33670" cy="41288"/>
            </a:xfrm>
            <a:custGeom>
              <a:avLst/>
              <a:gdLst/>
              <a:ahLst/>
              <a:cxnLst/>
              <a:rect l="l" t="t" r="r" b="b"/>
              <a:pathLst>
                <a:path w="1074" h="1317" extrusionOk="0">
                  <a:moveTo>
                    <a:pt x="25" y="98"/>
                  </a:moveTo>
                  <a:cubicBezTo>
                    <a:pt x="1" y="512"/>
                    <a:pt x="488" y="1317"/>
                    <a:pt x="976" y="1244"/>
                  </a:cubicBezTo>
                  <a:cubicBezTo>
                    <a:pt x="1025" y="1244"/>
                    <a:pt x="1073" y="1195"/>
                    <a:pt x="1073" y="1146"/>
                  </a:cubicBezTo>
                  <a:cubicBezTo>
                    <a:pt x="1000" y="707"/>
                    <a:pt x="342" y="488"/>
                    <a:pt x="172" y="74"/>
                  </a:cubicBezTo>
                  <a:cubicBezTo>
                    <a:pt x="147" y="1"/>
                    <a:pt x="50" y="1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9" name="Google Shape;1349;p14"/>
          <p:cNvGrpSpPr/>
          <p:nvPr/>
        </p:nvGrpSpPr>
        <p:grpSpPr>
          <a:xfrm>
            <a:off x="6592355" y="6144755"/>
            <a:ext cx="1371653" cy="1128300"/>
            <a:chOff x="-71128" y="1367252"/>
            <a:chExt cx="1537498" cy="1264722"/>
          </a:xfrm>
        </p:grpSpPr>
        <p:sp>
          <p:nvSpPr>
            <p:cNvPr id="1350" name="Google Shape;1350;p14"/>
            <p:cNvSpPr/>
            <p:nvPr/>
          </p:nvSpPr>
          <p:spPr>
            <a:xfrm>
              <a:off x="526434" y="1523908"/>
              <a:ext cx="425670" cy="265190"/>
            </a:xfrm>
            <a:custGeom>
              <a:avLst/>
              <a:gdLst/>
              <a:ahLst/>
              <a:cxnLst/>
              <a:rect l="l" t="t" r="r" b="b"/>
              <a:pathLst>
                <a:path w="13578" h="8459" extrusionOk="0">
                  <a:moveTo>
                    <a:pt x="1000" y="2584"/>
                  </a:moveTo>
                  <a:cubicBezTo>
                    <a:pt x="1000" y="2584"/>
                    <a:pt x="1292" y="7094"/>
                    <a:pt x="2145" y="7508"/>
                  </a:cubicBezTo>
                  <a:lnTo>
                    <a:pt x="2145" y="7508"/>
                  </a:lnTo>
                  <a:cubicBezTo>
                    <a:pt x="2194" y="7532"/>
                    <a:pt x="2267" y="7557"/>
                    <a:pt x="2340" y="7581"/>
                  </a:cubicBezTo>
                  <a:cubicBezTo>
                    <a:pt x="2901" y="7703"/>
                    <a:pt x="3900" y="7606"/>
                    <a:pt x="4778" y="7411"/>
                  </a:cubicBezTo>
                  <a:cubicBezTo>
                    <a:pt x="5290" y="7337"/>
                    <a:pt x="5802" y="7216"/>
                    <a:pt x="6289" y="7045"/>
                  </a:cubicBezTo>
                  <a:cubicBezTo>
                    <a:pt x="6362" y="6874"/>
                    <a:pt x="6582" y="6777"/>
                    <a:pt x="6777" y="6850"/>
                  </a:cubicBezTo>
                  <a:cubicBezTo>
                    <a:pt x="6801" y="6850"/>
                    <a:pt x="6850" y="6874"/>
                    <a:pt x="6898" y="6923"/>
                  </a:cubicBezTo>
                  <a:cubicBezTo>
                    <a:pt x="7093" y="7021"/>
                    <a:pt x="7288" y="7069"/>
                    <a:pt x="7508" y="7069"/>
                  </a:cubicBezTo>
                  <a:cubicBezTo>
                    <a:pt x="8532" y="7142"/>
                    <a:pt x="9555" y="7094"/>
                    <a:pt x="10555" y="6947"/>
                  </a:cubicBezTo>
                  <a:cubicBezTo>
                    <a:pt x="11603" y="6801"/>
                    <a:pt x="12480" y="6557"/>
                    <a:pt x="12700" y="6314"/>
                  </a:cubicBezTo>
                  <a:cubicBezTo>
                    <a:pt x="12773" y="5534"/>
                    <a:pt x="12578" y="2341"/>
                    <a:pt x="12529" y="1292"/>
                  </a:cubicBezTo>
                  <a:cubicBezTo>
                    <a:pt x="10555" y="1219"/>
                    <a:pt x="780" y="1000"/>
                    <a:pt x="1000" y="2560"/>
                  </a:cubicBezTo>
                  <a:lnTo>
                    <a:pt x="1000" y="2584"/>
                  </a:lnTo>
                  <a:close/>
                  <a:moveTo>
                    <a:pt x="1804" y="8191"/>
                  </a:moveTo>
                  <a:cubicBezTo>
                    <a:pt x="561" y="7581"/>
                    <a:pt x="269" y="2633"/>
                    <a:pt x="269" y="2633"/>
                  </a:cubicBezTo>
                  <a:cubicBezTo>
                    <a:pt x="0" y="1"/>
                    <a:pt x="12870" y="537"/>
                    <a:pt x="12895" y="537"/>
                  </a:cubicBezTo>
                  <a:cubicBezTo>
                    <a:pt x="13090" y="537"/>
                    <a:pt x="13260" y="707"/>
                    <a:pt x="13260" y="902"/>
                  </a:cubicBezTo>
                  <a:cubicBezTo>
                    <a:pt x="13260" y="902"/>
                    <a:pt x="13577" y="5485"/>
                    <a:pt x="13455" y="6436"/>
                  </a:cubicBezTo>
                  <a:cubicBezTo>
                    <a:pt x="13431" y="6557"/>
                    <a:pt x="13382" y="6679"/>
                    <a:pt x="13309" y="6801"/>
                  </a:cubicBezTo>
                  <a:lnTo>
                    <a:pt x="13285" y="6801"/>
                  </a:lnTo>
                  <a:cubicBezTo>
                    <a:pt x="12919" y="7216"/>
                    <a:pt x="11871" y="7508"/>
                    <a:pt x="10677" y="7703"/>
                  </a:cubicBezTo>
                  <a:cubicBezTo>
                    <a:pt x="9604" y="7874"/>
                    <a:pt x="8507" y="7898"/>
                    <a:pt x="7435" y="7825"/>
                  </a:cubicBezTo>
                  <a:cubicBezTo>
                    <a:pt x="7167" y="7801"/>
                    <a:pt x="6898" y="7727"/>
                    <a:pt x="6655" y="7630"/>
                  </a:cubicBezTo>
                  <a:cubicBezTo>
                    <a:pt x="6094" y="7874"/>
                    <a:pt x="5533" y="8069"/>
                    <a:pt x="4948" y="8166"/>
                  </a:cubicBezTo>
                  <a:cubicBezTo>
                    <a:pt x="3973" y="8361"/>
                    <a:pt x="2852" y="8459"/>
                    <a:pt x="2170" y="8312"/>
                  </a:cubicBezTo>
                  <a:cubicBezTo>
                    <a:pt x="2048" y="8288"/>
                    <a:pt x="1926" y="8239"/>
                    <a:pt x="1829" y="8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310934" y="1767686"/>
              <a:ext cx="844412" cy="864288"/>
            </a:xfrm>
            <a:custGeom>
              <a:avLst/>
              <a:gdLst/>
              <a:ahLst/>
              <a:cxnLst/>
              <a:rect l="l" t="t" r="r" b="b"/>
              <a:pathLst>
                <a:path w="26935" h="27569" extrusionOk="0">
                  <a:moveTo>
                    <a:pt x="13626" y="4729"/>
                  </a:moveTo>
                  <a:cubicBezTo>
                    <a:pt x="13236" y="4461"/>
                    <a:pt x="7874" y="878"/>
                    <a:pt x="4388" y="5996"/>
                  </a:cubicBezTo>
                  <a:cubicBezTo>
                    <a:pt x="3121" y="7898"/>
                    <a:pt x="2121" y="10530"/>
                    <a:pt x="1609" y="13260"/>
                  </a:cubicBezTo>
                  <a:cubicBezTo>
                    <a:pt x="1171" y="15405"/>
                    <a:pt x="1122" y="17599"/>
                    <a:pt x="1488" y="19768"/>
                  </a:cubicBezTo>
                  <a:cubicBezTo>
                    <a:pt x="1829" y="21645"/>
                    <a:pt x="2584" y="23205"/>
                    <a:pt x="3876" y="24082"/>
                  </a:cubicBezTo>
                  <a:cubicBezTo>
                    <a:pt x="4388" y="24424"/>
                    <a:pt x="4973" y="24643"/>
                    <a:pt x="5558" y="24765"/>
                  </a:cubicBezTo>
                  <a:lnTo>
                    <a:pt x="5558" y="24765"/>
                  </a:lnTo>
                  <a:cubicBezTo>
                    <a:pt x="12578" y="26252"/>
                    <a:pt x="14162" y="21450"/>
                    <a:pt x="15747" y="16697"/>
                  </a:cubicBezTo>
                  <a:cubicBezTo>
                    <a:pt x="16405" y="14771"/>
                    <a:pt x="17039" y="12870"/>
                    <a:pt x="17989" y="11310"/>
                  </a:cubicBezTo>
                  <a:cubicBezTo>
                    <a:pt x="18891" y="9945"/>
                    <a:pt x="20207" y="8897"/>
                    <a:pt x="21719" y="8361"/>
                  </a:cubicBezTo>
                  <a:cubicBezTo>
                    <a:pt x="23815" y="7581"/>
                    <a:pt x="26715" y="8141"/>
                    <a:pt x="23108" y="4144"/>
                  </a:cubicBezTo>
                  <a:cubicBezTo>
                    <a:pt x="22499" y="3437"/>
                    <a:pt x="21743" y="2876"/>
                    <a:pt x="20890" y="2535"/>
                  </a:cubicBezTo>
                  <a:cubicBezTo>
                    <a:pt x="19964" y="2170"/>
                    <a:pt x="18964" y="2145"/>
                    <a:pt x="18014" y="2438"/>
                  </a:cubicBezTo>
                  <a:cubicBezTo>
                    <a:pt x="16917" y="2754"/>
                    <a:pt x="15698" y="3461"/>
                    <a:pt x="14333" y="4704"/>
                  </a:cubicBezTo>
                  <a:cubicBezTo>
                    <a:pt x="14138" y="4875"/>
                    <a:pt x="13821" y="4899"/>
                    <a:pt x="13602" y="4729"/>
                  </a:cubicBezTo>
                  <a:close/>
                  <a:moveTo>
                    <a:pt x="3462" y="5363"/>
                  </a:moveTo>
                  <a:cubicBezTo>
                    <a:pt x="7118" y="0"/>
                    <a:pt x="12456" y="2681"/>
                    <a:pt x="13919" y="3583"/>
                  </a:cubicBezTo>
                  <a:cubicBezTo>
                    <a:pt x="15284" y="2389"/>
                    <a:pt x="16551" y="1682"/>
                    <a:pt x="17697" y="1365"/>
                  </a:cubicBezTo>
                  <a:cubicBezTo>
                    <a:pt x="18867" y="1000"/>
                    <a:pt x="20134" y="1024"/>
                    <a:pt x="21304" y="1463"/>
                  </a:cubicBezTo>
                  <a:cubicBezTo>
                    <a:pt x="22304" y="1877"/>
                    <a:pt x="23230" y="2535"/>
                    <a:pt x="23961" y="3364"/>
                  </a:cubicBezTo>
                  <a:cubicBezTo>
                    <a:pt x="25229" y="4875"/>
                    <a:pt x="26179" y="6630"/>
                    <a:pt x="26764" y="8531"/>
                  </a:cubicBezTo>
                  <a:cubicBezTo>
                    <a:pt x="26935" y="8970"/>
                    <a:pt x="26496" y="9433"/>
                    <a:pt x="26033" y="9263"/>
                  </a:cubicBezTo>
                  <a:cubicBezTo>
                    <a:pt x="24936" y="8848"/>
                    <a:pt x="23498" y="8921"/>
                    <a:pt x="22133" y="9433"/>
                  </a:cubicBezTo>
                  <a:cubicBezTo>
                    <a:pt x="20841" y="9896"/>
                    <a:pt x="19744" y="10749"/>
                    <a:pt x="18989" y="11919"/>
                  </a:cubicBezTo>
                  <a:cubicBezTo>
                    <a:pt x="18087" y="13358"/>
                    <a:pt x="17477" y="15210"/>
                    <a:pt x="16868" y="17062"/>
                  </a:cubicBezTo>
                  <a:cubicBezTo>
                    <a:pt x="15113" y="22279"/>
                    <a:pt x="13358" y="27568"/>
                    <a:pt x="5363" y="25862"/>
                  </a:cubicBezTo>
                  <a:cubicBezTo>
                    <a:pt x="4608" y="25740"/>
                    <a:pt x="3876" y="25447"/>
                    <a:pt x="3243" y="25009"/>
                  </a:cubicBezTo>
                  <a:cubicBezTo>
                    <a:pt x="1707" y="23961"/>
                    <a:pt x="781" y="22132"/>
                    <a:pt x="366" y="19963"/>
                  </a:cubicBezTo>
                  <a:cubicBezTo>
                    <a:pt x="1" y="17672"/>
                    <a:pt x="49" y="15332"/>
                    <a:pt x="513" y="13065"/>
                  </a:cubicBezTo>
                  <a:cubicBezTo>
                    <a:pt x="1024" y="10189"/>
                    <a:pt x="2097" y="7386"/>
                    <a:pt x="3462" y="5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-71128" y="1381015"/>
              <a:ext cx="1519158" cy="772589"/>
            </a:xfrm>
            <a:custGeom>
              <a:avLst/>
              <a:gdLst/>
              <a:ahLst/>
              <a:cxnLst/>
              <a:rect l="l" t="t" r="r" b="b"/>
              <a:pathLst>
                <a:path w="48458" h="24644" extrusionOk="0">
                  <a:moveTo>
                    <a:pt x="14625" y="21328"/>
                  </a:moveTo>
                  <a:cubicBezTo>
                    <a:pt x="6825" y="21816"/>
                    <a:pt x="14089" y="5290"/>
                    <a:pt x="25594" y="8970"/>
                  </a:cubicBezTo>
                  <a:cubicBezTo>
                    <a:pt x="29762" y="6045"/>
                    <a:pt x="41121" y="8312"/>
                    <a:pt x="44435" y="16332"/>
                  </a:cubicBezTo>
                  <a:cubicBezTo>
                    <a:pt x="45874" y="19622"/>
                    <a:pt x="38439" y="21060"/>
                    <a:pt x="38439" y="21060"/>
                  </a:cubicBezTo>
                  <a:cubicBezTo>
                    <a:pt x="38439" y="21060"/>
                    <a:pt x="48457" y="21402"/>
                    <a:pt x="48165" y="16088"/>
                  </a:cubicBezTo>
                  <a:cubicBezTo>
                    <a:pt x="47507" y="10067"/>
                    <a:pt x="36782" y="1"/>
                    <a:pt x="32541" y="293"/>
                  </a:cubicBezTo>
                  <a:cubicBezTo>
                    <a:pt x="28275" y="610"/>
                    <a:pt x="24863" y="3754"/>
                    <a:pt x="24863" y="3754"/>
                  </a:cubicBezTo>
                  <a:cubicBezTo>
                    <a:pt x="24863" y="3754"/>
                    <a:pt x="19330" y="1755"/>
                    <a:pt x="16575" y="2779"/>
                  </a:cubicBezTo>
                  <a:cubicBezTo>
                    <a:pt x="13796" y="3779"/>
                    <a:pt x="0" y="24643"/>
                    <a:pt x="14625" y="213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161927" y="1367252"/>
              <a:ext cx="1304442" cy="720642"/>
            </a:xfrm>
            <a:custGeom>
              <a:avLst/>
              <a:gdLst/>
              <a:ahLst/>
              <a:cxnLst/>
              <a:rect l="l" t="t" r="r" b="b"/>
              <a:pathLst>
                <a:path w="41609" h="22987" extrusionOk="0">
                  <a:moveTo>
                    <a:pt x="4754" y="20110"/>
                  </a:moveTo>
                  <a:cubicBezTo>
                    <a:pt x="5119" y="20841"/>
                    <a:pt x="5899" y="21280"/>
                    <a:pt x="7167" y="21182"/>
                  </a:cubicBezTo>
                  <a:cubicBezTo>
                    <a:pt x="7435" y="21182"/>
                    <a:pt x="7240" y="21353"/>
                    <a:pt x="7313" y="21621"/>
                  </a:cubicBezTo>
                  <a:cubicBezTo>
                    <a:pt x="7362" y="21914"/>
                    <a:pt x="7459" y="22231"/>
                    <a:pt x="7142" y="22304"/>
                  </a:cubicBezTo>
                  <a:cubicBezTo>
                    <a:pt x="4169" y="22986"/>
                    <a:pt x="2438" y="22694"/>
                    <a:pt x="1293" y="21767"/>
                  </a:cubicBezTo>
                  <a:cubicBezTo>
                    <a:pt x="391" y="21012"/>
                    <a:pt x="1" y="19891"/>
                    <a:pt x="25" y="18526"/>
                  </a:cubicBezTo>
                  <a:cubicBezTo>
                    <a:pt x="98" y="17087"/>
                    <a:pt x="415" y="15649"/>
                    <a:pt x="951" y="14333"/>
                  </a:cubicBezTo>
                  <a:cubicBezTo>
                    <a:pt x="2901" y="9166"/>
                    <a:pt x="7435" y="3243"/>
                    <a:pt x="8946" y="2682"/>
                  </a:cubicBezTo>
                  <a:cubicBezTo>
                    <a:pt x="11481" y="1756"/>
                    <a:pt x="16064" y="3145"/>
                    <a:pt x="17307" y="3559"/>
                  </a:cubicBezTo>
                  <a:cubicBezTo>
                    <a:pt x="18209" y="2804"/>
                    <a:pt x="21304" y="440"/>
                    <a:pt x="25058" y="171"/>
                  </a:cubicBezTo>
                  <a:cubicBezTo>
                    <a:pt x="27422" y="1"/>
                    <a:pt x="31566" y="2731"/>
                    <a:pt x="35051" y="6241"/>
                  </a:cubicBezTo>
                  <a:cubicBezTo>
                    <a:pt x="38245" y="9483"/>
                    <a:pt x="40975" y="13456"/>
                    <a:pt x="41291" y="16478"/>
                  </a:cubicBezTo>
                  <a:lnTo>
                    <a:pt x="41291" y="16502"/>
                  </a:lnTo>
                  <a:cubicBezTo>
                    <a:pt x="41608" y="22206"/>
                    <a:pt x="31810" y="22084"/>
                    <a:pt x="31030" y="22060"/>
                  </a:cubicBezTo>
                  <a:cubicBezTo>
                    <a:pt x="30323" y="22109"/>
                    <a:pt x="30201" y="21085"/>
                    <a:pt x="30883" y="20939"/>
                  </a:cubicBezTo>
                  <a:cubicBezTo>
                    <a:pt x="30908" y="20939"/>
                    <a:pt x="37635" y="19647"/>
                    <a:pt x="36490" y="17014"/>
                  </a:cubicBezTo>
                  <a:lnTo>
                    <a:pt x="36490" y="17014"/>
                  </a:lnTo>
                  <a:cubicBezTo>
                    <a:pt x="36173" y="16234"/>
                    <a:pt x="35758" y="15503"/>
                    <a:pt x="35295" y="14821"/>
                  </a:cubicBezTo>
                  <a:cubicBezTo>
                    <a:pt x="33394" y="12115"/>
                    <a:pt x="30445" y="10360"/>
                    <a:pt x="27447" y="9458"/>
                  </a:cubicBezTo>
                  <a:cubicBezTo>
                    <a:pt x="24473" y="8556"/>
                    <a:pt x="21475" y="8532"/>
                    <a:pt x="19452" y="9385"/>
                  </a:cubicBezTo>
                  <a:cubicBezTo>
                    <a:pt x="19110" y="9507"/>
                    <a:pt x="18794" y="9678"/>
                    <a:pt x="18501" y="9897"/>
                  </a:cubicBezTo>
                  <a:cubicBezTo>
                    <a:pt x="18355" y="9994"/>
                    <a:pt x="18160" y="10019"/>
                    <a:pt x="17989" y="9970"/>
                  </a:cubicBezTo>
                  <a:cubicBezTo>
                    <a:pt x="13187" y="8434"/>
                    <a:pt x="9166" y="10604"/>
                    <a:pt x="6801" y="13504"/>
                  </a:cubicBezTo>
                  <a:cubicBezTo>
                    <a:pt x="5875" y="14577"/>
                    <a:pt x="5192" y="15844"/>
                    <a:pt x="4778" y="17209"/>
                  </a:cubicBezTo>
                  <a:cubicBezTo>
                    <a:pt x="4437" y="18331"/>
                    <a:pt x="4412" y="19379"/>
                    <a:pt x="4754" y="20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414107" y="2071812"/>
              <a:ext cx="319425" cy="318673"/>
            </a:xfrm>
            <a:custGeom>
              <a:avLst/>
              <a:gdLst/>
              <a:ahLst/>
              <a:cxnLst/>
              <a:rect l="l" t="t" r="r" b="b"/>
              <a:pathLst>
                <a:path w="10189" h="10165" extrusionOk="0">
                  <a:moveTo>
                    <a:pt x="3315" y="975"/>
                  </a:moveTo>
                  <a:lnTo>
                    <a:pt x="3364" y="951"/>
                  </a:lnTo>
                  <a:cubicBezTo>
                    <a:pt x="5607" y="0"/>
                    <a:pt x="8215" y="1024"/>
                    <a:pt x="9214" y="3267"/>
                  </a:cubicBezTo>
                  <a:lnTo>
                    <a:pt x="9238" y="3315"/>
                  </a:lnTo>
                  <a:cubicBezTo>
                    <a:pt x="10189" y="5558"/>
                    <a:pt x="9165" y="8166"/>
                    <a:pt x="6947" y="9165"/>
                  </a:cubicBezTo>
                  <a:lnTo>
                    <a:pt x="6874" y="9190"/>
                  </a:lnTo>
                  <a:cubicBezTo>
                    <a:pt x="4607" y="10165"/>
                    <a:pt x="1975" y="9141"/>
                    <a:pt x="1000" y="6874"/>
                  </a:cubicBezTo>
                  <a:cubicBezTo>
                    <a:pt x="0" y="4607"/>
                    <a:pt x="1048" y="1975"/>
                    <a:pt x="3315" y="975"/>
                  </a:cubicBezTo>
                  <a:close/>
                  <a:moveTo>
                    <a:pt x="6484" y="1609"/>
                  </a:moveTo>
                  <a:cubicBezTo>
                    <a:pt x="5558" y="1243"/>
                    <a:pt x="4534" y="1268"/>
                    <a:pt x="3632" y="1658"/>
                  </a:cubicBezTo>
                  <a:lnTo>
                    <a:pt x="3632" y="1658"/>
                  </a:lnTo>
                  <a:cubicBezTo>
                    <a:pt x="610" y="2974"/>
                    <a:pt x="683" y="7313"/>
                    <a:pt x="3754" y="8531"/>
                  </a:cubicBezTo>
                  <a:cubicBezTo>
                    <a:pt x="6850" y="9750"/>
                    <a:pt x="9848" y="6630"/>
                    <a:pt x="8531" y="3583"/>
                  </a:cubicBezTo>
                  <a:lnTo>
                    <a:pt x="8531" y="3583"/>
                  </a:lnTo>
                  <a:cubicBezTo>
                    <a:pt x="8141" y="2682"/>
                    <a:pt x="7410" y="1975"/>
                    <a:pt x="6484" y="1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513455" y="2227684"/>
              <a:ext cx="157440" cy="103957"/>
            </a:xfrm>
            <a:custGeom>
              <a:avLst/>
              <a:gdLst/>
              <a:ahLst/>
              <a:cxnLst/>
              <a:rect l="l" t="t" r="r" b="b"/>
              <a:pathLst>
                <a:path w="5022" h="3316" extrusionOk="0">
                  <a:moveTo>
                    <a:pt x="317" y="2536"/>
                  </a:moveTo>
                  <a:cubicBezTo>
                    <a:pt x="0" y="2121"/>
                    <a:pt x="609" y="1658"/>
                    <a:pt x="926" y="2073"/>
                  </a:cubicBezTo>
                  <a:cubicBezTo>
                    <a:pt x="1146" y="2341"/>
                    <a:pt x="1487" y="2511"/>
                    <a:pt x="1828" y="2536"/>
                  </a:cubicBezTo>
                  <a:cubicBezTo>
                    <a:pt x="2608" y="2560"/>
                    <a:pt x="3364" y="2243"/>
                    <a:pt x="3876" y="1658"/>
                  </a:cubicBezTo>
                  <a:cubicBezTo>
                    <a:pt x="4119" y="1390"/>
                    <a:pt x="4241" y="1025"/>
                    <a:pt x="4192" y="659"/>
                  </a:cubicBezTo>
                  <a:cubicBezTo>
                    <a:pt x="4095" y="123"/>
                    <a:pt x="4899" y="1"/>
                    <a:pt x="4948" y="537"/>
                  </a:cubicBezTo>
                  <a:cubicBezTo>
                    <a:pt x="5021" y="1122"/>
                    <a:pt x="4851" y="1707"/>
                    <a:pt x="4461" y="2146"/>
                  </a:cubicBezTo>
                  <a:cubicBezTo>
                    <a:pt x="3778" y="2901"/>
                    <a:pt x="2803" y="3316"/>
                    <a:pt x="1779" y="3267"/>
                  </a:cubicBezTo>
                  <a:cubicBezTo>
                    <a:pt x="1194" y="3243"/>
                    <a:pt x="658" y="2974"/>
                    <a:pt x="317" y="2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526434" y="2226179"/>
              <a:ext cx="26020" cy="32102"/>
            </a:xfrm>
            <a:custGeom>
              <a:avLst/>
              <a:gdLst/>
              <a:ahLst/>
              <a:cxnLst/>
              <a:rect l="l" t="t" r="r" b="b"/>
              <a:pathLst>
                <a:path w="830" h="1024" extrusionOk="0">
                  <a:moveTo>
                    <a:pt x="171" y="244"/>
                  </a:moveTo>
                  <a:cubicBezTo>
                    <a:pt x="415" y="0"/>
                    <a:pt x="829" y="195"/>
                    <a:pt x="805" y="536"/>
                  </a:cubicBezTo>
                  <a:cubicBezTo>
                    <a:pt x="780" y="878"/>
                    <a:pt x="366" y="1024"/>
                    <a:pt x="122" y="780"/>
                  </a:cubicBezTo>
                  <a:cubicBezTo>
                    <a:pt x="0" y="609"/>
                    <a:pt x="0" y="366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595216" y="2201726"/>
              <a:ext cx="25989" cy="32886"/>
            </a:xfrm>
            <a:custGeom>
              <a:avLst/>
              <a:gdLst/>
              <a:ahLst/>
              <a:cxnLst/>
              <a:rect l="l" t="t" r="r" b="b"/>
              <a:pathLst>
                <a:path w="829" h="1049" extrusionOk="0">
                  <a:moveTo>
                    <a:pt x="171" y="244"/>
                  </a:moveTo>
                  <a:cubicBezTo>
                    <a:pt x="439" y="0"/>
                    <a:pt x="829" y="195"/>
                    <a:pt x="804" y="536"/>
                  </a:cubicBezTo>
                  <a:cubicBezTo>
                    <a:pt x="804" y="878"/>
                    <a:pt x="366" y="1048"/>
                    <a:pt x="146" y="780"/>
                  </a:cubicBezTo>
                  <a:cubicBezTo>
                    <a:pt x="0" y="634"/>
                    <a:pt x="0" y="390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480569" y="1592690"/>
              <a:ext cx="203305" cy="72607"/>
            </a:xfrm>
            <a:custGeom>
              <a:avLst/>
              <a:gdLst/>
              <a:ahLst/>
              <a:cxnLst/>
              <a:rect l="l" t="t" r="r" b="b"/>
              <a:pathLst>
                <a:path w="6485" h="2316" extrusionOk="0">
                  <a:moveTo>
                    <a:pt x="98" y="171"/>
                  </a:moveTo>
                  <a:cubicBezTo>
                    <a:pt x="1975" y="683"/>
                    <a:pt x="4315" y="2316"/>
                    <a:pt x="6338" y="1828"/>
                  </a:cubicBezTo>
                  <a:cubicBezTo>
                    <a:pt x="6485" y="1780"/>
                    <a:pt x="6485" y="1560"/>
                    <a:pt x="6338" y="1536"/>
                  </a:cubicBezTo>
                  <a:cubicBezTo>
                    <a:pt x="5461" y="1097"/>
                    <a:pt x="4364" y="1048"/>
                    <a:pt x="3413" y="780"/>
                  </a:cubicBezTo>
                  <a:cubicBezTo>
                    <a:pt x="2317" y="488"/>
                    <a:pt x="1220" y="317"/>
                    <a:pt x="123" y="49"/>
                  </a:cubicBezTo>
                  <a:cubicBezTo>
                    <a:pt x="25" y="0"/>
                    <a:pt x="1" y="147"/>
                    <a:pt x="98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827519" y="1565948"/>
              <a:ext cx="152831" cy="64989"/>
            </a:xfrm>
            <a:custGeom>
              <a:avLst/>
              <a:gdLst/>
              <a:ahLst/>
              <a:cxnLst/>
              <a:rect l="l" t="t" r="r" b="b"/>
              <a:pathLst>
                <a:path w="4875" h="2073" extrusionOk="0">
                  <a:moveTo>
                    <a:pt x="4802" y="0"/>
                  </a:moveTo>
                  <a:cubicBezTo>
                    <a:pt x="4022" y="171"/>
                    <a:pt x="3266" y="415"/>
                    <a:pt x="2559" y="805"/>
                  </a:cubicBezTo>
                  <a:cubicBezTo>
                    <a:pt x="2218" y="951"/>
                    <a:pt x="1926" y="1146"/>
                    <a:pt x="1584" y="1316"/>
                  </a:cubicBezTo>
                  <a:cubicBezTo>
                    <a:pt x="1146" y="1536"/>
                    <a:pt x="561" y="1511"/>
                    <a:pt x="98" y="1731"/>
                  </a:cubicBezTo>
                  <a:cubicBezTo>
                    <a:pt x="0" y="1755"/>
                    <a:pt x="0" y="1926"/>
                    <a:pt x="122" y="1950"/>
                  </a:cubicBezTo>
                  <a:cubicBezTo>
                    <a:pt x="951" y="2072"/>
                    <a:pt x="1731" y="1682"/>
                    <a:pt x="2535" y="1487"/>
                  </a:cubicBezTo>
                  <a:cubicBezTo>
                    <a:pt x="3339" y="1292"/>
                    <a:pt x="4192" y="561"/>
                    <a:pt x="4826" y="73"/>
                  </a:cubicBezTo>
                  <a:cubicBezTo>
                    <a:pt x="4875" y="49"/>
                    <a:pt x="4851" y="0"/>
                    <a:pt x="4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680018" y="1529269"/>
              <a:ext cx="43608" cy="96307"/>
            </a:xfrm>
            <a:custGeom>
              <a:avLst/>
              <a:gdLst/>
              <a:ahLst/>
              <a:cxnLst/>
              <a:rect l="l" t="t" r="r" b="b"/>
              <a:pathLst>
                <a:path w="1391" h="3072" extrusionOk="0">
                  <a:moveTo>
                    <a:pt x="1366" y="2901"/>
                  </a:moveTo>
                  <a:cubicBezTo>
                    <a:pt x="1195" y="2438"/>
                    <a:pt x="1049" y="1975"/>
                    <a:pt x="903" y="1536"/>
                  </a:cubicBezTo>
                  <a:cubicBezTo>
                    <a:pt x="756" y="1073"/>
                    <a:pt x="756" y="463"/>
                    <a:pt x="415" y="73"/>
                  </a:cubicBezTo>
                  <a:cubicBezTo>
                    <a:pt x="366" y="0"/>
                    <a:pt x="220" y="0"/>
                    <a:pt x="171" y="98"/>
                  </a:cubicBezTo>
                  <a:cubicBezTo>
                    <a:pt x="1" y="561"/>
                    <a:pt x="220" y="1073"/>
                    <a:pt x="366" y="1511"/>
                  </a:cubicBezTo>
                  <a:cubicBezTo>
                    <a:pt x="537" y="2048"/>
                    <a:pt x="805" y="2560"/>
                    <a:pt x="1195" y="2974"/>
                  </a:cubicBezTo>
                  <a:cubicBezTo>
                    <a:pt x="1268" y="3071"/>
                    <a:pt x="1390" y="2998"/>
                    <a:pt x="1366" y="2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552423" y="1528485"/>
              <a:ext cx="45865" cy="52010"/>
            </a:xfrm>
            <a:custGeom>
              <a:avLst/>
              <a:gdLst/>
              <a:ahLst/>
              <a:cxnLst/>
              <a:rect l="l" t="t" r="r" b="b"/>
              <a:pathLst>
                <a:path w="1463" h="1659" extrusionOk="0">
                  <a:moveTo>
                    <a:pt x="1463" y="1561"/>
                  </a:moveTo>
                  <a:cubicBezTo>
                    <a:pt x="1121" y="976"/>
                    <a:pt x="658" y="464"/>
                    <a:pt x="146" y="74"/>
                  </a:cubicBezTo>
                  <a:cubicBezTo>
                    <a:pt x="73" y="1"/>
                    <a:pt x="0" y="74"/>
                    <a:pt x="25" y="147"/>
                  </a:cubicBezTo>
                  <a:cubicBezTo>
                    <a:pt x="341" y="756"/>
                    <a:pt x="805" y="1268"/>
                    <a:pt x="1390" y="1634"/>
                  </a:cubicBezTo>
                  <a:cubicBezTo>
                    <a:pt x="1438" y="1658"/>
                    <a:pt x="1463" y="1585"/>
                    <a:pt x="146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344573" y="1620184"/>
              <a:ext cx="71102" cy="45113"/>
            </a:xfrm>
            <a:custGeom>
              <a:avLst/>
              <a:gdLst/>
              <a:ahLst/>
              <a:cxnLst/>
              <a:rect l="l" t="t" r="r" b="b"/>
              <a:pathLst>
                <a:path w="2268" h="1439" extrusionOk="0">
                  <a:moveTo>
                    <a:pt x="2218" y="586"/>
                  </a:moveTo>
                  <a:cubicBezTo>
                    <a:pt x="1658" y="440"/>
                    <a:pt x="488" y="1"/>
                    <a:pt x="49" y="488"/>
                  </a:cubicBezTo>
                  <a:cubicBezTo>
                    <a:pt x="0" y="513"/>
                    <a:pt x="0" y="561"/>
                    <a:pt x="25" y="610"/>
                  </a:cubicBezTo>
                  <a:cubicBezTo>
                    <a:pt x="268" y="1439"/>
                    <a:pt x="1706" y="878"/>
                    <a:pt x="2218" y="659"/>
                  </a:cubicBezTo>
                  <a:cubicBezTo>
                    <a:pt x="2267" y="635"/>
                    <a:pt x="2243" y="586"/>
                    <a:pt x="2218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286481" y="1711130"/>
              <a:ext cx="31381" cy="22196"/>
            </a:xfrm>
            <a:custGeom>
              <a:avLst/>
              <a:gdLst/>
              <a:ahLst/>
              <a:cxnLst/>
              <a:rect l="l" t="t" r="r" b="b"/>
              <a:pathLst>
                <a:path w="1001" h="708" extrusionOk="0">
                  <a:moveTo>
                    <a:pt x="1000" y="269"/>
                  </a:moveTo>
                  <a:cubicBezTo>
                    <a:pt x="756" y="25"/>
                    <a:pt x="342" y="0"/>
                    <a:pt x="98" y="244"/>
                  </a:cubicBezTo>
                  <a:cubicBezTo>
                    <a:pt x="1" y="317"/>
                    <a:pt x="25" y="464"/>
                    <a:pt x="123" y="512"/>
                  </a:cubicBezTo>
                  <a:cubicBezTo>
                    <a:pt x="415" y="707"/>
                    <a:pt x="805" y="610"/>
                    <a:pt x="1000" y="317"/>
                  </a:cubicBezTo>
                  <a:cubicBezTo>
                    <a:pt x="1000" y="317"/>
                    <a:pt x="1000" y="293"/>
                    <a:pt x="1000" y="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822158" y="1492589"/>
              <a:ext cx="42824" cy="93235"/>
            </a:xfrm>
            <a:custGeom>
              <a:avLst/>
              <a:gdLst/>
              <a:ahLst/>
              <a:cxnLst/>
              <a:rect l="l" t="t" r="r" b="b"/>
              <a:pathLst>
                <a:path w="1366" h="2974" extrusionOk="0">
                  <a:moveTo>
                    <a:pt x="220" y="2852"/>
                  </a:moveTo>
                  <a:cubicBezTo>
                    <a:pt x="439" y="2023"/>
                    <a:pt x="1365" y="1097"/>
                    <a:pt x="1219" y="195"/>
                  </a:cubicBezTo>
                  <a:cubicBezTo>
                    <a:pt x="1195" y="73"/>
                    <a:pt x="1049" y="0"/>
                    <a:pt x="951" y="73"/>
                  </a:cubicBezTo>
                  <a:cubicBezTo>
                    <a:pt x="171" y="610"/>
                    <a:pt x="98" y="1975"/>
                    <a:pt x="0" y="2828"/>
                  </a:cubicBezTo>
                  <a:cubicBezTo>
                    <a:pt x="0" y="2950"/>
                    <a:pt x="171" y="2974"/>
                    <a:pt x="220" y="28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1029225" y="1543000"/>
              <a:ext cx="88689" cy="49721"/>
            </a:xfrm>
            <a:custGeom>
              <a:avLst/>
              <a:gdLst/>
              <a:ahLst/>
              <a:cxnLst/>
              <a:rect l="l" t="t" r="r" b="b"/>
              <a:pathLst>
                <a:path w="2829" h="1586" extrusionOk="0">
                  <a:moveTo>
                    <a:pt x="123" y="1561"/>
                  </a:moveTo>
                  <a:cubicBezTo>
                    <a:pt x="927" y="1220"/>
                    <a:pt x="2219" y="952"/>
                    <a:pt x="2755" y="220"/>
                  </a:cubicBezTo>
                  <a:cubicBezTo>
                    <a:pt x="2828" y="123"/>
                    <a:pt x="2731" y="1"/>
                    <a:pt x="2633" y="50"/>
                  </a:cubicBezTo>
                  <a:cubicBezTo>
                    <a:pt x="2219" y="220"/>
                    <a:pt x="1829" y="440"/>
                    <a:pt x="1488" y="708"/>
                  </a:cubicBezTo>
                  <a:cubicBezTo>
                    <a:pt x="1049" y="976"/>
                    <a:pt x="562" y="1220"/>
                    <a:pt x="74" y="1439"/>
                  </a:cubicBezTo>
                  <a:cubicBezTo>
                    <a:pt x="1" y="1463"/>
                    <a:pt x="50" y="1585"/>
                    <a:pt x="12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1148449" y="1597267"/>
              <a:ext cx="89442" cy="38999"/>
            </a:xfrm>
            <a:custGeom>
              <a:avLst/>
              <a:gdLst/>
              <a:ahLst/>
              <a:cxnLst/>
              <a:rect l="l" t="t" r="r" b="b"/>
              <a:pathLst>
                <a:path w="2853" h="1244" extrusionOk="0">
                  <a:moveTo>
                    <a:pt x="122" y="756"/>
                  </a:moveTo>
                  <a:cubicBezTo>
                    <a:pt x="927" y="707"/>
                    <a:pt x="2097" y="1244"/>
                    <a:pt x="2779" y="561"/>
                  </a:cubicBezTo>
                  <a:cubicBezTo>
                    <a:pt x="2852" y="464"/>
                    <a:pt x="2828" y="317"/>
                    <a:pt x="2706" y="269"/>
                  </a:cubicBezTo>
                  <a:cubicBezTo>
                    <a:pt x="1902" y="1"/>
                    <a:pt x="878" y="391"/>
                    <a:pt x="74" y="610"/>
                  </a:cubicBezTo>
                  <a:cubicBezTo>
                    <a:pt x="0" y="634"/>
                    <a:pt x="25" y="756"/>
                    <a:pt x="122" y="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1223344" y="1652286"/>
              <a:ext cx="58092" cy="35175"/>
            </a:xfrm>
            <a:custGeom>
              <a:avLst/>
              <a:gdLst/>
              <a:ahLst/>
              <a:cxnLst/>
              <a:rect l="l" t="t" r="r" b="b"/>
              <a:pathLst>
                <a:path w="1853" h="1122" extrusionOk="0">
                  <a:moveTo>
                    <a:pt x="293" y="561"/>
                  </a:moveTo>
                  <a:cubicBezTo>
                    <a:pt x="658" y="805"/>
                    <a:pt x="1389" y="1122"/>
                    <a:pt x="1779" y="829"/>
                  </a:cubicBezTo>
                  <a:cubicBezTo>
                    <a:pt x="1828" y="805"/>
                    <a:pt x="1853" y="707"/>
                    <a:pt x="1828" y="659"/>
                  </a:cubicBezTo>
                  <a:cubicBezTo>
                    <a:pt x="1609" y="171"/>
                    <a:pt x="926" y="317"/>
                    <a:pt x="488" y="147"/>
                  </a:cubicBezTo>
                  <a:cubicBezTo>
                    <a:pt x="195" y="1"/>
                    <a:pt x="0" y="439"/>
                    <a:pt x="293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718986" y="1668338"/>
              <a:ext cx="6145" cy="4608"/>
            </a:xfrm>
            <a:custGeom>
              <a:avLst/>
              <a:gdLst/>
              <a:ahLst/>
              <a:cxnLst/>
              <a:rect l="l" t="t" r="r" b="b"/>
              <a:pathLst>
                <a:path w="196" h="147" extrusionOk="0">
                  <a:moveTo>
                    <a:pt x="98" y="147"/>
                  </a:moveTo>
                  <a:cubicBezTo>
                    <a:pt x="196" y="147"/>
                    <a:pt x="196" y="0"/>
                    <a:pt x="98" y="0"/>
                  </a:cubicBezTo>
                  <a:cubicBezTo>
                    <a:pt x="1" y="0"/>
                    <a:pt x="1" y="147"/>
                    <a:pt x="98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720522" y="1657647"/>
              <a:ext cx="32134" cy="96307"/>
            </a:xfrm>
            <a:custGeom>
              <a:avLst/>
              <a:gdLst/>
              <a:ahLst/>
              <a:cxnLst/>
              <a:rect l="l" t="t" r="r" b="b"/>
              <a:pathLst>
                <a:path w="1025" h="3072" extrusionOk="0">
                  <a:moveTo>
                    <a:pt x="147" y="146"/>
                  </a:moveTo>
                  <a:cubicBezTo>
                    <a:pt x="49" y="366"/>
                    <a:pt x="1" y="634"/>
                    <a:pt x="1" y="878"/>
                  </a:cubicBezTo>
                  <a:cubicBezTo>
                    <a:pt x="1" y="1195"/>
                    <a:pt x="1" y="1487"/>
                    <a:pt x="25" y="1804"/>
                  </a:cubicBezTo>
                  <a:cubicBezTo>
                    <a:pt x="49" y="2243"/>
                    <a:pt x="74" y="2852"/>
                    <a:pt x="537" y="3023"/>
                  </a:cubicBezTo>
                  <a:cubicBezTo>
                    <a:pt x="586" y="3071"/>
                    <a:pt x="659" y="3047"/>
                    <a:pt x="707" y="2998"/>
                  </a:cubicBezTo>
                  <a:cubicBezTo>
                    <a:pt x="1024" y="2633"/>
                    <a:pt x="805" y="2170"/>
                    <a:pt x="756" y="1731"/>
                  </a:cubicBezTo>
                  <a:cubicBezTo>
                    <a:pt x="732" y="1414"/>
                    <a:pt x="683" y="1121"/>
                    <a:pt x="634" y="805"/>
                  </a:cubicBezTo>
                  <a:cubicBezTo>
                    <a:pt x="610" y="512"/>
                    <a:pt x="512" y="439"/>
                    <a:pt x="366" y="122"/>
                  </a:cubicBezTo>
                  <a:cubicBezTo>
                    <a:pt x="317" y="0"/>
                    <a:pt x="171" y="25"/>
                    <a:pt x="147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659389" y="1879229"/>
              <a:ext cx="117719" cy="155151"/>
            </a:xfrm>
            <a:custGeom>
              <a:avLst/>
              <a:gdLst/>
              <a:ahLst/>
              <a:cxnLst/>
              <a:rect l="l" t="t" r="r" b="b"/>
              <a:pathLst>
                <a:path w="3755" h="4949" extrusionOk="0">
                  <a:moveTo>
                    <a:pt x="3632" y="50"/>
                  </a:moveTo>
                  <a:cubicBezTo>
                    <a:pt x="3169" y="293"/>
                    <a:pt x="2779" y="415"/>
                    <a:pt x="2414" y="805"/>
                  </a:cubicBezTo>
                  <a:cubicBezTo>
                    <a:pt x="1999" y="1195"/>
                    <a:pt x="1658" y="1634"/>
                    <a:pt x="1341" y="2097"/>
                  </a:cubicBezTo>
                  <a:cubicBezTo>
                    <a:pt x="854" y="2780"/>
                    <a:pt x="1" y="3876"/>
                    <a:pt x="293" y="4754"/>
                  </a:cubicBezTo>
                  <a:cubicBezTo>
                    <a:pt x="342" y="4900"/>
                    <a:pt x="537" y="4949"/>
                    <a:pt x="659" y="4851"/>
                  </a:cubicBezTo>
                  <a:cubicBezTo>
                    <a:pt x="951" y="4681"/>
                    <a:pt x="1171" y="4413"/>
                    <a:pt x="1268" y="4071"/>
                  </a:cubicBezTo>
                  <a:cubicBezTo>
                    <a:pt x="1536" y="3511"/>
                    <a:pt x="1853" y="2950"/>
                    <a:pt x="2194" y="2438"/>
                  </a:cubicBezTo>
                  <a:cubicBezTo>
                    <a:pt x="2462" y="2048"/>
                    <a:pt x="2731" y="1658"/>
                    <a:pt x="3023" y="1293"/>
                  </a:cubicBezTo>
                  <a:cubicBezTo>
                    <a:pt x="3291" y="903"/>
                    <a:pt x="3462" y="488"/>
                    <a:pt x="3706" y="123"/>
                  </a:cubicBezTo>
                  <a:cubicBezTo>
                    <a:pt x="3754" y="50"/>
                    <a:pt x="3657" y="1"/>
                    <a:pt x="3632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940599" y="1872363"/>
              <a:ext cx="107781" cy="90194"/>
            </a:xfrm>
            <a:custGeom>
              <a:avLst/>
              <a:gdLst/>
              <a:ahLst/>
              <a:cxnLst/>
              <a:rect l="l" t="t" r="r" b="b"/>
              <a:pathLst>
                <a:path w="3438" h="2877" extrusionOk="0">
                  <a:moveTo>
                    <a:pt x="74" y="171"/>
                  </a:moveTo>
                  <a:cubicBezTo>
                    <a:pt x="634" y="610"/>
                    <a:pt x="1170" y="1073"/>
                    <a:pt x="1682" y="1585"/>
                  </a:cubicBezTo>
                  <a:cubicBezTo>
                    <a:pt x="1950" y="1829"/>
                    <a:pt x="2219" y="2097"/>
                    <a:pt x="2462" y="2389"/>
                  </a:cubicBezTo>
                  <a:cubicBezTo>
                    <a:pt x="2682" y="2657"/>
                    <a:pt x="2755" y="2852"/>
                    <a:pt x="3096" y="2877"/>
                  </a:cubicBezTo>
                  <a:cubicBezTo>
                    <a:pt x="3218" y="2877"/>
                    <a:pt x="3315" y="2828"/>
                    <a:pt x="3315" y="2730"/>
                  </a:cubicBezTo>
                  <a:cubicBezTo>
                    <a:pt x="3437" y="2121"/>
                    <a:pt x="2633" y="1585"/>
                    <a:pt x="2243" y="1219"/>
                  </a:cubicBezTo>
                  <a:cubicBezTo>
                    <a:pt x="1609" y="659"/>
                    <a:pt x="902" y="415"/>
                    <a:pt x="171" y="49"/>
                  </a:cubicBezTo>
                  <a:cubicBezTo>
                    <a:pt x="74" y="0"/>
                    <a:pt x="0" y="122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510383" y="1880765"/>
              <a:ext cx="102420" cy="39783"/>
            </a:xfrm>
            <a:custGeom>
              <a:avLst/>
              <a:gdLst/>
              <a:ahLst/>
              <a:cxnLst/>
              <a:rect l="l" t="t" r="r" b="b"/>
              <a:pathLst>
                <a:path w="3267" h="1269" extrusionOk="0">
                  <a:moveTo>
                    <a:pt x="3145" y="293"/>
                  </a:moveTo>
                  <a:cubicBezTo>
                    <a:pt x="2926" y="220"/>
                    <a:pt x="2731" y="49"/>
                    <a:pt x="2511" y="25"/>
                  </a:cubicBezTo>
                  <a:cubicBezTo>
                    <a:pt x="2170" y="1"/>
                    <a:pt x="1829" y="25"/>
                    <a:pt x="1512" y="74"/>
                  </a:cubicBezTo>
                  <a:cubicBezTo>
                    <a:pt x="976" y="196"/>
                    <a:pt x="293" y="391"/>
                    <a:pt x="74" y="951"/>
                  </a:cubicBezTo>
                  <a:cubicBezTo>
                    <a:pt x="1" y="1097"/>
                    <a:pt x="122" y="1268"/>
                    <a:pt x="269" y="1244"/>
                  </a:cubicBezTo>
                  <a:cubicBezTo>
                    <a:pt x="707" y="1244"/>
                    <a:pt x="1097" y="1024"/>
                    <a:pt x="1487" y="878"/>
                  </a:cubicBezTo>
                  <a:cubicBezTo>
                    <a:pt x="1731" y="805"/>
                    <a:pt x="1975" y="756"/>
                    <a:pt x="2219" y="707"/>
                  </a:cubicBezTo>
                  <a:cubicBezTo>
                    <a:pt x="2487" y="586"/>
                    <a:pt x="2804" y="512"/>
                    <a:pt x="3096" y="464"/>
                  </a:cubicBezTo>
                  <a:cubicBezTo>
                    <a:pt x="3218" y="488"/>
                    <a:pt x="3267" y="317"/>
                    <a:pt x="314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526434" y="2201726"/>
              <a:ext cx="94771" cy="56555"/>
            </a:xfrm>
            <a:custGeom>
              <a:avLst/>
              <a:gdLst/>
              <a:ahLst/>
              <a:cxnLst/>
              <a:rect l="l" t="t" r="r" b="b"/>
              <a:pathLst>
                <a:path w="3023" h="1804" extrusionOk="0">
                  <a:moveTo>
                    <a:pt x="171" y="1024"/>
                  </a:moveTo>
                  <a:cubicBezTo>
                    <a:pt x="415" y="780"/>
                    <a:pt x="829" y="975"/>
                    <a:pt x="805" y="1316"/>
                  </a:cubicBezTo>
                  <a:cubicBezTo>
                    <a:pt x="780" y="1658"/>
                    <a:pt x="366" y="1804"/>
                    <a:pt x="122" y="1560"/>
                  </a:cubicBezTo>
                  <a:cubicBezTo>
                    <a:pt x="0" y="1389"/>
                    <a:pt x="0" y="1146"/>
                    <a:pt x="171" y="1024"/>
                  </a:cubicBezTo>
                  <a:close/>
                  <a:moveTo>
                    <a:pt x="2365" y="219"/>
                  </a:moveTo>
                  <a:cubicBezTo>
                    <a:pt x="2633" y="0"/>
                    <a:pt x="3023" y="195"/>
                    <a:pt x="3023" y="536"/>
                  </a:cubicBezTo>
                  <a:cubicBezTo>
                    <a:pt x="2998" y="878"/>
                    <a:pt x="2584" y="1024"/>
                    <a:pt x="2340" y="780"/>
                  </a:cubicBezTo>
                  <a:cubicBezTo>
                    <a:pt x="2219" y="609"/>
                    <a:pt x="2219" y="390"/>
                    <a:pt x="2365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527970" y="2243735"/>
              <a:ext cx="119224" cy="72638"/>
            </a:xfrm>
            <a:custGeom>
              <a:avLst/>
              <a:gdLst/>
              <a:ahLst/>
              <a:cxnLst/>
              <a:rect l="l" t="t" r="r" b="b"/>
              <a:pathLst>
                <a:path w="3803" h="2317" extrusionOk="0">
                  <a:moveTo>
                    <a:pt x="220" y="1829"/>
                  </a:moveTo>
                  <a:cubicBezTo>
                    <a:pt x="0" y="1561"/>
                    <a:pt x="317" y="1195"/>
                    <a:pt x="610" y="1366"/>
                  </a:cubicBezTo>
                  <a:cubicBezTo>
                    <a:pt x="878" y="1585"/>
                    <a:pt x="1195" y="1682"/>
                    <a:pt x="1536" y="1707"/>
                  </a:cubicBezTo>
                  <a:cubicBezTo>
                    <a:pt x="1780" y="1707"/>
                    <a:pt x="2048" y="1658"/>
                    <a:pt x="2291" y="1561"/>
                  </a:cubicBezTo>
                  <a:cubicBezTo>
                    <a:pt x="2535" y="1463"/>
                    <a:pt x="2730" y="1293"/>
                    <a:pt x="2901" y="1098"/>
                  </a:cubicBezTo>
                  <a:lnTo>
                    <a:pt x="2901" y="1098"/>
                  </a:lnTo>
                  <a:cubicBezTo>
                    <a:pt x="3096" y="878"/>
                    <a:pt x="3193" y="586"/>
                    <a:pt x="3193" y="293"/>
                  </a:cubicBezTo>
                  <a:cubicBezTo>
                    <a:pt x="3218" y="147"/>
                    <a:pt x="3339" y="1"/>
                    <a:pt x="3510" y="1"/>
                  </a:cubicBezTo>
                  <a:cubicBezTo>
                    <a:pt x="3681" y="25"/>
                    <a:pt x="3803" y="147"/>
                    <a:pt x="3803" y="318"/>
                  </a:cubicBezTo>
                  <a:cubicBezTo>
                    <a:pt x="3778" y="732"/>
                    <a:pt x="3632" y="1146"/>
                    <a:pt x="3364" y="1463"/>
                  </a:cubicBezTo>
                  <a:lnTo>
                    <a:pt x="3339" y="1487"/>
                  </a:lnTo>
                  <a:cubicBezTo>
                    <a:pt x="3120" y="1756"/>
                    <a:pt x="2828" y="1951"/>
                    <a:pt x="2511" y="2097"/>
                  </a:cubicBezTo>
                  <a:cubicBezTo>
                    <a:pt x="2194" y="2243"/>
                    <a:pt x="1828" y="2316"/>
                    <a:pt x="1487" y="2292"/>
                  </a:cubicBezTo>
                  <a:cubicBezTo>
                    <a:pt x="1024" y="2267"/>
                    <a:pt x="585" y="2121"/>
                    <a:pt x="220" y="1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5" name="Google Shape;1375;p14"/>
          <p:cNvGrpSpPr/>
          <p:nvPr/>
        </p:nvGrpSpPr>
        <p:grpSpPr>
          <a:xfrm>
            <a:off x="11006763" y="1508635"/>
            <a:ext cx="1528333" cy="1022972"/>
            <a:chOff x="-1777478" y="4793713"/>
            <a:chExt cx="1146250" cy="767229"/>
          </a:xfrm>
        </p:grpSpPr>
        <p:sp>
          <p:nvSpPr>
            <p:cNvPr id="1376" name="Google Shape;1376;p14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14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9" name="Google Shape;1379;p14"/>
          <p:cNvGrpSpPr/>
          <p:nvPr/>
        </p:nvGrpSpPr>
        <p:grpSpPr>
          <a:xfrm>
            <a:off x="11226008" y="4310634"/>
            <a:ext cx="1279749" cy="1347005"/>
            <a:chOff x="-3023044" y="4068525"/>
            <a:chExt cx="959812" cy="1010254"/>
          </a:xfrm>
        </p:grpSpPr>
        <p:sp>
          <p:nvSpPr>
            <p:cNvPr id="1380" name="Google Shape;1380;p14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01" name="Google Shape;1401;p14"/>
          <p:cNvGrpSpPr/>
          <p:nvPr/>
        </p:nvGrpSpPr>
        <p:grpSpPr>
          <a:xfrm>
            <a:off x="11255367" y="-87720"/>
            <a:ext cx="1221029" cy="1250215"/>
            <a:chOff x="-2883192" y="310444"/>
            <a:chExt cx="1054551" cy="1079757"/>
          </a:xfrm>
        </p:grpSpPr>
        <p:sp>
          <p:nvSpPr>
            <p:cNvPr id="1402" name="Google Shape;1402;p14"/>
            <p:cNvSpPr/>
            <p:nvPr/>
          </p:nvSpPr>
          <p:spPr>
            <a:xfrm>
              <a:off x="-2883192" y="310444"/>
              <a:ext cx="1054551" cy="1079757"/>
            </a:xfrm>
            <a:custGeom>
              <a:avLst/>
              <a:gdLst/>
              <a:ahLst/>
              <a:cxnLst/>
              <a:rect l="l" t="t" r="r" b="b"/>
              <a:pathLst>
                <a:path w="33638" h="34442" extrusionOk="0">
                  <a:moveTo>
                    <a:pt x="21011" y="31273"/>
                  </a:moveTo>
                  <a:cubicBezTo>
                    <a:pt x="27983" y="29323"/>
                    <a:pt x="32589" y="22718"/>
                    <a:pt x="32029" y="15503"/>
                  </a:cubicBezTo>
                  <a:cubicBezTo>
                    <a:pt x="31468" y="8288"/>
                    <a:pt x="25911" y="2462"/>
                    <a:pt x="18720" y="1609"/>
                  </a:cubicBezTo>
                  <a:cubicBezTo>
                    <a:pt x="11530" y="756"/>
                    <a:pt x="4754" y="5095"/>
                    <a:pt x="2511" y="11993"/>
                  </a:cubicBezTo>
                  <a:cubicBezTo>
                    <a:pt x="269" y="18867"/>
                    <a:pt x="3218" y="26374"/>
                    <a:pt x="9531" y="29908"/>
                  </a:cubicBezTo>
                  <a:cubicBezTo>
                    <a:pt x="13017" y="31858"/>
                    <a:pt x="17160" y="32346"/>
                    <a:pt x="21011" y="31273"/>
                  </a:cubicBezTo>
                  <a:close/>
                  <a:moveTo>
                    <a:pt x="31005" y="24595"/>
                  </a:moveTo>
                  <a:cubicBezTo>
                    <a:pt x="27251" y="31322"/>
                    <a:pt x="19257" y="34442"/>
                    <a:pt x="11944" y="32053"/>
                  </a:cubicBezTo>
                  <a:cubicBezTo>
                    <a:pt x="4607" y="29665"/>
                    <a:pt x="0" y="22450"/>
                    <a:pt x="902" y="14796"/>
                  </a:cubicBezTo>
                  <a:cubicBezTo>
                    <a:pt x="1804" y="7142"/>
                    <a:pt x="7995" y="1195"/>
                    <a:pt x="15673" y="610"/>
                  </a:cubicBezTo>
                  <a:cubicBezTo>
                    <a:pt x="23351" y="0"/>
                    <a:pt x="30371" y="4900"/>
                    <a:pt x="32468" y="12310"/>
                  </a:cubicBezTo>
                  <a:cubicBezTo>
                    <a:pt x="33638" y="16429"/>
                    <a:pt x="33126" y="20865"/>
                    <a:pt x="31005" y="24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-2348298" y="53127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6" y="1658"/>
                    <a:pt x="1731" y="1634"/>
                    <a:pt x="1536" y="1683"/>
                  </a:cubicBezTo>
                  <a:cubicBezTo>
                    <a:pt x="683" y="2146"/>
                    <a:pt x="1049" y="3462"/>
                    <a:pt x="2024" y="3413"/>
                  </a:cubicBezTo>
                  <a:cubicBezTo>
                    <a:pt x="2292" y="3316"/>
                    <a:pt x="2487" y="3072"/>
                    <a:pt x="2536" y="2804"/>
                  </a:cubicBezTo>
                  <a:cubicBezTo>
                    <a:pt x="2706" y="3243"/>
                    <a:pt x="2853" y="3706"/>
                    <a:pt x="2999" y="4242"/>
                  </a:cubicBezTo>
                  <a:cubicBezTo>
                    <a:pt x="3681" y="6679"/>
                    <a:pt x="3754" y="8800"/>
                    <a:pt x="3121" y="8995"/>
                  </a:cubicBezTo>
                  <a:cubicBezTo>
                    <a:pt x="2511" y="9166"/>
                    <a:pt x="1439" y="7313"/>
                    <a:pt x="732" y="4876"/>
                  </a:cubicBezTo>
                  <a:cubicBezTo>
                    <a:pt x="50" y="2414"/>
                    <a:pt x="1" y="293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-2578313" y="59698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7" y="1658"/>
                    <a:pt x="1707" y="1634"/>
                    <a:pt x="1512" y="1683"/>
                  </a:cubicBezTo>
                  <a:cubicBezTo>
                    <a:pt x="659" y="2146"/>
                    <a:pt x="1025" y="3462"/>
                    <a:pt x="2000" y="3413"/>
                  </a:cubicBezTo>
                  <a:cubicBezTo>
                    <a:pt x="2292" y="3316"/>
                    <a:pt x="2487" y="3072"/>
                    <a:pt x="2512" y="2804"/>
                  </a:cubicBezTo>
                  <a:cubicBezTo>
                    <a:pt x="2682" y="3243"/>
                    <a:pt x="2853" y="3706"/>
                    <a:pt x="2999" y="4218"/>
                  </a:cubicBezTo>
                  <a:cubicBezTo>
                    <a:pt x="3682" y="6655"/>
                    <a:pt x="3755" y="8800"/>
                    <a:pt x="3121" y="8971"/>
                  </a:cubicBezTo>
                  <a:cubicBezTo>
                    <a:pt x="2487" y="9166"/>
                    <a:pt x="1439" y="7313"/>
                    <a:pt x="732" y="4876"/>
                  </a:cubicBezTo>
                  <a:cubicBezTo>
                    <a:pt x="50" y="2414"/>
                    <a:pt x="1" y="269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-2643239" y="829286"/>
              <a:ext cx="613645" cy="315632"/>
            </a:xfrm>
            <a:custGeom>
              <a:avLst/>
              <a:gdLst/>
              <a:ahLst/>
              <a:cxnLst/>
              <a:rect l="l" t="t" r="r" b="b"/>
              <a:pathLst>
                <a:path w="19574" h="10068" extrusionOk="0">
                  <a:moveTo>
                    <a:pt x="220" y="5753"/>
                  </a:moveTo>
                  <a:cubicBezTo>
                    <a:pt x="0" y="5339"/>
                    <a:pt x="610" y="4998"/>
                    <a:pt x="829" y="5412"/>
                  </a:cubicBezTo>
                  <a:cubicBezTo>
                    <a:pt x="1804" y="7167"/>
                    <a:pt x="3534" y="8191"/>
                    <a:pt x="5533" y="8630"/>
                  </a:cubicBezTo>
                  <a:cubicBezTo>
                    <a:pt x="9384" y="9336"/>
                    <a:pt x="13382" y="8264"/>
                    <a:pt x="16380" y="5680"/>
                  </a:cubicBezTo>
                  <a:cubicBezTo>
                    <a:pt x="17891" y="4291"/>
                    <a:pt x="18891" y="2463"/>
                    <a:pt x="18866" y="367"/>
                  </a:cubicBezTo>
                  <a:cubicBezTo>
                    <a:pt x="18842" y="172"/>
                    <a:pt x="19012" y="1"/>
                    <a:pt x="19207" y="1"/>
                  </a:cubicBezTo>
                  <a:cubicBezTo>
                    <a:pt x="19378" y="1"/>
                    <a:pt x="19549" y="172"/>
                    <a:pt x="19549" y="342"/>
                  </a:cubicBezTo>
                  <a:cubicBezTo>
                    <a:pt x="19573" y="2682"/>
                    <a:pt x="18501" y="4681"/>
                    <a:pt x="16843" y="6192"/>
                  </a:cubicBezTo>
                  <a:cubicBezTo>
                    <a:pt x="13674" y="8922"/>
                    <a:pt x="9458" y="10068"/>
                    <a:pt x="5363" y="9312"/>
                  </a:cubicBezTo>
                  <a:cubicBezTo>
                    <a:pt x="3193" y="8849"/>
                    <a:pt x="1316" y="7703"/>
                    <a:pt x="220" y="5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-2742587" y="898068"/>
              <a:ext cx="148285" cy="81792"/>
            </a:xfrm>
            <a:custGeom>
              <a:avLst/>
              <a:gdLst/>
              <a:ahLst/>
              <a:cxnLst/>
              <a:rect l="l" t="t" r="r" b="b"/>
              <a:pathLst>
                <a:path w="4730" h="2609" extrusionOk="0">
                  <a:moveTo>
                    <a:pt x="2682" y="2389"/>
                  </a:moveTo>
                  <a:cubicBezTo>
                    <a:pt x="2170" y="2560"/>
                    <a:pt x="1658" y="2609"/>
                    <a:pt x="1122" y="2584"/>
                  </a:cubicBezTo>
                  <a:cubicBezTo>
                    <a:pt x="585" y="2511"/>
                    <a:pt x="220" y="2316"/>
                    <a:pt x="98" y="1951"/>
                  </a:cubicBezTo>
                  <a:cubicBezTo>
                    <a:pt x="0" y="1585"/>
                    <a:pt x="220" y="1219"/>
                    <a:pt x="634" y="903"/>
                  </a:cubicBezTo>
                  <a:lnTo>
                    <a:pt x="634" y="903"/>
                  </a:lnTo>
                  <a:cubicBezTo>
                    <a:pt x="1487" y="293"/>
                    <a:pt x="2535" y="1"/>
                    <a:pt x="3608" y="49"/>
                  </a:cubicBezTo>
                  <a:cubicBezTo>
                    <a:pt x="4144" y="98"/>
                    <a:pt x="4510" y="318"/>
                    <a:pt x="4632" y="683"/>
                  </a:cubicBezTo>
                  <a:cubicBezTo>
                    <a:pt x="4729" y="1049"/>
                    <a:pt x="4510" y="1414"/>
                    <a:pt x="4095" y="1731"/>
                  </a:cubicBezTo>
                  <a:lnTo>
                    <a:pt x="4071" y="1731"/>
                  </a:lnTo>
                  <a:cubicBezTo>
                    <a:pt x="3657" y="2024"/>
                    <a:pt x="3194" y="2243"/>
                    <a:pt x="2682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-2126685" y="724609"/>
              <a:ext cx="149038" cy="81040"/>
            </a:xfrm>
            <a:custGeom>
              <a:avLst/>
              <a:gdLst/>
              <a:ahLst/>
              <a:cxnLst/>
              <a:rect l="l" t="t" r="r" b="b"/>
              <a:pathLst>
                <a:path w="4754" h="2585" extrusionOk="0">
                  <a:moveTo>
                    <a:pt x="2682" y="2365"/>
                  </a:moveTo>
                  <a:lnTo>
                    <a:pt x="2682" y="2365"/>
                  </a:lnTo>
                  <a:cubicBezTo>
                    <a:pt x="2170" y="2536"/>
                    <a:pt x="1658" y="2584"/>
                    <a:pt x="1122" y="2560"/>
                  </a:cubicBezTo>
                  <a:cubicBezTo>
                    <a:pt x="610" y="2487"/>
                    <a:pt x="244" y="2292"/>
                    <a:pt x="122" y="1951"/>
                  </a:cubicBezTo>
                  <a:lnTo>
                    <a:pt x="98" y="1926"/>
                  </a:lnTo>
                  <a:cubicBezTo>
                    <a:pt x="0" y="1561"/>
                    <a:pt x="220" y="1171"/>
                    <a:pt x="659" y="854"/>
                  </a:cubicBezTo>
                  <a:cubicBezTo>
                    <a:pt x="1073" y="561"/>
                    <a:pt x="1536" y="342"/>
                    <a:pt x="2024" y="196"/>
                  </a:cubicBezTo>
                  <a:lnTo>
                    <a:pt x="2072" y="196"/>
                  </a:lnTo>
                  <a:cubicBezTo>
                    <a:pt x="2560" y="49"/>
                    <a:pt x="3096" y="1"/>
                    <a:pt x="3632" y="25"/>
                  </a:cubicBezTo>
                  <a:cubicBezTo>
                    <a:pt x="4144" y="74"/>
                    <a:pt x="4534" y="293"/>
                    <a:pt x="4632" y="659"/>
                  </a:cubicBezTo>
                  <a:cubicBezTo>
                    <a:pt x="4754" y="1024"/>
                    <a:pt x="4534" y="1390"/>
                    <a:pt x="4120" y="1707"/>
                  </a:cubicBezTo>
                  <a:lnTo>
                    <a:pt x="4095" y="1707"/>
                  </a:lnTo>
                  <a:cubicBezTo>
                    <a:pt x="3681" y="1999"/>
                    <a:pt x="3218" y="2219"/>
                    <a:pt x="2706" y="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-2274156" y="395277"/>
              <a:ext cx="239201" cy="165058"/>
            </a:xfrm>
            <a:custGeom>
              <a:avLst/>
              <a:gdLst/>
              <a:ahLst/>
              <a:cxnLst/>
              <a:rect l="l" t="t" r="r" b="b"/>
              <a:pathLst>
                <a:path w="7630" h="5265" extrusionOk="0">
                  <a:moveTo>
                    <a:pt x="25" y="49"/>
                  </a:moveTo>
                  <a:cubicBezTo>
                    <a:pt x="1511" y="512"/>
                    <a:pt x="2901" y="1268"/>
                    <a:pt x="4119" y="2243"/>
                  </a:cubicBezTo>
                  <a:cubicBezTo>
                    <a:pt x="5265" y="3120"/>
                    <a:pt x="6118" y="4314"/>
                    <a:pt x="7239" y="5167"/>
                  </a:cubicBezTo>
                  <a:cubicBezTo>
                    <a:pt x="7386" y="5265"/>
                    <a:pt x="7629" y="5167"/>
                    <a:pt x="7556" y="4997"/>
                  </a:cubicBezTo>
                  <a:cubicBezTo>
                    <a:pt x="7069" y="3778"/>
                    <a:pt x="5826" y="2803"/>
                    <a:pt x="4778" y="2072"/>
                  </a:cubicBezTo>
                  <a:cubicBezTo>
                    <a:pt x="3339" y="1048"/>
                    <a:pt x="1828" y="268"/>
                    <a:pt x="25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-2011286" y="594694"/>
              <a:ext cx="38216" cy="62700"/>
            </a:xfrm>
            <a:custGeom>
              <a:avLst/>
              <a:gdLst/>
              <a:ahLst/>
              <a:cxnLst/>
              <a:rect l="l" t="t" r="r" b="b"/>
              <a:pathLst>
                <a:path w="1219" h="2000" extrusionOk="0">
                  <a:moveTo>
                    <a:pt x="49" y="318"/>
                  </a:moveTo>
                  <a:cubicBezTo>
                    <a:pt x="122" y="586"/>
                    <a:pt x="244" y="830"/>
                    <a:pt x="390" y="1073"/>
                  </a:cubicBezTo>
                  <a:cubicBezTo>
                    <a:pt x="536" y="1366"/>
                    <a:pt x="731" y="1634"/>
                    <a:pt x="926" y="1902"/>
                  </a:cubicBezTo>
                  <a:cubicBezTo>
                    <a:pt x="1024" y="2000"/>
                    <a:pt x="1146" y="1902"/>
                    <a:pt x="1170" y="1805"/>
                  </a:cubicBezTo>
                  <a:cubicBezTo>
                    <a:pt x="1219" y="1220"/>
                    <a:pt x="609" y="732"/>
                    <a:pt x="390" y="220"/>
                  </a:cubicBezTo>
                  <a:cubicBezTo>
                    <a:pt x="317" y="1"/>
                    <a:pt x="0" y="98"/>
                    <a:pt x="49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-2520974" y="864461"/>
              <a:ext cx="75679" cy="35175"/>
            </a:xfrm>
            <a:custGeom>
              <a:avLst/>
              <a:gdLst/>
              <a:ahLst/>
              <a:cxnLst/>
              <a:rect l="l" t="t" r="r" b="b"/>
              <a:pathLst>
                <a:path w="2414" h="1122" extrusionOk="0">
                  <a:moveTo>
                    <a:pt x="2389" y="220"/>
                  </a:moveTo>
                  <a:cubicBezTo>
                    <a:pt x="1901" y="0"/>
                    <a:pt x="0" y="98"/>
                    <a:pt x="49" y="878"/>
                  </a:cubicBezTo>
                  <a:cubicBezTo>
                    <a:pt x="49" y="926"/>
                    <a:pt x="98" y="975"/>
                    <a:pt x="146" y="1000"/>
                  </a:cubicBezTo>
                  <a:cubicBezTo>
                    <a:pt x="488" y="1121"/>
                    <a:pt x="878" y="805"/>
                    <a:pt x="1219" y="731"/>
                  </a:cubicBezTo>
                  <a:cubicBezTo>
                    <a:pt x="1609" y="634"/>
                    <a:pt x="2145" y="634"/>
                    <a:pt x="2389" y="293"/>
                  </a:cubicBezTo>
                  <a:cubicBezTo>
                    <a:pt x="2413" y="268"/>
                    <a:pt x="2413" y="244"/>
                    <a:pt x="2389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-2291743" y="792607"/>
              <a:ext cx="79504" cy="45144"/>
            </a:xfrm>
            <a:custGeom>
              <a:avLst/>
              <a:gdLst/>
              <a:ahLst/>
              <a:cxnLst/>
              <a:rect l="l" t="t" r="r" b="b"/>
              <a:pathLst>
                <a:path w="2536" h="1440" extrusionOk="0">
                  <a:moveTo>
                    <a:pt x="122" y="1415"/>
                  </a:moveTo>
                  <a:cubicBezTo>
                    <a:pt x="537" y="1195"/>
                    <a:pt x="975" y="1000"/>
                    <a:pt x="1414" y="854"/>
                  </a:cubicBezTo>
                  <a:cubicBezTo>
                    <a:pt x="1755" y="757"/>
                    <a:pt x="2316" y="830"/>
                    <a:pt x="2511" y="513"/>
                  </a:cubicBezTo>
                  <a:cubicBezTo>
                    <a:pt x="2535" y="440"/>
                    <a:pt x="2535" y="367"/>
                    <a:pt x="2487" y="318"/>
                  </a:cubicBezTo>
                  <a:cubicBezTo>
                    <a:pt x="2194" y="1"/>
                    <a:pt x="1487" y="318"/>
                    <a:pt x="1170" y="440"/>
                  </a:cubicBezTo>
                  <a:cubicBezTo>
                    <a:pt x="756" y="610"/>
                    <a:pt x="196" y="854"/>
                    <a:pt x="25" y="1293"/>
                  </a:cubicBezTo>
                  <a:cubicBezTo>
                    <a:pt x="1" y="1342"/>
                    <a:pt x="25" y="1439"/>
                    <a:pt x="122" y="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-2650889" y="452585"/>
              <a:ext cx="100132" cy="81008"/>
            </a:xfrm>
            <a:custGeom>
              <a:avLst/>
              <a:gdLst/>
              <a:ahLst/>
              <a:cxnLst/>
              <a:rect l="l" t="t" r="r" b="b"/>
              <a:pathLst>
                <a:path w="3194" h="2584" extrusionOk="0">
                  <a:moveTo>
                    <a:pt x="3047" y="951"/>
                  </a:moveTo>
                  <a:cubicBezTo>
                    <a:pt x="1975" y="0"/>
                    <a:pt x="0" y="1048"/>
                    <a:pt x="293" y="2389"/>
                  </a:cubicBezTo>
                  <a:cubicBezTo>
                    <a:pt x="317" y="2535"/>
                    <a:pt x="464" y="2584"/>
                    <a:pt x="585" y="2511"/>
                  </a:cubicBezTo>
                  <a:cubicBezTo>
                    <a:pt x="1853" y="1731"/>
                    <a:pt x="1341" y="1755"/>
                    <a:pt x="3072" y="1195"/>
                  </a:cubicBezTo>
                  <a:cubicBezTo>
                    <a:pt x="3169" y="1170"/>
                    <a:pt x="3193" y="975"/>
                    <a:pt x="3047" y="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-2426987" y="357814"/>
              <a:ext cx="106245" cy="112358"/>
            </a:xfrm>
            <a:custGeom>
              <a:avLst/>
              <a:gdLst/>
              <a:ahLst/>
              <a:cxnLst/>
              <a:rect l="l" t="t" r="r" b="b"/>
              <a:pathLst>
                <a:path w="3389" h="3584" extrusionOk="0">
                  <a:moveTo>
                    <a:pt x="1097" y="2950"/>
                  </a:moveTo>
                  <a:cubicBezTo>
                    <a:pt x="1414" y="2731"/>
                    <a:pt x="1780" y="2584"/>
                    <a:pt x="2170" y="2487"/>
                  </a:cubicBezTo>
                  <a:cubicBezTo>
                    <a:pt x="2560" y="2414"/>
                    <a:pt x="2950" y="2511"/>
                    <a:pt x="3291" y="2268"/>
                  </a:cubicBezTo>
                  <a:cubicBezTo>
                    <a:pt x="3388" y="2219"/>
                    <a:pt x="3388" y="2097"/>
                    <a:pt x="3315" y="2048"/>
                  </a:cubicBezTo>
                  <a:cubicBezTo>
                    <a:pt x="1097" y="1"/>
                    <a:pt x="0" y="3584"/>
                    <a:pt x="1097" y="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4" name="Google Shape;1414;p14"/>
          <p:cNvSpPr/>
          <p:nvPr/>
        </p:nvSpPr>
        <p:spPr>
          <a:xfrm rot="-2820160">
            <a:off x="11360246" y="2622863"/>
            <a:ext cx="1021500" cy="1282175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8051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5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17" name="Google Shape;1417;p15"/>
          <p:cNvGrpSpPr/>
          <p:nvPr/>
        </p:nvGrpSpPr>
        <p:grpSpPr>
          <a:xfrm>
            <a:off x="11090768" y="-196811"/>
            <a:ext cx="1422081" cy="1443528"/>
            <a:chOff x="-535735" y="-190843"/>
            <a:chExt cx="1419810" cy="1441222"/>
          </a:xfrm>
        </p:grpSpPr>
        <p:sp>
          <p:nvSpPr>
            <p:cNvPr id="1418" name="Google Shape;1418;p15"/>
            <p:cNvSpPr/>
            <p:nvPr/>
          </p:nvSpPr>
          <p:spPr>
            <a:xfrm>
              <a:off x="-535735" y="-190843"/>
              <a:ext cx="1419810" cy="1441222"/>
            </a:xfrm>
            <a:custGeom>
              <a:avLst/>
              <a:gdLst/>
              <a:ahLst/>
              <a:cxnLst/>
              <a:rect l="l" t="t" r="r" b="b"/>
              <a:pathLst>
                <a:path w="45289" h="45972" extrusionOk="0">
                  <a:moveTo>
                    <a:pt x="23449" y="42705"/>
                  </a:moveTo>
                  <a:cubicBezTo>
                    <a:pt x="13919" y="42730"/>
                    <a:pt x="5704" y="36027"/>
                    <a:pt x="3827" y="26667"/>
                  </a:cubicBezTo>
                  <a:cubicBezTo>
                    <a:pt x="1975" y="17331"/>
                    <a:pt x="6947" y="7971"/>
                    <a:pt x="15747" y="4315"/>
                  </a:cubicBezTo>
                  <a:cubicBezTo>
                    <a:pt x="24546" y="659"/>
                    <a:pt x="34710" y="3730"/>
                    <a:pt x="39999" y="11652"/>
                  </a:cubicBezTo>
                  <a:cubicBezTo>
                    <a:pt x="45289" y="19574"/>
                    <a:pt x="44265" y="30128"/>
                    <a:pt x="37538" y="36855"/>
                  </a:cubicBezTo>
                  <a:cubicBezTo>
                    <a:pt x="33808" y="40609"/>
                    <a:pt x="28738" y="42705"/>
                    <a:pt x="23449" y="42705"/>
                  </a:cubicBezTo>
                  <a:close/>
                  <a:moveTo>
                    <a:pt x="44606" y="22791"/>
                  </a:moveTo>
                  <a:cubicBezTo>
                    <a:pt x="44631" y="12675"/>
                    <a:pt x="37489" y="3974"/>
                    <a:pt x="27593" y="1975"/>
                  </a:cubicBezTo>
                  <a:cubicBezTo>
                    <a:pt x="17672" y="1"/>
                    <a:pt x="7752" y="5290"/>
                    <a:pt x="3876" y="14625"/>
                  </a:cubicBezTo>
                  <a:cubicBezTo>
                    <a:pt x="1" y="23961"/>
                    <a:pt x="3242" y="34735"/>
                    <a:pt x="11652" y="40341"/>
                  </a:cubicBezTo>
                  <a:cubicBezTo>
                    <a:pt x="20061" y="45971"/>
                    <a:pt x="31249" y="44875"/>
                    <a:pt x="38391" y="37733"/>
                  </a:cubicBezTo>
                  <a:cubicBezTo>
                    <a:pt x="42364" y="33760"/>
                    <a:pt x="44606" y="28397"/>
                    <a:pt x="44606" y="22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5"/>
            <p:cNvSpPr/>
            <p:nvPr/>
          </p:nvSpPr>
          <p:spPr>
            <a:xfrm>
              <a:off x="291842" y="104882"/>
              <a:ext cx="96307" cy="96307"/>
            </a:xfrm>
            <a:custGeom>
              <a:avLst/>
              <a:gdLst/>
              <a:ahLst/>
              <a:cxnLst/>
              <a:rect l="l" t="t" r="r" b="b"/>
              <a:pathLst>
                <a:path w="3072" h="3072" extrusionOk="0">
                  <a:moveTo>
                    <a:pt x="1341" y="3072"/>
                  </a:moveTo>
                  <a:cubicBezTo>
                    <a:pt x="2511" y="3047"/>
                    <a:pt x="3072" y="1634"/>
                    <a:pt x="2243" y="805"/>
                  </a:cubicBezTo>
                  <a:cubicBezTo>
                    <a:pt x="1414" y="1"/>
                    <a:pt x="0" y="586"/>
                    <a:pt x="0" y="1756"/>
                  </a:cubicBezTo>
                  <a:cubicBezTo>
                    <a:pt x="25" y="2487"/>
                    <a:pt x="610" y="3072"/>
                    <a:pt x="1341" y="30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5"/>
            <p:cNvSpPr/>
            <p:nvPr/>
          </p:nvSpPr>
          <p:spPr>
            <a:xfrm>
              <a:off x="18282" y="104882"/>
              <a:ext cx="96307" cy="96307"/>
            </a:xfrm>
            <a:custGeom>
              <a:avLst/>
              <a:gdLst/>
              <a:ahLst/>
              <a:cxnLst/>
              <a:rect l="l" t="t" r="r" b="b"/>
              <a:pathLst>
                <a:path w="3072" h="3072" extrusionOk="0">
                  <a:moveTo>
                    <a:pt x="1341" y="3072"/>
                  </a:moveTo>
                  <a:cubicBezTo>
                    <a:pt x="2511" y="3047"/>
                    <a:pt x="3071" y="1634"/>
                    <a:pt x="2243" y="805"/>
                  </a:cubicBezTo>
                  <a:cubicBezTo>
                    <a:pt x="1414" y="1"/>
                    <a:pt x="0" y="586"/>
                    <a:pt x="0" y="1756"/>
                  </a:cubicBezTo>
                  <a:cubicBezTo>
                    <a:pt x="25" y="2487"/>
                    <a:pt x="610" y="3072"/>
                    <a:pt x="1341" y="30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5"/>
            <p:cNvSpPr/>
            <p:nvPr/>
          </p:nvSpPr>
          <p:spPr>
            <a:xfrm>
              <a:off x="-155962" y="178241"/>
              <a:ext cx="711457" cy="350775"/>
            </a:xfrm>
            <a:custGeom>
              <a:avLst/>
              <a:gdLst/>
              <a:ahLst/>
              <a:cxnLst/>
              <a:rect l="l" t="t" r="r" b="b"/>
              <a:pathLst>
                <a:path w="22694" h="11189" extrusionOk="0">
                  <a:moveTo>
                    <a:pt x="3145" y="1268"/>
                  </a:moveTo>
                  <a:cubicBezTo>
                    <a:pt x="2073" y="659"/>
                    <a:pt x="1317" y="464"/>
                    <a:pt x="854" y="586"/>
                  </a:cubicBezTo>
                  <a:cubicBezTo>
                    <a:pt x="171" y="756"/>
                    <a:pt x="1" y="1341"/>
                    <a:pt x="196" y="2194"/>
                  </a:cubicBezTo>
                  <a:cubicBezTo>
                    <a:pt x="464" y="3047"/>
                    <a:pt x="854" y="3852"/>
                    <a:pt x="1366" y="4583"/>
                  </a:cubicBezTo>
                  <a:cubicBezTo>
                    <a:pt x="3316" y="7508"/>
                    <a:pt x="7313" y="11189"/>
                    <a:pt x="11140" y="11140"/>
                  </a:cubicBezTo>
                  <a:cubicBezTo>
                    <a:pt x="14967" y="11116"/>
                    <a:pt x="19208" y="7337"/>
                    <a:pt x="21280" y="4315"/>
                  </a:cubicBezTo>
                  <a:cubicBezTo>
                    <a:pt x="21816" y="3584"/>
                    <a:pt x="22231" y="2755"/>
                    <a:pt x="22499" y="1902"/>
                  </a:cubicBezTo>
                  <a:cubicBezTo>
                    <a:pt x="22694" y="1049"/>
                    <a:pt x="22547" y="439"/>
                    <a:pt x="21889" y="196"/>
                  </a:cubicBezTo>
                  <a:cubicBezTo>
                    <a:pt x="21377" y="1"/>
                    <a:pt x="20549" y="147"/>
                    <a:pt x="19330" y="732"/>
                  </a:cubicBezTo>
                  <a:cubicBezTo>
                    <a:pt x="15869" y="2438"/>
                    <a:pt x="13480" y="3242"/>
                    <a:pt x="11140" y="3291"/>
                  </a:cubicBezTo>
                  <a:cubicBezTo>
                    <a:pt x="8824" y="3340"/>
                    <a:pt x="6484" y="2609"/>
                    <a:pt x="3145" y="1244"/>
                  </a:cubicBezTo>
                  <a:close/>
                  <a:moveTo>
                    <a:pt x="19696" y="1487"/>
                  </a:moveTo>
                  <a:cubicBezTo>
                    <a:pt x="20695" y="1024"/>
                    <a:pt x="21304" y="878"/>
                    <a:pt x="21621" y="1000"/>
                  </a:cubicBezTo>
                  <a:cubicBezTo>
                    <a:pt x="21792" y="1049"/>
                    <a:pt x="21816" y="1317"/>
                    <a:pt x="21694" y="1731"/>
                  </a:cubicBezTo>
                  <a:cubicBezTo>
                    <a:pt x="21451" y="2511"/>
                    <a:pt x="21085" y="3242"/>
                    <a:pt x="20597" y="3876"/>
                  </a:cubicBezTo>
                  <a:cubicBezTo>
                    <a:pt x="18647" y="6728"/>
                    <a:pt x="14674" y="10287"/>
                    <a:pt x="11140" y="10336"/>
                  </a:cubicBezTo>
                  <a:cubicBezTo>
                    <a:pt x="7606" y="10384"/>
                    <a:pt x="3876" y="6899"/>
                    <a:pt x="2048" y="4144"/>
                  </a:cubicBezTo>
                  <a:cubicBezTo>
                    <a:pt x="1585" y="3486"/>
                    <a:pt x="1220" y="2755"/>
                    <a:pt x="976" y="1999"/>
                  </a:cubicBezTo>
                  <a:cubicBezTo>
                    <a:pt x="903" y="1634"/>
                    <a:pt x="903" y="1390"/>
                    <a:pt x="1049" y="1366"/>
                  </a:cubicBezTo>
                  <a:cubicBezTo>
                    <a:pt x="1317" y="1292"/>
                    <a:pt x="1878" y="1463"/>
                    <a:pt x="2755" y="1975"/>
                  </a:cubicBezTo>
                  <a:lnTo>
                    <a:pt x="2828" y="1999"/>
                  </a:lnTo>
                  <a:cubicBezTo>
                    <a:pt x="6289" y="3437"/>
                    <a:pt x="8703" y="4169"/>
                    <a:pt x="11164" y="4120"/>
                  </a:cubicBezTo>
                  <a:cubicBezTo>
                    <a:pt x="13651" y="4071"/>
                    <a:pt x="16137" y="3218"/>
                    <a:pt x="19696" y="1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15"/>
            <p:cNvSpPr/>
            <p:nvPr/>
          </p:nvSpPr>
          <p:spPr>
            <a:xfrm>
              <a:off x="-291205" y="255424"/>
              <a:ext cx="125337" cy="71102"/>
            </a:xfrm>
            <a:custGeom>
              <a:avLst/>
              <a:gdLst/>
              <a:ahLst/>
              <a:cxnLst/>
              <a:rect l="l" t="t" r="r" b="b"/>
              <a:pathLst>
                <a:path w="3998" h="2268" extrusionOk="0">
                  <a:moveTo>
                    <a:pt x="3096" y="1975"/>
                  </a:moveTo>
                  <a:cubicBezTo>
                    <a:pt x="2316" y="2267"/>
                    <a:pt x="1463" y="2267"/>
                    <a:pt x="683" y="1975"/>
                  </a:cubicBezTo>
                  <a:cubicBezTo>
                    <a:pt x="269" y="1780"/>
                    <a:pt x="0" y="1487"/>
                    <a:pt x="0" y="1146"/>
                  </a:cubicBezTo>
                  <a:cubicBezTo>
                    <a:pt x="25" y="756"/>
                    <a:pt x="293" y="415"/>
                    <a:pt x="683" y="317"/>
                  </a:cubicBezTo>
                  <a:cubicBezTo>
                    <a:pt x="1463" y="0"/>
                    <a:pt x="2316" y="0"/>
                    <a:pt x="3096" y="317"/>
                  </a:cubicBezTo>
                  <a:cubicBezTo>
                    <a:pt x="3998" y="488"/>
                    <a:pt x="3998" y="1780"/>
                    <a:pt x="3096" y="1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15"/>
            <p:cNvSpPr/>
            <p:nvPr/>
          </p:nvSpPr>
          <p:spPr>
            <a:xfrm>
              <a:off x="568474" y="255424"/>
              <a:ext cx="125337" cy="71102"/>
            </a:xfrm>
            <a:custGeom>
              <a:avLst/>
              <a:gdLst/>
              <a:ahLst/>
              <a:cxnLst/>
              <a:rect l="l" t="t" r="r" b="b"/>
              <a:pathLst>
                <a:path w="3998" h="2268" extrusionOk="0">
                  <a:moveTo>
                    <a:pt x="3315" y="1975"/>
                  </a:moveTo>
                  <a:cubicBezTo>
                    <a:pt x="2535" y="2267"/>
                    <a:pt x="1682" y="2267"/>
                    <a:pt x="902" y="1975"/>
                  </a:cubicBezTo>
                  <a:cubicBezTo>
                    <a:pt x="0" y="1780"/>
                    <a:pt x="0" y="488"/>
                    <a:pt x="902" y="317"/>
                  </a:cubicBezTo>
                  <a:cubicBezTo>
                    <a:pt x="1682" y="0"/>
                    <a:pt x="2535" y="0"/>
                    <a:pt x="3315" y="317"/>
                  </a:cubicBezTo>
                  <a:cubicBezTo>
                    <a:pt x="3681" y="415"/>
                    <a:pt x="3949" y="756"/>
                    <a:pt x="3997" y="1146"/>
                  </a:cubicBezTo>
                  <a:cubicBezTo>
                    <a:pt x="3997" y="1487"/>
                    <a:pt x="3729" y="1780"/>
                    <a:pt x="3315" y="1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5"/>
            <p:cNvSpPr/>
            <p:nvPr/>
          </p:nvSpPr>
          <p:spPr>
            <a:xfrm>
              <a:off x="-146776" y="201941"/>
              <a:ext cx="701519" cy="231551"/>
            </a:xfrm>
            <a:custGeom>
              <a:avLst/>
              <a:gdLst/>
              <a:ahLst/>
              <a:cxnLst/>
              <a:rect l="l" t="t" r="r" b="b"/>
              <a:pathLst>
                <a:path w="22377" h="7386" extrusionOk="0">
                  <a:moveTo>
                    <a:pt x="49" y="756"/>
                  </a:moveTo>
                  <a:cubicBezTo>
                    <a:pt x="390" y="2340"/>
                    <a:pt x="1731" y="3169"/>
                    <a:pt x="2998" y="4071"/>
                  </a:cubicBezTo>
                  <a:cubicBezTo>
                    <a:pt x="5095" y="5558"/>
                    <a:pt x="7045" y="6508"/>
                    <a:pt x="9677" y="6776"/>
                  </a:cubicBezTo>
                  <a:cubicBezTo>
                    <a:pt x="15356" y="7386"/>
                    <a:pt x="18866" y="5314"/>
                    <a:pt x="22108" y="683"/>
                  </a:cubicBezTo>
                  <a:cubicBezTo>
                    <a:pt x="22376" y="317"/>
                    <a:pt x="21767" y="0"/>
                    <a:pt x="21523" y="341"/>
                  </a:cubicBezTo>
                  <a:cubicBezTo>
                    <a:pt x="18769" y="4168"/>
                    <a:pt x="16136" y="6460"/>
                    <a:pt x="11237" y="6386"/>
                  </a:cubicBezTo>
                  <a:cubicBezTo>
                    <a:pt x="9165" y="6362"/>
                    <a:pt x="7142" y="5899"/>
                    <a:pt x="5290" y="4997"/>
                  </a:cubicBezTo>
                  <a:cubicBezTo>
                    <a:pt x="3730" y="4193"/>
                    <a:pt x="829" y="2413"/>
                    <a:pt x="390" y="683"/>
                  </a:cubicBezTo>
                  <a:cubicBezTo>
                    <a:pt x="317" y="463"/>
                    <a:pt x="0" y="536"/>
                    <a:pt x="49" y="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5"/>
            <p:cNvSpPr/>
            <p:nvPr/>
          </p:nvSpPr>
          <p:spPr>
            <a:xfrm>
              <a:off x="251338" y="-3621"/>
              <a:ext cx="129946" cy="61164"/>
            </a:xfrm>
            <a:custGeom>
              <a:avLst/>
              <a:gdLst/>
              <a:ahLst/>
              <a:cxnLst/>
              <a:rect l="l" t="t" r="r" b="b"/>
              <a:pathLst>
                <a:path w="4145" h="1951" extrusionOk="0">
                  <a:moveTo>
                    <a:pt x="4022" y="1902"/>
                  </a:moveTo>
                  <a:cubicBezTo>
                    <a:pt x="3535" y="1365"/>
                    <a:pt x="2877" y="1000"/>
                    <a:pt x="2170" y="829"/>
                  </a:cubicBezTo>
                  <a:cubicBezTo>
                    <a:pt x="1780" y="732"/>
                    <a:pt x="1390" y="732"/>
                    <a:pt x="1000" y="829"/>
                  </a:cubicBezTo>
                  <a:cubicBezTo>
                    <a:pt x="683" y="902"/>
                    <a:pt x="512" y="1122"/>
                    <a:pt x="196" y="1000"/>
                  </a:cubicBezTo>
                  <a:cubicBezTo>
                    <a:pt x="122" y="975"/>
                    <a:pt x="74" y="902"/>
                    <a:pt x="74" y="829"/>
                  </a:cubicBezTo>
                  <a:cubicBezTo>
                    <a:pt x="1" y="0"/>
                    <a:pt x="1414" y="98"/>
                    <a:pt x="1926" y="195"/>
                  </a:cubicBezTo>
                  <a:cubicBezTo>
                    <a:pt x="2852" y="390"/>
                    <a:pt x="3657" y="1000"/>
                    <a:pt x="4095" y="1853"/>
                  </a:cubicBezTo>
                  <a:cubicBezTo>
                    <a:pt x="4144" y="1902"/>
                    <a:pt x="4071" y="1950"/>
                    <a:pt x="4022" y="1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5"/>
            <p:cNvSpPr/>
            <p:nvPr/>
          </p:nvSpPr>
          <p:spPr>
            <a:xfrm>
              <a:off x="-9996" y="-6693"/>
              <a:ext cx="116936" cy="57371"/>
            </a:xfrm>
            <a:custGeom>
              <a:avLst/>
              <a:gdLst/>
              <a:ahLst/>
              <a:cxnLst/>
              <a:rect l="l" t="t" r="r" b="b"/>
              <a:pathLst>
                <a:path w="3730" h="1830" extrusionOk="0">
                  <a:moveTo>
                    <a:pt x="49" y="1732"/>
                  </a:moveTo>
                  <a:cubicBezTo>
                    <a:pt x="415" y="1488"/>
                    <a:pt x="658" y="1073"/>
                    <a:pt x="1000" y="805"/>
                  </a:cubicBezTo>
                  <a:cubicBezTo>
                    <a:pt x="1268" y="586"/>
                    <a:pt x="1585" y="391"/>
                    <a:pt x="1902" y="245"/>
                  </a:cubicBezTo>
                  <a:cubicBezTo>
                    <a:pt x="2487" y="1"/>
                    <a:pt x="3462" y="25"/>
                    <a:pt x="3705" y="683"/>
                  </a:cubicBezTo>
                  <a:cubicBezTo>
                    <a:pt x="3730" y="781"/>
                    <a:pt x="3681" y="878"/>
                    <a:pt x="3583" y="903"/>
                  </a:cubicBezTo>
                  <a:cubicBezTo>
                    <a:pt x="3388" y="976"/>
                    <a:pt x="3193" y="952"/>
                    <a:pt x="3047" y="854"/>
                  </a:cubicBezTo>
                  <a:cubicBezTo>
                    <a:pt x="2657" y="732"/>
                    <a:pt x="2267" y="732"/>
                    <a:pt x="1902" y="878"/>
                  </a:cubicBezTo>
                  <a:cubicBezTo>
                    <a:pt x="1536" y="1000"/>
                    <a:pt x="1219" y="1171"/>
                    <a:pt x="927" y="1366"/>
                  </a:cubicBezTo>
                  <a:cubicBezTo>
                    <a:pt x="634" y="1488"/>
                    <a:pt x="366" y="1634"/>
                    <a:pt x="98" y="1805"/>
                  </a:cubicBezTo>
                  <a:cubicBezTo>
                    <a:pt x="73" y="1829"/>
                    <a:pt x="0" y="1756"/>
                    <a:pt x="49" y="1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5"/>
            <p:cNvSpPr/>
            <p:nvPr/>
          </p:nvSpPr>
          <p:spPr>
            <a:xfrm>
              <a:off x="423261" y="-38764"/>
              <a:ext cx="244561" cy="191047"/>
            </a:xfrm>
            <a:custGeom>
              <a:avLst/>
              <a:gdLst/>
              <a:ahLst/>
              <a:cxnLst/>
              <a:rect l="l" t="t" r="r" b="b"/>
              <a:pathLst>
                <a:path w="7801" h="6094" extrusionOk="0">
                  <a:moveTo>
                    <a:pt x="25" y="49"/>
                  </a:moveTo>
                  <a:cubicBezTo>
                    <a:pt x="1512" y="780"/>
                    <a:pt x="2901" y="1682"/>
                    <a:pt x="4169" y="2755"/>
                  </a:cubicBezTo>
                  <a:cubicBezTo>
                    <a:pt x="5339" y="3730"/>
                    <a:pt x="6192" y="5070"/>
                    <a:pt x="7386" y="5972"/>
                  </a:cubicBezTo>
                  <a:cubicBezTo>
                    <a:pt x="7581" y="6094"/>
                    <a:pt x="7801" y="5923"/>
                    <a:pt x="7752" y="5704"/>
                  </a:cubicBezTo>
                  <a:cubicBezTo>
                    <a:pt x="7191" y="4290"/>
                    <a:pt x="5778" y="3242"/>
                    <a:pt x="4608" y="2316"/>
                  </a:cubicBezTo>
                  <a:cubicBezTo>
                    <a:pt x="3243" y="1243"/>
                    <a:pt x="1707" y="463"/>
                    <a:pt x="25" y="0"/>
                  </a:cubicBezTo>
                  <a:cubicBezTo>
                    <a:pt x="25" y="0"/>
                    <a:pt x="1" y="25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5"/>
            <p:cNvSpPr/>
            <p:nvPr/>
          </p:nvSpPr>
          <p:spPr>
            <a:xfrm>
              <a:off x="668575" y="166014"/>
              <a:ext cx="39752" cy="61916"/>
            </a:xfrm>
            <a:custGeom>
              <a:avLst/>
              <a:gdLst/>
              <a:ahLst/>
              <a:cxnLst/>
              <a:rect l="l" t="t" r="r" b="b"/>
              <a:pathLst>
                <a:path w="1268" h="1975" extrusionOk="0">
                  <a:moveTo>
                    <a:pt x="24" y="391"/>
                  </a:moveTo>
                  <a:cubicBezTo>
                    <a:pt x="122" y="927"/>
                    <a:pt x="414" y="1780"/>
                    <a:pt x="951" y="1951"/>
                  </a:cubicBezTo>
                  <a:cubicBezTo>
                    <a:pt x="1024" y="1975"/>
                    <a:pt x="1097" y="1926"/>
                    <a:pt x="1121" y="1829"/>
                  </a:cubicBezTo>
                  <a:cubicBezTo>
                    <a:pt x="1268" y="1292"/>
                    <a:pt x="658" y="707"/>
                    <a:pt x="414" y="244"/>
                  </a:cubicBezTo>
                  <a:cubicBezTo>
                    <a:pt x="317" y="1"/>
                    <a:pt x="0" y="171"/>
                    <a:pt x="24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5"/>
            <p:cNvSpPr/>
            <p:nvPr/>
          </p:nvSpPr>
          <p:spPr>
            <a:xfrm>
              <a:off x="-415007" y="490016"/>
              <a:ext cx="164337" cy="401217"/>
            </a:xfrm>
            <a:custGeom>
              <a:avLst/>
              <a:gdLst/>
              <a:ahLst/>
              <a:cxnLst/>
              <a:rect l="l" t="t" r="r" b="b"/>
              <a:pathLst>
                <a:path w="5242" h="12798" extrusionOk="0">
                  <a:moveTo>
                    <a:pt x="488" y="122"/>
                  </a:moveTo>
                  <a:cubicBezTo>
                    <a:pt x="1" y="4120"/>
                    <a:pt x="1707" y="10067"/>
                    <a:pt x="4924" y="12700"/>
                  </a:cubicBezTo>
                  <a:cubicBezTo>
                    <a:pt x="5046" y="12797"/>
                    <a:pt x="5241" y="12675"/>
                    <a:pt x="5168" y="12505"/>
                  </a:cubicBezTo>
                  <a:cubicBezTo>
                    <a:pt x="2828" y="8507"/>
                    <a:pt x="1195" y="4778"/>
                    <a:pt x="683" y="122"/>
                  </a:cubicBezTo>
                  <a:cubicBezTo>
                    <a:pt x="683" y="1"/>
                    <a:pt x="488" y="1"/>
                    <a:pt x="488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15"/>
            <p:cNvSpPr/>
            <p:nvPr/>
          </p:nvSpPr>
          <p:spPr>
            <a:xfrm>
              <a:off x="-241547" y="925593"/>
              <a:ext cx="119255" cy="89410"/>
            </a:xfrm>
            <a:custGeom>
              <a:avLst/>
              <a:gdLst/>
              <a:ahLst/>
              <a:cxnLst/>
              <a:rect l="l" t="t" r="r" b="b"/>
              <a:pathLst>
                <a:path w="3804" h="2852" extrusionOk="0">
                  <a:moveTo>
                    <a:pt x="683" y="25"/>
                  </a:moveTo>
                  <a:cubicBezTo>
                    <a:pt x="1" y="561"/>
                    <a:pt x="2414" y="2852"/>
                    <a:pt x="3096" y="2681"/>
                  </a:cubicBezTo>
                  <a:cubicBezTo>
                    <a:pt x="3803" y="2486"/>
                    <a:pt x="2560" y="1609"/>
                    <a:pt x="2414" y="1487"/>
                  </a:cubicBezTo>
                  <a:cubicBezTo>
                    <a:pt x="2073" y="1219"/>
                    <a:pt x="1731" y="926"/>
                    <a:pt x="1415" y="634"/>
                  </a:cubicBezTo>
                  <a:cubicBezTo>
                    <a:pt x="1195" y="463"/>
                    <a:pt x="1025" y="146"/>
                    <a:pt x="781" y="25"/>
                  </a:cubicBezTo>
                  <a:cubicBezTo>
                    <a:pt x="756" y="0"/>
                    <a:pt x="708" y="0"/>
                    <a:pt x="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15"/>
            <p:cNvSpPr/>
            <p:nvPr/>
          </p:nvSpPr>
          <p:spPr>
            <a:xfrm>
              <a:off x="152773" y="606168"/>
              <a:ext cx="31" cy="784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15"/>
            <p:cNvSpPr/>
            <p:nvPr/>
          </p:nvSpPr>
          <p:spPr>
            <a:xfrm>
              <a:off x="142052" y="599303"/>
              <a:ext cx="90225" cy="32886"/>
            </a:xfrm>
            <a:custGeom>
              <a:avLst/>
              <a:gdLst/>
              <a:ahLst/>
              <a:cxnLst/>
              <a:rect l="l" t="t" r="r" b="b"/>
              <a:pathLst>
                <a:path w="2878" h="1049" extrusionOk="0">
                  <a:moveTo>
                    <a:pt x="269" y="975"/>
                  </a:moveTo>
                  <a:cubicBezTo>
                    <a:pt x="757" y="756"/>
                    <a:pt x="1317" y="683"/>
                    <a:pt x="1853" y="780"/>
                  </a:cubicBezTo>
                  <a:cubicBezTo>
                    <a:pt x="2219" y="829"/>
                    <a:pt x="2609" y="926"/>
                    <a:pt x="2853" y="609"/>
                  </a:cubicBezTo>
                  <a:cubicBezTo>
                    <a:pt x="2877" y="536"/>
                    <a:pt x="2877" y="488"/>
                    <a:pt x="2853" y="414"/>
                  </a:cubicBezTo>
                  <a:cubicBezTo>
                    <a:pt x="2560" y="0"/>
                    <a:pt x="1805" y="122"/>
                    <a:pt x="1342" y="146"/>
                  </a:cubicBezTo>
                  <a:cubicBezTo>
                    <a:pt x="854" y="146"/>
                    <a:pt x="391" y="390"/>
                    <a:pt x="98" y="780"/>
                  </a:cubicBezTo>
                  <a:cubicBezTo>
                    <a:pt x="1" y="902"/>
                    <a:pt x="172" y="1048"/>
                    <a:pt x="26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3" name="Google Shape;1433;p15"/>
          <p:cNvSpPr/>
          <p:nvPr/>
        </p:nvSpPr>
        <p:spPr>
          <a:xfrm>
            <a:off x="11804101" y="3942051"/>
            <a:ext cx="761289" cy="955563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34" name="Google Shape;1434;p15"/>
          <p:cNvGrpSpPr/>
          <p:nvPr/>
        </p:nvGrpSpPr>
        <p:grpSpPr>
          <a:xfrm>
            <a:off x="11509634" y="1467258"/>
            <a:ext cx="1895897" cy="1268996"/>
            <a:chOff x="-1777478" y="4793713"/>
            <a:chExt cx="1146250" cy="767229"/>
          </a:xfrm>
        </p:grpSpPr>
        <p:sp>
          <p:nvSpPr>
            <p:cNvPr id="1435" name="Google Shape;1435;p15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5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8" name="Google Shape;1438;p15"/>
          <p:cNvGrpSpPr/>
          <p:nvPr/>
        </p:nvGrpSpPr>
        <p:grpSpPr>
          <a:xfrm>
            <a:off x="1132619" y="30640"/>
            <a:ext cx="1469524" cy="919576"/>
            <a:chOff x="-1733149" y="3521405"/>
            <a:chExt cx="1364039" cy="853566"/>
          </a:xfrm>
        </p:grpSpPr>
        <p:sp>
          <p:nvSpPr>
            <p:cNvPr id="1439" name="Google Shape;1439;p15"/>
            <p:cNvSpPr/>
            <p:nvPr/>
          </p:nvSpPr>
          <p:spPr>
            <a:xfrm>
              <a:off x="-1733149" y="3521405"/>
              <a:ext cx="1364039" cy="853566"/>
            </a:xfrm>
            <a:custGeom>
              <a:avLst/>
              <a:gdLst/>
              <a:ahLst/>
              <a:cxnLst/>
              <a:rect l="l" t="t" r="r" b="b"/>
              <a:pathLst>
                <a:path w="43510" h="27227" extrusionOk="0">
                  <a:moveTo>
                    <a:pt x="12090" y="13431"/>
                  </a:moveTo>
                  <a:cubicBezTo>
                    <a:pt x="14138" y="9092"/>
                    <a:pt x="16478" y="6460"/>
                    <a:pt x="19427" y="4973"/>
                  </a:cubicBezTo>
                  <a:cubicBezTo>
                    <a:pt x="22303" y="3535"/>
                    <a:pt x="25740" y="3193"/>
                    <a:pt x="30054" y="3413"/>
                  </a:cubicBezTo>
                  <a:cubicBezTo>
                    <a:pt x="29884" y="2048"/>
                    <a:pt x="30225" y="1170"/>
                    <a:pt x="30761" y="683"/>
                  </a:cubicBezTo>
                  <a:cubicBezTo>
                    <a:pt x="31322" y="147"/>
                    <a:pt x="32151" y="0"/>
                    <a:pt x="32858" y="317"/>
                  </a:cubicBezTo>
                  <a:cubicBezTo>
                    <a:pt x="33564" y="585"/>
                    <a:pt x="34076" y="1243"/>
                    <a:pt x="34149" y="1999"/>
                  </a:cubicBezTo>
                  <a:cubicBezTo>
                    <a:pt x="34222" y="2657"/>
                    <a:pt x="33954" y="3437"/>
                    <a:pt x="33101" y="4217"/>
                  </a:cubicBezTo>
                  <a:cubicBezTo>
                    <a:pt x="43509" y="10652"/>
                    <a:pt x="42876" y="14040"/>
                    <a:pt x="40804" y="25521"/>
                  </a:cubicBezTo>
                  <a:lnTo>
                    <a:pt x="40755" y="25740"/>
                  </a:lnTo>
                  <a:cubicBezTo>
                    <a:pt x="40731" y="25886"/>
                    <a:pt x="40657" y="26033"/>
                    <a:pt x="40584" y="26154"/>
                  </a:cubicBezTo>
                  <a:cubicBezTo>
                    <a:pt x="39999" y="27008"/>
                    <a:pt x="38220" y="27227"/>
                    <a:pt x="35880" y="27056"/>
                  </a:cubicBezTo>
                  <a:cubicBezTo>
                    <a:pt x="33369" y="26837"/>
                    <a:pt x="30859" y="26423"/>
                    <a:pt x="28397" y="25813"/>
                  </a:cubicBezTo>
                  <a:cubicBezTo>
                    <a:pt x="24473" y="24911"/>
                    <a:pt x="20695" y="23693"/>
                    <a:pt x="19135" y="22742"/>
                  </a:cubicBezTo>
                  <a:cubicBezTo>
                    <a:pt x="17428" y="23254"/>
                    <a:pt x="7557" y="26154"/>
                    <a:pt x="6118" y="23229"/>
                  </a:cubicBezTo>
                  <a:lnTo>
                    <a:pt x="5802" y="22303"/>
                  </a:lnTo>
                  <a:cubicBezTo>
                    <a:pt x="5095" y="20280"/>
                    <a:pt x="4242" y="17843"/>
                    <a:pt x="2462" y="16551"/>
                  </a:cubicBezTo>
                  <a:cubicBezTo>
                    <a:pt x="1609" y="15966"/>
                    <a:pt x="878" y="15210"/>
                    <a:pt x="342" y="14308"/>
                  </a:cubicBezTo>
                  <a:cubicBezTo>
                    <a:pt x="171" y="13991"/>
                    <a:pt x="74" y="13675"/>
                    <a:pt x="25" y="13333"/>
                  </a:cubicBezTo>
                  <a:cubicBezTo>
                    <a:pt x="0" y="12992"/>
                    <a:pt x="98" y="12675"/>
                    <a:pt x="293" y="12407"/>
                  </a:cubicBezTo>
                  <a:cubicBezTo>
                    <a:pt x="415" y="12236"/>
                    <a:pt x="585" y="12090"/>
                    <a:pt x="756" y="11993"/>
                  </a:cubicBezTo>
                  <a:cubicBezTo>
                    <a:pt x="1317" y="11700"/>
                    <a:pt x="2340" y="11968"/>
                    <a:pt x="3803" y="12334"/>
                  </a:cubicBezTo>
                  <a:cubicBezTo>
                    <a:pt x="5826" y="12821"/>
                    <a:pt x="8751" y="13553"/>
                    <a:pt x="12090" y="13431"/>
                  </a:cubicBezTo>
                  <a:close/>
                  <a:moveTo>
                    <a:pt x="19939" y="5996"/>
                  </a:moveTo>
                  <a:cubicBezTo>
                    <a:pt x="17136" y="7386"/>
                    <a:pt x="14942" y="9945"/>
                    <a:pt x="12968" y="14211"/>
                  </a:cubicBezTo>
                  <a:cubicBezTo>
                    <a:pt x="12895" y="14406"/>
                    <a:pt x="12700" y="14528"/>
                    <a:pt x="12480" y="14552"/>
                  </a:cubicBezTo>
                  <a:cubicBezTo>
                    <a:pt x="8873" y="14723"/>
                    <a:pt x="5680" y="13943"/>
                    <a:pt x="3559" y="13406"/>
                  </a:cubicBezTo>
                  <a:cubicBezTo>
                    <a:pt x="2340" y="13114"/>
                    <a:pt x="1487" y="12919"/>
                    <a:pt x="1317" y="12992"/>
                  </a:cubicBezTo>
                  <a:cubicBezTo>
                    <a:pt x="1268" y="13016"/>
                    <a:pt x="1244" y="13041"/>
                    <a:pt x="1219" y="13065"/>
                  </a:cubicBezTo>
                  <a:cubicBezTo>
                    <a:pt x="1195" y="13114"/>
                    <a:pt x="1170" y="13187"/>
                    <a:pt x="1170" y="13260"/>
                  </a:cubicBezTo>
                  <a:cubicBezTo>
                    <a:pt x="1195" y="13431"/>
                    <a:pt x="1268" y="13626"/>
                    <a:pt x="1341" y="13772"/>
                  </a:cubicBezTo>
                  <a:cubicBezTo>
                    <a:pt x="1804" y="14503"/>
                    <a:pt x="2414" y="15161"/>
                    <a:pt x="3145" y="15625"/>
                  </a:cubicBezTo>
                  <a:cubicBezTo>
                    <a:pt x="5192" y="17136"/>
                    <a:pt x="6094" y="19768"/>
                    <a:pt x="6850" y="21938"/>
                  </a:cubicBezTo>
                  <a:lnTo>
                    <a:pt x="7142" y="22718"/>
                  </a:lnTo>
                  <a:cubicBezTo>
                    <a:pt x="8263" y="24960"/>
                    <a:pt x="18550" y="21718"/>
                    <a:pt x="19013" y="21572"/>
                  </a:cubicBezTo>
                  <a:cubicBezTo>
                    <a:pt x="19183" y="21523"/>
                    <a:pt x="19378" y="21548"/>
                    <a:pt x="19525" y="21645"/>
                  </a:cubicBezTo>
                  <a:cubicBezTo>
                    <a:pt x="20816" y="22523"/>
                    <a:pt x="24643" y="23766"/>
                    <a:pt x="28641" y="24692"/>
                  </a:cubicBezTo>
                  <a:cubicBezTo>
                    <a:pt x="31054" y="25277"/>
                    <a:pt x="33491" y="25667"/>
                    <a:pt x="35977" y="25911"/>
                  </a:cubicBezTo>
                  <a:cubicBezTo>
                    <a:pt x="37903" y="26057"/>
                    <a:pt x="39317" y="25959"/>
                    <a:pt x="39634" y="25496"/>
                  </a:cubicBezTo>
                  <a:lnTo>
                    <a:pt x="39658" y="25448"/>
                  </a:lnTo>
                  <a:lnTo>
                    <a:pt x="39682" y="25301"/>
                  </a:lnTo>
                  <a:cubicBezTo>
                    <a:pt x="41706" y="14186"/>
                    <a:pt x="42266" y="11066"/>
                    <a:pt x="31858" y="4778"/>
                  </a:cubicBezTo>
                  <a:cubicBezTo>
                    <a:pt x="31761" y="4729"/>
                    <a:pt x="31688" y="4656"/>
                    <a:pt x="31639" y="4607"/>
                  </a:cubicBezTo>
                  <a:cubicBezTo>
                    <a:pt x="31468" y="4339"/>
                    <a:pt x="31541" y="3998"/>
                    <a:pt x="31785" y="3803"/>
                  </a:cubicBezTo>
                  <a:cubicBezTo>
                    <a:pt x="32760" y="3145"/>
                    <a:pt x="33053" y="2535"/>
                    <a:pt x="33028" y="2072"/>
                  </a:cubicBezTo>
                  <a:cubicBezTo>
                    <a:pt x="32979" y="1731"/>
                    <a:pt x="32760" y="1463"/>
                    <a:pt x="32443" y="1341"/>
                  </a:cubicBezTo>
                  <a:cubicBezTo>
                    <a:pt x="32126" y="1195"/>
                    <a:pt x="31761" y="1268"/>
                    <a:pt x="31517" y="1487"/>
                  </a:cubicBezTo>
                  <a:cubicBezTo>
                    <a:pt x="31151" y="1828"/>
                    <a:pt x="30981" y="2584"/>
                    <a:pt x="31249" y="3925"/>
                  </a:cubicBezTo>
                  <a:cubicBezTo>
                    <a:pt x="31249" y="3973"/>
                    <a:pt x="31249" y="4022"/>
                    <a:pt x="31249" y="4071"/>
                  </a:cubicBezTo>
                  <a:cubicBezTo>
                    <a:pt x="31224" y="4388"/>
                    <a:pt x="30956" y="4631"/>
                    <a:pt x="30639" y="4607"/>
                  </a:cubicBezTo>
                  <a:cubicBezTo>
                    <a:pt x="26228" y="4315"/>
                    <a:pt x="22766" y="4583"/>
                    <a:pt x="19939" y="5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-1150885" y="3629907"/>
              <a:ext cx="427959" cy="602955"/>
            </a:xfrm>
            <a:custGeom>
              <a:avLst/>
              <a:gdLst/>
              <a:ahLst/>
              <a:cxnLst/>
              <a:rect l="l" t="t" r="r" b="b"/>
              <a:pathLst>
                <a:path w="13651" h="19233" extrusionOk="0">
                  <a:moveTo>
                    <a:pt x="878" y="18940"/>
                  </a:moveTo>
                  <a:cubicBezTo>
                    <a:pt x="464" y="19232"/>
                    <a:pt x="1" y="18623"/>
                    <a:pt x="415" y="18330"/>
                  </a:cubicBezTo>
                  <a:cubicBezTo>
                    <a:pt x="440" y="18306"/>
                    <a:pt x="12846" y="8946"/>
                    <a:pt x="11774" y="610"/>
                  </a:cubicBezTo>
                  <a:cubicBezTo>
                    <a:pt x="11701" y="98"/>
                    <a:pt x="12456" y="0"/>
                    <a:pt x="12505" y="512"/>
                  </a:cubicBezTo>
                  <a:cubicBezTo>
                    <a:pt x="13651" y="9312"/>
                    <a:pt x="903" y="18915"/>
                    <a:pt x="878" y="18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-1362529" y="3938611"/>
              <a:ext cx="254468" cy="298828"/>
            </a:xfrm>
            <a:custGeom>
              <a:avLst/>
              <a:gdLst/>
              <a:ahLst/>
              <a:cxnLst/>
              <a:rect l="l" t="t" r="r" b="b"/>
              <a:pathLst>
                <a:path w="8117" h="9532" extrusionOk="0">
                  <a:moveTo>
                    <a:pt x="317" y="854"/>
                  </a:moveTo>
                  <a:cubicBezTo>
                    <a:pt x="0" y="415"/>
                    <a:pt x="707" y="1"/>
                    <a:pt x="951" y="464"/>
                  </a:cubicBezTo>
                  <a:cubicBezTo>
                    <a:pt x="2803" y="3511"/>
                    <a:pt x="5070" y="6265"/>
                    <a:pt x="7727" y="8630"/>
                  </a:cubicBezTo>
                  <a:cubicBezTo>
                    <a:pt x="8117" y="8946"/>
                    <a:pt x="7629" y="9531"/>
                    <a:pt x="7239" y="9190"/>
                  </a:cubicBezTo>
                  <a:cubicBezTo>
                    <a:pt x="4534" y="6777"/>
                    <a:pt x="2194" y="3974"/>
                    <a:pt x="317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-1361024" y="3619969"/>
              <a:ext cx="644995" cy="612893"/>
            </a:xfrm>
            <a:custGeom>
              <a:avLst/>
              <a:gdLst/>
              <a:ahLst/>
              <a:cxnLst/>
              <a:rect l="l" t="t" r="r" b="b"/>
              <a:pathLst>
                <a:path w="20574" h="19550" extrusionOk="0">
                  <a:moveTo>
                    <a:pt x="1220" y="10799"/>
                  </a:moveTo>
                  <a:cubicBezTo>
                    <a:pt x="2926" y="13553"/>
                    <a:pt x="4973" y="16039"/>
                    <a:pt x="7338" y="18233"/>
                  </a:cubicBezTo>
                  <a:cubicBezTo>
                    <a:pt x="9288" y="16697"/>
                    <a:pt x="18843" y="8727"/>
                    <a:pt x="18306" y="1414"/>
                  </a:cubicBezTo>
                  <a:cubicBezTo>
                    <a:pt x="14089" y="1171"/>
                    <a:pt x="10775" y="1487"/>
                    <a:pt x="8069" y="2852"/>
                  </a:cubicBezTo>
                  <a:cubicBezTo>
                    <a:pt x="5339" y="4217"/>
                    <a:pt x="3170" y="6704"/>
                    <a:pt x="1220" y="10799"/>
                  </a:cubicBezTo>
                  <a:close/>
                  <a:moveTo>
                    <a:pt x="6948" y="19379"/>
                  </a:moveTo>
                  <a:cubicBezTo>
                    <a:pt x="4266" y="16990"/>
                    <a:pt x="1975" y="14211"/>
                    <a:pt x="123" y="11140"/>
                  </a:cubicBezTo>
                  <a:cubicBezTo>
                    <a:pt x="1" y="10969"/>
                    <a:pt x="1" y="10774"/>
                    <a:pt x="74" y="10604"/>
                  </a:cubicBezTo>
                  <a:cubicBezTo>
                    <a:pt x="2170" y="6070"/>
                    <a:pt x="4535" y="3364"/>
                    <a:pt x="7581" y="1829"/>
                  </a:cubicBezTo>
                  <a:cubicBezTo>
                    <a:pt x="10604" y="317"/>
                    <a:pt x="14236" y="1"/>
                    <a:pt x="18891" y="317"/>
                  </a:cubicBezTo>
                  <a:cubicBezTo>
                    <a:pt x="19159" y="342"/>
                    <a:pt x="19379" y="537"/>
                    <a:pt x="19403" y="805"/>
                  </a:cubicBezTo>
                  <a:cubicBezTo>
                    <a:pt x="20573" y="9702"/>
                    <a:pt x="7728" y="19379"/>
                    <a:pt x="7679" y="19379"/>
                  </a:cubicBezTo>
                  <a:cubicBezTo>
                    <a:pt x="7630" y="19427"/>
                    <a:pt x="7581" y="19452"/>
                    <a:pt x="7508" y="19476"/>
                  </a:cubicBezTo>
                  <a:cubicBezTo>
                    <a:pt x="7313" y="19549"/>
                    <a:pt x="7094" y="19525"/>
                    <a:pt x="6948" y="19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-1322025" y="3689503"/>
              <a:ext cx="363754" cy="382125"/>
            </a:xfrm>
            <a:custGeom>
              <a:avLst/>
              <a:gdLst/>
              <a:ahLst/>
              <a:cxnLst/>
              <a:rect l="l" t="t" r="r" b="b"/>
              <a:pathLst>
                <a:path w="11603" h="12189" extrusionOk="0">
                  <a:moveTo>
                    <a:pt x="5850" y="951"/>
                  </a:moveTo>
                  <a:cubicBezTo>
                    <a:pt x="4875" y="1488"/>
                    <a:pt x="3997" y="2194"/>
                    <a:pt x="3266" y="3023"/>
                  </a:cubicBezTo>
                  <a:cubicBezTo>
                    <a:pt x="2340" y="4071"/>
                    <a:pt x="1536" y="5241"/>
                    <a:pt x="853" y="6484"/>
                  </a:cubicBezTo>
                  <a:cubicBezTo>
                    <a:pt x="1804" y="7825"/>
                    <a:pt x="2925" y="9044"/>
                    <a:pt x="4217" y="10068"/>
                  </a:cubicBezTo>
                  <a:cubicBezTo>
                    <a:pt x="5216" y="10872"/>
                    <a:pt x="6142" y="11335"/>
                    <a:pt x="6581" y="11116"/>
                  </a:cubicBezTo>
                  <a:cubicBezTo>
                    <a:pt x="7386" y="10726"/>
                    <a:pt x="8824" y="9385"/>
                    <a:pt x="9799" y="8020"/>
                  </a:cubicBezTo>
                  <a:cubicBezTo>
                    <a:pt x="10189" y="7508"/>
                    <a:pt x="10481" y="6923"/>
                    <a:pt x="10701" y="6338"/>
                  </a:cubicBezTo>
                  <a:cubicBezTo>
                    <a:pt x="10847" y="5899"/>
                    <a:pt x="10847" y="5534"/>
                    <a:pt x="10676" y="5314"/>
                  </a:cubicBezTo>
                  <a:cubicBezTo>
                    <a:pt x="10579" y="5193"/>
                    <a:pt x="10457" y="5119"/>
                    <a:pt x="10311" y="5071"/>
                  </a:cubicBezTo>
                  <a:cubicBezTo>
                    <a:pt x="9165" y="4656"/>
                    <a:pt x="8117" y="3974"/>
                    <a:pt x="7312" y="3096"/>
                  </a:cubicBezTo>
                  <a:cubicBezTo>
                    <a:pt x="6727" y="2438"/>
                    <a:pt x="6240" y="1731"/>
                    <a:pt x="5850" y="951"/>
                  </a:cubicBezTo>
                  <a:close/>
                  <a:moveTo>
                    <a:pt x="2706" y="2511"/>
                  </a:moveTo>
                  <a:cubicBezTo>
                    <a:pt x="3583" y="1512"/>
                    <a:pt x="4656" y="708"/>
                    <a:pt x="5850" y="98"/>
                  </a:cubicBezTo>
                  <a:lnTo>
                    <a:pt x="5850" y="98"/>
                  </a:lnTo>
                  <a:cubicBezTo>
                    <a:pt x="6021" y="1"/>
                    <a:pt x="6240" y="74"/>
                    <a:pt x="6337" y="269"/>
                  </a:cubicBezTo>
                  <a:cubicBezTo>
                    <a:pt x="6703" y="1122"/>
                    <a:pt x="7215" y="1902"/>
                    <a:pt x="7824" y="2584"/>
                  </a:cubicBezTo>
                  <a:cubicBezTo>
                    <a:pt x="8580" y="3389"/>
                    <a:pt x="9506" y="3998"/>
                    <a:pt x="10530" y="4364"/>
                  </a:cubicBezTo>
                  <a:cubicBezTo>
                    <a:pt x="10798" y="4461"/>
                    <a:pt x="11042" y="4608"/>
                    <a:pt x="11212" y="4827"/>
                  </a:cubicBezTo>
                  <a:cubicBezTo>
                    <a:pt x="11578" y="5290"/>
                    <a:pt x="11602" y="5875"/>
                    <a:pt x="11407" y="6558"/>
                  </a:cubicBezTo>
                  <a:cubicBezTo>
                    <a:pt x="11164" y="7240"/>
                    <a:pt x="10822" y="7874"/>
                    <a:pt x="10384" y="8459"/>
                  </a:cubicBezTo>
                  <a:cubicBezTo>
                    <a:pt x="9336" y="9921"/>
                    <a:pt x="7800" y="11359"/>
                    <a:pt x="6898" y="11822"/>
                  </a:cubicBezTo>
                  <a:cubicBezTo>
                    <a:pt x="6142" y="12188"/>
                    <a:pt x="4948" y="11652"/>
                    <a:pt x="3705" y="10677"/>
                  </a:cubicBezTo>
                  <a:cubicBezTo>
                    <a:pt x="2316" y="9556"/>
                    <a:pt x="1097" y="8215"/>
                    <a:pt x="73" y="6728"/>
                  </a:cubicBezTo>
                  <a:cubicBezTo>
                    <a:pt x="0" y="6606"/>
                    <a:pt x="0" y="6460"/>
                    <a:pt x="73" y="6338"/>
                  </a:cubicBezTo>
                  <a:cubicBezTo>
                    <a:pt x="804" y="4973"/>
                    <a:pt x="1682" y="3681"/>
                    <a:pt x="2706" y="2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-607558" y="3781202"/>
              <a:ext cx="142925" cy="284313"/>
            </a:xfrm>
            <a:custGeom>
              <a:avLst/>
              <a:gdLst/>
              <a:ahLst/>
              <a:cxnLst/>
              <a:rect l="l" t="t" r="r" b="b"/>
              <a:pathLst>
                <a:path w="4559" h="9069" extrusionOk="0">
                  <a:moveTo>
                    <a:pt x="73" y="147"/>
                  </a:moveTo>
                  <a:cubicBezTo>
                    <a:pt x="1438" y="1341"/>
                    <a:pt x="2145" y="2901"/>
                    <a:pt x="2779" y="4559"/>
                  </a:cubicBezTo>
                  <a:cubicBezTo>
                    <a:pt x="3291" y="5948"/>
                    <a:pt x="3218" y="7459"/>
                    <a:pt x="3632" y="8849"/>
                  </a:cubicBezTo>
                  <a:cubicBezTo>
                    <a:pt x="3705" y="9068"/>
                    <a:pt x="4022" y="9068"/>
                    <a:pt x="4095" y="8849"/>
                  </a:cubicBezTo>
                  <a:cubicBezTo>
                    <a:pt x="4558" y="7508"/>
                    <a:pt x="3900" y="5558"/>
                    <a:pt x="3364" y="4315"/>
                  </a:cubicBezTo>
                  <a:cubicBezTo>
                    <a:pt x="2633" y="2658"/>
                    <a:pt x="1536" y="1195"/>
                    <a:pt x="147" y="49"/>
                  </a:cubicBezTo>
                  <a:cubicBezTo>
                    <a:pt x="98" y="1"/>
                    <a:pt x="0" y="98"/>
                    <a:pt x="7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-1579565" y="3963847"/>
              <a:ext cx="223933" cy="42824"/>
            </a:xfrm>
            <a:custGeom>
              <a:avLst/>
              <a:gdLst/>
              <a:ahLst/>
              <a:cxnLst/>
              <a:rect l="l" t="t" r="r" b="b"/>
              <a:pathLst>
                <a:path w="7143" h="1366" extrusionOk="0">
                  <a:moveTo>
                    <a:pt x="7021" y="780"/>
                  </a:moveTo>
                  <a:cubicBezTo>
                    <a:pt x="4729" y="902"/>
                    <a:pt x="2463" y="634"/>
                    <a:pt x="269" y="49"/>
                  </a:cubicBezTo>
                  <a:cubicBezTo>
                    <a:pt x="98" y="0"/>
                    <a:pt x="1" y="171"/>
                    <a:pt x="123" y="268"/>
                  </a:cubicBezTo>
                  <a:cubicBezTo>
                    <a:pt x="1853" y="1195"/>
                    <a:pt x="5583" y="1365"/>
                    <a:pt x="7069" y="1000"/>
                  </a:cubicBezTo>
                  <a:cubicBezTo>
                    <a:pt x="7143" y="975"/>
                    <a:pt x="7094" y="756"/>
                    <a:pt x="7021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-1276944" y="3879798"/>
              <a:ext cx="147502" cy="120760"/>
            </a:xfrm>
            <a:custGeom>
              <a:avLst/>
              <a:gdLst/>
              <a:ahLst/>
              <a:cxnLst/>
              <a:rect l="l" t="t" r="r" b="b"/>
              <a:pathLst>
                <a:path w="4705" h="3852" extrusionOk="0">
                  <a:moveTo>
                    <a:pt x="4656" y="3754"/>
                  </a:moveTo>
                  <a:cubicBezTo>
                    <a:pt x="3583" y="3510"/>
                    <a:pt x="2754" y="2876"/>
                    <a:pt x="1950" y="2169"/>
                  </a:cubicBezTo>
                  <a:cubicBezTo>
                    <a:pt x="1268" y="1560"/>
                    <a:pt x="878" y="731"/>
                    <a:pt x="268" y="98"/>
                  </a:cubicBezTo>
                  <a:cubicBezTo>
                    <a:pt x="171" y="0"/>
                    <a:pt x="0" y="98"/>
                    <a:pt x="24" y="244"/>
                  </a:cubicBezTo>
                  <a:cubicBezTo>
                    <a:pt x="171" y="1097"/>
                    <a:pt x="1073" y="1950"/>
                    <a:pt x="1706" y="2462"/>
                  </a:cubicBezTo>
                  <a:cubicBezTo>
                    <a:pt x="2559" y="3144"/>
                    <a:pt x="3559" y="3632"/>
                    <a:pt x="4631" y="3851"/>
                  </a:cubicBezTo>
                  <a:cubicBezTo>
                    <a:pt x="4680" y="3851"/>
                    <a:pt x="4704" y="3778"/>
                    <a:pt x="4656" y="3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-874253" y="4239696"/>
              <a:ext cx="377517" cy="82576"/>
            </a:xfrm>
            <a:custGeom>
              <a:avLst/>
              <a:gdLst/>
              <a:ahLst/>
              <a:cxnLst/>
              <a:rect l="l" t="t" r="r" b="b"/>
              <a:pathLst>
                <a:path w="12042" h="2634" extrusionOk="0">
                  <a:moveTo>
                    <a:pt x="220" y="25"/>
                  </a:moveTo>
                  <a:cubicBezTo>
                    <a:pt x="6582" y="2438"/>
                    <a:pt x="10262" y="1366"/>
                    <a:pt x="11895" y="1536"/>
                  </a:cubicBezTo>
                  <a:cubicBezTo>
                    <a:pt x="12042" y="1585"/>
                    <a:pt x="12042" y="2072"/>
                    <a:pt x="11895" y="2121"/>
                  </a:cubicBezTo>
                  <a:cubicBezTo>
                    <a:pt x="10214" y="2633"/>
                    <a:pt x="3681" y="2292"/>
                    <a:pt x="25" y="244"/>
                  </a:cubicBezTo>
                  <a:cubicBezTo>
                    <a:pt x="1" y="196"/>
                    <a:pt x="171" y="1"/>
                    <a:pt x="2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8" name="Google Shape;1448;p15"/>
          <p:cNvGrpSpPr/>
          <p:nvPr/>
        </p:nvGrpSpPr>
        <p:grpSpPr>
          <a:xfrm>
            <a:off x="10401092" y="6285458"/>
            <a:ext cx="1403017" cy="894604"/>
            <a:chOff x="-411182" y="4614893"/>
            <a:chExt cx="1052263" cy="670953"/>
          </a:xfrm>
        </p:grpSpPr>
        <p:sp>
          <p:nvSpPr>
            <p:cNvPr id="1449" name="Google Shape;1449;p15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15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15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15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15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15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15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15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15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15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15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3" name="Google Shape;1463;p15"/>
          <p:cNvGrpSpPr/>
          <p:nvPr/>
        </p:nvGrpSpPr>
        <p:grpSpPr>
          <a:xfrm>
            <a:off x="11465125" y="5191744"/>
            <a:ext cx="1163548" cy="1224697"/>
            <a:chOff x="-3023044" y="4068525"/>
            <a:chExt cx="959812" cy="1010254"/>
          </a:xfrm>
        </p:grpSpPr>
        <p:sp>
          <p:nvSpPr>
            <p:cNvPr id="1464" name="Google Shape;1464;p15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85" name="Google Shape;1485;p15"/>
          <p:cNvSpPr/>
          <p:nvPr/>
        </p:nvSpPr>
        <p:spPr>
          <a:xfrm>
            <a:off x="9744870" y="-168700"/>
            <a:ext cx="1163533" cy="1243793"/>
          </a:xfrm>
          <a:custGeom>
            <a:avLst/>
            <a:gdLst/>
            <a:ahLst/>
            <a:cxnLst/>
            <a:rect l="l" t="t" r="r" b="b"/>
            <a:pathLst>
              <a:path w="48246" h="51574" extrusionOk="0">
                <a:moveTo>
                  <a:pt x="42908" y="21905"/>
                </a:moveTo>
                <a:cubicBezTo>
                  <a:pt x="44156" y="20727"/>
                  <a:pt x="48246" y="16914"/>
                  <a:pt x="47414" y="14904"/>
                </a:cubicBezTo>
                <a:cubicBezTo>
                  <a:pt x="46652" y="12963"/>
                  <a:pt x="40274" y="13102"/>
                  <a:pt x="38541" y="13171"/>
                </a:cubicBezTo>
                <a:cubicBezTo>
                  <a:pt x="36046" y="13171"/>
                  <a:pt x="33481" y="13379"/>
                  <a:pt x="30986" y="13587"/>
                </a:cubicBezTo>
                <a:cubicBezTo>
                  <a:pt x="30154" y="10606"/>
                  <a:pt x="27381" y="832"/>
                  <a:pt x="24539" y="347"/>
                </a:cubicBezTo>
                <a:cubicBezTo>
                  <a:pt x="22251" y="0"/>
                  <a:pt x="20033" y="5823"/>
                  <a:pt x="19340" y="7417"/>
                </a:cubicBezTo>
                <a:cubicBezTo>
                  <a:pt x="18508" y="9636"/>
                  <a:pt x="17746" y="11923"/>
                  <a:pt x="17122" y="14141"/>
                </a:cubicBezTo>
                <a:cubicBezTo>
                  <a:pt x="13448" y="13656"/>
                  <a:pt x="1109" y="12200"/>
                  <a:pt x="416" y="16706"/>
                </a:cubicBezTo>
                <a:cubicBezTo>
                  <a:pt x="0" y="19271"/>
                  <a:pt x="3119" y="22044"/>
                  <a:pt x="4922" y="23430"/>
                </a:cubicBezTo>
                <a:cubicBezTo>
                  <a:pt x="6655" y="24816"/>
                  <a:pt x="8526" y="25995"/>
                  <a:pt x="10467" y="27104"/>
                </a:cubicBezTo>
                <a:cubicBezTo>
                  <a:pt x="8734" y="30570"/>
                  <a:pt x="3882" y="40829"/>
                  <a:pt x="6724" y="43532"/>
                </a:cubicBezTo>
                <a:cubicBezTo>
                  <a:pt x="7001" y="43810"/>
                  <a:pt x="7279" y="43948"/>
                  <a:pt x="7556" y="44087"/>
                </a:cubicBezTo>
                <a:lnTo>
                  <a:pt x="7625" y="44087"/>
                </a:lnTo>
                <a:cubicBezTo>
                  <a:pt x="10398" y="44919"/>
                  <a:pt x="16290" y="40829"/>
                  <a:pt x="18855" y="38888"/>
                </a:cubicBezTo>
                <a:cubicBezTo>
                  <a:pt x="19756" y="42423"/>
                  <a:pt x="22182" y="51573"/>
                  <a:pt x="26064" y="51296"/>
                </a:cubicBezTo>
                <a:lnTo>
                  <a:pt x="26203" y="51296"/>
                </a:lnTo>
                <a:cubicBezTo>
                  <a:pt x="29183" y="50811"/>
                  <a:pt x="31263" y="41245"/>
                  <a:pt x="31887" y="37848"/>
                </a:cubicBezTo>
                <a:cubicBezTo>
                  <a:pt x="34798" y="39720"/>
                  <a:pt x="42770" y="44364"/>
                  <a:pt x="45057" y="41314"/>
                </a:cubicBezTo>
                <a:cubicBezTo>
                  <a:pt x="45057" y="41314"/>
                  <a:pt x="45127" y="41245"/>
                  <a:pt x="45127" y="41176"/>
                </a:cubicBezTo>
                <a:cubicBezTo>
                  <a:pt x="47206" y="37710"/>
                  <a:pt x="40482" y="29253"/>
                  <a:pt x="37917" y="26272"/>
                </a:cubicBezTo>
                <a:cubicBezTo>
                  <a:pt x="39650" y="24886"/>
                  <a:pt x="41314" y="23430"/>
                  <a:pt x="42908" y="219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86" name="Google Shape;1486;p15"/>
          <p:cNvGrpSpPr/>
          <p:nvPr/>
        </p:nvGrpSpPr>
        <p:grpSpPr>
          <a:xfrm>
            <a:off x="-214984" y="-88299"/>
            <a:ext cx="1163583" cy="1615277"/>
            <a:chOff x="-4451225" y="4213707"/>
            <a:chExt cx="1009470" cy="1401502"/>
          </a:xfrm>
        </p:grpSpPr>
        <p:sp>
          <p:nvSpPr>
            <p:cNvPr id="1487" name="Google Shape;1487;p15"/>
            <p:cNvSpPr/>
            <p:nvPr/>
          </p:nvSpPr>
          <p:spPr>
            <a:xfrm>
              <a:off x="-4451225" y="4213707"/>
              <a:ext cx="1009470" cy="1401502"/>
            </a:xfrm>
            <a:custGeom>
              <a:avLst/>
              <a:gdLst/>
              <a:ahLst/>
              <a:cxnLst/>
              <a:rect l="l" t="t" r="r" b="b"/>
              <a:pathLst>
                <a:path w="32200" h="44705" extrusionOk="0">
                  <a:moveTo>
                    <a:pt x="24180" y="29372"/>
                  </a:moveTo>
                  <a:cubicBezTo>
                    <a:pt x="24205" y="30226"/>
                    <a:pt x="25521" y="33272"/>
                    <a:pt x="25838" y="34028"/>
                  </a:cubicBezTo>
                  <a:cubicBezTo>
                    <a:pt x="26082" y="34637"/>
                    <a:pt x="26325" y="35222"/>
                    <a:pt x="26569" y="35807"/>
                  </a:cubicBezTo>
                  <a:cubicBezTo>
                    <a:pt x="27203" y="37319"/>
                    <a:pt x="27715" y="38854"/>
                    <a:pt x="28105" y="40439"/>
                  </a:cubicBezTo>
                  <a:cubicBezTo>
                    <a:pt x="28300" y="41365"/>
                    <a:pt x="28495" y="42827"/>
                    <a:pt x="27788" y="43607"/>
                  </a:cubicBezTo>
                  <a:cubicBezTo>
                    <a:pt x="27666" y="43754"/>
                    <a:pt x="27495" y="43875"/>
                    <a:pt x="27325" y="43949"/>
                  </a:cubicBezTo>
                  <a:cubicBezTo>
                    <a:pt x="25740" y="44704"/>
                    <a:pt x="24546" y="42194"/>
                    <a:pt x="24034" y="41097"/>
                  </a:cubicBezTo>
                  <a:cubicBezTo>
                    <a:pt x="23522" y="40024"/>
                    <a:pt x="23108" y="38927"/>
                    <a:pt x="22669" y="37855"/>
                  </a:cubicBezTo>
                  <a:cubicBezTo>
                    <a:pt x="22328" y="36977"/>
                    <a:pt x="21987" y="36124"/>
                    <a:pt x="21621" y="35271"/>
                  </a:cubicBezTo>
                  <a:cubicBezTo>
                    <a:pt x="21328" y="34564"/>
                    <a:pt x="20963" y="33882"/>
                    <a:pt x="20573" y="33248"/>
                  </a:cubicBezTo>
                  <a:cubicBezTo>
                    <a:pt x="20402" y="32980"/>
                    <a:pt x="19890" y="32200"/>
                    <a:pt x="19500" y="32444"/>
                  </a:cubicBezTo>
                  <a:cubicBezTo>
                    <a:pt x="19549" y="32736"/>
                    <a:pt x="19622" y="33053"/>
                    <a:pt x="19720" y="33346"/>
                  </a:cubicBezTo>
                  <a:cubicBezTo>
                    <a:pt x="19915" y="34077"/>
                    <a:pt x="20158" y="34906"/>
                    <a:pt x="19842" y="35637"/>
                  </a:cubicBezTo>
                  <a:cubicBezTo>
                    <a:pt x="19720" y="35905"/>
                    <a:pt x="19525" y="36124"/>
                    <a:pt x="19281" y="36271"/>
                  </a:cubicBezTo>
                  <a:cubicBezTo>
                    <a:pt x="19013" y="36417"/>
                    <a:pt x="18720" y="36490"/>
                    <a:pt x="18404" y="36490"/>
                  </a:cubicBezTo>
                  <a:lnTo>
                    <a:pt x="18404" y="36490"/>
                  </a:lnTo>
                  <a:cubicBezTo>
                    <a:pt x="18087" y="36466"/>
                    <a:pt x="17770" y="36392"/>
                    <a:pt x="17502" y="36271"/>
                  </a:cubicBezTo>
                  <a:cubicBezTo>
                    <a:pt x="16795" y="35929"/>
                    <a:pt x="16210" y="35393"/>
                    <a:pt x="15820" y="34711"/>
                  </a:cubicBezTo>
                  <a:cubicBezTo>
                    <a:pt x="15576" y="34272"/>
                    <a:pt x="15357" y="33809"/>
                    <a:pt x="15113" y="33370"/>
                  </a:cubicBezTo>
                  <a:cubicBezTo>
                    <a:pt x="14845" y="32809"/>
                    <a:pt x="13967" y="30859"/>
                    <a:pt x="13260" y="30859"/>
                  </a:cubicBezTo>
                  <a:cubicBezTo>
                    <a:pt x="13187" y="30859"/>
                    <a:pt x="13114" y="30859"/>
                    <a:pt x="13065" y="30884"/>
                  </a:cubicBezTo>
                  <a:lnTo>
                    <a:pt x="13065" y="31249"/>
                  </a:lnTo>
                  <a:cubicBezTo>
                    <a:pt x="13065" y="31444"/>
                    <a:pt x="13041" y="31664"/>
                    <a:pt x="13017" y="31859"/>
                  </a:cubicBezTo>
                  <a:cubicBezTo>
                    <a:pt x="12968" y="32127"/>
                    <a:pt x="12895" y="32371"/>
                    <a:pt x="12797" y="32614"/>
                  </a:cubicBezTo>
                  <a:cubicBezTo>
                    <a:pt x="12700" y="32882"/>
                    <a:pt x="12480" y="33102"/>
                    <a:pt x="12237" y="33248"/>
                  </a:cubicBezTo>
                  <a:cubicBezTo>
                    <a:pt x="9799" y="34613"/>
                    <a:pt x="7508" y="30957"/>
                    <a:pt x="6557" y="29251"/>
                  </a:cubicBezTo>
                  <a:cubicBezTo>
                    <a:pt x="5095" y="26691"/>
                    <a:pt x="3974" y="23864"/>
                    <a:pt x="2950" y="21134"/>
                  </a:cubicBezTo>
                  <a:cubicBezTo>
                    <a:pt x="1" y="13846"/>
                    <a:pt x="3632" y="5583"/>
                    <a:pt x="10969" y="2780"/>
                  </a:cubicBezTo>
                  <a:cubicBezTo>
                    <a:pt x="18306" y="1"/>
                    <a:pt x="26496" y="3803"/>
                    <a:pt x="29153" y="11189"/>
                  </a:cubicBezTo>
                  <a:cubicBezTo>
                    <a:pt x="29372" y="11798"/>
                    <a:pt x="29616" y="12408"/>
                    <a:pt x="29860" y="12993"/>
                  </a:cubicBezTo>
                  <a:cubicBezTo>
                    <a:pt x="30883" y="15503"/>
                    <a:pt x="32200" y="18623"/>
                    <a:pt x="31761" y="21378"/>
                  </a:cubicBezTo>
                  <a:cubicBezTo>
                    <a:pt x="31639" y="22060"/>
                    <a:pt x="31151" y="22718"/>
                    <a:pt x="30761" y="23279"/>
                  </a:cubicBezTo>
                  <a:cubicBezTo>
                    <a:pt x="30640" y="23449"/>
                    <a:pt x="30518" y="23620"/>
                    <a:pt x="30396" y="23815"/>
                  </a:cubicBezTo>
                  <a:cubicBezTo>
                    <a:pt x="30323" y="23912"/>
                    <a:pt x="30469" y="24985"/>
                    <a:pt x="30469" y="25131"/>
                  </a:cubicBezTo>
                  <a:cubicBezTo>
                    <a:pt x="30615" y="26350"/>
                    <a:pt x="30786" y="27910"/>
                    <a:pt x="30225" y="29056"/>
                  </a:cubicBezTo>
                  <a:lnTo>
                    <a:pt x="30225" y="29080"/>
                  </a:lnTo>
                  <a:cubicBezTo>
                    <a:pt x="30176" y="29177"/>
                    <a:pt x="30128" y="29299"/>
                    <a:pt x="30055" y="29397"/>
                  </a:cubicBezTo>
                  <a:cubicBezTo>
                    <a:pt x="29128" y="30786"/>
                    <a:pt x="27325" y="31274"/>
                    <a:pt x="25838" y="30567"/>
                  </a:cubicBezTo>
                  <a:cubicBezTo>
                    <a:pt x="25667" y="30494"/>
                    <a:pt x="25521" y="30421"/>
                    <a:pt x="25375" y="30323"/>
                  </a:cubicBezTo>
                  <a:cubicBezTo>
                    <a:pt x="25228" y="30226"/>
                    <a:pt x="25107" y="30104"/>
                    <a:pt x="24960" y="29982"/>
                  </a:cubicBezTo>
                  <a:cubicBezTo>
                    <a:pt x="24741" y="29738"/>
                    <a:pt x="24473" y="29543"/>
                    <a:pt x="24205" y="29372"/>
                  </a:cubicBezTo>
                  <a:close/>
                  <a:moveTo>
                    <a:pt x="21353" y="4315"/>
                  </a:moveTo>
                  <a:cubicBezTo>
                    <a:pt x="16551" y="2170"/>
                    <a:pt x="10969" y="3121"/>
                    <a:pt x="7142" y="6704"/>
                  </a:cubicBezTo>
                  <a:cubicBezTo>
                    <a:pt x="3340" y="10311"/>
                    <a:pt x="2072" y="15844"/>
                    <a:pt x="3925" y="20744"/>
                  </a:cubicBezTo>
                  <a:cubicBezTo>
                    <a:pt x="4949" y="23425"/>
                    <a:pt x="6070" y="26228"/>
                    <a:pt x="7459" y="28714"/>
                  </a:cubicBezTo>
                  <a:cubicBezTo>
                    <a:pt x="8069" y="29787"/>
                    <a:pt x="10067" y="33248"/>
                    <a:pt x="11725" y="32322"/>
                  </a:cubicBezTo>
                  <a:cubicBezTo>
                    <a:pt x="11774" y="32273"/>
                    <a:pt x="11822" y="32224"/>
                    <a:pt x="11847" y="32151"/>
                  </a:cubicBezTo>
                  <a:cubicBezTo>
                    <a:pt x="11920" y="32005"/>
                    <a:pt x="11944" y="31859"/>
                    <a:pt x="11969" y="31712"/>
                  </a:cubicBezTo>
                  <a:cubicBezTo>
                    <a:pt x="11993" y="31517"/>
                    <a:pt x="12017" y="31347"/>
                    <a:pt x="12017" y="31152"/>
                  </a:cubicBezTo>
                  <a:cubicBezTo>
                    <a:pt x="12066" y="30640"/>
                    <a:pt x="12066" y="30201"/>
                    <a:pt x="12602" y="29933"/>
                  </a:cubicBezTo>
                  <a:cubicBezTo>
                    <a:pt x="12919" y="29762"/>
                    <a:pt x="13285" y="29714"/>
                    <a:pt x="13650" y="29787"/>
                  </a:cubicBezTo>
                  <a:cubicBezTo>
                    <a:pt x="14772" y="30079"/>
                    <a:pt x="15625" y="31932"/>
                    <a:pt x="16088" y="32882"/>
                  </a:cubicBezTo>
                  <a:cubicBezTo>
                    <a:pt x="16307" y="33321"/>
                    <a:pt x="16527" y="33736"/>
                    <a:pt x="16770" y="34150"/>
                  </a:cubicBezTo>
                  <a:cubicBezTo>
                    <a:pt x="17014" y="34637"/>
                    <a:pt x="17429" y="35052"/>
                    <a:pt x="17940" y="35296"/>
                  </a:cubicBezTo>
                  <a:cubicBezTo>
                    <a:pt x="18087" y="35369"/>
                    <a:pt x="18282" y="35393"/>
                    <a:pt x="18452" y="35417"/>
                  </a:cubicBezTo>
                  <a:lnTo>
                    <a:pt x="18452" y="35417"/>
                  </a:lnTo>
                  <a:cubicBezTo>
                    <a:pt x="18550" y="35417"/>
                    <a:pt x="18672" y="35393"/>
                    <a:pt x="18769" y="35344"/>
                  </a:cubicBezTo>
                  <a:cubicBezTo>
                    <a:pt x="18818" y="35320"/>
                    <a:pt x="18867" y="35271"/>
                    <a:pt x="18891" y="35198"/>
                  </a:cubicBezTo>
                  <a:cubicBezTo>
                    <a:pt x="19062" y="34808"/>
                    <a:pt x="18842" y="34052"/>
                    <a:pt x="18720" y="33614"/>
                  </a:cubicBezTo>
                  <a:cubicBezTo>
                    <a:pt x="18525" y="32956"/>
                    <a:pt x="18209" y="32029"/>
                    <a:pt x="18940" y="31566"/>
                  </a:cubicBezTo>
                  <a:cubicBezTo>
                    <a:pt x="20012" y="30859"/>
                    <a:pt x="20890" y="31786"/>
                    <a:pt x="21475" y="32663"/>
                  </a:cubicBezTo>
                  <a:cubicBezTo>
                    <a:pt x="21889" y="33346"/>
                    <a:pt x="22279" y="34052"/>
                    <a:pt x="22572" y="34808"/>
                  </a:cubicBezTo>
                  <a:cubicBezTo>
                    <a:pt x="22962" y="35686"/>
                    <a:pt x="23327" y="36563"/>
                    <a:pt x="23668" y="37440"/>
                  </a:cubicBezTo>
                  <a:cubicBezTo>
                    <a:pt x="24107" y="38513"/>
                    <a:pt x="24522" y="39610"/>
                    <a:pt x="25009" y="40634"/>
                  </a:cubicBezTo>
                  <a:cubicBezTo>
                    <a:pt x="25204" y="41048"/>
                    <a:pt x="26228" y="43315"/>
                    <a:pt x="26886" y="42998"/>
                  </a:cubicBezTo>
                  <a:cubicBezTo>
                    <a:pt x="27568" y="42657"/>
                    <a:pt x="27252" y="41097"/>
                    <a:pt x="27105" y="40560"/>
                  </a:cubicBezTo>
                  <a:cubicBezTo>
                    <a:pt x="26691" y="39000"/>
                    <a:pt x="26155" y="37489"/>
                    <a:pt x="25521" y="36027"/>
                  </a:cubicBezTo>
                  <a:cubicBezTo>
                    <a:pt x="25302" y="35491"/>
                    <a:pt x="25082" y="34954"/>
                    <a:pt x="24863" y="34418"/>
                  </a:cubicBezTo>
                  <a:cubicBezTo>
                    <a:pt x="24400" y="33272"/>
                    <a:pt x="23888" y="32102"/>
                    <a:pt x="23522" y="30908"/>
                  </a:cubicBezTo>
                  <a:cubicBezTo>
                    <a:pt x="23352" y="30372"/>
                    <a:pt x="23010" y="29251"/>
                    <a:pt x="23278" y="28714"/>
                  </a:cubicBezTo>
                  <a:cubicBezTo>
                    <a:pt x="23571" y="28129"/>
                    <a:pt x="24058" y="28129"/>
                    <a:pt x="24595" y="28397"/>
                  </a:cubicBezTo>
                  <a:cubicBezTo>
                    <a:pt x="24985" y="28617"/>
                    <a:pt x="25326" y="28885"/>
                    <a:pt x="25643" y="29177"/>
                  </a:cubicBezTo>
                  <a:cubicBezTo>
                    <a:pt x="25740" y="29275"/>
                    <a:pt x="25838" y="29348"/>
                    <a:pt x="25935" y="29421"/>
                  </a:cubicBezTo>
                  <a:cubicBezTo>
                    <a:pt x="26033" y="29494"/>
                    <a:pt x="26130" y="29543"/>
                    <a:pt x="26252" y="29592"/>
                  </a:cubicBezTo>
                  <a:cubicBezTo>
                    <a:pt x="26764" y="29860"/>
                    <a:pt x="27373" y="29884"/>
                    <a:pt x="27934" y="29714"/>
                  </a:cubicBezTo>
                  <a:cubicBezTo>
                    <a:pt x="28422" y="29567"/>
                    <a:pt x="28860" y="29251"/>
                    <a:pt x="29153" y="28812"/>
                  </a:cubicBezTo>
                  <a:cubicBezTo>
                    <a:pt x="29201" y="28739"/>
                    <a:pt x="29226" y="28690"/>
                    <a:pt x="29250" y="28617"/>
                  </a:cubicBezTo>
                  <a:lnTo>
                    <a:pt x="29250" y="28592"/>
                  </a:lnTo>
                  <a:cubicBezTo>
                    <a:pt x="29665" y="27691"/>
                    <a:pt x="29494" y="26204"/>
                    <a:pt x="29396" y="25253"/>
                  </a:cubicBezTo>
                  <a:cubicBezTo>
                    <a:pt x="29348" y="24717"/>
                    <a:pt x="29201" y="23693"/>
                    <a:pt x="29494" y="23230"/>
                  </a:cubicBezTo>
                  <a:cubicBezTo>
                    <a:pt x="29616" y="23035"/>
                    <a:pt x="29738" y="22840"/>
                    <a:pt x="29884" y="22645"/>
                  </a:cubicBezTo>
                  <a:cubicBezTo>
                    <a:pt x="30152" y="22279"/>
                    <a:pt x="30615" y="21646"/>
                    <a:pt x="30688" y="21207"/>
                  </a:cubicBezTo>
                  <a:cubicBezTo>
                    <a:pt x="31103" y="18721"/>
                    <a:pt x="29762" y="15649"/>
                    <a:pt x="28860" y="13383"/>
                  </a:cubicBezTo>
                  <a:cubicBezTo>
                    <a:pt x="28617" y="12773"/>
                    <a:pt x="28373" y="12164"/>
                    <a:pt x="28129" y="11554"/>
                  </a:cubicBezTo>
                  <a:cubicBezTo>
                    <a:pt x="26910" y="8337"/>
                    <a:pt x="24473" y="5729"/>
                    <a:pt x="21353" y="4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-4442823" y="4224428"/>
              <a:ext cx="998780" cy="1383883"/>
            </a:xfrm>
            <a:custGeom>
              <a:avLst/>
              <a:gdLst/>
              <a:ahLst/>
              <a:cxnLst/>
              <a:rect l="l" t="t" r="r" b="b"/>
              <a:pathLst>
                <a:path w="31859" h="44143" extrusionOk="0">
                  <a:moveTo>
                    <a:pt x="10799" y="2754"/>
                  </a:moveTo>
                  <a:cubicBezTo>
                    <a:pt x="18014" y="0"/>
                    <a:pt x="26082" y="3632"/>
                    <a:pt x="28812" y="10847"/>
                  </a:cubicBezTo>
                  <a:cubicBezTo>
                    <a:pt x="29031" y="11456"/>
                    <a:pt x="29275" y="12066"/>
                    <a:pt x="29543" y="12675"/>
                  </a:cubicBezTo>
                  <a:cubicBezTo>
                    <a:pt x="30688" y="15502"/>
                    <a:pt x="31858" y="18379"/>
                    <a:pt x="31420" y="21036"/>
                  </a:cubicBezTo>
                  <a:cubicBezTo>
                    <a:pt x="31298" y="21669"/>
                    <a:pt x="30859" y="22303"/>
                    <a:pt x="30445" y="22888"/>
                  </a:cubicBezTo>
                  <a:cubicBezTo>
                    <a:pt x="30298" y="23083"/>
                    <a:pt x="30177" y="23254"/>
                    <a:pt x="30079" y="23424"/>
                  </a:cubicBezTo>
                  <a:cubicBezTo>
                    <a:pt x="30006" y="23546"/>
                    <a:pt x="30079" y="24107"/>
                    <a:pt x="30128" y="24789"/>
                  </a:cubicBezTo>
                  <a:cubicBezTo>
                    <a:pt x="30274" y="26008"/>
                    <a:pt x="30445" y="27568"/>
                    <a:pt x="29908" y="28689"/>
                  </a:cubicBezTo>
                  <a:lnTo>
                    <a:pt x="29908" y="28714"/>
                  </a:lnTo>
                  <a:cubicBezTo>
                    <a:pt x="29860" y="28811"/>
                    <a:pt x="29787" y="28909"/>
                    <a:pt x="29738" y="29006"/>
                  </a:cubicBezTo>
                  <a:cubicBezTo>
                    <a:pt x="29323" y="29640"/>
                    <a:pt x="28690" y="30103"/>
                    <a:pt x="27983" y="30347"/>
                  </a:cubicBezTo>
                  <a:cubicBezTo>
                    <a:pt x="27179" y="30590"/>
                    <a:pt x="26325" y="30542"/>
                    <a:pt x="25570" y="30176"/>
                  </a:cubicBezTo>
                  <a:cubicBezTo>
                    <a:pt x="25399" y="30103"/>
                    <a:pt x="25253" y="30030"/>
                    <a:pt x="25131" y="29932"/>
                  </a:cubicBezTo>
                  <a:cubicBezTo>
                    <a:pt x="24985" y="29835"/>
                    <a:pt x="24839" y="29713"/>
                    <a:pt x="24717" y="29591"/>
                  </a:cubicBezTo>
                  <a:cubicBezTo>
                    <a:pt x="24449" y="29347"/>
                    <a:pt x="24180" y="29128"/>
                    <a:pt x="23864" y="28957"/>
                  </a:cubicBezTo>
                  <a:cubicBezTo>
                    <a:pt x="23815" y="29567"/>
                    <a:pt x="24619" y="31492"/>
                    <a:pt x="25545" y="33710"/>
                  </a:cubicBezTo>
                  <a:cubicBezTo>
                    <a:pt x="27203" y="37732"/>
                    <a:pt x="29202" y="42558"/>
                    <a:pt x="27057" y="43582"/>
                  </a:cubicBezTo>
                  <a:cubicBezTo>
                    <a:pt x="25838" y="44143"/>
                    <a:pt x="24790" y="42778"/>
                    <a:pt x="23839" y="40755"/>
                  </a:cubicBezTo>
                  <a:cubicBezTo>
                    <a:pt x="23376" y="39780"/>
                    <a:pt x="22913" y="38634"/>
                    <a:pt x="22474" y="37488"/>
                  </a:cubicBezTo>
                  <a:cubicBezTo>
                    <a:pt x="21767" y="35709"/>
                    <a:pt x="21060" y="33954"/>
                    <a:pt x="20354" y="32882"/>
                  </a:cubicBezTo>
                  <a:cubicBezTo>
                    <a:pt x="19939" y="32224"/>
                    <a:pt x="19525" y="31858"/>
                    <a:pt x="19208" y="32077"/>
                  </a:cubicBezTo>
                  <a:cubicBezTo>
                    <a:pt x="19159" y="32102"/>
                    <a:pt x="19281" y="32540"/>
                    <a:pt x="19427" y="33004"/>
                  </a:cubicBezTo>
                  <a:cubicBezTo>
                    <a:pt x="19622" y="33735"/>
                    <a:pt x="19866" y="34564"/>
                    <a:pt x="19549" y="35270"/>
                  </a:cubicBezTo>
                  <a:cubicBezTo>
                    <a:pt x="19452" y="35539"/>
                    <a:pt x="19257" y="35734"/>
                    <a:pt x="19013" y="35880"/>
                  </a:cubicBezTo>
                  <a:cubicBezTo>
                    <a:pt x="18745" y="36026"/>
                    <a:pt x="18452" y="36099"/>
                    <a:pt x="18160" y="36075"/>
                  </a:cubicBezTo>
                  <a:lnTo>
                    <a:pt x="18160" y="36075"/>
                  </a:lnTo>
                  <a:cubicBezTo>
                    <a:pt x="17867" y="36075"/>
                    <a:pt x="17551" y="36002"/>
                    <a:pt x="17282" y="35880"/>
                  </a:cubicBezTo>
                  <a:cubicBezTo>
                    <a:pt x="16576" y="35539"/>
                    <a:pt x="15991" y="35002"/>
                    <a:pt x="15625" y="34320"/>
                  </a:cubicBezTo>
                  <a:cubicBezTo>
                    <a:pt x="15381" y="33930"/>
                    <a:pt x="15162" y="33467"/>
                    <a:pt x="14918" y="33004"/>
                  </a:cubicBezTo>
                  <a:cubicBezTo>
                    <a:pt x="14211" y="31590"/>
                    <a:pt x="13504" y="30152"/>
                    <a:pt x="12797" y="30517"/>
                  </a:cubicBezTo>
                  <a:cubicBezTo>
                    <a:pt x="12797" y="30517"/>
                    <a:pt x="12797" y="30664"/>
                    <a:pt x="12773" y="30883"/>
                  </a:cubicBezTo>
                  <a:cubicBezTo>
                    <a:pt x="12773" y="31078"/>
                    <a:pt x="12749" y="31273"/>
                    <a:pt x="12700" y="31492"/>
                  </a:cubicBezTo>
                  <a:cubicBezTo>
                    <a:pt x="12676" y="31760"/>
                    <a:pt x="12627" y="32004"/>
                    <a:pt x="12505" y="32224"/>
                  </a:cubicBezTo>
                  <a:cubicBezTo>
                    <a:pt x="12407" y="32492"/>
                    <a:pt x="12212" y="32711"/>
                    <a:pt x="11969" y="32857"/>
                  </a:cubicBezTo>
                  <a:cubicBezTo>
                    <a:pt x="9994" y="33954"/>
                    <a:pt x="7996" y="31809"/>
                    <a:pt x="6338" y="28860"/>
                  </a:cubicBezTo>
                  <a:cubicBezTo>
                    <a:pt x="4778" y="26130"/>
                    <a:pt x="3462" y="22669"/>
                    <a:pt x="2731" y="20743"/>
                  </a:cubicBezTo>
                  <a:cubicBezTo>
                    <a:pt x="1" y="13552"/>
                    <a:pt x="3633" y="5484"/>
                    <a:pt x="10823" y="2754"/>
                  </a:cubicBezTo>
                  <a:close/>
                  <a:moveTo>
                    <a:pt x="21085" y="3949"/>
                  </a:moveTo>
                  <a:cubicBezTo>
                    <a:pt x="16283" y="1779"/>
                    <a:pt x="10677" y="2730"/>
                    <a:pt x="6850" y="6338"/>
                  </a:cubicBezTo>
                  <a:cubicBezTo>
                    <a:pt x="3023" y="9945"/>
                    <a:pt x="1731" y="15502"/>
                    <a:pt x="3608" y="20402"/>
                  </a:cubicBezTo>
                  <a:cubicBezTo>
                    <a:pt x="4315" y="22303"/>
                    <a:pt x="5631" y="25715"/>
                    <a:pt x="7143" y="28397"/>
                  </a:cubicBezTo>
                  <a:cubicBezTo>
                    <a:pt x="8556" y="30883"/>
                    <a:pt x="10141" y="32760"/>
                    <a:pt x="11457" y="32029"/>
                  </a:cubicBezTo>
                  <a:cubicBezTo>
                    <a:pt x="11530" y="31980"/>
                    <a:pt x="11579" y="31907"/>
                    <a:pt x="11603" y="31834"/>
                  </a:cubicBezTo>
                  <a:cubicBezTo>
                    <a:pt x="11676" y="31687"/>
                    <a:pt x="11701" y="31517"/>
                    <a:pt x="11725" y="31370"/>
                  </a:cubicBezTo>
                  <a:cubicBezTo>
                    <a:pt x="11749" y="31175"/>
                    <a:pt x="11774" y="30980"/>
                    <a:pt x="11774" y="30810"/>
                  </a:cubicBezTo>
                  <a:cubicBezTo>
                    <a:pt x="11822" y="30249"/>
                    <a:pt x="11847" y="29884"/>
                    <a:pt x="12334" y="29640"/>
                  </a:cubicBezTo>
                  <a:cubicBezTo>
                    <a:pt x="13894" y="28860"/>
                    <a:pt x="14845" y="30712"/>
                    <a:pt x="15747" y="32565"/>
                  </a:cubicBezTo>
                  <a:cubicBezTo>
                    <a:pt x="15991" y="33004"/>
                    <a:pt x="16210" y="33442"/>
                    <a:pt x="16429" y="33832"/>
                  </a:cubicBezTo>
                  <a:cubicBezTo>
                    <a:pt x="16697" y="34344"/>
                    <a:pt x="17112" y="34734"/>
                    <a:pt x="17624" y="34978"/>
                  </a:cubicBezTo>
                  <a:cubicBezTo>
                    <a:pt x="17794" y="35051"/>
                    <a:pt x="17965" y="35100"/>
                    <a:pt x="18160" y="35124"/>
                  </a:cubicBezTo>
                  <a:lnTo>
                    <a:pt x="18160" y="35124"/>
                  </a:lnTo>
                  <a:cubicBezTo>
                    <a:pt x="18282" y="35124"/>
                    <a:pt x="18404" y="35100"/>
                    <a:pt x="18501" y="35051"/>
                  </a:cubicBezTo>
                  <a:cubicBezTo>
                    <a:pt x="18574" y="35002"/>
                    <a:pt x="18623" y="34954"/>
                    <a:pt x="18647" y="34880"/>
                  </a:cubicBezTo>
                  <a:cubicBezTo>
                    <a:pt x="18818" y="34490"/>
                    <a:pt x="18647" y="33832"/>
                    <a:pt x="18477" y="33272"/>
                  </a:cubicBezTo>
                  <a:cubicBezTo>
                    <a:pt x="18233" y="32419"/>
                    <a:pt x="18038" y="31687"/>
                    <a:pt x="18672" y="31249"/>
                  </a:cubicBezTo>
                  <a:cubicBezTo>
                    <a:pt x="19574" y="30664"/>
                    <a:pt x="20402" y="31200"/>
                    <a:pt x="21158" y="32345"/>
                  </a:cubicBezTo>
                  <a:cubicBezTo>
                    <a:pt x="21914" y="33491"/>
                    <a:pt x="22620" y="35319"/>
                    <a:pt x="23352" y="37147"/>
                  </a:cubicBezTo>
                  <a:cubicBezTo>
                    <a:pt x="23790" y="38244"/>
                    <a:pt x="24229" y="39365"/>
                    <a:pt x="24692" y="40340"/>
                  </a:cubicBezTo>
                  <a:cubicBezTo>
                    <a:pt x="25399" y="41876"/>
                    <a:pt x="26082" y="42948"/>
                    <a:pt x="26618" y="42705"/>
                  </a:cubicBezTo>
                  <a:cubicBezTo>
                    <a:pt x="27934" y="42095"/>
                    <a:pt x="26130" y="37708"/>
                    <a:pt x="24619" y="34052"/>
                  </a:cubicBezTo>
                  <a:cubicBezTo>
                    <a:pt x="23547" y="31468"/>
                    <a:pt x="22620" y="29177"/>
                    <a:pt x="23035" y="28397"/>
                  </a:cubicBezTo>
                  <a:cubicBezTo>
                    <a:pt x="23303" y="27836"/>
                    <a:pt x="23790" y="27836"/>
                    <a:pt x="24302" y="28080"/>
                  </a:cubicBezTo>
                  <a:cubicBezTo>
                    <a:pt x="24668" y="28299"/>
                    <a:pt x="25009" y="28567"/>
                    <a:pt x="25326" y="28860"/>
                  </a:cubicBezTo>
                  <a:cubicBezTo>
                    <a:pt x="25472" y="28982"/>
                    <a:pt x="25570" y="29079"/>
                    <a:pt x="25643" y="29128"/>
                  </a:cubicBezTo>
                  <a:cubicBezTo>
                    <a:pt x="25740" y="29177"/>
                    <a:pt x="25838" y="29250"/>
                    <a:pt x="25960" y="29299"/>
                  </a:cubicBezTo>
                  <a:cubicBezTo>
                    <a:pt x="26496" y="29542"/>
                    <a:pt x="27105" y="29591"/>
                    <a:pt x="27666" y="29420"/>
                  </a:cubicBezTo>
                  <a:cubicBezTo>
                    <a:pt x="28178" y="29274"/>
                    <a:pt x="28617" y="28933"/>
                    <a:pt x="28909" y="28494"/>
                  </a:cubicBezTo>
                  <a:cubicBezTo>
                    <a:pt x="28958" y="28445"/>
                    <a:pt x="28982" y="28372"/>
                    <a:pt x="29031" y="28299"/>
                  </a:cubicBezTo>
                  <a:lnTo>
                    <a:pt x="29031" y="28275"/>
                  </a:lnTo>
                  <a:cubicBezTo>
                    <a:pt x="29445" y="27397"/>
                    <a:pt x="29299" y="26008"/>
                    <a:pt x="29177" y="24887"/>
                  </a:cubicBezTo>
                  <a:cubicBezTo>
                    <a:pt x="29080" y="24009"/>
                    <a:pt x="29007" y="23302"/>
                    <a:pt x="29250" y="22912"/>
                  </a:cubicBezTo>
                  <a:cubicBezTo>
                    <a:pt x="29372" y="22742"/>
                    <a:pt x="29494" y="22547"/>
                    <a:pt x="29640" y="22352"/>
                  </a:cubicBezTo>
                  <a:cubicBezTo>
                    <a:pt x="30006" y="21840"/>
                    <a:pt x="30396" y="21304"/>
                    <a:pt x="30469" y="20865"/>
                  </a:cubicBezTo>
                  <a:cubicBezTo>
                    <a:pt x="30859" y="18501"/>
                    <a:pt x="29738" y="15746"/>
                    <a:pt x="28641" y="13041"/>
                  </a:cubicBezTo>
                  <a:cubicBezTo>
                    <a:pt x="28373" y="12431"/>
                    <a:pt x="28129" y="11797"/>
                    <a:pt x="27910" y="11212"/>
                  </a:cubicBezTo>
                  <a:cubicBezTo>
                    <a:pt x="26691" y="7971"/>
                    <a:pt x="24229" y="5363"/>
                    <a:pt x="21085" y="3949"/>
                  </a:cubicBezTo>
                  <a:close/>
                  <a:moveTo>
                    <a:pt x="23864" y="28933"/>
                  </a:moveTo>
                  <a:cubicBezTo>
                    <a:pt x="23864" y="28884"/>
                    <a:pt x="23937" y="28762"/>
                    <a:pt x="23888" y="28835"/>
                  </a:cubicBezTo>
                  <a:cubicBezTo>
                    <a:pt x="23888" y="28860"/>
                    <a:pt x="23864" y="28884"/>
                    <a:pt x="23864" y="28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-4176129" y="4540781"/>
              <a:ext cx="389743" cy="246066"/>
            </a:xfrm>
            <a:custGeom>
              <a:avLst/>
              <a:gdLst/>
              <a:ahLst/>
              <a:cxnLst/>
              <a:rect l="l" t="t" r="r" b="b"/>
              <a:pathLst>
                <a:path w="12432" h="7849" extrusionOk="0">
                  <a:moveTo>
                    <a:pt x="122" y="4973"/>
                  </a:moveTo>
                  <a:cubicBezTo>
                    <a:pt x="0" y="4826"/>
                    <a:pt x="49" y="4607"/>
                    <a:pt x="220" y="4534"/>
                  </a:cubicBezTo>
                  <a:cubicBezTo>
                    <a:pt x="366" y="4436"/>
                    <a:pt x="561" y="4485"/>
                    <a:pt x="659" y="4631"/>
                  </a:cubicBezTo>
                  <a:cubicBezTo>
                    <a:pt x="1463" y="5923"/>
                    <a:pt x="2828" y="6776"/>
                    <a:pt x="4364" y="6947"/>
                  </a:cubicBezTo>
                  <a:cubicBezTo>
                    <a:pt x="5436" y="7069"/>
                    <a:pt x="6533" y="6947"/>
                    <a:pt x="7532" y="6557"/>
                  </a:cubicBezTo>
                  <a:cubicBezTo>
                    <a:pt x="8556" y="6191"/>
                    <a:pt x="9482" y="5582"/>
                    <a:pt x="10213" y="4778"/>
                  </a:cubicBezTo>
                  <a:cubicBezTo>
                    <a:pt x="11286" y="3632"/>
                    <a:pt x="11773" y="2072"/>
                    <a:pt x="11530" y="512"/>
                  </a:cubicBezTo>
                  <a:cubicBezTo>
                    <a:pt x="11457" y="98"/>
                    <a:pt x="12090" y="0"/>
                    <a:pt x="12163" y="439"/>
                  </a:cubicBezTo>
                  <a:cubicBezTo>
                    <a:pt x="12432" y="2170"/>
                    <a:pt x="11895" y="3925"/>
                    <a:pt x="10701" y="5216"/>
                  </a:cubicBezTo>
                  <a:cubicBezTo>
                    <a:pt x="9044" y="6971"/>
                    <a:pt x="6655" y="7849"/>
                    <a:pt x="4266" y="7556"/>
                  </a:cubicBezTo>
                  <a:cubicBezTo>
                    <a:pt x="2560" y="7386"/>
                    <a:pt x="1024" y="6435"/>
                    <a:pt x="122" y="4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-4254849" y="4608027"/>
              <a:ext cx="115431" cy="71102"/>
            </a:xfrm>
            <a:custGeom>
              <a:avLst/>
              <a:gdLst/>
              <a:ahLst/>
              <a:cxnLst/>
              <a:rect l="l" t="t" r="r" b="b"/>
              <a:pathLst>
                <a:path w="3682" h="2268" extrusionOk="0">
                  <a:moveTo>
                    <a:pt x="3048" y="1438"/>
                  </a:moveTo>
                  <a:cubicBezTo>
                    <a:pt x="2536" y="1926"/>
                    <a:pt x="1829" y="2194"/>
                    <a:pt x="1122" y="2170"/>
                  </a:cubicBezTo>
                  <a:cubicBezTo>
                    <a:pt x="367" y="2267"/>
                    <a:pt x="1" y="1268"/>
                    <a:pt x="610" y="829"/>
                  </a:cubicBezTo>
                  <a:cubicBezTo>
                    <a:pt x="878" y="585"/>
                    <a:pt x="1171" y="390"/>
                    <a:pt x="1512" y="268"/>
                  </a:cubicBezTo>
                  <a:cubicBezTo>
                    <a:pt x="1853" y="146"/>
                    <a:pt x="2195" y="98"/>
                    <a:pt x="2560" y="98"/>
                  </a:cubicBezTo>
                  <a:cubicBezTo>
                    <a:pt x="3316" y="0"/>
                    <a:pt x="3681" y="1000"/>
                    <a:pt x="3048" y="1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-3868930" y="4465134"/>
              <a:ext cx="107750" cy="68029"/>
            </a:xfrm>
            <a:custGeom>
              <a:avLst/>
              <a:gdLst/>
              <a:ahLst/>
              <a:cxnLst/>
              <a:rect l="l" t="t" r="r" b="b"/>
              <a:pathLst>
                <a:path w="3437" h="2170" extrusionOk="0">
                  <a:moveTo>
                    <a:pt x="2803" y="1414"/>
                  </a:moveTo>
                  <a:cubicBezTo>
                    <a:pt x="2559" y="1658"/>
                    <a:pt x="2243" y="1853"/>
                    <a:pt x="1901" y="1974"/>
                  </a:cubicBezTo>
                  <a:cubicBezTo>
                    <a:pt x="1584" y="2096"/>
                    <a:pt x="1219" y="2169"/>
                    <a:pt x="878" y="2145"/>
                  </a:cubicBezTo>
                  <a:cubicBezTo>
                    <a:pt x="536" y="2169"/>
                    <a:pt x="244" y="1974"/>
                    <a:pt x="98" y="1682"/>
                  </a:cubicBezTo>
                  <a:cubicBezTo>
                    <a:pt x="0" y="1365"/>
                    <a:pt x="122" y="1024"/>
                    <a:pt x="366" y="829"/>
                  </a:cubicBezTo>
                  <a:cubicBezTo>
                    <a:pt x="878" y="341"/>
                    <a:pt x="1584" y="73"/>
                    <a:pt x="2291" y="98"/>
                  </a:cubicBezTo>
                  <a:cubicBezTo>
                    <a:pt x="3047" y="0"/>
                    <a:pt x="3437" y="975"/>
                    <a:pt x="2803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-4162366" y="4460525"/>
              <a:ext cx="93235" cy="91730"/>
            </a:xfrm>
            <a:custGeom>
              <a:avLst/>
              <a:gdLst/>
              <a:ahLst/>
              <a:cxnLst/>
              <a:rect l="l" t="t" r="r" b="b"/>
              <a:pathLst>
                <a:path w="2974" h="2926" extrusionOk="0">
                  <a:moveTo>
                    <a:pt x="1999" y="2658"/>
                  </a:moveTo>
                  <a:cubicBezTo>
                    <a:pt x="2974" y="2243"/>
                    <a:pt x="2974" y="830"/>
                    <a:pt x="1999" y="415"/>
                  </a:cubicBezTo>
                  <a:cubicBezTo>
                    <a:pt x="1000" y="1"/>
                    <a:pt x="0" y="976"/>
                    <a:pt x="390" y="1975"/>
                  </a:cubicBezTo>
                  <a:cubicBezTo>
                    <a:pt x="634" y="2609"/>
                    <a:pt x="1365" y="2926"/>
                    <a:pt x="1999" y="2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-4014896" y="4404001"/>
              <a:ext cx="94019" cy="91730"/>
            </a:xfrm>
            <a:custGeom>
              <a:avLst/>
              <a:gdLst/>
              <a:ahLst/>
              <a:cxnLst/>
              <a:rect l="l" t="t" r="r" b="b"/>
              <a:pathLst>
                <a:path w="2999" h="2926" extrusionOk="0">
                  <a:moveTo>
                    <a:pt x="2024" y="2681"/>
                  </a:moveTo>
                  <a:cubicBezTo>
                    <a:pt x="2999" y="2243"/>
                    <a:pt x="2999" y="853"/>
                    <a:pt x="1999" y="415"/>
                  </a:cubicBezTo>
                  <a:cubicBezTo>
                    <a:pt x="1024" y="0"/>
                    <a:pt x="1" y="975"/>
                    <a:pt x="391" y="1999"/>
                  </a:cubicBezTo>
                  <a:cubicBezTo>
                    <a:pt x="659" y="2633"/>
                    <a:pt x="1390" y="2925"/>
                    <a:pt x="2024" y="26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-3855951" y="4342869"/>
              <a:ext cx="190294" cy="123801"/>
            </a:xfrm>
            <a:custGeom>
              <a:avLst/>
              <a:gdLst/>
              <a:ahLst/>
              <a:cxnLst/>
              <a:rect l="l" t="t" r="r" b="b"/>
              <a:pathLst>
                <a:path w="6070" h="3949" extrusionOk="0">
                  <a:moveTo>
                    <a:pt x="25" y="49"/>
                  </a:moveTo>
                  <a:cubicBezTo>
                    <a:pt x="1244" y="415"/>
                    <a:pt x="2316" y="1121"/>
                    <a:pt x="3315" y="1853"/>
                  </a:cubicBezTo>
                  <a:cubicBezTo>
                    <a:pt x="4169" y="2486"/>
                    <a:pt x="4875" y="3388"/>
                    <a:pt x="5826" y="3876"/>
                  </a:cubicBezTo>
                  <a:cubicBezTo>
                    <a:pt x="5972" y="3949"/>
                    <a:pt x="6070" y="3778"/>
                    <a:pt x="5997" y="3656"/>
                  </a:cubicBezTo>
                  <a:cubicBezTo>
                    <a:pt x="4827" y="1658"/>
                    <a:pt x="2243" y="390"/>
                    <a:pt x="49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-3647348" y="4484978"/>
              <a:ext cx="46649" cy="66525"/>
            </a:xfrm>
            <a:custGeom>
              <a:avLst/>
              <a:gdLst/>
              <a:ahLst/>
              <a:cxnLst/>
              <a:rect l="l" t="t" r="r" b="b"/>
              <a:pathLst>
                <a:path w="1488" h="2122" extrusionOk="0">
                  <a:moveTo>
                    <a:pt x="50" y="342"/>
                  </a:moveTo>
                  <a:cubicBezTo>
                    <a:pt x="245" y="1049"/>
                    <a:pt x="683" y="1658"/>
                    <a:pt x="1268" y="2073"/>
                  </a:cubicBezTo>
                  <a:cubicBezTo>
                    <a:pt x="1366" y="2121"/>
                    <a:pt x="1488" y="2073"/>
                    <a:pt x="1463" y="1975"/>
                  </a:cubicBezTo>
                  <a:cubicBezTo>
                    <a:pt x="1317" y="1268"/>
                    <a:pt x="708" y="781"/>
                    <a:pt x="342" y="171"/>
                  </a:cubicBezTo>
                  <a:cubicBezTo>
                    <a:pt x="245" y="1"/>
                    <a:pt x="1" y="171"/>
                    <a:pt x="50" y="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-3551825" y="4889989"/>
              <a:ext cx="35958" cy="173491"/>
            </a:xfrm>
            <a:custGeom>
              <a:avLst/>
              <a:gdLst/>
              <a:ahLst/>
              <a:cxnLst/>
              <a:rect l="l" t="t" r="r" b="b"/>
              <a:pathLst>
                <a:path w="1147" h="5534" extrusionOk="0">
                  <a:moveTo>
                    <a:pt x="1000" y="98"/>
                  </a:moveTo>
                  <a:cubicBezTo>
                    <a:pt x="878" y="391"/>
                    <a:pt x="244" y="1439"/>
                    <a:pt x="122" y="2682"/>
                  </a:cubicBezTo>
                  <a:cubicBezTo>
                    <a:pt x="1" y="3876"/>
                    <a:pt x="391" y="5265"/>
                    <a:pt x="391" y="5460"/>
                  </a:cubicBezTo>
                  <a:cubicBezTo>
                    <a:pt x="391" y="5534"/>
                    <a:pt x="464" y="5534"/>
                    <a:pt x="488" y="5460"/>
                  </a:cubicBezTo>
                  <a:cubicBezTo>
                    <a:pt x="610" y="5241"/>
                    <a:pt x="171" y="3827"/>
                    <a:pt x="317" y="2511"/>
                  </a:cubicBezTo>
                  <a:cubicBezTo>
                    <a:pt x="439" y="1414"/>
                    <a:pt x="1122" y="391"/>
                    <a:pt x="1122" y="122"/>
                  </a:cubicBezTo>
                  <a:cubicBezTo>
                    <a:pt x="1146" y="49"/>
                    <a:pt x="1024" y="1"/>
                    <a:pt x="100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-3532733" y="5061160"/>
              <a:ext cx="31" cy="784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5"/>
                  </a:moveTo>
                  <a:lnTo>
                    <a:pt x="1" y="0"/>
                  </a:ln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-3559474" y="5071850"/>
              <a:ext cx="28309" cy="32134"/>
            </a:xfrm>
            <a:custGeom>
              <a:avLst/>
              <a:gdLst/>
              <a:ahLst/>
              <a:cxnLst/>
              <a:rect l="l" t="t" r="r" b="b"/>
              <a:pathLst>
                <a:path w="903" h="1025" extrusionOk="0">
                  <a:moveTo>
                    <a:pt x="513" y="147"/>
                  </a:moveTo>
                  <a:cubicBezTo>
                    <a:pt x="318" y="366"/>
                    <a:pt x="1" y="634"/>
                    <a:pt x="98" y="976"/>
                  </a:cubicBezTo>
                  <a:cubicBezTo>
                    <a:pt x="123" y="1000"/>
                    <a:pt x="147" y="1024"/>
                    <a:pt x="196" y="1024"/>
                  </a:cubicBezTo>
                  <a:cubicBezTo>
                    <a:pt x="537" y="1000"/>
                    <a:pt x="659" y="561"/>
                    <a:pt x="805" y="318"/>
                  </a:cubicBezTo>
                  <a:cubicBezTo>
                    <a:pt x="903" y="147"/>
                    <a:pt x="635" y="1"/>
                    <a:pt x="51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-3618287" y="5113107"/>
              <a:ext cx="46617" cy="22196"/>
            </a:xfrm>
            <a:custGeom>
              <a:avLst/>
              <a:gdLst/>
              <a:ahLst/>
              <a:cxnLst/>
              <a:rect l="l" t="t" r="r" b="b"/>
              <a:pathLst>
                <a:path w="1487" h="708" extrusionOk="0">
                  <a:moveTo>
                    <a:pt x="1048" y="123"/>
                  </a:moveTo>
                  <a:cubicBezTo>
                    <a:pt x="756" y="196"/>
                    <a:pt x="439" y="269"/>
                    <a:pt x="146" y="293"/>
                  </a:cubicBezTo>
                  <a:cubicBezTo>
                    <a:pt x="49" y="318"/>
                    <a:pt x="0" y="440"/>
                    <a:pt x="73" y="488"/>
                  </a:cubicBezTo>
                  <a:cubicBezTo>
                    <a:pt x="414" y="683"/>
                    <a:pt x="853" y="708"/>
                    <a:pt x="1194" y="537"/>
                  </a:cubicBezTo>
                  <a:cubicBezTo>
                    <a:pt x="1487" y="464"/>
                    <a:pt x="1316" y="1"/>
                    <a:pt x="1048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-3746665" y="5137560"/>
              <a:ext cx="37463" cy="92514"/>
            </a:xfrm>
            <a:custGeom>
              <a:avLst/>
              <a:gdLst/>
              <a:ahLst/>
              <a:cxnLst/>
              <a:rect l="l" t="t" r="r" b="b"/>
              <a:pathLst>
                <a:path w="1195" h="2951" extrusionOk="0">
                  <a:moveTo>
                    <a:pt x="0" y="50"/>
                  </a:moveTo>
                  <a:cubicBezTo>
                    <a:pt x="0" y="562"/>
                    <a:pt x="98" y="1098"/>
                    <a:pt x="268" y="1585"/>
                  </a:cubicBezTo>
                  <a:cubicBezTo>
                    <a:pt x="439" y="2024"/>
                    <a:pt x="683" y="2609"/>
                    <a:pt x="1048" y="2902"/>
                  </a:cubicBezTo>
                  <a:cubicBezTo>
                    <a:pt x="1097" y="2950"/>
                    <a:pt x="1194" y="2902"/>
                    <a:pt x="1170" y="2828"/>
                  </a:cubicBezTo>
                  <a:cubicBezTo>
                    <a:pt x="975" y="2438"/>
                    <a:pt x="780" y="2048"/>
                    <a:pt x="561" y="1658"/>
                  </a:cubicBezTo>
                  <a:cubicBezTo>
                    <a:pt x="268" y="1171"/>
                    <a:pt x="98" y="610"/>
                    <a:pt x="49" y="50"/>
                  </a:cubicBezTo>
                  <a:cubicBezTo>
                    <a:pt x="49" y="1"/>
                    <a:pt x="0" y="1"/>
                    <a:pt x="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5"/>
            <p:cNvSpPr/>
            <p:nvPr/>
          </p:nvSpPr>
          <p:spPr>
            <a:xfrm>
              <a:off x="-3664904" y="5351524"/>
              <a:ext cx="61164" cy="139131"/>
            </a:xfrm>
            <a:custGeom>
              <a:avLst/>
              <a:gdLst/>
              <a:ahLst/>
              <a:cxnLst/>
              <a:rect l="l" t="t" r="r" b="b"/>
              <a:pathLst>
                <a:path w="1951" h="4438" extrusionOk="0">
                  <a:moveTo>
                    <a:pt x="0" y="25"/>
                  </a:moveTo>
                  <a:cubicBezTo>
                    <a:pt x="122" y="732"/>
                    <a:pt x="366" y="1415"/>
                    <a:pt x="683" y="2048"/>
                  </a:cubicBezTo>
                  <a:cubicBezTo>
                    <a:pt x="1000" y="2804"/>
                    <a:pt x="1170" y="3730"/>
                    <a:pt x="1731" y="4340"/>
                  </a:cubicBezTo>
                  <a:cubicBezTo>
                    <a:pt x="1804" y="4437"/>
                    <a:pt x="1950" y="4388"/>
                    <a:pt x="1950" y="4266"/>
                  </a:cubicBezTo>
                  <a:cubicBezTo>
                    <a:pt x="1950" y="3608"/>
                    <a:pt x="1585" y="3072"/>
                    <a:pt x="1292" y="2511"/>
                  </a:cubicBezTo>
                  <a:cubicBezTo>
                    <a:pt x="853" y="1707"/>
                    <a:pt x="488" y="830"/>
                    <a:pt x="25" y="25"/>
                  </a:cubicBezTo>
                  <a:cubicBezTo>
                    <a:pt x="0" y="1"/>
                    <a:pt x="0" y="25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5"/>
            <p:cNvSpPr/>
            <p:nvPr/>
          </p:nvSpPr>
          <p:spPr>
            <a:xfrm>
              <a:off x="-3888806" y="5265186"/>
              <a:ext cx="18371" cy="48185"/>
            </a:xfrm>
            <a:custGeom>
              <a:avLst/>
              <a:gdLst/>
              <a:ahLst/>
              <a:cxnLst/>
              <a:rect l="l" t="t" r="r" b="b"/>
              <a:pathLst>
                <a:path w="586" h="1537" extrusionOk="0">
                  <a:moveTo>
                    <a:pt x="220" y="49"/>
                  </a:moveTo>
                  <a:cubicBezTo>
                    <a:pt x="195" y="439"/>
                    <a:pt x="147" y="805"/>
                    <a:pt x="74" y="1171"/>
                  </a:cubicBezTo>
                  <a:cubicBezTo>
                    <a:pt x="0" y="1463"/>
                    <a:pt x="464" y="1536"/>
                    <a:pt x="537" y="1244"/>
                  </a:cubicBezTo>
                  <a:cubicBezTo>
                    <a:pt x="585" y="829"/>
                    <a:pt x="512" y="415"/>
                    <a:pt x="317" y="49"/>
                  </a:cubicBezTo>
                  <a:cubicBezTo>
                    <a:pt x="293" y="1"/>
                    <a:pt x="220" y="1"/>
                    <a:pt x="22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-4163902" y="5162797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438" y="853"/>
                  </a:moveTo>
                  <a:cubicBezTo>
                    <a:pt x="1950" y="1097"/>
                    <a:pt x="1585" y="1000"/>
                    <a:pt x="1146" y="732"/>
                  </a:cubicBezTo>
                  <a:cubicBezTo>
                    <a:pt x="951" y="610"/>
                    <a:pt x="805" y="488"/>
                    <a:pt x="634" y="342"/>
                  </a:cubicBezTo>
                  <a:cubicBezTo>
                    <a:pt x="464" y="220"/>
                    <a:pt x="293" y="122"/>
                    <a:pt x="98" y="49"/>
                  </a:cubicBezTo>
                  <a:cubicBezTo>
                    <a:pt x="49" y="0"/>
                    <a:pt x="0" y="73"/>
                    <a:pt x="25" y="122"/>
                  </a:cubicBezTo>
                  <a:cubicBezTo>
                    <a:pt x="269" y="585"/>
                    <a:pt x="659" y="951"/>
                    <a:pt x="1170" y="1146"/>
                  </a:cubicBezTo>
                  <a:cubicBezTo>
                    <a:pt x="1609" y="1268"/>
                    <a:pt x="2097" y="1170"/>
                    <a:pt x="2462" y="902"/>
                  </a:cubicBezTo>
                  <a:cubicBezTo>
                    <a:pt x="2487" y="878"/>
                    <a:pt x="2462" y="853"/>
                    <a:pt x="2438" y="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-4176881" y="4449083"/>
              <a:ext cx="94771" cy="90946"/>
            </a:xfrm>
            <a:custGeom>
              <a:avLst/>
              <a:gdLst/>
              <a:ahLst/>
              <a:cxnLst/>
              <a:rect l="l" t="t" r="r" b="b"/>
              <a:pathLst>
                <a:path w="3023" h="2901" extrusionOk="0">
                  <a:moveTo>
                    <a:pt x="122" y="2828"/>
                  </a:moveTo>
                  <a:cubicBezTo>
                    <a:pt x="585" y="2340"/>
                    <a:pt x="853" y="1755"/>
                    <a:pt x="1341" y="1316"/>
                  </a:cubicBezTo>
                  <a:cubicBezTo>
                    <a:pt x="1853" y="853"/>
                    <a:pt x="2486" y="732"/>
                    <a:pt x="2925" y="268"/>
                  </a:cubicBezTo>
                  <a:cubicBezTo>
                    <a:pt x="3023" y="171"/>
                    <a:pt x="2901" y="25"/>
                    <a:pt x="2803" y="25"/>
                  </a:cubicBezTo>
                  <a:cubicBezTo>
                    <a:pt x="1633" y="0"/>
                    <a:pt x="98" y="1658"/>
                    <a:pt x="24" y="2779"/>
                  </a:cubicBezTo>
                  <a:cubicBezTo>
                    <a:pt x="0" y="2852"/>
                    <a:pt x="98" y="2901"/>
                    <a:pt x="122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-4040101" y="4404754"/>
              <a:ext cx="139852" cy="41288"/>
            </a:xfrm>
            <a:custGeom>
              <a:avLst/>
              <a:gdLst/>
              <a:ahLst/>
              <a:cxnLst/>
              <a:rect l="l" t="t" r="r" b="b"/>
              <a:pathLst>
                <a:path w="4461" h="1317" extrusionOk="0">
                  <a:moveTo>
                    <a:pt x="4363" y="1097"/>
                  </a:moveTo>
                  <a:cubicBezTo>
                    <a:pt x="3681" y="634"/>
                    <a:pt x="3145" y="220"/>
                    <a:pt x="2316" y="98"/>
                  </a:cubicBezTo>
                  <a:cubicBezTo>
                    <a:pt x="1658" y="1"/>
                    <a:pt x="536" y="147"/>
                    <a:pt x="98" y="683"/>
                  </a:cubicBezTo>
                  <a:cubicBezTo>
                    <a:pt x="0" y="781"/>
                    <a:pt x="73" y="927"/>
                    <a:pt x="195" y="951"/>
                  </a:cubicBezTo>
                  <a:cubicBezTo>
                    <a:pt x="756" y="1049"/>
                    <a:pt x="1365" y="707"/>
                    <a:pt x="1950" y="659"/>
                  </a:cubicBezTo>
                  <a:cubicBezTo>
                    <a:pt x="2755" y="512"/>
                    <a:pt x="3608" y="732"/>
                    <a:pt x="4241" y="1244"/>
                  </a:cubicBezTo>
                  <a:cubicBezTo>
                    <a:pt x="4339" y="1317"/>
                    <a:pt x="4461" y="1171"/>
                    <a:pt x="4363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-3615998" y="4739446"/>
              <a:ext cx="107750" cy="363785"/>
            </a:xfrm>
            <a:custGeom>
              <a:avLst/>
              <a:gdLst/>
              <a:ahLst/>
              <a:cxnLst/>
              <a:rect l="l" t="t" r="r" b="b"/>
              <a:pathLst>
                <a:path w="3437" h="11604" extrusionOk="0">
                  <a:moveTo>
                    <a:pt x="1097" y="8605"/>
                  </a:moveTo>
                  <a:cubicBezTo>
                    <a:pt x="1146" y="8386"/>
                    <a:pt x="1170" y="8142"/>
                    <a:pt x="1195" y="7898"/>
                  </a:cubicBezTo>
                  <a:cubicBezTo>
                    <a:pt x="1341" y="6533"/>
                    <a:pt x="1390" y="5607"/>
                    <a:pt x="2121" y="4364"/>
                  </a:cubicBezTo>
                  <a:cubicBezTo>
                    <a:pt x="2535" y="3779"/>
                    <a:pt x="2779" y="3072"/>
                    <a:pt x="2828" y="2341"/>
                  </a:cubicBezTo>
                  <a:cubicBezTo>
                    <a:pt x="2828" y="2073"/>
                    <a:pt x="2584" y="1"/>
                    <a:pt x="2584" y="1"/>
                  </a:cubicBezTo>
                  <a:cubicBezTo>
                    <a:pt x="2998" y="98"/>
                    <a:pt x="3364" y="1999"/>
                    <a:pt x="3388" y="2341"/>
                  </a:cubicBezTo>
                  <a:cubicBezTo>
                    <a:pt x="3437" y="3194"/>
                    <a:pt x="3218" y="4047"/>
                    <a:pt x="2779" y="4778"/>
                  </a:cubicBezTo>
                  <a:cubicBezTo>
                    <a:pt x="2194" y="5875"/>
                    <a:pt x="2194" y="6777"/>
                    <a:pt x="2096" y="7996"/>
                  </a:cubicBezTo>
                  <a:cubicBezTo>
                    <a:pt x="2072" y="8239"/>
                    <a:pt x="2048" y="8507"/>
                    <a:pt x="1999" y="8751"/>
                  </a:cubicBezTo>
                  <a:cubicBezTo>
                    <a:pt x="1950" y="9092"/>
                    <a:pt x="1877" y="9409"/>
                    <a:pt x="1755" y="9702"/>
                  </a:cubicBezTo>
                  <a:cubicBezTo>
                    <a:pt x="1609" y="10019"/>
                    <a:pt x="853" y="11603"/>
                    <a:pt x="439" y="10921"/>
                  </a:cubicBezTo>
                  <a:cubicBezTo>
                    <a:pt x="0" y="10579"/>
                    <a:pt x="536" y="10360"/>
                    <a:pt x="926" y="9409"/>
                  </a:cubicBezTo>
                  <a:cubicBezTo>
                    <a:pt x="1000" y="9141"/>
                    <a:pt x="1073" y="8873"/>
                    <a:pt x="1097" y="8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07" name="Google Shape;1507;p15"/>
          <p:cNvGrpSpPr/>
          <p:nvPr/>
        </p:nvGrpSpPr>
        <p:grpSpPr>
          <a:xfrm>
            <a:off x="-877100" y="1399567"/>
            <a:ext cx="1495000" cy="1527933"/>
            <a:chOff x="5476225" y="2379800"/>
            <a:chExt cx="1121250" cy="1145950"/>
          </a:xfrm>
        </p:grpSpPr>
        <p:sp>
          <p:nvSpPr>
            <p:cNvPr id="1508" name="Google Shape;1508;p15"/>
            <p:cNvSpPr/>
            <p:nvPr/>
          </p:nvSpPr>
          <p:spPr>
            <a:xfrm>
              <a:off x="5476225" y="2379800"/>
              <a:ext cx="1121250" cy="1145950"/>
            </a:xfrm>
            <a:custGeom>
              <a:avLst/>
              <a:gdLst/>
              <a:ahLst/>
              <a:cxnLst/>
              <a:rect l="l" t="t" r="r" b="b"/>
              <a:pathLst>
                <a:path w="44850" h="45838" extrusionOk="0">
                  <a:moveTo>
                    <a:pt x="38749" y="11102"/>
                  </a:moveTo>
                  <a:cubicBezTo>
                    <a:pt x="37363" y="11171"/>
                    <a:pt x="35977" y="11587"/>
                    <a:pt x="34729" y="12280"/>
                  </a:cubicBezTo>
                  <a:cubicBezTo>
                    <a:pt x="35907" y="11587"/>
                    <a:pt x="37294" y="11171"/>
                    <a:pt x="38749" y="11102"/>
                  </a:cubicBezTo>
                  <a:close/>
                  <a:moveTo>
                    <a:pt x="38982" y="15240"/>
                  </a:moveTo>
                  <a:cubicBezTo>
                    <a:pt x="38311" y="16073"/>
                    <a:pt x="37534" y="16813"/>
                    <a:pt x="36678" y="17450"/>
                  </a:cubicBezTo>
                  <a:lnTo>
                    <a:pt x="36678" y="17450"/>
                  </a:lnTo>
                  <a:cubicBezTo>
                    <a:pt x="37525" y="16807"/>
                    <a:pt x="38290" y="16061"/>
                    <a:pt x="38982" y="15240"/>
                  </a:cubicBezTo>
                  <a:close/>
                  <a:moveTo>
                    <a:pt x="7417" y="36057"/>
                  </a:moveTo>
                  <a:lnTo>
                    <a:pt x="7417" y="36057"/>
                  </a:lnTo>
                  <a:cubicBezTo>
                    <a:pt x="7348" y="36473"/>
                    <a:pt x="7487" y="36888"/>
                    <a:pt x="7695" y="37235"/>
                  </a:cubicBezTo>
                  <a:cubicBezTo>
                    <a:pt x="7417" y="36888"/>
                    <a:pt x="7348" y="36473"/>
                    <a:pt x="7417" y="36057"/>
                  </a:cubicBezTo>
                  <a:close/>
                  <a:moveTo>
                    <a:pt x="27284" y="1"/>
                  </a:moveTo>
                  <a:cubicBezTo>
                    <a:pt x="26637" y="1"/>
                    <a:pt x="26010" y="217"/>
                    <a:pt x="25509" y="635"/>
                  </a:cubicBezTo>
                  <a:cubicBezTo>
                    <a:pt x="23776" y="1882"/>
                    <a:pt x="21628" y="5071"/>
                    <a:pt x="19617" y="11102"/>
                  </a:cubicBezTo>
                  <a:cubicBezTo>
                    <a:pt x="16845" y="7289"/>
                    <a:pt x="14141" y="5348"/>
                    <a:pt x="12062" y="4932"/>
                  </a:cubicBezTo>
                  <a:cubicBezTo>
                    <a:pt x="11772" y="4850"/>
                    <a:pt x="11476" y="4810"/>
                    <a:pt x="11182" y="4810"/>
                  </a:cubicBezTo>
                  <a:cubicBezTo>
                    <a:pt x="10489" y="4810"/>
                    <a:pt x="9803" y="5029"/>
                    <a:pt x="9220" y="5418"/>
                  </a:cubicBezTo>
                  <a:cubicBezTo>
                    <a:pt x="8388" y="6041"/>
                    <a:pt x="7903" y="7012"/>
                    <a:pt x="7903" y="7982"/>
                  </a:cubicBezTo>
                  <a:cubicBezTo>
                    <a:pt x="7695" y="10201"/>
                    <a:pt x="8734" y="13528"/>
                    <a:pt x="11646" y="17548"/>
                  </a:cubicBezTo>
                  <a:cubicBezTo>
                    <a:pt x="11490" y="17546"/>
                    <a:pt x="11336" y="17545"/>
                    <a:pt x="11184" y="17545"/>
                  </a:cubicBezTo>
                  <a:cubicBezTo>
                    <a:pt x="6507" y="17545"/>
                    <a:pt x="3203" y="18563"/>
                    <a:pt x="1525" y="19905"/>
                  </a:cubicBezTo>
                  <a:cubicBezTo>
                    <a:pt x="763" y="20460"/>
                    <a:pt x="208" y="21361"/>
                    <a:pt x="70" y="22262"/>
                  </a:cubicBezTo>
                  <a:cubicBezTo>
                    <a:pt x="0" y="23302"/>
                    <a:pt x="416" y="24203"/>
                    <a:pt x="1109" y="24896"/>
                  </a:cubicBezTo>
                  <a:cubicBezTo>
                    <a:pt x="2496" y="26282"/>
                    <a:pt x="5476" y="27461"/>
                    <a:pt x="10121" y="27946"/>
                  </a:cubicBezTo>
                  <a:cubicBezTo>
                    <a:pt x="7140" y="31135"/>
                    <a:pt x="5754" y="33977"/>
                    <a:pt x="5615" y="35918"/>
                  </a:cubicBezTo>
                  <a:cubicBezTo>
                    <a:pt x="5546" y="36819"/>
                    <a:pt x="5754" y="37720"/>
                    <a:pt x="6378" y="38413"/>
                  </a:cubicBezTo>
                  <a:cubicBezTo>
                    <a:pt x="6940" y="39038"/>
                    <a:pt x="7727" y="39325"/>
                    <a:pt x="8536" y="39325"/>
                  </a:cubicBezTo>
                  <a:cubicBezTo>
                    <a:pt x="8625" y="39325"/>
                    <a:pt x="8714" y="39321"/>
                    <a:pt x="8804" y="39314"/>
                  </a:cubicBezTo>
                  <a:cubicBezTo>
                    <a:pt x="10675" y="39245"/>
                    <a:pt x="13379" y="37928"/>
                    <a:pt x="16706" y="34947"/>
                  </a:cubicBezTo>
                  <a:cubicBezTo>
                    <a:pt x="16914" y="39384"/>
                    <a:pt x="18023" y="42780"/>
                    <a:pt x="19409" y="44444"/>
                  </a:cubicBezTo>
                  <a:cubicBezTo>
                    <a:pt x="19964" y="45206"/>
                    <a:pt x="20796" y="45692"/>
                    <a:pt x="21697" y="45830"/>
                  </a:cubicBezTo>
                  <a:cubicBezTo>
                    <a:pt x="21762" y="45835"/>
                    <a:pt x="21827" y="45838"/>
                    <a:pt x="21893" y="45838"/>
                  </a:cubicBezTo>
                  <a:cubicBezTo>
                    <a:pt x="22736" y="45838"/>
                    <a:pt x="23609" y="45429"/>
                    <a:pt x="24123" y="44721"/>
                  </a:cubicBezTo>
                  <a:cubicBezTo>
                    <a:pt x="25232" y="43335"/>
                    <a:pt x="26133" y="40493"/>
                    <a:pt x="26480" y="35848"/>
                  </a:cubicBezTo>
                  <a:cubicBezTo>
                    <a:pt x="29045" y="39106"/>
                    <a:pt x="31748" y="40701"/>
                    <a:pt x="33758" y="40978"/>
                  </a:cubicBezTo>
                  <a:cubicBezTo>
                    <a:pt x="34006" y="41031"/>
                    <a:pt x="34259" y="41057"/>
                    <a:pt x="34511" y="41057"/>
                  </a:cubicBezTo>
                  <a:cubicBezTo>
                    <a:pt x="35246" y="41057"/>
                    <a:pt x="35981" y="40836"/>
                    <a:pt x="36600" y="40423"/>
                  </a:cubicBezTo>
                  <a:cubicBezTo>
                    <a:pt x="37432" y="39730"/>
                    <a:pt x="37848" y="38760"/>
                    <a:pt x="37848" y="37720"/>
                  </a:cubicBezTo>
                  <a:cubicBezTo>
                    <a:pt x="37848" y="35848"/>
                    <a:pt x="36739" y="33076"/>
                    <a:pt x="33897" y="29818"/>
                  </a:cubicBezTo>
                  <a:cubicBezTo>
                    <a:pt x="38195" y="29748"/>
                    <a:pt x="41314" y="29263"/>
                    <a:pt x="42978" y="28501"/>
                  </a:cubicBezTo>
                  <a:cubicBezTo>
                    <a:pt x="43879" y="28154"/>
                    <a:pt x="44503" y="27461"/>
                    <a:pt x="44711" y="26560"/>
                  </a:cubicBezTo>
                  <a:cubicBezTo>
                    <a:pt x="44849" y="25659"/>
                    <a:pt x="44433" y="24757"/>
                    <a:pt x="43671" y="24272"/>
                  </a:cubicBezTo>
                  <a:cubicBezTo>
                    <a:pt x="42285" y="23094"/>
                    <a:pt x="39442" y="21846"/>
                    <a:pt x="34867" y="20529"/>
                  </a:cubicBezTo>
                  <a:cubicBezTo>
                    <a:pt x="38611" y="18727"/>
                    <a:pt x="40829" y="16301"/>
                    <a:pt x="41661" y="14221"/>
                  </a:cubicBezTo>
                  <a:cubicBezTo>
                    <a:pt x="42146" y="13181"/>
                    <a:pt x="42146" y="12003"/>
                    <a:pt x="41661" y="10963"/>
                  </a:cubicBezTo>
                  <a:cubicBezTo>
                    <a:pt x="41134" y="9976"/>
                    <a:pt x="40108" y="9364"/>
                    <a:pt x="38997" y="9364"/>
                  </a:cubicBezTo>
                  <a:cubicBezTo>
                    <a:pt x="38937" y="9364"/>
                    <a:pt x="38878" y="9365"/>
                    <a:pt x="38819" y="9369"/>
                  </a:cubicBezTo>
                  <a:cubicBezTo>
                    <a:pt x="38759" y="9367"/>
                    <a:pt x="38698" y="9366"/>
                    <a:pt x="38636" y="9366"/>
                  </a:cubicBezTo>
                  <a:cubicBezTo>
                    <a:pt x="36692" y="9366"/>
                    <a:pt x="33777" y="10429"/>
                    <a:pt x="30015" y="13251"/>
                  </a:cubicBezTo>
                  <a:cubicBezTo>
                    <a:pt x="31263" y="8953"/>
                    <a:pt x="31263" y="5140"/>
                    <a:pt x="30431" y="2783"/>
                  </a:cubicBezTo>
                  <a:cubicBezTo>
                    <a:pt x="30154" y="1744"/>
                    <a:pt x="29461" y="843"/>
                    <a:pt x="28559" y="288"/>
                  </a:cubicBezTo>
                  <a:cubicBezTo>
                    <a:pt x="28146" y="95"/>
                    <a:pt x="27711" y="1"/>
                    <a:pt x="27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5798550" y="2706900"/>
              <a:ext cx="480050" cy="491150"/>
            </a:xfrm>
            <a:custGeom>
              <a:avLst/>
              <a:gdLst/>
              <a:ahLst/>
              <a:cxnLst/>
              <a:rect l="l" t="t" r="r" b="b"/>
              <a:pathLst>
                <a:path w="19202" h="19646" extrusionOk="0">
                  <a:moveTo>
                    <a:pt x="11896" y="1"/>
                  </a:moveTo>
                  <a:cubicBezTo>
                    <a:pt x="11747" y="1"/>
                    <a:pt x="11609" y="65"/>
                    <a:pt x="11507" y="167"/>
                  </a:cubicBezTo>
                  <a:cubicBezTo>
                    <a:pt x="10745" y="652"/>
                    <a:pt x="9774" y="2246"/>
                    <a:pt x="8804" y="5365"/>
                  </a:cubicBezTo>
                  <a:cubicBezTo>
                    <a:pt x="8804" y="5435"/>
                    <a:pt x="8735" y="5504"/>
                    <a:pt x="8665" y="5573"/>
                  </a:cubicBezTo>
                  <a:cubicBezTo>
                    <a:pt x="8592" y="5623"/>
                    <a:pt x="8509" y="5646"/>
                    <a:pt x="8431" y="5646"/>
                  </a:cubicBezTo>
                  <a:cubicBezTo>
                    <a:pt x="8287" y="5646"/>
                    <a:pt x="8156" y="5569"/>
                    <a:pt x="8111" y="5435"/>
                  </a:cubicBezTo>
                  <a:cubicBezTo>
                    <a:pt x="6794" y="3425"/>
                    <a:pt x="5477" y="2454"/>
                    <a:pt x="4645" y="2246"/>
                  </a:cubicBezTo>
                  <a:cubicBezTo>
                    <a:pt x="4572" y="2225"/>
                    <a:pt x="4497" y="2215"/>
                    <a:pt x="4423" y="2215"/>
                  </a:cubicBezTo>
                  <a:cubicBezTo>
                    <a:pt x="4006" y="2215"/>
                    <a:pt x="3616" y="2527"/>
                    <a:pt x="3674" y="2939"/>
                  </a:cubicBezTo>
                  <a:cubicBezTo>
                    <a:pt x="3536" y="3910"/>
                    <a:pt x="4160" y="5504"/>
                    <a:pt x="5754" y="7514"/>
                  </a:cubicBezTo>
                  <a:cubicBezTo>
                    <a:pt x="5823" y="7584"/>
                    <a:pt x="5893" y="7722"/>
                    <a:pt x="5893" y="7792"/>
                  </a:cubicBezTo>
                  <a:cubicBezTo>
                    <a:pt x="5823" y="8069"/>
                    <a:pt x="5685" y="8208"/>
                    <a:pt x="5407" y="8208"/>
                  </a:cubicBezTo>
                  <a:cubicBezTo>
                    <a:pt x="4992" y="8174"/>
                    <a:pt x="4601" y="8158"/>
                    <a:pt x="4233" y="8158"/>
                  </a:cubicBezTo>
                  <a:cubicBezTo>
                    <a:pt x="2328" y="8158"/>
                    <a:pt x="1056" y="8575"/>
                    <a:pt x="416" y="9039"/>
                  </a:cubicBezTo>
                  <a:cubicBezTo>
                    <a:pt x="208" y="9178"/>
                    <a:pt x="70" y="9386"/>
                    <a:pt x="0" y="9594"/>
                  </a:cubicBezTo>
                  <a:cubicBezTo>
                    <a:pt x="0" y="9802"/>
                    <a:pt x="139" y="10010"/>
                    <a:pt x="278" y="10148"/>
                  </a:cubicBezTo>
                  <a:cubicBezTo>
                    <a:pt x="902" y="10772"/>
                    <a:pt x="2357" y="11258"/>
                    <a:pt x="4853" y="11396"/>
                  </a:cubicBezTo>
                  <a:cubicBezTo>
                    <a:pt x="4922" y="11396"/>
                    <a:pt x="5061" y="11466"/>
                    <a:pt x="5130" y="11535"/>
                  </a:cubicBezTo>
                  <a:cubicBezTo>
                    <a:pt x="5269" y="11673"/>
                    <a:pt x="5269" y="11951"/>
                    <a:pt x="5130" y="12089"/>
                  </a:cubicBezTo>
                  <a:cubicBezTo>
                    <a:pt x="3466" y="13684"/>
                    <a:pt x="2704" y="15070"/>
                    <a:pt x="2635" y="15902"/>
                  </a:cubicBezTo>
                  <a:cubicBezTo>
                    <a:pt x="2565" y="16110"/>
                    <a:pt x="2635" y="16318"/>
                    <a:pt x="2773" y="16456"/>
                  </a:cubicBezTo>
                  <a:cubicBezTo>
                    <a:pt x="2875" y="16558"/>
                    <a:pt x="2976" y="16622"/>
                    <a:pt x="3105" y="16622"/>
                  </a:cubicBezTo>
                  <a:cubicBezTo>
                    <a:pt x="3152" y="16622"/>
                    <a:pt x="3203" y="16614"/>
                    <a:pt x="3258" y="16595"/>
                  </a:cubicBezTo>
                  <a:cubicBezTo>
                    <a:pt x="4090" y="16595"/>
                    <a:pt x="5407" y="15833"/>
                    <a:pt x="7071" y="14169"/>
                  </a:cubicBezTo>
                  <a:cubicBezTo>
                    <a:pt x="7158" y="14082"/>
                    <a:pt x="7259" y="14043"/>
                    <a:pt x="7356" y="14043"/>
                  </a:cubicBezTo>
                  <a:cubicBezTo>
                    <a:pt x="7568" y="14043"/>
                    <a:pt x="7764" y="14230"/>
                    <a:pt x="7764" y="14516"/>
                  </a:cubicBezTo>
                  <a:cubicBezTo>
                    <a:pt x="7764" y="16803"/>
                    <a:pt x="8249" y="18536"/>
                    <a:pt x="8873" y="19299"/>
                  </a:cubicBezTo>
                  <a:cubicBezTo>
                    <a:pt x="8943" y="19506"/>
                    <a:pt x="9151" y="19576"/>
                    <a:pt x="9358" y="19645"/>
                  </a:cubicBezTo>
                  <a:cubicBezTo>
                    <a:pt x="9497" y="19645"/>
                    <a:pt x="9636" y="19576"/>
                    <a:pt x="9774" y="19437"/>
                  </a:cubicBezTo>
                  <a:cubicBezTo>
                    <a:pt x="10260" y="18813"/>
                    <a:pt x="10676" y="17288"/>
                    <a:pt x="10745" y="14654"/>
                  </a:cubicBezTo>
                  <a:cubicBezTo>
                    <a:pt x="10745" y="14400"/>
                    <a:pt x="10926" y="14250"/>
                    <a:pt x="11129" y="14250"/>
                  </a:cubicBezTo>
                  <a:cubicBezTo>
                    <a:pt x="11260" y="14250"/>
                    <a:pt x="11399" y="14311"/>
                    <a:pt x="11507" y="14446"/>
                  </a:cubicBezTo>
                  <a:cubicBezTo>
                    <a:pt x="12755" y="16387"/>
                    <a:pt x="14072" y="17288"/>
                    <a:pt x="14973" y="17427"/>
                  </a:cubicBezTo>
                  <a:cubicBezTo>
                    <a:pt x="15048" y="17445"/>
                    <a:pt x="15117" y="17454"/>
                    <a:pt x="15184" y="17454"/>
                  </a:cubicBezTo>
                  <a:cubicBezTo>
                    <a:pt x="15367" y="17454"/>
                    <a:pt x="15533" y="17390"/>
                    <a:pt x="15736" y="17288"/>
                  </a:cubicBezTo>
                  <a:cubicBezTo>
                    <a:pt x="15874" y="17150"/>
                    <a:pt x="15944" y="16942"/>
                    <a:pt x="15944" y="16664"/>
                  </a:cubicBezTo>
                  <a:cubicBezTo>
                    <a:pt x="15944" y="15833"/>
                    <a:pt x="15320" y="14516"/>
                    <a:pt x="13726" y="12921"/>
                  </a:cubicBezTo>
                  <a:cubicBezTo>
                    <a:pt x="13656" y="12852"/>
                    <a:pt x="13587" y="12713"/>
                    <a:pt x="13587" y="12644"/>
                  </a:cubicBezTo>
                  <a:cubicBezTo>
                    <a:pt x="13587" y="12367"/>
                    <a:pt x="13795" y="12228"/>
                    <a:pt x="14003" y="12228"/>
                  </a:cubicBezTo>
                  <a:cubicBezTo>
                    <a:pt x="14342" y="12256"/>
                    <a:pt x="14679" y="12270"/>
                    <a:pt x="15014" y="12270"/>
                  </a:cubicBezTo>
                  <a:cubicBezTo>
                    <a:pt x="16317" y="12270"/>
                    <a:pt x="17586" y="12060"/>
                    <a:pt x="18855" y="11673"/>
                  </a:cubicBezTo>
                  <a:cubicBezTo>
                    <a:pt x="19063" y="11535"/>
                    <a:pt x="19202" y="11466"/>
                    <a:pt x="19202" y="11396"/>
                  </a:cubicBezTo>
                  <a:cubicBezTo>
                    <a:pt x="19202" y="11327"/>
                    <a:pt x="19063" y="11258"/>
                    <a:pt x="18924" y="11050"/>
                  </a:cubicBezTo>
                  <a:cubicBezTo>
                    <a:pt x="18301" y="10495"/>
                    <a:pt x="16706" y="9871"/>
                    <a:pt x="14003" y="9247"/>
                  </a:cubicBezTo>
                  <a:cubicBezTo>
                    <a:pt x="13656" y="9109"/>
                    <a:pt x="13656" y="8554"/>
                    <a:pt x="14003" y="8415"/>
                  </a:cubicBezTo>
                  <a:cubicBezTo>
                    <a:pt x="16221" y="7653"/>
                    <a:pt x="17399" y="6475"/>
                    <a:pt x="17815" y="5504"/>
                  </a:cubicBezTo>
                  <a:cubicBezTo>
                    <a:pt x="17954" y="5227"/>
                    <a:pt x="17954" y="4880"/>
                    <a:pt x="17885" y="4603"/>
                  </a:cubicBezTo>
                  <a:cubicBezTo>
                    <a:pt x="17729" y="4447"/>
                    <a:pt x="17573" y="4369"/>
                    <a:pt x="17388" y="4369"/>
                  </a:cubicBezTo>
                  <a:cubicBezTo>
                    <a:pt x="17326" y="4369"/>
                    <a:pt x="17261" y="4378"/>
                    <a:pt x="17191" y="4395"/>
                  </a:cubicBezTo>
                  <a:cubicBezTo>
                    <a:pt x="16290" y="4395"/>
                    <a:pt x="14696" y="5019"/>
                    <a:pt x="12547" y="6890"/>
                  </a:cubicBezTo>
                  <a:cubicBezTo>
                    <a:pt x="12449" y="6940"/>
                    <a:pt x="12351" y="6989"/>
                    <a:pt x="12253" y="6989"/>
                  </a:cubicBezTo>
                  <a:cubicBezTo>
                    <a:pt x="12212" y="6989"/>
                    <a:pt x="12172" y="6980"/>
                    <a:pt x="12131" y="6960"/>
                  </a:cubicBezTo>
                  <a:cubicBezTo>
                    <a:pt x="11923" y="6821"/>
                    <a:pt x="11785" y="6613"/>
                    <a:pt x="11854" y="6405"/>
                  </a:cubicBezTo>
                  <a:cubicBezTo>
                    <a:pt x="12755" y="4672"/>
                    <a:pt x="12963" y="2662"/>
                    <a:pt x="12547" y="721"/>
                  </a:cubicBezTo>
                  <a:cubicBezTo>
                    <a:pt x="12478" y="444"/>
                    <a:pt x="12339" y="236"/>
                    <a:pt x="12062" y="28"/>
                  </a:cubicBezTo>
                  <a:cubicBezTo>
                    <a:pt x="12006" y="9"/>
                    <a:pt x="11950" y="1"/>
                    <a:pt x="11896" y="1"/>
                  </a:cubicBezTo>
                  <a:close/>
                </a:path>
              </a:pathLst>
            </a:custGeom>
            <a:solidFill>
              <a:srgbClr val="FFFFFF"/>
            </a:solidFill>
            <a:ln w="22525" cap="flat" cmpd="sng">
              <a:solidFill>
                <a:srgbClr val="000000"/>
              </a:solidFill>
              <a:prstDash val="solid"/>
              <a:miter lim="693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2100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16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12" name="Google Shape;1512;p16"/>
          <p:cNvGrpSpPr/>
          <p:nvPr/>
        </p:nvGrpSpPr>
        <p:grpSpPr>
          <a:xfrm>
            <a:off x="-327578" y="1021665"/>
            <a:ext cx="1087105" cy="1022911"/>
            <a:chOff x="-2303969" y="2568490"/>
            <a:chExt cx="996491" cy="937647"/>
          </a:xfrm>
        </p:grpSpPr>
        <p:sp>
          <p:nvSpPr>
            <p:cNvPr id="1513" name="Google Shape;1513;p16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1" name="Google Shape;1521;p16"/>
          <p:cNvGrpSpPr/>
          <p:nvPr/>
        </p:nvGrpSpPr>
        <p:grpSpPr>
          <a:xfrm rot="1024015">
            <a:off x="37905" y="5883406"/>
            <a:ext cx="968000" cy="1545741"/>
            <a:chOff x="-4317486" y="949263"/>
            <a:chExt cx="725972" cy="1159260"/>
          </a:xfrm>
        </p:grpSpPr>
        <p:sp>
          <p:nvSpPr>
            <p:cNvPr id="1522" name="Google Shape;1522;p16"/>
            <p:cNvSpPr/>
            <p:nvPr/>
          </p:nvSpPr>
          <p:spPr>
            <a:xfrm>
              <a:off x="-4317486" y="1434498"/>
              <a:ext cx="359929" cy="674025"/>
            </a:xfrm>
            <a:custGeom>
              <a:avLst/>
              <a:gdLst/>
              <a:ahLst/>
              <a:cxnLst/>
              <a:rect l="l" t="t" r="r" b="b"/>
              <a:pathLst>
                <a:path w="11481" h="21500" extrusionOk="0">
                  <a:moveTo>
                    <a:pt x="1292" y="19866"/>
                  </a:moveTo>
                  <a:lnTo>
                    <a:pt x="2243" y="20232"/>
                  </a:lnTo>
                  <a:lnTo>
                    <a:pt x="10189" y="1634"/>
                  </a:lnTo>
                  <a:lnTo>
                    <a:pt x="9238" y="1268"/>
                  </a:lnTo>
                  <a:lnTo>
                    <a:pt x="1292" y="19842"/>
                  </a:lnTo>
                  <a:close/>
                  <a:moveTo>
                    <a:pt x="2340" y="21377"/>
                  </a:moveTo>
                  <a:lnTo>
                    <a:pt x="390" y="20622"/>
                  </a:lnTo>
                  <a:cubicBezTo>
                    <a:pt x="122" y="20500"/>
                    <a:pt x="0" y="20183"/>
                    <a:pt x="122" y="19939"/>
                  </a:cubicBezTo>
                  <a:lnTo>
                    <a:pt x="8483" y="391"/>
                  </a:lnTo>
                  <a:cubicBezTo>
                    <a:pt x="8580" y="123"/>
                    <a:pt x="8873" y="1"/>
                    <a:pt x="9141" y="98"/>
                  </a:cubicBezTo>
                  <a:lnTo>
                    <a:pt x="11091" y="854"/>
                  </a:lnTo>
                  <a:cubicBezTo>
                    <a:pt x="11359" y="976"/>
                    <a:pt x="11481" y="1268"/>
                    <a:pt x="11359" y="1536"/>
                  </a:cubicBezTo>
                  <a:lnTo>
                    <a:pt x="3023" y="21109"/>
                  </a:lnTo>
                  <a:cubicBezTo>
                    <a:pt x="2901" y="21353"/>
                    <a:pt x="2608" y="21499"/>
                    <a:pt x="2340" y="2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-4212808" y="949263"/>
              <a:ext cx="621294" cy="617470"/>
            </a:xfrm>
            <a:custGeom>
              <a:avLst/>
              <a:gdLst/>
              <a:ahLst/>
              <a:cxnLst/>
              <a:rect l="l" t="t" r="r" b="b"/>
              <a:pathLst>
                <a:path w="19818" h="19696" extrusionOk="0">
                  <a:moveTo>
                    <a:pt x="3291" y="3462"/>
                  </a:moveTo>
                  <a:lnTo>
                    <a:pt x="3364" y="3340"/>
                  </a:lnTo>
                  <a:cubicBezTo>
                    <a:pt x="4534" y="1585"/>
                    <a:pt x="6411" y="440"/>
                    <a:pt x="8507" y="220"/>
                  </a:cubicBezTo>
                  <a:cubicBezTo>
                    <a:pt x="10555" y="1"/>
                    <a:pt x="12627" y="415"/>
                    <a:pt x="14430" y="1414"/>
                  </a:cubicBezTo>
                  <a:lnTo>
                    <a:pt x="14455" y="1414"/>
                  </a:lnTo>
                  <a:cubicBezTo>
                    <a:pt x="14674" y="1536"/>
                    <a:pt x="14869" y="1658"/>
                    <a:pt x="15088" y="1804"/>
                  </a:cubicBezTo>
                  <a:cubicBezTo>
                    <a:pt x="15332" y="1951"/>
                    <a:pt x="15405" y="2292"/>
                    <a:pt x="15235" y="2536"/>
                  </a:cubicBezTo>
                  <a:cubicBezTo>
                    <a:pt x="15186" y="2584"/>
                    <a:pt x="15137" y="2633"/>
                    <a:pt x="15088" y="2682"/>
                  </a:cubicBezTo>
                  <a:cubicBezTo>
                    <a:pt x="14601" y="2999"/>
                    <a:pt x="14333" y="3364"/>
                    <a:pt x="14308" y="3633"/>
                  </a:cubicBezTo>
                  <a:cubicBezTo>
                    <a:pt x="14308" y="3681"/>
                    <a:pt x="14308" y="3754"/>
                    <a:pt x="14333" y="3803"/>
                  </a:cubicBezTo>
                  <a:cubicBezTo>
                    <a:pt x="14357" y="3852"/>
                    <a:pt x="14406" y="3901"/>
                    <a:pt x="14479" y="3925"/>
                  </a:cubicBezTo>
                  <a:cubicBezTo>
                    <a:pt x="14747" y="4047"/>
                    <a:pt x="15235" y="3998"/>
                    <a:pt x="15942" y="3706"/>
                  </a:cubicBezTo>
                  <a:cubicBezTo>
                    <a:pt x="16502" y="3486"/>
                    <a:pt x="16892" y="4242"/>
                    <a:pt x="16429" y="4608"/>
                  </a:cubicBezTo>
                  <a:cubicBezTo>
                    <a:pt x="16063" y="4827"/>
                    <a:pt x="15795" y="5193"/>
                    <a:pt x="15698" y="5583"/>
                  </a:cubicBezTo>
                  <a:cubicBezTo>
                    <a:pt x="15673" y="5680"/>
                    <a:pt x="15673" y="5802"/>
                    <a:pt x="15722" y="5899"/>
                  </a:cubicBezTo>
                  <a:lnTo>
                    <a:pt x="15722" y="5899"/>
                  </a:lnTo>
                  <a:cubicBezTo>
                    <a:pt x="15771" y="5973"/>
                    <a:pt x="15868" y="6046"/>
                    <a:pt x="15942" y="6094"/>
                  </a:cubicBezTo>
                  <a:cubicBezTo>
                    <a:pt x="16234" y="6265"/>
                    <a:pt x="16697" y="6289"/>
                    <a:pt x="17307" y="6094"/>
                  </a:cubicBezTo>
                  <a:cubicBezTo>
                    <a:pt x="17940" y="5899"/>
                    <a:pt x="18282" y="6777"/>
                    <a:pt x="17697" y="7069"/>
                  </a:cubicBezTo>
                  <a:cubicBezTo>
                    <a:pt x="17038" y="7411"/>
                    <a:pt x="16697" y="7776"/>
                    <a:pt x="16624" y="8118"/>
                  </a:cubicBezTo>
                  <a:cubicBezTo>
                    <a:pt x="16575" y="8191"/>
                    <a:pt x="16575" y="8288"/>
                    <a:pt x="16624" y="8386"/>
                  </a:cubicBezTo>
                  <a:cubicBezTo>
                    <a:pt x="16648" y="8459"/>
                    <a:pt x="16697" y="8508"/>
                    <a:pt x="16770" y="8556"/>
                  </a:cubicBezTo>
                  <a:cubicBezTo>
                    <a:pt x="17038" y="8727"/>
                    <a:pt x="17477" y="8776"/>
                    <a:pt x="18111" y="8581"/>
                  </a:cubicBezTo>
                  <a:cubicBezTo>
                    <a:pt x="18379" y="8483"/>
                    <a:pt x="18672" y="8654"/>
                    <a:pt x="18769" y="8922"/>
                  </a:cubicBezTo>
                  <a:cubicBezTo>
                    <a:pt x="18769" y="8995"/>
                    <a:pt x="18793" y="9068"/>
                    <a:pt x="18769" y="9166"/>
                  </a:cubicBezTo>
                  <a:cubicBezTo>
                    <a:pt x="18745" y="9409"/>
                    <a:pt x="18696" y="9678"/>
                    <a:pt x="18647" y="9946"/>
                  </a:cubicBezTo>
                  <a:cubicBezTo>
                    <a:pt x="18598" y="10092"/>
                    <a:pt x="18574" y="10238"/>
                    <a:pt x="18525" y="10384"/>
                  </a:cubicBezTo>
                  <a:cubicBezTo>
                    <a:pt x="19037" y="10799"/>
                    <a:pt x="19817" y="11725"/>
                    <a:pt x="19086" y="13334"/>
                  </a:cubicBezTo>
                  <a:cubicBezTo>
                    <a:pt x="18379" y="14942"/>
                    <a:pt x="17112" y="14845"/>
                    <a:pt x="16429" y="14674"/>
                  </a:cubicBezTo>
                  <a:cubicBezTo>
                    <a:pt x="15527" y="15917"/>
                    <a:pt x="12115" y="19696"/>
                    <a:pt x="6119" y="17209"/>
                  </a:cubicBezTo>
                  <a:cubicBezTo>
                    <a:pt x="1" y="14699"/>
                    <a:pt x="854" y="9897"/>
                    <a:pt x="1244" y="8581"/>
                  </a:cubicBezTo>
                  <a:cubicBezTo>
                    <a:pt x="780" y="8118"/>
                    <a:pt x="74" y="7045"/>
                    <a:pt x="780" y="5217"/>
                  </a:cubicBezTo>
                  <a:cubicBezTo>
                    <a:pt x="1463" y="3389"/>
                    <a:pt x="2633" y="3316"/>
                    <a:pt x="3291" y="3462"/>
                  </a:cubicBezTo>
                  <a:close/>
                  <a:moveTo>
                    <a:pt x="4242" y="3925"/>
                  </a:moveTo>
                  <a:cubicBezTo>
                    <a:pt x="4169" y="4047"/>
                    <a:pt x="4071" y="4193"/>
                    <a:pt x="3998" y="4339"/>
                  </a:cubicBezTo>
                  <a:lnTo>
                    <a:pt x="3998" y="4364"/>
                  </a:lnTo>
                  <a:cubicBezTo>
                    <a:pt x="3827" y="4608"/>
                    <a:pt x="3510" y="4681"/>
                    <a:pt x="3267" y="4534"/>
                  </a:cubicBezTo>
                  <a:cubicBezTo>
                    <a:pt x="3267" y="4534"/>
                    <a:pt x="2365" y="4023"/>
                    <a:pt x="1755" y="5583"/>
                  </a:cubicBezTo>
                  <a:cubicBezTo>
                    <a:pt x="1097" y="7338"/>
                    <a:pt x="2121" y="7947"/>
                    <a:pt x="2121" y="7947"/>
                  </a:cubicBezTo>
                  <a:cubicBezTo>
                    <a:pt x="2340" y="8093"/>
                    <a:pt x="2414" y="8337"/>
                    <a:pt x="2340" y="8581"/>
                  </a:cubicBezTo>
                  <a:cubicBezTo>
                    <a:pt x="2340" y="8605"/>
                    <a:pt x="342" y="13699"/>
                    <a:pt x="6533" y="16283"/>
                  </a:cubicBezTo>
                  <a:cubicBezTo>
                    <a:pt x="12797" y="18867"/>
                    <a:pt x="15795" y="13797"/>
                    <a:pt x="15795" y="13797"/>
                  </a:cubicBezTo>
                  <a:cubicBezTo>
                    <a:pt x="15868" y="13675"/>
                    <a:pt x="15917" y="13846"/>
                    <a:pt x="15966" y="13846"/>
                  </a:cubicBezTo>
                  <a:cubicBezTo>
                    <a:pt x="16015" y="13870"/>
                    <a:pt x="16088" y="13748"/>
                    <a:pt x="16234" y="13821"/>
                  </a:cubicBezTo>
                  <a:cubicBezTo>
                    <a:pt x="16234" y="13821"/>
                    <a:pt x="17575" y="14211"/>
                    <a:pt x="18135" y="12944"/>
                  </a:cubicBezTo>
                  <a:cubicBezTo>
                    <a:pt x="18720" y="11676"/>
                    <a:pt x="17843" y="11164"/>
                    <a:pt x="17697" y="11116"/>
                  </a:cubicBezTo>
                  <a:cubicBezTo>
                    <a:pt x="17477" y="10994"/>
                    <a:pt x="17355" y="10726"/>
                    <a:pt x="17428" y="10482"/>
                  </a:cubicBezTo>
                  <a:cubicBezTo>
                    <a:pt x="17502" y="10238"/>
                    <a:pt x="17575" y="9994"/>
                    <a:pt x="17623" y="9775"/>
                  </a:cubicBezTo>
                  <a:cubicBezTo>
                    <a:pt x="17136" y="9824"/>
                    <a:pt x="16648" y="9702"/>
                    <a:pt x="16210" y="9458"/>
                  </a:cubicBezTo>
                  <a:cubicBezTo>
                    <a:pt x="15966" y="9288"/>
                    <a:pt x="15771" y="9044"/>
                    <a:pt x="15649" y="8776"/>
                  </a:cubicBezTo>
                  <a:cubicBezTo>
                    <a:pt x="15552" y="8483"/>
                    <a:pt x="15527" y="8166"/>
                    <a:pt x="15600" y="7874"/>
                  </a:cubicBezTo>
                  <a:cubicBezTo>
                    <a:pt x="15673" y="7654"/>
                    <a:pt x="15771" y="7411"/>
                    <a:pt x="15917" y="7216"/>
                  </a:cubicBezTo>
                  <a:cubicBezTo>
                    <a:pt x="15747" y="7191"/>
                    <a:pt x="15600" y="7118"/>
                    <a:pt x="15454" y="7045"/>
                  </a:cubicBezTo>
                  <a:cubicBezTo>
                    <a:pt x="15162" y="6899"/>
                    <a:pt x="14942" y="6679"/>
                    <a:pt x="14796" y="6387"/>
                  </a:cubicBezTo>
                  <a:lnTo>
                    <a:pt x="14796" y="6363"/>
                  </a:lnTo>
                  <a:cubicBezTo>
                    <a:pt x="14650" y="6094"/>
                    <a:pt x="14601" y="5753"/>
                    <a:pt x="14650" y="5436"/>
                  </a:cubicBezTo>
                  <a:cubicBezTo>
                    <a:pt x="14674" y="5290"/>
                    <a:pt x="14723" y="5168"/>
                    <a:pt x="14772" y="5022"/>
                  </a:cubicBezTo>
                  <a:cubicBezTo>
                    <a:pt x="14528" y="5022"/>
                    <a:pt x="14284" y="4973"/>
                    <a:pt x="14040" y="4876"/>
                  </a:cubicBezTo>
                  <a:cubicBezTo>
                    <a:pt x="13797" y="4754"/>
                    <a:pt x="13553" y="4559"/>
                    <a:pt x="13431" y="4315"/>
                  </a:cubicBezTo>
                  <a:cubicBezTo>
                    <a:pt x="13285" y="4071"/>
                    <a:pt x="13236" y="3779"/>
                    <a:pt x="13260" y="3486"/>
                  </a:cubicBezTo>
                  <a:cubicBezTo>
                    <a:pt x="13358" y="3048"/>
                    <a:pt x="13577" y="2633"/>
                    <a:pt x="13894" y="2316"/>
                  </a:cubicBezTo>
                  <a:cubicBezTo>
                    <a:pt x="12310" y="1414"/>
                    <a:pt x="10457" y="1049"/>
                    <a:pt x="8629" y="1244"/>
                  </a:cubicBezTo>
                  <a:cubicBezTo>
                    <a:pt x="6850" y="1439"/>
                    <a:pt x="5241" y="2414"/>
                    <a:pt x="4242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-4124182" y="1069991"/>
              <a:ext cx="476112" cy="227758"/>
            </a:xfrm>
            <a:custGeom>
              <a:avLst/>
              <a:gdLst/>
              <a:ahLst/>
              <a:cxnLst/>
              <a:rect l="l" t="t" r="r" b="b"/>
              <a:pathLst>
                <a:path w="15187" h="7265" extrusionOk="0">
                  <a:moveTo>
                    <a:pt x="586" y="123"/>
                  </a:moveTo>
                  <a:cubicBezTo>
                    <a:pt x="1" y="1634"/>
                    <a:pt x="5485" y="3633"/>
                    <a:pt x="6290" y="4023"/>
                  </a:cubicBezTo>
                  <a:cubicBezTo>
                    <a:pt x="8142" y="4900"/>
                    <a:pt x="10043" y="5705"/>
                    <a:pt x="11969" y="6387"/>
                  </a:cubicBezTo>
                  <a:cubicBezTo>
                    <a:pt x="12725" y="6655"/>
                    <a:pt x="13968" y="7265"/>
                    <a:pt x="14772" y="6948"/>
                  </a:cubicBezTo>
                  <a:cubicBezTo>
                    <a:pt x="15186" y="6777"/>
                    <a:pt x="14943" y="6168"/>
                    <a:pt x="14528" y="6314"/>
                  </a:cubicBezTo>
                  <a:cubicBezTo>
                    <a:pt x="13821" y="6582"/>
                    <a:pt x="12481" y="5875"/>
                    <a:pt x="11823" y="5656"/>
                  </a:cubicBezTo>
                  <a:cubicBezTo>
                    <a:pt x="10360" y="5144"/>
                    <a:pt x="8946" y="4535"/>
                    <a:pt x="7533" y="3901"/>
                  </a:cubicBezTo>
                  <a:cubicBezTo>
                    <a:pt x="6119" y="3267"/>
                    <a:pt x="1780" y="1853"/>
                    <a:pt x="1293" y="147"/>
                  </a:cubicBezTo>
                  <a:cubicBezTo>
                    <a:pt x="1244" y="1"/>
                    <a:pt x="635" y="1"/>
                    <a:pt x="586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-4146315" y="1203731"/>
              <a:ext cx="4608" cy="5392"/>
            </a:xfrm>
            <a:custGeom>
              <a:avLst/>
              <a:gdLst/>
              <a:ahLst/>
              <a:cxnLst/>
              <a:rect l="l" t="t" r="r" b="b"/>
              <a:pathLst>
                <a:path w="147" h="172" extrusionOk="0">
                  <a:moveTo>
                    <a:pt x="0" y="98"/>
                  </a:moveTo>
                  <a:cubicBezTo>
                    <a:pt x="24" y="122"/>
                    <a:pt x="24" y="122"/>
                    <a:pt x="73" y="147"/>
                  </a:cubicBezTo>
                  <a:cubicBezTo>
                    <a:pt x="98" y="171"/>
                    <a:pt x="146" y="147"/>
                    <a:pt x="98" y="122"/>
                  </a:cubicBezTo>
                  <a:cubicBezTo>
                    <a:pt x="98" y="98"/>
                    <a:pt x="98" y="74"/>
                    <a:pt x="73" y="49"/>
                  </a:cubicBezTo>
                  <a:cubicBezTo>
                    <a:pt x="49" y="1"/>
                    <a:pt x="0" y="49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-4153212" y="1197617"/>
              <a:ext cx="462350" cy="204810"/>
            </a:xfrm>
            <a:custGeom>
              <a:avLst/>
              <a:gdLst/>
              <a:ahLst/>
              <a:cxnLst/>
              <a:rect l="l" t="t" r="r" b="b"/>
              <a:pathLst>
                <a:path w="14748" h="6533" extrusionOk="0">
                  <a:moveTo>
                    <a:pt x="49" y="196"/>
                  </a:moveTo>
                  <a:cubicBezTo>
                    <a:pt x="976" y="1926"/>
                    <a:pt x="11920" y="6533"/>
                    <a:pt x="13894" y="6338"/>
                  </a:cubicBezTo>
                  <a:cubicBezTo>
                    <a:pt x="14114" y="6314"/>
                    <a:pt x="14747" y="6167"/>
                    <a:pt x="14650" y="6021"/>
                  </a:cubicBezTo>
                  <a:cubicBezTo>
                    <a:pt x="14431" y="5924"/>
                    <a:pt x="14211" y="5851"/>
                    <a:pt x="13967" y="5802"/>
                  </a:cubicBezTo>
                  <a:cubicBezTo>
                    <a:pt x="9361" y="4242"/>
                    <a:pt x="4266" y="2901"/>
                    <a:pt x="244" y="49"/>
                  </a:cubicBezTo>
                  <a:cubicBezTo>
                    <a:pt x="147" y="1"/>
                    <a:pt x="1" y="74"/>
                    <a:pt x="49" y="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-3964454" y="1023405"/>
              <a:ext cx="110822" cy="33639"/>
            </a:xfrm>
            <a:custGeom>
              <a:avLst/>
              <a:gdLst/>
              <a:ahLst/>
              <a:cxnLst/>
              <a:rect l="l" t="t" r="r" b="b"/>
              <a:pathLst>
                <a:path w="3535" h="1073" extrusionOk="0">
                  <a:moveTo>
                    <a:pt x="3510" y="244"/>
                  </a:moveTo>
                  <a:cubicBezTo>
                    <a:pt x="2974" y="24"/>
                    <a:pt x="2389" y="0"/>
                    <a:pt x="1828" y="146"/>
                  </a:cubicBezTo>
                  <a:cubicBezTo>
                    <a:pt x="1243" y="268"/>
                    <a:pt x="512" y="439"/>
                    <a:pt x="73" y="878"/>
                  </a:cubicBezTo>
                  <a:cubicBezTo>
                    <a:pt x="0" y="926"/>
                    <a:pt x="25" y="1073"/>
                    <a:pt x="122" y="1048"/>
                  </a:cubicBezTo>
                  <a:cubicBezTo>
                    <a:pt x="658" y="926"/>
                    <a:pt x="1170" y="707"/>
                    <a:pt x="1707" y="585"/>
                  </a:cubicBezTo>
                  <a:cubicBezTo>
                    <a:pt x="2292" y="463"/>
                    <a:pt x="2901" y="366"/>
                    <a:pt x="3510" y="317"/>
                  </a:cubicBezTo>
                  <a:cubicBezTo>
                    <a:pt x="3535" y="293"/>
                    <a:pt x="3535" y="244"/>
                    <a:pt x="35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-3886517" y="1163226"/>
              <a:ext cx="94771" cy="32134"/>
            </a:xfrm>
            <a:custGeom>
              <a:avLst/>
              <a:gdLst/>
              <a:ahLst/>
              <a:cxnLst/>
              <a:rect l="l" t="t" r="r" b="b"/>
              <a:pathLst>
                <a:path w="3023" h="1025" extrusionOk="0">
                  <a:moveTo>
                    <a:pt x="2999" y="976"/>
                  </a:moveTo>
                  <a:cubicBezTo>
                    <a:pt x="2560" y="659"/>
                    <a:pt x="2072" y="415"/>
                    <a:pt x="1560" y="244"/>
                  </a:cubicBezTo>
                  <a:cubicBezTo>
                    <a:pt x="1097" y="74"/>
                    <a:pt x="585" y="1"/>
                    <a:pt x="98" y="25"/>
                  </a:cubicBezTo>
                  <a:cubicBezTo>
                    <a:pt x="1" y="25"/>
                    <a:pt x="1" y="147"/>
                    <a:pt x="74" y="196"/>
                  </a:cubicBezTo>
                  <a:cubicBezTo>
                    <a:pt x="439" y="366"/>
                    <a:pt x="854" y="488"/>
                    <a:pt x="1244" y="561"/>
                  </a:cubicBezTo>
                  <a:cubicBezTo>
                    <a:pt x="1560" y="634"/>
                    <a:pt x="1877" y="732"/>
                    <a:pt x="2194" y="829"/>
                  </a:cubicBezTo>
                  <a:cubicBezTo>
                    <a:pt x="2462" y="927"/>
                    <a:pt x="2706" y="903"/>
                    <a:pt x="2974" y="1000"/>
                  </a:cubicBezTo>
                  <a:cubicBezTo>
                    <a:pt x="2999" y="1024"/>
                    <a:pt x="3023" y="976"/>
                    <a:pt x="2999" y="9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-4087502" y="1181566"/>
              <a:ext cx="243057" cy="118472"/>
            </a:xfrm>
            <a:custGeom>
              <a:avLst/>
              <a:gdLst/>
              <a:ahLst/>
              <a:cxnLst/>
              <a:rect l="l" t="t" r="r" b="b"/>
              <a:pathLst>
                <a:path w="7753" h="3779" extrusionOk="0">
                  <a:moveTo>
                    <a:pt x="1" y="49"/>
                  </a:moveTo>
                  <a:cubicBezTo>
                    <a:pt x="2097" y="1853"/>
                    <a:pt x="5047" y="2853"/>
                    <a:pt x="7606" y="3754"/>
                  </a:cubicBezTo>
                  <a:cubicBezTo>
                    <a:pt x="7703" y="3779"/>
                    <a:pt x="7752" y="3657"/>
                    <a:pt x="7679" y="3608"/>
                  </a:cubicBezTo>
                  <a:cubicBezTo>
                    <a:pt x="5168" y="2341"/>
                    <a:pt x="2560" y="1244"/>
                    <a:pt x="25" y="1"/>
                  </a:cubicBezTo>
                  <a:cubicBezTo>
                    <a:pt x="1" y="1"/>
                    <a:pt x="1" y="25"/>
                    <a:pt x="1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-4040101" y="1490301"/>
              <a:ext cx="48154" cy="38999"/>
            </a:xfrm>
            <a:custGeom>
              <a:avLst/>
              <a:gdLst/>
              <a:ahLst/>
              <a:cxnLst/>
              <a:rect l="l" t="t" r="r" b="b"/>
              <a:pathLst>
                <a:path w="1536" h="1244" extrusionOk="0">
                  <a:moveTo>
                    <a:pt x="25" y="98"/>
                  </a:moveTo>
                  <a:cubicBezTo>
                    <a:pt x="0" y="414"/>
                    <a:pt x="317" y="658"/>
                    <a:pt x="561" y="804"/>
                  </a:cubicBezTo>
                  <a:cubicBezTo>
                    <a:pt x="805" y="951"/>
                    <a:pt x="1268" y="1243"/>
                    <a:pt x="1511" y="1121"/>
                  </a:cubicBezTo>
                  <a:cubicBezTo>
                    <a:pt x="1511" y="1097"/>
                    <a:pt x="1536" y="1097"/>
                    <a:pt x="1536" y="1073"/>
                  </a:cubicBezTo>
                  <a:cubicBezTo>
                    <a:pt x="1487" y="878"/>
                    <a:pt x="1195" y="804"/>
                    <a:pt x="1024" y="707"/>
                  </a:cubicBezTo>
                  <a:cubicBezTo>
                    <a:pt x="707" y="536"/>
                    <a:pt x="439" y="341"/>
                    <a:pt x="220" y="73"/>
                  </a:cubicBezTo>
                  <a:cubicBezTo>
                    <a:pt x="146" y="0"/>
                    <a:pt x="49" y="24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-4050039" y="1503280"/>
              <a:ext cx="45113" cy="34422"/>
            </a:xfrm>
            <a:custGeom>
              <a:avLst/>
              <a:gdLst/>
              <a:ahLst/>
              <a:cxnLst/>
              <a:rect l="l" t="t" r="r" b="b"/>
              <a:pathLst>
                <a:path w="1439" h="1098" extrusionOk="0">
                  <a:moveTo>
                    <a:pt x="73" y="244"/>
                  </a:moveTo>
                  <a:cubicBezTo>
                    <a:pt x="342" y="585"/>
                    <a:pt x="878" y="1097"/>
                    <a:pt x="1365" y="1024"/>
                  </a:cubicBezTo>
                  <a:cubicBezTo>
                    <a:pt x="1414" y="1000"/>
                    <a:pt x="1438" y="951"/>
                    <a:pt x="1414" y="902"/>
                  </a:cubicBezTo>
                  <a:cubicBezTo>
                    <a:pt x="1317" y="756"/>
                    <a:pt x="1170" y="659"/>
                    <a:pt x="1024" y="610"/>
                  </a:cubicBezTo>
                  <a:cubicBezTo>
                    <a:pt x="756" y="439"/>
                    <a:pt x="488" y="269"/>
                    <a:pt x="244" y="74"/>
                  </a:cubicBezTo>
                  <a:cubicBezTo>
                    <a:pt x="147" y="0"/>
                    <a:pt x="0" y="122"/>
                    <a:pt x="73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-4056936" y="1521620"/>
              <a:ext cx="45896" cy="32134"/>
            </a:xfrm>
            <a:custGeom>
              <a:avLst/>
              <a:gdLst/>
              <a:ahLst/>
              <a:cxnLst/>
              <a:rect l="l" t="t" r="r" b="b"/>
              <a:pathLst>
                <a:path w="1464" h="1025" extrusionOk="0">
                  <a:moveTo>
                    <a:pt x="25" y="74"/>
                  </a:moveTo>
                  <a:cubicBezTo>
                    <a:pt x="318" y="561"/>
                    <a:pt x="781" y="902"/>
                    <a:pt x="1342" y="1024"/>
                  </a:cubicBezTo>
                  <a:cubicBezTo>
                    <a:pt x="1415" y="1024"/>
                    <a:pt x="1463" y="927"/>
                    <a:pt x="1415" y="854"/>
                  </a:cubicBezTo>
                  <a:cubicBezTo>
                    <a:pt x="1195" y="707"/>
                    <a:pt x="952" y="610"/>
                    <a:pt x="732" y="464"/>
                  </a:cubicBezTo>
                  <a:cubicBezTo>
                    <a:pt x="513" y="317"/>
                    <a:pt x="318" y="171"/>
                    <a:pt x="74" y="25"/>
                  </a:cubicBezTo>
                  <a:cubicBezTo>
                    <a:pt x="50" y="0"/>
                    <a:pt x="1" y="25"/>
                    <a:pt x="2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-4060729" y="1535382"/>
              <a:ext cx="41288" cy="34422"/>
            </a:xfrm>
            <a:custGeom>
              <a:avLst/>
              <a:gdLst/>
              <a:ahLst/>
              <a:cxnLst/>
              <a:rect l="l" t="t" r="r" b="b"/>
              <a:pathLst>
                <a:path w="1317" h="1098" extrusionOk="0">
                  <a:moveTo>
                    <a:pt x="0" y="146"/>
                  </a:moveTo>
                  <a:cubicBezTo>
                    <a:pt x="195" y="658"/>
                    <a:pt x="658" y="1024"/>
                    <a:pt x="1219" y="1097"/>
                  </a:cubicBezTo>
                  <a:cubicBezTo>
                    <a:pt x="1292" y="1097"/>
                    <a:pt x="1316" y="1000"/>
                    <a:pt x="1316" y="951"/>
                  </a:cubicBezTo>
                  <a:cubicBezTo>
                    <a:pt x="1219" y="756"/>
                    <a:pt x="1073" y="634"/>
                    <a:pt x="902" y="536"/>
                  </a:cubicBezTo>
                  <a:cubicBezTo>
                    <a:pt x="658" y="390"/>
                    <a:pt x="439" y="195"/>
                    <a:pt x="195" y="49"/>
                  </a:cubicBezTo>
                  <a:cubicBezTo>
                    <a:pt x="122" y="0"/>
                    <a:pt x="0" y="25"/>
                    <a:pt x="0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-4172304" y="1792891"/>
              <a:ext cx="32134" cy="43576"/>
            </a:xfrm>
            <a:custGeom>
              <a:avLst/>
              <a:gdLst/>
              <a:ahLst/>
              <a:cxnLst/>
              <a:rect l="l" t="t" r="r" b="b"/>
              <a:pathLst>
                <a:path w="1025" h="1390" extrusionOk="0">
                  <a:moveTo>
                    <a:pt x="0" y="98"/>
                  </a:moveTo>
                  <a:cubicBezTo>
                    <a:pt x="25" y="561"/>
                    <a:pt x="366" y="1390"/>
                    <a:pt x="927" y="1366"/>
                  </a:cubicBezTo>
                  <a:cubicBezTo>
                    <a:pt x="1000" y="1366"/>
                    <a:pt x="1024" y="1292"/>
                    <a:pt x="1024" y="1244"/>
                  </a:cubicBezTo>
                  <a:cubicBezTo>
                    <a:pt x="1000" y="1049"/>
                    <a:pt x="902" y="976"/>
                    <a:pt x="756" y="829"/>
                  </a:cubicBezTo>
                  <a:cubicBezTo>
                    <a:pt x="488" y="634"/>
                    <a:pt x="293" y="366"/>
                    <a:pt x="147" y="49"/>
                  </a:cubicBezTo>
                  <a:cubicBezTo>
                    <a:pt x="98" y="1"/>
                    <a:pt x="0" y="25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-4178417" y="1814303"/>
              <a:ext cx="40536" cy="42040"/>
            </a:xfrm>
            <a:custGeom>
              <a:avLst/>
              <a:gdLst/>
              <a:ahLst/>
              <a:cxnLst/>
              <a:rect l="l" t="t" r="r" b="b"/>
              <a:pathLst>
                <a:path w="1293" h="1341" extrusionOk="0">
                  <a:moveTo>
                    <a:pt x="0" y="49"/>
                  </a:moveTo>
                  <a:cubicBezTo>
                    <a:pt x="0" y="561"/>
                    <a:pt x="585" y="1292"/>
                    <a:pt x="1122" y="1341"/>
                  </a:cubicBezTo>
                  <a:cubicBezTo>
                    <a:pt x="1195" y="1341"/>
                    <a:pt x="1292" y="1267"/>
                    <a:pt x="1243" y="1194"/>
                  </a:cubicBezTo>
                  <a:cubicBezTo>
                    <a:pt x="1122" y="999"/>
                    <a:pt x="975" y="829"/>
                    <a:pt x="780" y="731"/>
                  </a:cubicBezTo>
                  <a:cubicBezTo>
                    <a:pt x="512" y="512"/>
                    <a:pt x="317" y="219"/>
                    <a:pt x="49" y="24"/>
                  </a:cubicBezTo>
                  <a:cubicBezTo>
                    <a:pt x="25" y="0"/>
                    <a:pt x="0" y="24"/>
                    <a:pt x="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-4185314" y="1829571"/>
              <a:ext cx="33670" cy="41288"/>
            </a:xfrm>
            <a:custGeom>
              <a:avLst/>
              <a:gdLst/>
              <a:ahLst/>
              <a:cxnLst/>
              <a:rect l="l" t="t" r="r" b="b"/>
              <a:pathLst>
                <a:path w="1074" h="1317" extrusionOk="0">
                  <a:moveTo>
                    <a:pt x="25" y="98"/>
                  </a:moveTo>
                  <a:cubicBezTo>
                    <a:pt x="1" y="512"/>
                    <a:pt x="488" y="1317"/>
                    <a:pt x="976" y="1244"/>
                  </a:cubicBezTo>
                  <a:cubicBezTo>
                    <a:pt x="1025" y="1244"/>
                    <a:pt x="1073" y="1195"/>
                    <a:pt x="1073" y="1146"/>
                  </a:cubicBezTo>
                  <a:cubicBezTo>
                    <a:pt x="1000" y="707"/>
                    <a:pt x="342" y="488"/>
                    <a:pt x="172" y="74"/>
                  </a:cubicBezTo>
                  <a:cubicBezTo>
                    <a:pt x="147" y="1"/>
                    <a:pt x="50" y="1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7" name="Google Shape;1537;p16"/>
          <p:cNvGrpSpPr/>
          <p:nvPr/>
        </p:nvGrpSpPr>
        <p:grpSpPr>
          <a:xfrm>
            <a:off x="11449617" y="4207773"/>
            <a:ext cx="1279692" cy="815968"/>
            <a:chOff x="-411182" y="4614893"/>
            <a:chExt cx="1052263" cy="670953"/>
          </a:xfrm>
        </p:grpSpPr>
        <p:sp>
          <p:nvSpPr>
            <p:cNvPr id="1538" name="Google Shape;1538;p16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93286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7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4" name="Google Shape;1554;p17"/>
          <p:cNvSpPr txBox="1">
            <a:spLocks noGrp="1"/>
          </p:cNvSpPr>
          <p:nvPr>
            <p:ph type="subTitle" idx="1"/>
          </p:nvPr>
        </p:nvSpPr>
        <p:spPr>
          <a:xfrm>
            <a:off x="6336833" y="2517600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5" name="Google Shape;1555;p17"/>
          <p:cNvSpPr txBox="1">
            <a:spLocks noGrp="1"/>
          </p:cNvSpPr>
          <p:nvPr>
            <p:ph type="subTitle" idx="2"/>
          </p:nvPr>
        </p:nvSpPr>
        <p:spPr>
          <a:xfrm>
            <a:off x="6336800" y="2934967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6" name="Google Shape;1556;p17"/>
          <p:cNvSpPr txBox="1">
            <a:spLocks noGrp="1"/>
          </p:cNvSpPr>
          <p:nvPr>
            <p:ph type="subTitle" idx="3"/>
          </p:nvPr>
        </p:nvSpPr>
        <p:spPr>
          <a:xfrm>
            <a:off x="2870751" y="2517600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7" name="Google Shape;1557;p17"/>
          <p:cNvSpPr txBox="1">
            <a:spLocks noGrp="1"/>
          </p:cNvSpPr>
          <p:nvPr>
            <p:ph type="subTitle" idx="4"/>
          </p:nvPr>
        </p:nvSpPr>
        <p:spPr>
          <a:xfrm>
            <a:off x="2870733" y="2934967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8" name="Google Shape;1558;p17"/>
          <p:cNvSpPr txBox="1">
            <a:spLocks noGrp="1"/>
          </p:cNvSpPr>
          <p:nvPr>
            <p:ph type="subTitle" idx="5"/>
          </p:nvPr>
        </p:nvSpPr>
        <p:spPr>
          <a:xfrm>
            <a:off x="6336833" y="4826233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9" name="Google Shape;1559;p17"/>
          <p:cNvSpPr txBox="1">
            <a:spLocks noGrp="1"/>
          </p:cNvSpPr>
          <p:nvPr>
            <p:ph type="subTitle" idx="6"/>
          </p:nvPr>
        </p:nvSpPr>
        <p:spPr>
          <a:xfrm>
            <a:off x="6336867" y="52436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0" name="Google Shape;1560;p17"/>
          <p:cNvSpPr txBox="1">
            <a:spLocks noGrp="1"/>
          </p:cNvSpPr>
          <p:nvPr>
            <p:ph type="subTitle" idx="7"/>
          </p:nvPr>
        </p:nvSpPr>
        <p:spPr>
          <a:xfrm>
            <a:off x="2870751" y="4826233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1" name="Google Shape;1561;p17"/>
          <p:cNvSpPr txBox="1">
            <a:spLocks noGrp="1"/>
          </p:cNvSpPr>
          <p:nvPr>
            <p:ph type="subTitle" idx="8"/>
          </p:nvPr>
        </p:nvSpPr>
        <p:spPr>
          <a:xfrm>
            <a:off x="2870733" y="52436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62" name="Google Shape;1562;p17"/>
          <p:cNvGrpSpPr/>
          <p:nvPr/>
        </p:nvGrpSpPr>
        <p:grpSpPr>
          <a:xfrm>
            <a:off x="-286270" y="3332818"/>
            <a:ext cx="1528333" cy="1022972"/>
            <a:chOff x="-1777478" y="4793713"/>
            <a:chExt cx="1146250" cy="767229"/>
          </a:xfrm>
        </p:grpSpPr>
        <p:sp>
          <p:nvSpPr>
            <p:cNvPr id="1563" name="Google Shape;1563;p17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6" name="Google Shape;1566;p17"/>
          <p:cNvGrpSpPr/>
          <p:nvPr/>
        </p:nvGrpSpPr>
        <p:grpSpPr>
          <a:xfrm>
            <a:off x="11297861" y="4355793"/>
            <a:ext cx="1406068" cy="1439676"/>
            <a:chOff x="-2883192" y="310444"/>
            <a:chExt cx="1054551" cy="1079757"/>
          </a:xfrm>
        </p:grpSpPr>
        <p:sp>
          <p:nvSpPr>
            <p:cNvPr id="1567" name="Google Shape;1567;p17"/>
            <p:cNvSpPr/>
            <p:nvPr/>
          </p:nvSpPr>
          <p:spPr>
            <a:xfrm>
              <a:off x="-2883192" y="310444"/>
              <a:ext cx="1054551" cy="1079757"/>
            </a:xfrm>
            <a:custGeom>
              <a:avLst/>
              <a:gdLst/>
              <a:ahLst/>
              <a:cxnLst/>
              <a:rect l="l" t="t" r="r" b="b"/>
              <a:pathLst>
                <a:path w="33638" h="34442" extrusionOk="0">
                  <a:moveTo>
                    <a:pt x="21011" y="31273"/>
                  </a:moveTo>
                  <a:cubicBezTo>
                    <a:pt x="27983" y="29323"/>
                    <a:pt x="32589" y="22718"/>
                    <a:pt x="32029" y="15503"/>
                  </a:cubicBezTo>
                  <a:cubicBezTo>
                    <a:pt x="31468" y="8288"/>
                    <a:pt x="25911" y="2462"/>
                    <a:pt x="18720" y="1609"/>
                  </a:cubicBezTo>
                  <a:cubicBezTo>
                    <a:pt x="11530" y="756"/>
                    <a:pt x="4754" y="5095"/>
                    <a:pt x="2511" y="11993"/>
                  </a:cubicBezTo>
                  <a:cubicBezTo>
                    <a:pt x="269" y="18867"/>
                    <a:pt x="3218" y="26374"/>
                    <a:pt x="9531" y="29908"/>
                  </a:cubicBezTo>
                  <a:cubicBezTo>
                    <a:pt x="13017" y="31858"/>
                    <a:pt x="17160" y="32346"/>
                    <a:pt x="21011" y="31273"/>
                  </a:cubicBezTo>
                  <a:close/>
                  <a:moveTo>
                    <a:pt x="31005" y="24595"/>
                  </a:moveTo>
                  <a:cubicBezTo>
                    <a:pt x="27251" y="31322"/>
                    <a:pt x="19257" y="34442"/>
                    <a:pt x="11944" y="32053"/>
                  </a:cubicBezTo>
                  <a:cubicBezTo>
                    <a:pt x="4607" y="29665"/>
                    <a:pt x="0" y="22450"/>
                    <a:pt x="902" y="14796"/>
                  </a:cubicBezTo>
                  <a:cubicBezTo>
                    <a:pt x="1804" y="7142"/>
                    <a:pt x="7995" y="1195"/>
                    <a:pt x="15673" y="610"/>
                  </a:cubicBezTo>
                  <a:cubicBezTo>
                    <a:pt x="23351" y="0"/>
                    <a:pt x="30371" y="4900"/>
                    <a:pt x="32468" y="12310"/>
                  </a:cubicBezTo>
                  <a:cubicBezTo>
                    <a:pt x="33638" y="16429"/>
                    <a:pt x="33126" y="20865"/>
                    <a:pt x="31005" y="24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-2348298" y="53127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6" y="1658"/>
                    <a:pt x="1731" y="1634"/>
                    <a:pt x="1536" y="1683"/>
                  </a:cubicBezTo>
                  <a:cubicBezTo>
                    <a:pt x="683" y="2146"/>
                    <a:pt x="1049" y="3462"/>
                    <a:pt x="2024" y="3413"/>
                  </a:cubicBezTo>
                  <a:cubicBezTo>
                    <a:pt x="2292" y="3316"/>
                    <a:pt x="2487" y="3072"/>
                    <a:pt x="2536" y="2804"/>
                  </a:cubicBezTo>
                  <a:cubicBezTo>
                    <a:pt x="2706" y="3243"/>
                    <a:pt x="2853" y="3706"/>
                    <a:pt x="2999" y="4242"/>
                  </a:cubicBezTo>
                  <a:cubicBezTo>
                    <a:pt x="3681" y="6679"/>
                    <a:pt x="3754" y="8800"/>
                    <a:pt x="3121" y="8995"/>
                  </a:cubicBezTo>
                  <a:cubicBezTo>
                    <a:pt x="2511" y="9166"/>
                    <a:pt x="1439" y="7313"/>
                    <a:pt x="732" y="4876"/>
                  </a:cubicBezTo>
                  <a:cubicBezTo>
                    <a:pt x="50" y="2414"/>
                    <a:pt x="1" y="293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-2578313" y="59698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7" y="1658"/>
                    <a:pt x="1707" y="1634"/>
                    <a:pt x="1512" y="1683"/>
                  </a:cubicBezTo>
                  <a:cubicBezTo>
                    <a:pt x="659" y="2146"/>
                    <a:pt x="1025" y="3462"/>
                    <a:pt x="2000" y="3413"/>
                  </a:cubicBezTo>
                  <a:cubicBezTo>
                    <a:pt x="2292" y="3316"/>
                    <a:pt x="2487" y="3072"/>
                    <a:pt x="2512" y="2804"/>
                  </a:cubicBezTo>
                  <a:cubicBezTo>
                    <a:pt x="2682" y="3243"/>
                    <a:pt x="2853" y="3706"/>
                    <a:pt x="2999" y="4218"/>
                  </a:cubicBezTo>
                  <a:cubicBezTo>
                    <a:pt x="3682" y="6655"/>
                    <a:pt x="3755" y="8800"/>
                    <a:pt x="3121" y="8971"/>
                  </a:cubicBezTo>
                  <a:cubicBezTo>
                    <a:pt x="2487" y="9166"/>
                    <a:pt x="1439" y="7313"/>
                    <a:pt x="732" y="4876"/>
                  </a:cubicBezTo>
                  <a:cubicBezTo>
                    <a:pt x="50" y="2414"/>
                    <a:pt x="1" y="269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-2643239" y="829286"/>
              <a:ext cx="613645" cy="315632"/>
            </a:xfrm>
            <a:custGeom>
              <a:avLst/>
              <a:gdLst/>
              <a:ahLst/>
              <a:cxnLst/>
              <a:rect l="l" t="t" r="r" b="b"/>
              <a:pathLst>
                <a:path w="19574" h="10068" extrusionOk="0">
                  <a:moveTo>
                    <a:pt x="220" y="5753"/>
                  </a:moveTo>
                  <a:cubicBezTo>
                    <a:pt x="0" y="5339"/>
                    <a:pt x="610" y="4998"/>
                    <a:pt x="829" y="5412"/>
                  </a:cubicBezTo>
                  <a:cubicBezTo>
                    <a:pt x="1804" y="7167"/>
                    <a:pt x="3534" y="8191"/>
                    <a:pt x="5533" y="8630"/>
                  </a:cubicBezTo>
                  <a:cubicBezTo>
                    <a:pt x="9384" y="9336"/>
                    <a:pt x="13382" y="8264"/>
                    <a:pt x="16380" y="5680"/>
                  </a:cubicBezTo>
                  <a:cubicBezTo>
                    <a:pt x="17891" y="4291"/>
                    <a:pt x="18891" y="2463"/>
                    <a:pt x="18866" y="367"/>
                  </a:cubicBezTo>
                  <a:cubicBezTo>
                    <a:pt x="18842" y="172"/>
                    <a:pt x="19012" y="1"/>
                    <a:pt x="19207" y="1"/>
                  </a:cubicBezTo>
                  <a:cubicBezTo>
                    <a:pt x="19378" y="1"/>
                    <a:pt x="19549" y="172"/>
                    <a:pt x="19549" y="342"/>
                  </a:cubicBezTo>
                  <a:cubicBezTo>
                    <a:pt x="19573" y="2682"/>
                    <a:pt x="18501" y="4681"/>
                    <a:pt x="16843" y="6192"/>
                  </a:cubicBezTo>
                  <a:cubicBezTo>
                    <a:pt x="13674" y="8922"/>
                    <a:pt x="9458" y="10068"/>
                    <a:pt x="5363" y="9312"/>
                  </a:cubicBezTo>
                  <a:cubicBezTo>
                    <a:pt x="3193" y="8849"/>
                    <a:pt x="1316" y="7703"/>
                    <a:pt x="220" y="5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-2742587" y="898068"/>
              <a:ext cx="148285" cy="81792"/>
            </a:xfrm>
            <a:custGeom>
              <a:avLst/>
              <a:gdLst/>
              <a:ahLst/>
              <a:cxnLst/>
              <a:rect l="l" t="t" r="r" b="b"/>
              <a:pathLst>
                <a:path w="4730" h="2609" extrusionOk="0">
                  <a:moveTo>
                    <a:pt x="2682" y="2389"/>
                  </a:moveTo>
                  <a:cubicBezTo>
                    <a:pt x="2170" y="2560"/>
                    <a:pt x="1658" y="2609"/>
                    <a:pt x="1122" y="2584"/>
                  </a:cubicBezTo>
                  <a:cubicBezTo>
                    <a:pt x="585" y="2511"/>
                    <a:pt x="220" y="2316"/>
                    <a:pt x="98" y="1951"/>
                  </a:cubicBezTo>
                  <a:cubicBezTo>
                    <a:pt x="0" y="1585"/>
                    <a:pt x="220" y="1219"/>
                    <a:pt x="634" y="903"/>
                  </a:cubicBezTo>
                  <a:lnTo>
                    <a:pt x="634" y="903"/>
                  </a:lnTo>
                  <a:cubicBezTo>
                    <a:pt x="1487" y="293"/>
                    <a:pt x="2535" y="1"/>
                    <a:pt x="3608" y="49"/>
                  </a:cubicBezTo>
                  <a:cubicBezTo>
                    <a:pt x="4144" y="98"/>
                    <a:pt x="4510" y="318"/>
                    <a:pt x="4632" y="683"/>
                  </a:cubicBezTo>
                  <a:cubicBezTo>
                    <a:pt x="4729" y="1049"/>
                    <a:pt x="4510" y="1414"/>
                    <a:pt x="4095" y="1731"/>
                  </a:cubicBezTo>
                  <a:lnTo>
                    <a:pt x="4071" y="1731"/>
                  </a:lnTo>
                  <a:cubicBezTo>
                    <a:pt x="3657" y="2024"/>
                    <a:pt x="3194" y="2243"/>
                    <a:pt x="2682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-2126685" y="724609"/>
              <a:ext cx="149038" cy="81040"/>
            </a:xfrm>
            <a:custGeom>
              <a:avLst/>
              <a:gdLst/>
              <a:ahLst/>
              <a:cxnLst/>
              <a:rect l="l" t="t" r="r" b="b"/>
              <a:pathLst>
                <a:path w="4754" h="2585" extrusionOk="0">
                  <a:moveTo>
                    <a:pt x="2682" y="2365"/>
                  </a:moveTo>
                  <a:lnTo>
                    <a:pt x="2682" y="2365"/>
                  </a:lnTo>
                  <a:cubicBezTo>
                    <a:pt x="2170" y="2536"/>
                    <a:pt x="1658" y="2584"/>
                    <a:pt x="1122" y="2560"/>
                  </a:cubicBezTo>
                  <a:cubicBezTo>
                    <a:pt x="610" y="2487"/>
                    <a:pt x="244" y="2292"/>
                    <a:pt x="122" y="1951"/>
                  </a:cubicBezTo>
                  <a:lnTo>
                    <a:pt x="98" y="1926"/>
                  </a:lnTo>
                  <a:cubicBezTo>
                    <a:pt x="0" y="1561"/>
                    <a:pt x="220" y="1171"/>
                    <a:pt x="659" y="854"/>
                  </a:cubicBezTo>
                  <a:cubicBezTo>
                    <a:pt x="1073" y="561"/>
                    <a:pt x="1536" y="342"/>
                    <a:pt x="2024" y="196"/>
                  </a:cubicBezTo>
                  <a:lnTo>
                    <a:pt x="2072" y="196"/>
                  </a:lnTo>
                  <a:cubicBezTo>
                    <a:pt x="2560" y="49"/>
                    <a:pt x="3096" y="1"/>
                    <a:pt x="3632" y="25"/>
                  </a:cubicBezTo>
                  <a:cubicBezTo>
                    <a:pt x="4144" y="74"/>
                    <a:pt x="4534" y="293"/>
                    <a:pt x="4632" y="659"/>
                  </a:cubicBezTo>
                  <a:cubicBezTo>
                    <a:pt x="4754" y="1024"/>
                    <a:pt x="4534" y="1390"/>
                    <a:pt x="4120" y="1707"/>
                  </a:cubicBezTo>
                  <a:lnTo>
                    <a:pt x="4095" y="1707"/>
                  </a:lnTo>
                  <a:cubicBezTo>
                    <a:pt x="3681" y="1999"/>
                    <a:pt x="3218" y="2219"/>
                    <a:pt x="2706" y="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-2274156" y="395277"/>
              <a:ext cx="239201" cy="165058"/>
            </a:xfrm>
            <a:custGeom>
              <a:avLst/>
              <a:gdLst/>
              <a:ahLst/>
              <a:cxnLst/>
              <a:rect l="l" t="t" r="r" b="b"/>
              <a:pathLst>
                <a:path w="7630" h="5265" extrusionOk="0">
                  <a:moveTo>
                    <a:pt x="25" y="49"/>
                  </a:moveTo>
                  <a:cubicBezTo>
                    <a:pt x="1511" y="512"/>
                    <a:pt x="2901" y="1268"/>
                    <a:pt x="4119" y="2243"/>
                  </a:cubicBezTo>
                  <a:cubicBezTo>
                    <a:pt x="5265" y="3120"/>
                    <a:pt x="6118" y="4314"/>
                    <a:pt x="7239" y="5167"/>
                  </a:cubicBezTo>
                  <a:cubicBezTo>
                    <a:pt x="7386" y="5265"/>
                    <a:pt x="7629" y="5167"/>
                    <a:pt x="7556" y="4997"/>
                  </a:cubicBezTo>
                  <a:cubicBezTo>
                    <a:pt x="7069" y="3778"/>
                    <a:pt x="5826" y="2803"/>
                    <a:pt x="4778" y="2072"/>
                  </a:cubicBezTo>
                  <a:cubicBezTo>
                    <a:pt x="3339" y="1048"/>
                    <a:pt x="1828" y="268"/>
                    <a:pt x="25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-2011286" y="594694"/>
              <a:ext cx="38216" cy="62700"/>
            </a:xfrm>
            <a:custGeom>
              <a:avLst/>
              <a:gdLst/>
              <a:ahLst/>
              <a:cxnLst/>
              <a:rect l="l" t="t" r="r" b="b"/>
              <a:pathLst>
                <a:path w="1219" h="2000" extrusionOk="0">
                  <a:moveTo>
                    <a:pt x="49" y="318"/>
                  </a:moveTo>
                  <a:cubicBezTo>
                    <a:pt x="122" y="586"/>
                    <a:pt x="244" y="830"/>
                    <a:pt x="390" y="1073"/>
                  </a:cubicBezTo>
                  <a:cubicBezTo>
                    <a:pt x="536" y="1366"/>
                    <a:pt x="731" y="1634"/>
                    <a:pt x="926" y="1902"/>
                  </a:cubicBezTo>
                  <a:cubicBezTo>
                    <a:pt x="1024" y="2000"/>
                    <a:pt x="1146" y="1902"/>
                    <a:pt x="1170" y="1805"/>
                  </a:cubicBezTo>
                  <a:cubicBezTo>
                    <a:pt x="1219" y="1220"/>
                    <a:pt x="609" y="732"/>
                    <a:pt x="390" y="220"/>
                  </a:cubicBezTo>
                  <a:cubicBezTo>
                    <a:pt x="317" y="1"/>
                    <a:pt x="0" y="98"/>
                    <a:pt x="49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-2520974" y="864461"/>
              <a:ext cx="75679" cy="35175"/>
            </a:xfrm>
            <a:custGeom>
              <a:avLst/>
              <a:gdLst/>
              <a:ahLst/>
              <a:cxnLst/>
              <a:rect l="l" t="t" r="r" b="b"/>
              <a:pathLst>
                <a:path w="2414" h="1122" extrusionOk="0">
                  <a:moveTo>
                    <a:pt x="2389" y="220"/>
                  </a:moveTo>
                  <a:cubicBezTo>
                    <a:pt x="1901" y="0"/>
                    <a:pt x="0" y="98"/>
                    <a:pt x="49" y="878"/>
                  </a:cubicBezTo>
                  <a:cubicBezTo>
                    <a:pt x="49" y="926"/>
                    <a:pt x="98" y="975"/>
                    <a:pt x="146" y="1000"/>
                  </a:cubicBezTo>
                  <a:cubicBezTo>
                    <a:pt x="488" y="1121"/>
                    <a:pt x="878" y="805"/>
                    <a:pt x="1219" y="731"/>
                  </a:cubicBezTo>
                  <a:cubicBezTo>
                    <a:pt x="1609" y="634"/>
                    <a:pt x="2145" y="634"/>
                    <a:pt x="2389" y="293"/>
                  </a:cubicBezTo>
                  <a:cubicBezTo>
                    <a:pt x="2413" y="268"/>
                    <a:pt x="2413" y="244"/>
                    <a:pt x="2389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-2291743" y="792607"/>
              <a:ext cx="79504" cy="45144"/>
            </a:xfrm>
            <a:custGeom>
              <a:avLst/>
              <a:gdLst/>
              <a:ahLst/>
              <a:cxnLst/>
              <a:rect l="l" t="t" r="r" b="b"/>
              <a:pathLst>
                <a:path w="2536" h="1440" extrusionOk="0">
                  <a:moveTo>
                    <a:pt x="122" y="1415"/>
                  </a:moveTo>
                  <a:cubicBezTo>
                    <a:pt x="537" y="1195"/>
                    <a:pt x="975" y="1000"/>
                    <a:pt x="1414" y="854"/>
                  </a:cubicBezTo>
                  <a:cubicBezTo>
                    <a:pt x="1755" y="757"/>
                    <a:pt x="2316" y="830"/>
                    <a:pt x="2511" y="513"/>
                  </a:cubicBezTo>
                  <a:cubicBezTo>
                    <a:pt x="2535" y="440"/>
                    <a:pt x="2535" y="367"/>
                    <a:pt x="2487" y="318"/>
                  </a:cubicBezTo>
                  <a:cubicBezTo>
                    <a:pt x="2194" y="1"/>
                    <a:pt x="1487" y="318"/>
                    <a:pt x="1170" y="440"/>
                  </a:cubicBezTo>
                  <a:cubicBezTo>
                    <a:pt x="756" y="610"/>
                    <a:pt x="196" y="854"/>
                    <a:pt x="25" y="1293"/>
                  </a:cubicBezTo>
                  <a:cubicBezTo>
                    <a:pt x="1" y="1342"/>
                    <a:pt x="25" y="1439"/>
                    <a:pt x="122" y="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-2650889" y="452585"/>
              <a:ext cx="100132" cy="81008"/>
            </a:xfrm>
            <a:custGeom>
              <a:avLst/>
              <a:gdLst/>
              <a:ahLst/>
              <a:cxnLst/>
              <a:rect l="l" t="t" r="r" b="b"/>
              <a:pathLst>
                <a:path w="3194" h="2584" extrusionOk="0">
                  <a:moveTo>
                    <a:pt x="3047" y="951"/>
                  </a:moveTo>
                  <a:cubicBezTo>
                    <a:pt x="1975" y="0"/>
                    <a:pt x="0" y="1048"/>
                    <a:pt x="293" y="2389"/>
                  </a:cubicBezTo>
                  <a:cubicBezTo>
                    <a:pt x="317" y="2535"/>
                    <a:pt x="464" y="2584"/>
                    <a:pt x="585" y="2511"/>
                  </a:cubicBezTo>
                  <a:cubicBezTo>
                    <a:pt x="1853" y="1731"/>
                    <a:pt x="1341" y="1755"/>
                    <a:pt x="3072" y="1195"/>
                  </a:cubicBezTo>
                  <a:cubicBezTo>
                    <a:pt x="3169" y="1170"/>
                    <a:pt x="3193" y="975"/>
                    <a:pt x="3047" y="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-2426987" y="357814"/>
              <a:ext cx="106245" cy="112358"/>
            </a:xfrm>
            <a:custGeom>
              <a:avLst/>
              <a:gdLst/>
              <a:ahLst/>
              <a:cxnLst/>
              <a:rect l="l" t="t" r="r" b="b"/>
              <a:pathLst>
                <a:path w="3389" h="3584" extrusionOk="0">
                  <a:moveTo>
                    <a:pt x="1097" y="2950"/>
                  </a:moveTo>
                  <a:cubicBezTo>
                    <a:pt x="1414" y="2731"/>
                    <a:pt x="1780" y="2584"/>
                    <a:pt x="2170" y="2487"/>
                  </a:cubicBezTo>
                  <a:cubicBezTo>
                    <a:pt x="2560" y="2414"/>
                    <a:pt x="2950" y="2511"/>
                    <a:pt x="3291" y="2268"/>
                  </a:cubicBezTo>
                  <a:cubicBezTo>
                    <a:pt x="3388" y="2219"/>
                    <a:pt x="3388" y="2097"/>
                    <a:pt x="3315" y="2048"/>
                  </a:cubicBezTo>
                  <a:cubicBezTo>
                    <a:pt x="1097" y="1"/>
                    <a:pt x="0" y="3584"/>
                    <a:pt x="1097" y="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9" name="Google Shape;1579;p17"/>
          <p:cNvGrpSpPr/>
          <p:nvPr/>
        </p:nvGrpSpPr>
        <p:grpSpPr>
          <a:xfrm>
            <a:off x="10969200" y="-195108"/>
            <a:ext cx="1345960" cy="1868669"/>
            <a:chOff x="-4451225" y="4213707"/>
            <a:chExt cx="1009470" cy="1401502"/>
          </a:xfrm>
        </p:grpSpPr>
        <p:sp>
          <p:nvSpPr>
            <p:cNvPr id="1580" name="Google Shape;1580;p17"/>
            <p:cNvSpPr/>
            <p:nvPr/>
          </p:nvSpPr>
          <p:spPr>
            <a:xfrm>
              <a:off x="-4451225" y="4213707"/>
              <a:ext cx="1009470" cy="1401502"/>
            </a:xfrm>
            <a:custGeom>
              <a:avLst/>
              <a:gdLst/>
              <a:ahLst/>
              <a:cxnLst/>
              <a:rect l="l" t="t" r="r" b="b"/>
              <a:pathLst>
                <a:path w="32200" h="44705" extrusionOk="0">
                  <a:moveTo>
                    <a:pt x="24180" y="29372"/>
                  </a:moveTo>
                  <a:cubicBezTo>
                    <a:pt x="24205" y="30226"/>
                    <a:pt x="25521" y="33272"/>
                    <a:pt x="25838" y="34028"/>
                  </a:cubicBezTo>
                  <a:cubicBezTo>
                    <a:pt x="26082" y="34637"/>
                    <a:pt x="26325" y="35222"/>
                    <a:pt x="26569" y="35807"/>
                  </a:cubicBezTo>
                  <a:cubicBezTo>
                    <a:pt x="27203" y="37319"/>
                    <a:pt x="27715" y="38854"/>
                    <a:pt x="28105" y="40439"/>
                  </a:cubicBezTo>
                  <a:cubicBezTo>
                    <a:pt x="28300" y="41365"/>
                    <a:pt x="28495" y="42827"/>
                    <a:pt x="27788" y="43607"/>
                  </a:cubicBezTo>
                  <a:cubicBezTo>
                    <a:pt x="27666" y="43754"/>
                    <a:pt x="27495" y="43875"/>
                    <a:pt x="27325" y="43949"/>
                  </a:cubicBezTo>
                  <a:cubicBezTo>
                    <a:pt x="25740" y="44704"/>
                    <a:pt x="24546" y="42194"/>
                    <a:pt x="24034" y="41097"/>
                  </a:cubicBezTo>
                  <a:cubicBezTo>
                    <a:pt x="23522" y="40024"/>
                    <a:pt x="23108" y="38927"/>
                    <a:pt x="22669" y="37855"/>
                  </a:cubicBezTo>
                  <a:cubicBezTo>
                    <a:pt x="22328" y="36977"/>
                    <a:pt x="21987" y="36124"/>
                    <a:pt x="21621" y="35271"/>
                  </a:cubicBezTo>
                  <a:cubicBezTo>
                    <a:pt x="21328" y="34564"/>
                    <a:pt x="20963" y="33882"/>
                    <a:pt x="20573" y="33248"/>
                  </a:cubicBezTo>
                  <a:cubicBezTo>
                    <a:pt x="20402" y="32980"/>
                    <a:pt x="19890" y="32200"/>
                    <a:pt x="19500" y="32444"/>
                  </a:cubicBezTo>
                  <a:cubicBezTo>
                    <a:pt x="19549" y="32736"/>
                    <a:pt x="19622" y="33053"/>
                    <a:pt x="19720" y="33346"/>
                  </a:cubicBezTo>
                  <a:cubicBezTo>
                    <a:pt x="19915" y="34077"/>
                    <a:pt x="20158" y="34906"/>
                    <a:pt x="19842" y="35637"/>
                  </a:cubicBezTo>
                  <a:cubicBezTo>
                    <a:pt x="19720" y="35905"/>
                    <a:pt x="19525" y="36124"/>
                    <a:pt x="19281" y="36271"/>
                  </a:cubicBezTo>
                  <a:cubicBezTo>
                    <a:pt x="19013" y="36417"/>
                    <a:pt x="18720" y="36490"/>
                    <a:pt x="18404" y="36490"/>
                  </a:cubicBezTo>
                  <a:lnTo>
                    <a:pt x="18404" y="36490"/>
                  </a:lnTo>
                  <a:cubicBezTo>
                    <a:pt x="18087" y="36466"/>
                    <a:pt x="17770" y="36392"/>
                    <a:pt x="17502" y="36271"/>
                  </a:cubicBezTo>
                  <a:cubicBezTo>
                    <a:pt x="16795" y="35929"/>
                    <a:pt x="16210" y="35393"/>
                    <a:pt x="15820" y="34711"/>
                  </a:cubicBezTo>
                  <a:cubicBezTo>
                    <a:pt x="15576" y="34272"/>
                    <a:pt x="15357" y="33809"/>
                    <a:pt x="15113" y="33370"/>
                  </a:cubicBezTo>
                  <a:cubicBezTo>
                    <a:pt x="14845" y="32809"/>
                    <a:pt x="13967" y="30859"/>
                    <a:pt x="13260" y="30859"/>
                  </a:cubicBezTo>
                  <a:cubicBezTo>
                    <a:pt x="13187" y="30859"/>
                    <a:pt x="13114" y="30859"/>
                    <a:pt x="13065" y="30884"/>
                  </a:cubicBezTo>
                  <a:lnTo>
                    <a:pt x="13065" y="31249"/>
                  </a:lnTo>
                  <a:cubicBezTo>
                    <a:pt x="13065" y="31444"/>
                    <a:pt x="13041" y="31664"/>
                    <a:pt x="13017" y="31859"/>
                  </a:cubicBezTo>
                  <a:cubicBezTo>
                    <a:pt x="12968" y="32127"/>
                    <a:pt x="12895" y="32371"/>
                    <a:pt x="12797" y="32614"/>
                  </a:cubicBezTo>
                  <a:cubicBezTo>
                    <a:pt x="12700" y="32882"/>
                    <a:pt x="12480" y="33102"/>
                    <a:pt x="12237" y="33248"/>
                  </a:cubicBezTo>
                  <a:cubicBezTo>
                    <a:pt x="9799" y="34613"/>
                    <a:pt x="7508" y="30957"/>
                    <a:pt x="6557" y="29251"/>
                  </a:cubicBezTo>
                  <a:cubicBezTo>
                    <a:pt x="5095" y="26691"/>
                    <a:pt x="3974" y="23864"/>
                    <a:pt x="2950" y="21134"/>
                  </a:cubicBezTo>
                  <a:cubicBezTo>
                    <a:pt x="1" y="13846"/>
                    <a:pt x="3632" y="5583"/>
                    <a:pt x="10969" y="2780"/>
                  </a:cubicBezTo>
                  <a:cubicBezTo>
                    <a:pt x="18306" y="1"/>
                    <a:pt x="26496" y="3803"/>
                    <a:pt x="29153" y="11189"/>
                  </a:cubicBezTo>
                  <a:cubicBezTo>
                    <a:pt x="29372" y="11798"/>
                    <a:pt x="29616" y="12408"/>
                    <a:pt x="29860" y="12993"/>
                  </a:cubicBezTo>
                  <a:cubicBezTo>
                    <a:pt x="30883" y="15503"/>
                    <a:pt x="32200" y="18623"/>
                    <a:pt x="31761" y="21378"/>
                  </a:cubicBezTo>
                  <a:cubicBezTo>
                    <a:pt x="31639" y="22060"/>
                    <a:pt x="31151" y="22718"/>
                    <a:pt x="30761" y="23279"/>
                  </a:cubicBezTo>
                  <a:cubicBezTo>
                    <a:pt x="30640" y="23449"/>
                    <a:pt x="30518" y="23620"/>
                    <a:pt x="30396" y="23815"/>
                  </a:cubicBezTo>
                  <a:cubicBezTo>
                    <a:pt x="30323" y="23912"/>
                    <a:pt x="30469" y="24985"/>
                    <a:pt x="30469" y="25131"/>
                  </a:cubicBezTo>
                  <a:cubicBezTo>
                    <a:pt x="30615" y="26350"/>
                    <a:pt x="30786" y="27910"/>
                    <a:pt x="30225" y="29056"/>
                  </a:cubicBezTo>
                  <a:lnTo>
                    <a:pt x="30225" y="29080"/>
                  </a:lnTo>
                  <a:cubicBezTo>
                    <a:pt x="30176" y="29177"/>
                    <a:pt x="30128" y="29299"/>
                    <a:pt x="30055" y="29397"/>
                  </a:cubicBezTo>
                  <a:cubicBezTo>
                    <a:pt x="29128" y="30786"/>
                    <a:pt x="27325" y="31274"/>
                    <a:pt x="25838" y="30567"/>
                  </a:cubicBezTo>
                  <a:cubicBezTo>
                    <a:pt x="25667" y="30494"/>
                    <a:pt x="25521" y="30421"/>
                    <a:pt x="25375" y="30323"/>
                  </a:cubicBezTo>
                  <a:cubicBezTo>
                    <a:pt x="25228" y="30226"/>
                    <a:pt x="25107" y="30104"/>
                    <a:pt x="24960" y="29982"/>
                  </a:cubicBezTo>
                  <a:cubicBezTo>
                    <a:pt x="24741" y="29738"/>
                    <a:pt x="24473" y="29543"/>
                    <a:pt x="24205" y="29372"/>
                  </a:cubicBezTo>
                  <a:close/>
                  <a:moveTo>
                    <a:pt x="21353" y="4315"/>
                  </a:moveTo>
                  <a:cubicBezTo>
                    <a:pt x="16551" y="2170"/>
                    <a:pt x="10969" y="3121"/>
                    <a:pt x="7142" y="6704"/>
                  </a:cubicBezTo>
                  <a:cubicBezTo>
                    <a:pt x="3340" y="10311"/>
                    <a:pt x="2072" y="15844"/>
                    <a:pt x="3925" y="20744"/>
                  </a:cubicBezTo>
                  <a:cubicBezTo>
                    <a:pt x="4949" y="23425"/>
                    <a:pt x="6070" y="26228"/>
                    <a:pt x="7459" y="28714"/>
                  </a:cubicBezTo>
                  <a:cubicBezTo>
                    <a:pt x="8069" y="29787"/>
                    <a:pt x="10067" y="33248"/>
                    <a:pt x="11725" y="32322"/>
                  </a:cubicBezTo>
                  <a:cubicBezTo>
                    <a:pt x="11774" y="32273"/>
                    <a:pt x="11822" y="32224"/>
                    <a:pt x="11847" y="32151"/>
                  </a:cubicBezTo>
                  <a:cubicBezTo>
                    <a:pt x="11920" y="32005"/>
                    <a:pt x="11944" y="31859"/>
                    <a:pt x="11969" y="31712"/>
                  </a:cubicBezTo>
                  <a:cubicBezTo>
                    <a:pt x="11993" y="31517"/>
                    <a:pt x="12017" y="31347"/>
                    <a:pt x="12017" y="31152"/>
                  </a:cubicBezTo>
                  <a:cubicBezTo>
                    <a:pt x="12066" y="30640"/>
                    <a:pt x="12066" y="30201"/>
                    <a:pt x="12602" y="29933"/>
                  </a:cubicBezTo>
                  <a:cubicBezTo>
                    <a:pt x="12919" y="29762"/>
                    <a:pt x="13285" y="29714"/>
                    <a:pt x="13650" y="29787"/>
                  </a:cubicBezTo>
                  <a:cubicBezTo>
                    <a:pt x="14772" y="30079"/>
                    <a:pt x="15625" y="31932"/>
                    <a:pt x="16088" y="32882"/>
                  </a:cubicBezTo>
                  <a:cubicBezTo>
                    <a:pt x="16307" y="33321"/>
                    <a:pt x="16527" y="33736"/>
                    <a:pt x="16770" y="34150"/>
                  </a:cubicBezTo>
                  <a:cubicBezTo>
                    <a:pt x="17014" y="34637"/>
                    <a:pt x="17429" y="35052"/>
                    <a:pt x="17940" y="35296"/>
                  </a:cubicBezTo>
                  <a:cubicBezTo>
                    <a:pt x="18087" y="35369"/>
                    <a:pt x="18282" y="35393"/>
                    <a:pt x="18452" y="35417"/>
                  </a:cubicBezTo>
                  <a:lnTo>
                    <a:pt x="18452" y="35417"/>
                  </a:lnTo>
                  <a:cubicBezTo>
                    <a:pt x="18550" y="35417"/>
                    <a:pt x="18672" y="35393"/>
                    <a:pt x="18769" y="35344"/>
                  </a:cubicBezTo>
                  <a:cubicBezTo>
                    <a:pt x="18818" y="35320"/>
                    <a:pt x="18867" y="35271"/>
                    <a:pt x="18891" y="35198"/>
                  </a:cubicBezTo>
                  <a:cubicBezTo>
                    <a:pt x="19062" y="34808"/>
                    <a:pt x="18842" y="34052"/>
                    <a:pt x="18720" y="33614"/>
                  </a:cubicBezTo>
                  <a:cubicBezTo>
                    <a:pt x="18525" y="32956"/>
                    <a:pt x="18209" y="32029"/>
                    <a:pt x="18940" y="31566"/>
                  </a:cubicBezTo>
                  <a:cubicBezTo>
                    <a:pt x="20012" y="30859"/>
                    <a:pt x="20890" y="31786"/>
                    <a:pt x="21475" y="32663"/>
                  </a:cubicBezTo>
                  <a:cubicBezTo>
                    <a:pt x="21889" y="33346"/>
                    <a:pt x="22279" y="34052"/>
                    <a:pt x="22572" y="34808"/>
                  </a:cubicBezTo>
                  <a:cubicBezTo>
                    <a:pt x="22962" y="35686"/>
                    <a:pt x="23327" y="36563"/>
                    <a:pt x="23668" y="37440"/>
                  </a:cubicBezTo>
                  <a:cubicBezTo>
                    <a:pt x="24107" y="38513"/>
                    <a:pt x="24522" y="39610"/>
                    <a:pt x="25009" y="40634"/>
                  </a:cubicBezTo>
                  <a:cubicBezTo>
                    <a:pt x="25204" y="41048"/>
                    <a:pt x="26228" y="43315"/>
                    <a:pt x="26886" y="42998"/>
                  </a:cubicBezTo>
                  <a:cubicBezTo>
                    <a:pt x="27568" y="42657"/>
                    <a:pt x="27252" y="41097"/>
                    <a:pt x="27105" y="40560"/>
                  </a:cubicBezTo>
                  <a:cubicBezTo>
                    <a:pt x="26691" y="39000"/>
                    <a:pt x="26155" y="37489"/>
                    <a:pt x="25521" y="36027"/>
                  </a:cubicBezTo>
                  <a:cubicBezTo>
                    <a:pt x="25302" y="35491"/>
                    <a:pt x="25082" y="34954"/>
                    <a:pt x="24863" y="34418"/>
                  </a:cubicBezTo>
                  <a:cubicBezTo>
                    <a:pt x="24400" y="33272"/>
                    <a:pt x="23888" y="32102"/>
                    <a:pt x="23522" y="30908"/>
                  </a:cubicBezTo>
                  <a:cubicBezTo>
                    <a:pt x="23352" y="30372"/>
                    <a:pt x="23010" y="29251"/>
                    <a:pt x="23278" y="28714"/>
                  </a:cubicBezTo>
                  <a:cubicBezTo>
                    <a:pt x="23571" y="28129"/>
                    <a:pt x="24058" y="28129"/>
                    <a:pt x="24595" y="28397"/>
                  </a:cubicBezTo>
                  <a:cubicBezTo>
                    <a:pt x="24985" y="28617"/>
                    <a:pt x="25326" y="28885"/>
                    <a:pt x="25643" y="29177"/>
                  </a:cubicBezTo>
                  <a:cubicBezTo>
                    <a:pt x="25740" y="29275"/>
                    <a:pt x="25838" y="29348"/>
                    <a:pt x="25935" y="29421"/>
                  </a:cubicBezTo>
                  <a:cubicBezTo>
                    <a:pt x="26033" y="29494"/>
                    <a:pt x="26130" y="29543"/>
                    <a:pt x="26252" y="29592"/>
                  </a:cubicBezTo>
                  <a:cubicBezTo>
                    <a:pt x="26764" y="29860"/>
                    <a:pt x="27373" y="29884"/>
                    <a:pt x="27934" y="29714"/>
                  </a:cubicBezTo>
                  <a:cubicBezTo>
                    <a:pt x="28422" y="29567"/>
                    <a:pt x="28860" y="29251"/>
                    <a:pt x="29153" y="28812"/>
                  </a:cubicBezTo>
                  <a:cubicBezTo>
                    <a:pt x="29201" y="28739"/>
                    <a:pt x="29226" y="28690"/>
                    <a:pt x="29250" y="28617"/>
                  </a:cubicBezTo>
                  <a:lnTo>
                    <a:pt x="29250" y="28592"/>
                  </a:lnTo>
                  <a:cubicBezTo>
                    <a:pt x="29665" y="27691"/>
                    <a:pt x="29494" y="26204"/>
                    <a:pt x="29396" y="25253"/>
                  </a:cubicBezTo>
                  <a:cubicBezTo>
                    <a:pt x="29348" y="24717"/>
                    <a:pt x="29201" y="23693"/>
                    <a:pt x="29494" y="23230"/>
                  </a:cubicBezTo>
                  <a:cubicBezTo>
                    <a:pt x="29616" y="23035"/>
                    <a:pt x="29738" y="22840"/>
                    <a:pt x="29884" y="22645"/>
                  </a:cubicBezTo>
                  <a:cubicBezTo>
                    <a:pt x="30152" y="22279"/>
                    <a:pt x="30615" y="21646"/>
                    <a:pt x="30688" y="21207"/>
                  </a:cubicBezTo>
                  <a:cubicBezTo>
                    <a:pt x="31103" y="18721"/>
                    <a:pt x="29762" y="15649"/>
                    <a:pt x="28860" y="13383"/>
                  </a:cubicBezTo>
                  <a:cubicBezTo>
                    <a:pt x="28617" y="12773"/>
                    <a:pt x="28373" y="12164"/>
                    <a:pt x="28129" y="11554"/>
                  </a:cubicBezTo>
                  <a:cubicBezTo>
                    <a:pt x="26910" y="8337"/>
                    <a:pt x="24473" y="5729"/>
                    <a:pt x="21353" y="4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-4442823" y="4224428"/>
              <a:ext cx="998780" cy="1383883"/>
            </a:xfrm>
            <a:custGeom>
              <a:avLst/>
              <a:gdLst/>
              <a:ahLst/>
              <a:cxnLst/>
              <a:rect l="l" t="t" r="r" b="b"/>
              <a:pathLst>
                <a:path w="31859" h="44143" extrusionOk="0">
                  <a:moveTo>
                    <a:pt x="10799" y="2754"/>
                  </a:moveTo>
                  <a:cubicBezTo>
                    <a:pt x="18014" y="0"/>
                    <a:pt x="26082" y="3632"/>
                    <a:pt x="28812" y="10847"/>
                  </a:cubicBezTo>
                  <a:cubicBezTo>
                    <a:pt x="29031" y="11456"/>
                    <a:pt x="29275" y="12066"/>
                    <a:pt x="29543" y="12675"/>
                  </a:cubicBezTo>
                  <a:cubicBezTo>
                    <a:pt x="30688" y="15502"/>
                    <a:pt x="31858" y="18379"/>
                    <a:pt x="31420" y="21036"/>
                  </a:cubicBezTo>
                  <a:cubicBezTo>
                    <a:pt x="31298" y="21669"/>
                    <a:pt x="30859" y="22303"/>
                    <a:pt x="30445" y="22888"/>
                  </a:cubicBezTo>
                  <a:cubicBezTo>
                    <a:pt x="30298" y="23083"/>
                    <a:pt x="30177" y="23254"/>
                    <a:pt x="30079" y="23424"/>
                  </a:cubicBezTo>
                  <a:cubicBezTo>
                    <a:pt x="30006" y="23546"/>
                    <a:pt x="30079" y="24107"/>
                    <a:pt x="30128" y="24789"/>
                  </a:cubicBezTo>
                  <a:cubicBezTo>
                    <a:pt x="30274" y="26008"/>
                    <a:pt x="30445" y="27568"/>
                    <a:pt x="29908" y="28689"/>
                  </a:cubicBezTo>
                  <a:lnTo>
                    <a:pt x="29908" y="28714"/>
                  </a:lnTo>
                  <a:cubicBezTo>
                    <a:pt x="29860" y="28811"/>
                    <a:pt x="29787" y="28909"/>
                    <a:pt x="29738" y="29006"/>
                  </a:cubicBezTo>
                  <a:cubicBezTo>
                    <a:pt x="29323" y="29640"/>
                    <a:pt x="28690" y="30103"/>
                    <a:pt x="27983" y="30347"/>
                  </a:cubicBezTo>
                  <a:cubicBezTo>
                    <a:pt x="27179" y="30590"/>
                    <a:pt x="26325" y="30542"/>
                    <a:pt x="25570" y="30176"/>
                  </a:cubicBezTo>
                  <a:cubicBezTo>
                    <a:pt x="25399" y="30103"/>
                    <a:pt x="25253" y="30030"/>
                    <a:pt x="25131" y="29932"/>
                  </a:cubicBezTo>
                  <a:cubicBezTo>
                    <a:pt x="24985" y="29835"/>
                    <a:pt x="24839" y="29713"/>
                    <a:pt x="24717" y="29591"/>
                  </a:cubicBezTo>
                  <a:cubicBezTo>
                    <a:pt x="24449" y="29347"/>
                    <a:pt x="24180" y="29128"/>
                    <a:pt x="23864" y="28957"/>
                  </a:cubicBezTo>
                  <a:cubicBezTo>
                    <a:pt x="23815" y="29567"/>
                    <a:pt x="24619" y="31492"/>
                    <a:pt x="25545" y="33710"/>
                  </a:cubicBezTo>
                  <a:cubicBezTo>
                    <a:pt x="27203" y="37732"/>
                    <a:pt x="29202" y="42558"/>
                    <a:pt x="27057" y="43582"/>
                  </a:cubicBezTo>
                  <a:cubicBezTo>
                    <a:pt x="25838" y="44143"/>
                    <a:pt x="24790" y="42778"/>
                    <a:pt x="23839" y="40755"/>
                  </a:cubicBezTo>
                  <a:cubicBezTo>
                    <a:pt x="23376" y="39780"/>
                    <a:pt x="22913" y="38634"/>
                    <a:pt x="22474" y="37488"/>
                  </a:cubicBezTo>
                  <a:cubicBezTo>
                    <a:pt x="21767" y="35709"/>
                    <a:pt x="21060" y="33954"/>
                    <a:pt x="20354" y="32882"/>
                  </a:cubicBezTo>
                  <a:cubicBezTo>
                    <a:pt x="19939" y="32224"/>
                    <a:pt x="19525" y="31858"/>
                    <a:pt x="19208" y="32077"/>
                  </a:cubicBezTo>
                  <a:cubicBezTo>
                    <a:pt x="19159" y="32102"/>
                    <a:pt x="19281" y="32540"/>
                    <a:pt x="19427" y="33004"/>
                  </a:cubicBezTo>
                  <a:cubicBezTo>
                    <a:pt x="19622" y="33735"/>
                    <a:pt x="19866" y="34564"/>
                    <a:pt x="19549" y="35270"/>
                  </a:cubicBezTo>
                  <a:cubicBezTo>
                    <a:pt x="19452" y="35539"/>
                    <a:pt x="19257" y="35734"/>
                    <a:pt x="19013" y="35880"/>
                  </a:cubicBezTo>
                  <a:cubicBezTo>
                    <a:pt x="18745" y="36026"/>
                    <a:pt x="18452" y="36099"/>
                    <a:pt x="18160" y="36075"/>
                  </a:cubicBezTo>
                  <a:lnTo>
                    <a:pt x="18160" y="36075"/>
                  </a:lnTo>
                  <a:cubicBezTo>
                    <a:pt x="17867" y="36075"/>
                    <a:pt x="17551" y="36002"/>
                    <a:pt x="17282" y="35880"/>
                  </a:cubicBezTo>
                  <a:cubicBezTo>
                    <a:pt x="16576" y="35539"/>
                    <a:pt x="15991" y="35002"/>
                    <a:pt x="15625" y="34320"/>
                  </a:cubicBezTo>
                  <a:cubicBezTo>
                    <a:pt x="15381" y="33930"/>
                    <a:pt x="15162" y="33467"/>
                    <a:pt x="14918" y="33004"/>
                  </a:cubicBezTo>
                  <a:cubicBezTo>
                    <a:pt x="14211" y="31590"/>
                    <a:pt x="13504" y="30152"/>
                    <a:pt x="12797" y="30517"/>
                  </a:cubicBezTo>
                  <a:cubicBezTo>
                    <a:pt x="12797" y="30517"/>
                    <a:pt x="12797" y="30664"/>
                    <a:pt x="12773" y="30883"/>
                  </a:cubicBezTo>
                  <a:cubicBezTo>
                    <a:pt x="12773" y="31078"/>
                    <a:pt x="12749" y="31273"/>
                    <a:pt x="12700" y="31492"/>
                  </a:cubicBezTo>
                  <a:cubicBezTo>
                    <a:pt x="12676" y="31760"/>
                    <a:pt x="12627" y="32004"/>
                    <a:pt x="12505" y="32224"/>
                  </a:cubicBezTo>
                  <a:cubicBezTo>
                    <a:pt x="12407" y="32492"/>
                    <a:pt x="12212" y="32711"/>
                    <a:pt x="11969" y="32857"/>
                  </a:cubicBezTo>
                  <a:cubicBezTo>
                    <a:pt x="9994" y="33954"/>
                    <a:pt x="7996" y="31809"/>
                    <a:pt x="6338" y="28860"/>
                  </a:cubicBezTo>
                  <a:cubicBezTo>
                    <a:pt x="4778" y="26130"/>
                    <a:pt x="3462" y="22669"/>
                    <a:pt x="2731" y="20743"/>
                  </a:cubicBezTo>
                  <a:cubicBezTo>
                    <a:pt x="1" y="13552"/>
                    <a:pt x="3633" y="5484"/>
                    <a:pt x="10823" y="2754"/>
                  </a:cubicBezTo>
                  <a:close/>
                  <a:moveTo>
                    <a:pt x="21085" y="3949"/>
                  </a:moveTo>
                  <a:cubicBezTo>
                    <a:pt x="16283" y="1779"/>
                    <a:pt x="10677" y="2730"/>
                    <a:pt x="6850" y="6338"/>
                  </a:cubicBezTo>
                  <a:cubicBezTo>
                    <a:pt x="3023" y="9945"/>
                    <a:pt x="1731" y="15502"/>
                    <a:pt x="3608" y="20402"/>
                  </a:cubicBezTo>
                  <a:cubicBezTo>
                    <a:pt x="4315" y="22303"/>
                    <a:pt x="5631" y="25715"/>
                    <a:pt x="7143" y="28397"/>
                  </a:cubicBezTo>
                  <a:cubicBezTo>
                    <a:pt x="8556" y="30883"/>
                    <a:pt x="10141" y="32760"/>
                    <a:pt x="11457" y="32029"/>
                  </a:cubicBezTo>
                  <a:cubicBezTo>
                    <a:pt x="11530" y="31980"/>
                    <a:pt x="11579" y="31907"/>
                    <a:pt x="11603" y="31834"/>
                  </a:cubicBezTo>
                  <a:cubicBezTo>
                    <a:pt x="11676" y="31687"/>
                    <a:pt x="11701" y="31517"/>
                    <a:pt x="11725" y="31370"/>
                  </a:cubicBezTo>
                  <a:cubicBezTo>
                    <a:pt x="11749" y="31175"/>
                    <a:pt x="11774" y="30980"/>
                    <a:pt x="11774" y="30810"/>
                  </a:cubicBezTo>
                  <a:cubicBezTo>
                    <a:pt x="11822" y="30249"/>
                    <a:pt x="11847" y="29884"/>
                    <a:pt x="12334" y="29640"/>
                  </a:cubicBezTo>
                  <a:cubicBezTo>
                    <a:pt x="13894" y="28860"/>
                    <a:pt x="14845" y="30712"/>
                    <a:pt x="15747" y="32565"/>
                  </a:cubicBezTo>
                  <a:cubicBezTo>
                    <a:pt x="15991" y="33004"/>
                    <a:pt x="16210" y="33442"/>
                    <a:pt x="16429" y="33832"/>
                  </a:cubicBezTo>
                  <a:cubicBezTo>
                    <a:pt x="16697" y="34344"/>
                    <a:pt x="17112" y="34734"/>
                    <a:pt x="17624" y="34978"/>
                  </a:cubicBezTo>
                  <a:cubicBezTo>
                    <a:pt x="17794" y="35051"/>
                    <a:pt x="17965" y="35100"/>
                    <a:pt x="18160" y="35124"/>
                  </a:cubicBezTo>
                  <a:lnTo>
                    <a:pt x="18160" y="35124"/>
                  </a:lnTo>
                  <a:cubicBezTo>
                    <a:pt x="18282" y="35124"/>
                    <a:pt x="18404" y="35100"/>
                    <a:pt x="18501" y="35051"/>
                  </a:cubicBezTo>
                  <a:cubicBezTo>
                    <a:pt x="18574" y="35002"/>
                    <a:pt x="18623" y="34954"/>
                    <a:pt x="18647" y="34880"/>
                  </a:cubicBezTo>
                  <a:cubicBezTo>
                    <a:pt x="18818" y="34490"/>
                    <a:pt x="18647" y="33832"/>
                    <a:pt x="18477" y="33272"/>
                  </a:cubicBezTo>
                  <a:cubicBezTo>
                    <a:pt x="18233" y="32419"/>
                    <a:pt x="18038" y="31687"/>
                    <a:pt x="18672" y="31249"/>
                  </a:cubicBezTo>
                  <a:cubicBezTo>
                    <a:pt x="19574" y="30664"/>
                    <a:pt x="20402" y="31200"/>
                    <a:pt x="21158" y="32345"/>
                  </a:cubicBezTo>
                  <a:cubicBezTo>
                    <a:pt x="21914" y="33491"/>
                    <a:pt x="22620" y="35319"/>
                    <a:pt x="23352" y="37147"/>
                  </a:cubicBezTo>
                  <a:cubicBezTo>
                    <a:pt x="23790" y="38244"/>
                    <a:pt x="24229" y="39365"/>
                    <a:pt x="24692" y="40340"/>
                  </a:cubicBezTo>
                  <a:cubicBezTo>
                    <a:pt x="25399" y="41876"/>
                    <a:pt x="26082" y="42948"/>
                    <a:pt x="26618" y="42705"/>
                  </a:cubicBezTo>
                  <a:cubicBezTo>
                    <a:pt x="27934" y="42095"/>
                    <a:pt x="26130" y="37708"/>
                    <a:pt x="24619" y="34052"/>
                  </a:cubicBezTo>
                  <a:cubicBezTo>
                    <a:pt x="23547" y="31468"/>
                    <a:pt x="22620" y="29177"/>
                    <a:pt x="23035" y="28397"/>
                  </a:cubicBezTo>
                  <a:cubicBezTo>
                    <a:pt x="23303" y="27836"/>
                    <a:pt x="23790" y="27836"/>
                    <a:pt x="24302" y="28080"/>
                  </a:cubicBezTo>
                  <a:cubicBezTo>
                    <a:pt x="24668" y="28299"/>
                    <a:pt x="25009" y="28567"/>
                    <a:pt x="25326" y="28860"/>
                  </a:cubicBezTo>
                  <a:cubicBezTo>
                    <a:pt x="25472" y="28982"/>
                    <a:pt x="25570" y="29079"/>
                    <a:pt x="25643" y="29128"/>
                  </a:cubicBezTo>
                  <a:cubicBezTo>
                    <a:pt x="25740" y="29177"/>
                    <a:pt x="25838" y="29250"/>
                    <a:pt x="25960" y="29299"/>
                  </a:cubicBezTo>
                  <a:cubicBezTo>
                    <a:pt x="26496" y="29542"/>
                    <a:pt x="27105" y="29591"/>
                    <a:pt x="27666" y="29420"/>
                  </a:cubicBezTo>
                  <a:cubicBezTo>
                    <a:pt x="28178" y="29274"/>
                    <a:pt x="28617" y="28933"/>
                    <a:pt x="28909" y="28494"/>
                  </a:cubicBezTo>
                  <a:cubicBezTo>
                    <a:pt x="28958" y="28445"/>
                    <a:pt x="28982" y="28372"/>
                    <a:pt x="29031" y="28299"/>
                  </a:cubicBezTo>
                  <a:lnTo>
                    <a:pt x="29031" y="28275"/>
                  </a:lnTo>
                  <a:cubicBezTo>
                    <a:pt x="29445" y="27397"/>
                    <a:pt x="29299" y="26008"/>
                    <a:pt x="29177" y="24887"/>
                  </a:cubicBezTo>
                  <a:cubicBezTo>
                    <a:pt x="29080" y="24009"/>
                    <a:pt x="29007" y="23302"/>
                    <a:pt x="29250" y="22912"/>
                  </a:cubicBezTo>
                  <a:cubicBezTo>
                    <a:pt x="29372" y="22742"/>
                    <a:pt x="29494" y="22547"/>
                    <a:pt x="29640" y="22352"/>
                  </a:cubicBezTo>
                  <a:cubicBezTo>
                    <a:pt x="30006" y="21840"/>
                    <a:pt x="30396" y="21304"/>
                    <a:pt x="30469" y="20865"/>
                  </a:cubicBezTo>
                  <a:cubicBezTo>
                    <a:pt x="30859" y="18501"/>
                    <a:pt x="29738" y="15746"/>
                    <a:pt x="28641" y="13041"/>
                  </a:cubicBezTo>
                  <a:cubicBezTo>
                    <a:pt x="28373" y="12431"/>
                    <a:pt x="28129" y="11797"/>
                    <a:pt x="27910" y="11212"/>
                  </a:cubicBezTo>
                  <a:cubicBezTo>
                    <a:pt x="26691" y="7971"/>
                    <a:pt x="24229" y="5363"/>
                    <a:pt x="21085" y="3949"/>
                  </a:cubicBezTo>
                  <a:close/>
                  <a:moveTo>
                    <a:pt x="23864" y="28933"/>
                  </a:moveTo>
                  <a:cubicBezTo>
                    <a:pt x="23864" y="28884"/>
                    <a:pt x="23937" y="28762"/>
                    <a:pt x="23888" y="28835"/>
                  </a:cubicBezTo>
                  <a:cubicBezTo>
                    <a:pt x="23888" y="28860"/>
                    <a:pt x="23864" y="28884"/>
                    <a:pt x="23864" y="28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-4176129" y="4540781"/>
              <a:ext cx="389743" cy="246066"/>
            </a:xfrm>
            <a:custGeom>
              <a:avLst/>
              <a:gdLst/>
              <a:ahLst/>
              <a:cxnLst/>
              <a:rect l="l" t="t" r="r" b="b"/>
              <a:pathLst>
                <a:path w="12432" h="7849" extrusionOk="0">
                  <a:moveTo>
                    <a:pt x="122" y="4973"/>
                  </a:moveTo>
                  <a:cubicBezTo>
                    <a:pt x="0" y="4826"/>
                    <a:pt x="49" y="4607"/>
                    <a:pt x="220" y="4534"/>
                  </a:cubicBezTo>
                  <a:cubicBezTo>
                    <a:pt x="366" y="4436"/>
                    <a:pt x="561" y="4485"/>
                    <a:pt x="659" y="4631"/>
                  </a:cubicBezTo>
                  <a:cubicBezTo>
                    <a:pt x="1463" y="5923"/>
                    <a:pt x="2828" y="6776"/>
                    <a:pt x="4364" y="6947"/>
                  </a:cubicBezTo>
                  <a:cubicBezTo>
                    <a:pt x="5436" y="7069"/>
                    <a:pt x="6533" y="6947"/>
                    <a:pt x="7532" y="6557"/>
                  </a:cubicBezTo>
                  <a:cubicBezTo>
                    <a:pt x="8556" y="6191"/>
                    <a:pt x="9482" y="5582"/>
                    <a:pt x="10213" y="4778"/>
                  </a:cubicBezTo>
                  <a:cubicBezTo>
                    <a:pt x="11286" y="3632"/>
                    <a:pt x="11773" y="2072"/>
                    <a:pt x="11530" y="512"/>
                  </a:cubicBezTo>
                  <a:cubicBezTo>
                    <a:pt x="11457" y="98"/>
                    <a:pt x="12090" y="0"/>
                    <a:pt x="12163" y="439"/>
                  </a:cubicBezTo>
                  <a:cubicBezTo>
                    <a:pt x="12432" y="2170"/>
                    <a:pt x="11895" y="3925"/>
                    <a:pt x="10701" y="5216"/>
                  </a:cubicBezTo>
                  <a:cubicBezTo>
                    <a:pt x="9044" y="6971"/>
                    <a:pt x="6655" y="7849"/>
                    <a:pt x="4266" y="7556"/>
                  </a:cubicBezTo>
                  <a:cubicBezTo>
                    <a:pt x="2560" y="7386"/>
                    <a:pt x="1024" y="6435"/>
                    <a:pt x="122" y="4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-4254849" y="4608027"/>
              <a:ext cx="115431" cy="71102"/>
            </a:xfrm>
            <a:custGeom>
              <a:avLst/>
              <a:gdLst/>
              <a:ahLst/>
              <a:cxnLst/>
              <a:rect l="l" t="t" r="r" b="b"/>
              <a:pathLst>
                <a:path w="3682" h="2268" extrusionOk="0">
                  <a:moveTo>
                    <a:pt x="3048" y="1438"/>
                  </a:moveTo>
                  <a:cubicBezTo>
                    <a:pt x="2536" y="1926"/>
                    <a:pt x="1829" y="2194"/>
                    <a:pt x="1122" y="2170"/>
                  </a:cubicBezTo>
                  <a:cubicBezTo>
                    <a:pt x="367" y="2267"/>
                    <a:pt x="1" y="1268"/>
                    <a:pt x="610" y="829"/>
                  </a:cubicBezTo>
                  <a:cubicBezTo>
                    <a:pt x="878" y="585"/>
                    <a:pt x="1171" y="390"/>
                    <a:pt x="1512" y="268"/>
                  </a:cubicBezTo>
                  <a:cubicBezTo>
                    <a:pt x="1853" y="146"/>
                    <a:pt x="2195" y="98"/>
                    <a:pt x="2560" y="98"/>
                  </a:cubicBezTo>
                  <a:cubicBezTo>
                    <a:pt x="3316" y="0"/>
                    <a:pt x="3681" y="1000"/>
                    <a:pt x="3048" y="1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-3868930" y="4465134"/>
              <a:ext cx="107750" cy="68029"/>
            </a:xfrm>
            <a:custGeom>
              <a:avLst/>
              <a:gdLst/>
              <a:ahLst/>
              <a:cxnLst/>
              <a:rect l="l" t="t" r="r" b="b"/>
              <a:pathLst>
                <a:path w="3437" h="2170" extrusionOk="0">
                  <a:moveTo>
                    <a:pt x="2803" y="1414"/>
                  </a:moveTo>
                  <a:cubicBezTo>
                    <a:pt x="2559" y="1658"/>
                    <a:pt x="2243" y="1853"/>
                    <a:pt x="1901" y="1974"/>
                  </a:cubicBezTo>
                  <a:cubicBezTo>
                    <a:pt x="1584" y="2096"/>
                    <a:pt x="1219" y="2169"/>
                    <a:pt x="878" y="2145"/>
                  </a:cubicBezTo>
                  <a:cubicBezTo>
                    <a:pt x="536" y="2169"/>
                    <a:pt x="244" y="1974"/>
                    <a:pt x="98" y="1682"/>
                  </a:cubicBezTo>
                  <a:cubicBezTo>
                    <a:pt x="0" y="1365"/>
                    <a:pt x="122" y="1024"/>
                    <a:pt x="366" y="829"/>
                  </a:cubicBezTo>
                  <a:cubicBezTo>
                    <a:pt x="878" y="341"/>
                    <a:pt x="1584" y="73"/>
                    <a:pt x="2291" y="98"/>
                  </a:cubicBezTo>
                  <a:cubicBezTo>
                    <a:pt x="3047" y="0"/>
                    <a:pt x="3437" y="975"/>
                    <a:pt x="2803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-4162366" y="4460525"/>
              <a:ext cx="93235" cy="91730"/>
            </a:xfrm>
            <a:custGeom>
              <a:avLst/>
              <a:gdLst/>
              <a:ahLst/>
              <a:cxnLst/>
              <a:rect l="l" t="t" r="r" b="b"/>
              <a:pathLst>
                <a:path w="2974" h="2926" extrusionOk="0">
                  <a:moveTo>
                    <a:pt x="1999" y="2658"/>
                  </a:moveTo>
                  <a:cubicBezTo>
                    <a:pt x="2974" y="2243"/>
                    <a:pt x="2974" y="830"/>
                    <a:pt x="1999" y="415"/>
                  </a:cubicBezTo>
                  <a:cubicBezTo>
                    <a:pt x="1000" y="1"/>
                    <a:pt x="0" y="976"/>
                    <a:pt x="390" y="1975"/>
                  </a:cubicBezTo>
                  <a:cubicBezTo>
                    <a:pt x="634" y="2609"/>
                    <a:pt x="1365" y="2926"/>
                    <a:pt x="1999" y="2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-4014896" y="4404001"/>
              <a:ext cx="94019" cy="91730"/>
            </a:xfrm>
            <a:custGeom>
              <a:avLst/>
              <a:gdLst/>
              <a:ahLst/>
              <a:cxnLst/>
              <a:rect l="l" t="t" r="r" b="b"/>
              <a:pathLst>
                <a:path w="2999" h="2926" extrusionOk="0">
                  <a:moveTo>
                    <a:pt x="2024" y="2681"/>
                  </a:moveTo>
                  <a:cubicBezTo>
                    <a:pt x="2999" y="2243"/>
                    <a:pt x="2999" y="853"/>
                    <a:pt x="1999" y="415"/>
                  </a:cubicBezTo>
                  <a:cubicBezTo>
                    <a:pt x="1024" y="0"/>
                    <a:pt x="1" y="975"/>
                    <a:pt x="391" y="1999"/>
                  </a:cubicBezTo>
                  <a:cubicBezTo>
                    <a:pt x="659" y="2633"/>
                    <a:pt x="1390" y="2925"/>
                    <a:pt x="2024" y="26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-3855951" y="4342869"/>
              <a:ext cx="190294" cy="123801"/>
            </a:xfrm>
            <a:custGeom>
              <a:avLst/>
              <a:gdLst/>
              <a:ahLst/>
              <a:cxnLst/>
              <a:rect l="l" t="t" r="r" b="b"/>
              <a:pathLst>
                <a:path w="6070" h="3949" extrusionOk="0">
                  <a:moveTo>
                    <a:pt x="25" y="49"/>
                  </a:moveTo>
                  <a:cubicBezTo>
                    <a:pt x="1244" y="415"/>
                    <a:pt x="2316" y="1121"/>
                    <a:pt x="3315" y="1853"/>
                  </a:cubicBezTo>
                  <a:cubicBezTo>
                    <a:pt x="4169" y="2486"/>
                    <a:pt x="4875" y="3388"/>
                    <a:pt x="5826" y="3876"/>
                  </a:cubicBezTo>
                  <a:cubicBezTo>
                    <a:pt x="5972" y="3949"/>
                    <a:pt x="6070" y="3778"/>
                    <a:pt x="5997" y="3656"/>
                  </a:cubicBezTo>
                  <a:cubicBezTo>
                    <a:pt x="4827" y="1658"/>
                    <a:pt x="2243" y="390"/>
                    <a:pt x="49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-3647348" y="4484978"/>
              <a:ext cx="46649" cy="66525"/>
            </a:xfrm>
            <a:custGeom>
              <a:avLst/>
              <a:gdLst/>
              <a:ahLst/>
              <a:cxnLst/>
              <a:rect l="l" t="t" r="r" b="b"/>
              <a:pathLst>
                <a:path w="1488" h="2122" extrusionOk="0">
                  <a:moveTo>
                    <a:pt x="50" y="342"/>
                  </a:moveTo>
                  <a:cubicBezTo>
                    <a:pt x="245" y="1049"/>
                    <a:pt x="683" y="1658"/>
                    <a:pt x="1268" y="2073"/>
                  </a:cubicBezTo>
                  <a:cubicBezTo>
                    <a:pt x="1366" y="2121"/>
                    <a:pt x="1488" y="2073"/>
                    <a:pt x="1463" y="1975"/>
                  </a:cubicBezTo>
                  <a:cubicBezTo>
                    <a:pt x="1317" y="1268"/>
                    <a:pt x="708" y="781"/>
                    <a:pt x="342" y="171"/>
                  </a:cubicBezTo>
                  <a:cubicBezTo>
                    <a:pt x="245" y="1"/>
                    <a:pt x="1" y="171"/>
                    <a:pt x="50" y="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-3551825" y="4889989"/>
              <a:ext cx="35958" cy="173491"/>
            </a:xfrm>
            <a:custGeom>
              <a:avLst/>
              <a:gdLst/>
              <a:ahLst/>
              <a:cxnLst/>
              <a:rect l="l" t="t" r="r" b="b"/>
              <a:pathLst>
                <a:path w="1147" h="5534" extrusionOk="0">
                  <a:moveTo>
                    <a:pt x="1000" y="98"/>
                  </a:moveTo>
                  <a:cubicBezTo>
                    <a:pt x="878" y="391"/>
                    <a:pt x="244" y="1439"/>
                    <a:pt x="122" y="2682"/>
                  </a:cubicBezTo>
                  <a:cubicBezTo>
                    <a:pt x="1" y="3876"/>
                    <a:pt x="391" y="5265"/>
                    <a:pt x="391" y="5460"/>
                  </a:cubicBezTo>
                  <a:cubicBezTo>
                    <a:pt x="391" y="5534"/>
                    <a:pt x="464" y="5534"/>
                    <a:pt x="488" y="5460"/>
                  </a:cubicBezTo>
                  <a:cubicBezTo>
                    <a:pt x="610" y="5241"/>
                    <a:pt x="171" y="3827"/>
                    <a:pt x="317" y="2511"/>
                  </a:cubicBezTo>
                  <a:cubicBezTo>
                    <a:pt x="439" y="1414"/>
                    <a:pt x="1122" y="391"/>
                    <a:pt x="1122" y="122"/>
                  </a:cubicBezTo>
                  <a:cubicBezTo>
                    <a:pt x="1146" y="49"/>
                    <a:pt x="1024" y="1"/>
                    <a:pt x="100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-3532733" y="5061160"/>
              <a:ext cx="31" cy="784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5"/>
                  </a:moveTo>
                  <a:lnTo>
                    <a:pt x="1" y="0"/>
                  </a:ln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-3559474" y="5071850"/>
              <a:ext cx="28309" cy="32134"/>
            </a:xfrm>
            <a:custGeom>
              <a:avLst/>
              <a:gdLst/>
              <a:ahLst/>
              <a:cxnLst/>
              <a:rect l="l" t="t" r="r" b="b"/>
              <a:pathLst>
                <a:path w="903" h="1025" extrusionOk="0">
                  <a:moveTo>
                    <a:pt x="513" y="147"/>
                  </a:moveTo>
                  <a:cubicBezTo>
                    <a:pt x="318" y="366"/>
                    <a:pt x="1" y="634"/>
                    <a:pt x="98" y="976"/>
                  </a:cubicBezTo>
                  <a:cubicBezTo>
                    <a:pt x="123" y="1000"/>
                    <a:pt x="147" y="1024"/>
                    <a:pt x="196" y="1024"/>
                  </a:cubicBezTo>
                  <a:cubicBezTo>
                    <a:pt x="537" y="1000"/>
                    <a:pt x="659" y="561"/>
                    <a:pt x="805" y="318"/>
                  </a:cubicBezTo>
                  <a:cubicBezTo>
                    <a:pt x="903" y="147"/>
                    <a:pt x="635" y="1"/>
                    <a:pt x="51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-3618287" y="5113107"/>
              <a:ext cx="46617" cy="22196"/>
            </a:xfrm>
            <a:custGeom>
              <a:avLst/>
              <a:gdLst/>
              <a:ahLst/>
              <a:cxnLst/>
              <a:rect l="l" t="t" r="r" b="b"/>
              <a:pathLst>
                <a:path w="1487" h="708" extrusionOk="0">
                  <a:moveTo>
                    <a:pt x="1048" y="123"/>
                  </a:moveTo>
                  <a:cubicBezTo>
                    <a:pt x="756" y="196"/>
                    <a:pt x="439" y="269"/>
                    <a:pt x="146" y="293"/>
                  </a:cubicBezTo>
                  <a:cubicBezTo>
                    <a:pt x="49" y="318"/>
                    <a:pt x="0" y="440"/>
                    <a:pt x="73" y="488"/>
                  </a:cubicBezTo>
                  <a:cubicBezTo>
                    <a:pt x="414" y="683"/>
                    <a:pt x="853" y="708"/>
                    <a:pt x="1194" y="537"/>
                  </a:cubicBezTo>
                  <a:cubicBezTo>
                    <a:pt x="1487" y="464"/>
                    <a:pt x="1316" y="1"/>
                    <a:pt x="1048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-3746665" y="5137560"/>
              <a:ext cx="37463" cy="92514"/>
            </a:xfrm>
            <a:custGeom>
              <a:avLst/>
              <a:gdLst/>
              <a:ahLst/>
              <a:cxnLst/>
              <a:rect l="l" t="t" r="r" b="b"/>
              <a:pathLst>
                <a:path w="1195" h="2951" extrusionOk="0">
                  <a:moveTo>
                    <a:pt x="0" y="50"/>
                  </a:moveTo>
                  <a:cubicBezTo>
                    <a:pt x="0" y="562"/>
                    <a:pt x="98" y="1098"/>
                    <a:pt x="268" y="1585"/>
                  </a:cubicBezTo>
                  <a:cubicBezTo>
                    <a:pt x="439" y="2024"/>
                    <a:pt x="683" y="2609"/>
                    <a:pt x="1048" y="2902"/>
                  </a:cubicBezTo>
                  <a:cubicBezTo>
                    <a:pt x="1097" y="2950"/>
                    <a:pt x="1194" y="2902"/>
                    <a:pt x="1170" y="2828"/>
                  </a:cubicBezTo>
                  <a:cubicBezTo>
                    <a:pt x="975" y="2438"/>
                    <a:pt x="780" y="2048"/>
                    <a:pt x="561" y="1658"/>
                  </a:cubicBezTo>
                  <a:cubicBezTo>
                    <a:pt x="268" y="1171"/>
                    <a:pt x="98" y="610"/>
                    <a:pt x="49" y="50"/>
                  </a:cubicBezTo>
                  <a:cubicBezTo>
                    <a:pt x="49" y="1"/>
                    <a:pt x="0" y="1"/>
                    <a:pt x="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-3664904" y="5351524"/>
              <a:ext cx="61164" cy="139131"/>
            </a:xfrm>
            <a:custGeom>
              <a:avLst/>
              <a:gdLst/>
              <a:ahLst/>
              <a:cxnLst/>
              <a:rect l="l" t="t" r="r" b="b"/>
              <a:pathLst>
                <a:path w="1951" h="4438" extrusionOk="0">
                  <a:moveTo>
                    <a:pt x="0" y="25"/>
                  </a:moveTo>
                  <a:cubicBezTo>
                    <a:pt x="122" y="732"/>
                    <a:pt x="366" y="1415"/>
                    <a:pt x="683" y="2048"/>
                  </a:cubicBezTo>
                  <a:cubicBezTo>
                    <a:pt x="1000" y="2804"/>
                    <a:pt x="1170" y="3730"/>
                    <a:pt x="1731" y="4340"/>
                  </a:cubicBezTo>
                  <a:cubicBezTo>
                    <a:pt x="1804" y="4437"/>
                    <a:pt x="1950" y="4388"/>
                    <a:pt x="1950" y="4266"/>
                  </a:cubicBezTo>
                  <a:cubicBezTo>
                    <a:pt x="1950" y="3608"/>
                    <a:pt x="1585" y="3072"/>
                    <a:pt x="1292" y="2511"/>
                  </a:cubicBezTo>
                  <a:cubicBezTo>
                    <a:pt x="853" y="1707"/>
                    <a:pt x="488" y="830"/>
                    <a:pt x="25" y="25"/>
                  </a:cubicBezTo>
                  <a:cubicBezTo>
                    <a:pt x="0" y="1"/>
                    <a:pt x="0" y="25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-3888806" y="5265186"/>
              <a:ext cx="18371" cy="48185"/>
            </a:xfrm>
            <a:custGeom>
              <a:avLst/>
              <a:gdLst/>
              <a:ahLst/>
              <a:cxnLst/>
              <a:rect l="l" t="t" r="r" b="b"/>
              <a:pathLst>
                <a:path w="586" h="1537" extrusionOk="0">
                  <a:moveTo>
                    <a:pt x="220" y="49"/>
                  </a:moveTo>
                  <a:cubicBezTo>
                    <a:pt x="195" y="439"/>
                    <a:pt x="147" y="805"/>
                    <a:pt x="74" y="1171"/>
                  </a:cubicBezTo>
                  <a:cubicBezTo>
                    <a:pt x="0" y="1463"/>
                    <a:pt x="464" y="1536"/>
                    <a:pt x="537" y="1244"/>
                  </a:cubicBezTo>
                  <a:cubicBezTo>
                    <a:pt x="585" y="829"/>
                    <a:pt x="512" y="415"/>
                    <a:pt x="317" y="49"/>
                  </a:cubicBezTo>
                  <a:cubicBezTo>
                    <a:pt x="293" y="1"/>
                    <a:pt x="220" y="1"/>
                    <a:pt x="22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-4163902" y="5162797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438" y="853"/>
                  </a:moveTo>
                  <a:cubicBezTo>
                    <a:pt x="1950" y="1097"/>
                    <a:pt x="1585" y="1000"/>
                    <a:pt x="1146" y="732"/>
                  </a:cubicBezTo>
                  <a:cubicBezTo>
                    <a:pt x="951" y="610"/>
                    <a:pt x="805" y="488"/>
                    <a:pt x="634" y="342"/>
                  </a:cubicBezTo>
                  <a:cubicBezTo>
                    <a:pt x="464" y="220"/>
                    <a:pt x="293" y="122"/>
                    <a:pt x="98" y="49"/>
                  </a:cubicBezTo>
                  <a:cubicBezTo>
                    <a:pt x="49" y="0"/>
                    <a:pt x="0" y="73"/>
                    <a:pt x="25" y="122"/>
                  </a:cubicBezTo>
                  <a:cubicBezTo>
                    <a:pt x="269" y="585"/>
                    <a:pt x="659" y="951"/>
                    <a:pt x="1170" y="1146"/>
                  </a:cubicBezTo>
                  <a:cubicBezTo>
                    <a:pt x="1609" y="1268"/>
                    <a:pt x="2097" y="1170"/>
                    <a:pt x="2462" y="902"/>
                  </a:cubicBezTo>
                  <a:cubicBezTo>
                    <a:pt x="2487" y="878"/>
                    <a:pt x="2462" y="853"/>
                    <a:pt x="2438" y="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-4176881" y="4449083"/>
              <a:ext cx="94771" cy="90946"/>
            </a:xfrm>
            <a:custGeom>
              <a:avLst/>
              <a:gdLst/>
              <a:ahLst/>
              <a:cxnLst/>
              <a:rect l="l" t="t" r="r" b="b"/>
              <a:pathLst>
                <a:path w="3023" h="2901" extrusionOk="0">
                  <a:moveTo>
                    <a:pt x="122" y="2828"/>
                  </a:moveTo>
                  <a:cubicBezTo>
                    <a:pt x="585" y="2340"/>
                    <a:pt x="853" y="1755"/>
                    <a:pt x="1341" y="1316"/>
                  </a:cubicBezTo>
                  <a:cubicBezTo>
                    <a:pt x="1853" y="853"/>
                    <a:pt x="2486" y="732"/>
                    <a:pt x="2925" y="268"/>
                  </a:cubicBezTo>
                  <a:cubicBezTo>
                    <a:pt x="3023" y="171"/>
                    <a:pt x="2901" y="25"/>
                    <a:pt x="2803" y="25"/>
                  </a:cubicBezTo>
                  <a:cubicBezTo>
                    <a:pt x="1633" y="0"/>
                    <a:pt x="98" y="1658"/>
                    <a:pt x="24" y="2779"/>
                  </a:cubicBezTo>
                  <a:cubicBezTo>
                    <a:pt x="0" y="2852"/>
                    <a:pt x="98" y="2901"/>
                    <a:pt x="122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-4040101" y="4404754"/>
              <a:ext cx="139852" cy="41288"/>
            </a:xfrm>
            <a:custGeom>
              <a:avLst/>
              <a:gdLst/>
              <a:ahLst/>
              <a:cxnLst/>
              <a:rect l="l" t="t" r="r" b="b"/>
              <a:pathLst>
                <a:path w="4461" h="1317" extrusionOk="0">
                  <a:moveTo>
                    <a:pt x="4363" y="1097"/>
                  </a:moveTo>
                  <a:cubicBezTo>
                    <a:pt x="3681" y="634"/>
                    <a:pt x="3145" y="220"/>
                    <a:pt x="2316" y="98"/>
                  </a:cubicBezTo>
                  <a:cubicBezTo>
                    <a:pt x="1658" y="1"/>
                    <a:pt x="536" y="147"/>
                    <a:pt x="98" y="683"/>
                  </a:cubicBezTo>
                  <a:cubicBezTo>
                    <a:pt x="0" y="781"/>
                    <a:pt x="73" y="927"/>
                    <a:pt x="195" y="951"/>
                  </a:cubicBezTo>
                  <a:cubicBezTo>
                    <a:pt x="756" y="1049"/>
                    <a:pt x="1365" y="707"/>
                    <a:pt x="1950" y="659"/>
                  </a:cubicBezTo>
                  <a:cubicBezTo>
                    <a:pt x="2755" y="512"/>
                    <a:pt x="3608" y="732"/>
                    <a:pt x="4241" y="1244"/>
                  </a:cubicBezTo>
                  <a:cubicBezTo>
                    <a:pt x="4339" y="1317"/>
                    <a:pt x="4461" y="1171"/>
                    <a:pt x="4363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-3615998" y="4739446"/>
              <a:ext cx="107750" cy="363785"/>
            </a:xfrm>
            <a:custGeom>
              <a:avLst/>
              <a:gdLst/>
              <a:ahLst/>
              <a:cxnLst/>
              <a:rect l="l" t="t" r="r" b="b"/>
              <a:pathLst>
                <a:path w="3437" h="11604" extrusionOk="0">
                  <a:moveTo>
                    <a:pt x="1097" y="8605"/>
                  </a:moveTo>
                  <a:cubicBezTo>
                    <a:pt x="1146" y="8386"/>
                    <a:pt x="1170" y="8142"/>
                    <a:pt x="1195" y="7898"/>
                  </a:cubicBezTo>
                  <a:cubicBezTo>
                    <a:pt x="1341" y="6533"/>
                    <a:pt x="1390" y="5607"/>
                    <a:pt x="2121" y="4364"/>
                  </a:cubicBezTo>
                  <a:cubicBezTo>
                    <a:pt x="2535" y="3779"/>
                    <a:pt x="2779" y="3072"/>
                    <a:pt x="2828" y="2341"/>
                  </a:cubicBezTo>
                  <a:cubicBezTo>
                    <a:pt x="2828" y="2073"/>
                    <a:pt x="2584" y="1"/>
                    <a:pt x="2584" y="1"/>
                  </a:cubicBezTo>
                  <a:cubicBezTo>
                    <a:pt x="2998" y="98"/>
                    <a:pt x="3364" y="1999"/>
                    <a:pt x="3388" y="2341"/>
                  </a:cubicBezTo>
                  <a:cubicBezTo>
                    <a:pt x="3437" y="3194"/>
                    <a:pt x="3218" y="4047"/>
                    <a:pt x="2779" y="4778"/>
                  </a:cubicBezTo>
                  <a:cubicBezTo>
                    <a:pt x="2194" y="5875"/>
                    <a:pt x="2194" y="6777"/>
                    <a:pt x="2096" y="7996"/>
                  </a:cubicBezTo>
                  <a:cubicBezTo>
                    <a:pt x="2072" y="8239"/>
                    <a:pt x="2048" y="8507"/>
                    <a:pt x="1999" y="8751"/>
                  </a:cubicBezTo>
                  <a:cubicBezTo>
                    <a:pt x="1950" y="9092"/>
                    <a:pt x="1877" y="9409"/>
                    <a:pt x="1755" y="9702"/>
                  </a:cubicBezTo>
                  <a:cubicBezTo>
                    <a:pt x="1609" y="10019"/>
                    <a:pt x="853" y="11603"/>
                    <a:pt x="439" y="10921"/>
                  </a:cubicBezTo>
                  <a:cubicBezTo>
                    <a:pt x="0" y="10579"/>
                    <a:pt x="536" y="10360"/>
                    <a:pt x="926" y="9409"/>
                  </a:cubicBezTo>
                  <a:cubicBezTo>
                    <a:pt x="1000" y="9141"/>
                    <a:pt x="1073" y="8873"/>
                    <a:pt x="1097" y="8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0" name="Google Shape;1600;p17"/>
          <p:cNvGrpSpPr/>
          <p:nvPr/>
        </p:nvGrpSpPr>
        <p:grpSpPr>
          <a:xfrm>
            <a:off x="-568509" y="1146467"/>
            <a:ext cx="1279749" cy="1347005"/>
            <a:chOff x="-3023044" y="4068525"/>
            <a:chExt cx="959812" cy="1010254"/>
          </a:xfrm>
        </p:grpSpPr>
        <p:sp>
          <p:nvSpPr>
            <p:cNvPr id="1601" name="Google Shape;1601;p17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17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17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2" name="Google Shape;1622;p17"/>
          <p:cNvGrpSpPr/>
          <p:nvPr/>
        </p:nvGrpSpPr>
        <p:grpSpPr>
          <a:xfrm>
            <a:off x="10024469" y="6429888"/>
            <a:ext cx="944716" cy="750969"/>
            <a:chOff x="7487875" y="2353688"/>
            <a:chExt cx="1014950" cy="806800"/>
          </a:xfrm>
        </p:grpSpPr>
        <p:sp>
          <p:nvSpPr>
            <p:cNvPr id="1623" name="Google Shape;1623;p17"/>
            <p:cNvSpPr/>
            <p:nvPr/>
          </p:nvSpPr>
          <p:spPr>
            <a:xfrm>
              <a:off x="7490925" y="2353688"/>
              <a:ext cx="1011900" cy="806800"/>
            </a:xfrm>
            <a:custGeom>
              <a:avLst/>
              <a:gdLst/>
              <a:ahLst/>
              <a:cxnLst/>
              <a:rect l="l" t="t" r="r" b="b"/>
              <a:pathLst>
                <a:path w="40476" h="32272" extrusionOk="0">
                  <a:moveTo>
                    <a:pt x="2006" y="16349"/>
                  </a:moveTo>
                  <a:cubicBezTo>
                    <a:pt x="19448" y="28260"/>
                    <a:pt x="22791" y="29476"/>
                    <a:pt x="23398" y="29537"/>
                  </a:cubicBezTo>
                  <a:lnTo>
                    <a:pt x="38410" y="8812"/>
                  </a:lnTo>
                  <a:lnTo>
                    <a:pt x="30691" y="2249"/>
                  </a:lnTo>
                  <a:lnTo>
                    <a:pt x="17139" y="1702"/>
                  </a:lnTo>
                  <a:lnTo>
                    <a:pt x="6321" y="7536"/>
                  </a:lnTo>
                  <a:close/>
                  <a:moveTo>
                    <a:pt x="24249" y="31056"/>
                  </a:moveTo>
                  <a:cubicBezTo>
                    <a:pt x="24249" y="31056"/>
                    <a:pt x="22244" y="32271"/>
                    <a:pt x="486" y="17321"/>
                  </a:cubicBezTo>
                  <a:cubicBezTo>
                    <a:pt x="122" y="17078"/>
                    <a:pt x="0" y="16652"/>
                    <a:pt x="183" y="16288"/>
                  </a:cubicBezTo>
                  <a:lnTo>
                    <a:pt x="4984" y="6625"/>
                  </a:lnTo>
                  <a:cubicBezTo>
                    <a:pt x="5045" y="6442"/>
                    <a:pt x="5166" y="6321"/>
                    <a:pt x="5348" y="6260"/>
                  </a:cubicBezTo>
                  <a:lnTo>
                    <a:pt x="16531" y="122"/>
                  </a:lnTo>
                  <a:cubicBezTo>
                    <a:pt x="16652" y="61"/>
                    <a:pt x="16835" y="0"/>
                    <a:pt x="16956" y="0"/>
                  </a:cubicBezTo>
                  <a:lnTo>
                    <a:pt x="30995" y="608"/>
                  </a:lnTo>
                  <a:cubicBezTo>
                    <a:pt x="31177" y="608"/>
                    <a:pt x="31421" y="669"/>
                    <a:pt x="31542" y="790"/>
                  </a:cubicBezTo>
                  <a:lnTo>
                    <a:pt x="40111" y="8022"/>
                  </a:lnTo>
                  <a:cubicBezTo>
                    <a:pt x="40415" y="8326"/>
                    <a:pt x="40476" y="8812"/>
                    <a:pt x="40233" y="9177"/>
                  </a:cubicBezTo>
                  <a:lnTo>
                    <a:pt x="24553" y="30813"/>
                  </a:lnTo>
                  <a:cubicBezTo>
                    <a:pt x="24492" y="30934"/>
                    <a:pt x="24371" y="30995"/>
                    <a:pt x="24249" y="31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7487875" y="2552713"/>
              <a:ext cx="1008875" cy="237050"/>
            </a:xfrm>
            <a:custGeom>
              <a:avLst/>
              <a:gdLst/>
              <a:ahLst/>
              <a:cxnLst/>
              <a:rect l="l" t="t" r="r" b="b"/>
              <a:pathLst>
                <a:path w="40355" h="9482" extrusionOk="0">
                  <a:moveTo>
                    <a:pt x="1338" y="9360"/>
                  </a:moveTo>
                  <a:cubicBezTo>
                    <a:pt x="305" y="9481"/>
                    <a:pt x="1" y="8023"/>
                    <a:pt x="973" y="7780"/>
                  </a:cubicBezTo>
                  <a:lnTo>
                    <a:pt x="38835" y="305"/>
                  </a:lnTo>
                  <a:cubicBezTo>
                    <a:pt x="39990" y="1"/>
                    <a:pt x="40355" y="1824"/>
                    <a:pt x="39200" y="1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7601825" y="2353688"/>
              <a:ext cx="705025" cy="369225"/>
            </a:xfrm>
            <a:custGeom>
              <a:avLst/>
              <a:gdLst/>
              <a:ahLst/>
              <a:cxnLst/>
              <a:rect l="l" t="t" r="r" b="b"/>
              <a:pathLst>
                <a:path w="28201" h="14769" extrusionOk="0">
                  <a:moveTo>
                    <a:pt x="973" y="8022"/>
                  </a:moveTo>
                  <a:cubicBezTo>
                    <a:pt x="1" y="7354"/>
                    <a:pt x="1216" y="5956"/>
                    <a:pt x="2006" y="6807"/>
                  </a:cubicBezTo>
                  <a:lnTo>
                    <a:pt x="8448" y="12398"/>
                  </a:lnTo>
                  <a:lnTo>
                    <a:pt x="11791" y="669"/>
                  </a:lnTo>
                  <a:cubicBezTo>
                    <a:pt x="11913" y="243"/>
                    <a:pt x="12399" y="0"/>
                    <a:pt x="12824" y="122"/>
                  </a:cubicBezTo>
                  <a:cubicBezTo>
                    <a:pt x="12946" y="183"/>
                    <a:pt x="13067" y="243"/>
                    <a:pt x="13189" y="365"/>
                  </a:cubicBezTo>
                  <a:lnTo>
                    <a:pt x="22852" y="9238"/>
                  </a:lnTo>
                  <a:lnTo>
                    <a:pt x="26134" y="1459"/>
                  </a:lnTo>
                  <a:cubicBezTo>
                    <a:pt x="26498" y="243"/>
                    <a:pt x="28200" y="973"/>
                    <a:pt x="27653" y="2067"/>
                  </a:cubicBezTo>
                  <a:lnTo>
                    <a:pt x="23885" y="10940"/>
                  </a:lnTo>
                  <a:lnTo>
                    <a:pt x="23885" y="10940"/>
                  </a:lnTo>
                  <a:cubicBezTo>
                    <a:pt x="23885" y="11061"/>
                    <a:pt x="23824" y="11122"/>
                    <a:pt x="23764" y="11183"/>
                  </a:cubicBezTo>
                  <a:cubicBezTo>
                    <a:pt x="23460" y="11547"/>
                    <a:pt x="22913" y="11547"/>
                    <a:pt x="22609" y="11243"/>
                  </a:cubicBezTo>
                  <a:lnTo>
                    <a:pt x="13067" y="2431"/>
                  </a:lnTo>
                  <a:lnTo>
                    <a:pt x="9725" y="14039"/>
                  </a:lnTo>
                  <a:cubicBezTo>
                    <a:pt x="9664" y="14161"/>
                    <a:pt x="9603" y="14282"/>
                    <a:pt x="9542" y="14343"/>
                  </a:cubicBezTo>
                  <a:cubicBezTo>
                    <a:pt x="9238" y="14708"/>
                    <a:pt x="8692" y="14768"/>
                    <a:pt x="8388" y="14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7756800" y="2608938"/>
              <a:ext cx="451275" cy="525725"/>
            </a:xfrm>
            <a:custGeom>
              <a:avLst/>
              <a:gdLst/>
              <a:ahLst/>
              <a:cxnLst/>
              <a:rect l="l" t="t" r="r" b="b"/>
              <a:pathLst>
                <a:path w="18051" h="21029" extrusionOk="0">
                  <a:moveTo>
                    <a:pt x="16167" y="1094"/>
                  </a:moveTo>
                  <a:cubicBezTo>
                    <a:pt x="16410" y="0"/>
                    <a:pt x="18051" y="365"/>
                    <a:pt x="17808" y="1398"/>
                  </a:cubicBezTo>
                  <a:lnTo>
                    <a:pt x="13675" y="20299"/>
                  </a:lnTo>
                  <a:cubicBezTo>
                    <a:pt x="13614" y="20724"/>
                    <a:pt x="13128" y="21028"/>
                    <a:pt x="12703" y="20907"/>
                  </a:cubicBezTo>
                  <a:cubicBezTo>
                    <a:pt x="12520" y="20907"/>
                    <a:pt x="12277" y="20724"/>
                    <a:pt x="12156" y="20542"/>
                  </a:cubicBezTo>
                  <a:lnTo>
                    <a:pt x="730" y="3647"/>
                  </a:lnTo>
                  <a:cubicBezTo>
                    <a:pt x="1" y="2674"/>
                    <a:pt x="1520" y="1702"/>
                    <a:pt x="2067" y="2735"/>
                  </a:cubicBezTo>
                  <a:lnTo>
                    <a:pt x="12520" y="18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8059150" y="2703138"/>
              <a:ext cx="53200" cy="259825"/>
            </a:xfrm>
            <a:custGeom>
              <a:avLst/>
              <a:gdLst/>
              <a:ahLst/>
              <a:cxnLst/>
              <a:rect l="l" t="t" r="r" b="b"/>
              <a:pathLst>
                <a:path w="2128" h="10393" extrusionOk="0">
                  <a:moveTo>
                    <a:pt x="1763" y="304"/>
                  </a:moveTo>
                  <a:cubicBezTo>
                    <a:pt x="669" y="3464"/>
                    <a:pt x="62" y="6746"/>
                    <a:pt x="1" y="10089"/>
                  </a:cubicBezTo>
                  <a:cubicBezTo>
                    <a:pt x="1" y="10393"/>
                    <a:pt x="244" y="10393"/>
                    <a:pt x="365" y="10089"/>
                  </a:cubicBezTo>
                  <a:cubicBezTo>
                    <a:pt x="1399" y="6929"/>
                    <a:pt x="1399" y="3525"/>
                    <a:pt x="2067" y="365"/>
                  </a:cubicBezTo>
                  <a:cubicBezTo>
                    <a:pt x="2128" y="61"/>
                    <a:pt x="1885" y="0"/>
                    <a:pt x="176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8224775" y="2637813"/>
              <a:ext cx="151950" cy="220325"/>
            </a:xfrm>
            <a:custGeom>
              <a:avLst/>
              <a:gdLst/>
              <a:ahLst/>
              <a:cxnLst/>
              <a:rect l="l" t="t" r="r" b="b"/>
              <a:pathLst>
                <a:path w="6078" h="8813" extrusionOk="0">
                  <a:moveTo>
                    <a:pt x="5652" y="182"/>
                  </a:moveTo>
                  <a:cubicBezTo>
                    <a:pt x="3404" y="2613"/>
                    <a:pt x="1520" y="5409"/>
                    <a:pt x="122" y="8448"/>
                  </a:cubicBezTo>
                  <a:cubicBezTo>
                    <a:pt x="0" y="8752"/>
                    <a:pt x="304" y="8812"/>
                    <a:pt x="486" y="8630"/>
                  </a:cubicBezTo>
                  <a:cubicBezTo>
                    <a:pt x="2735" y="6138"/>
                    <a:pt x="4072" y="3039"/>
                    <a:pt x="5895" y="365"/>
                  </a:cubicBezTo>
                  <a:cubicBezTo>
                    <a:pt x="6078" y="182"/>
                    <a:pt x="5835" y="0"/>
                    <a:pt x="5652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7614000" y="2776063"/>
              <a:ext cx="221850" cy="150450"/>
            </a:xfrm>
            <a:custGeom>
              <a:avLst/>
              <a:gdLst/>
              <a:ahLst/>
              <a:cxnLst/>
              <a:rect l="l" t="t" r="r" b="b"/>
              <a:pathLst>
                <a:path w="8874" h="6018" extrusionOk="0">
                  <a:moveTo>
                    <a:pt x="8448" y="5896"/>
                  </a:moveTo>
                  <a:cubicBezTo>
                    <a:pt x="5409" y="4498"/>
                    <a:pt x="2674" y="2614"/>
                    <a:pt x="182" y="365"/>
                  </a:cubicBezTo>
                  <a:cubicBezTo>
                    <a:pt x="0" y="183"/>
                    <a:pt x="182" y="0"/>
                    <a:pt x="486" y="122"/>
                  </a:cubicBezTo>
                  <a:cubicBezTo>
                    <a:pt x="3464" y="1520"/>
                    <a:pt x="5895" y="3890"/>
                    <a:pt x="8630" y="5652"/>
                  </a:cubicBezTo>
                  <a:cubicBezTo>
                    <a:pt x="8873" y="5774"/>
                    <a:pt x="8751" y="6017"/>
                    <a:pt x="8448" y="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0" name="Google Shape;1630;p17"/>
          <p:cNvGrpSpPr/>
          <p:nvPr/>
        </p:nvGrpSpPr>
        <p:grpSpPr>
          <a:xfrm>
            <a:off x="11866529" y="1909086"/>
            <a:ext cx="778216" cy="799861"/>
            <a:chOff x="1805675" y="2151550"/>
            <a:chExt cx="806275" cy="828700"/>
          </a:xfrm>
        </p:grpSpPr>
        <p:sp>
          <p:nvSpPr>
            <p:cNvPr id="1631" name="Google Shape;1631;p17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3" name="Google Shape;1633;p17"/>
          <p:cNvGrpSpPr/>
          <p:nvPr/>
        </p:nvGrpSpPr>
        <p:grpSpPr>
          <a:xfrm>
            <a:off x="-539133" y="4533847"/>
            <a:ext cx="1221029" cy="1250215"/>
            <a:chOff x="-2883192" y="310444"/>
            <a:chExt cx="1054551" cy="1079757"/>
          </a:xfrm>
        </p:grpSpPr>
        <p:sp>
          <p:nvSpPr>
            <p:cNvPr id="1634" name="Google Shape;1634;p17"/>
            <p:cNvSpPr/>
            <p:nvPr/>
          </p:nvSpPr>
          <p:spPr>
            <a:xfrm>
              <a:off x="-2883192" y="310444"/>
              <a:ext cx="1054551" cy="1079757"/>
            </a:xfrm>
            <a:custGeom>
              <a:avLst/>
              <a:gdLst/>
              <a:ahLst/>
              <a:cxnLst/>
              <a:rect l="l" t="t" r="r" b="b"/>
              <a:pathLst>
                <a:path w="33638" h="34442" extrusionOk="0">
                  <a:moveTo>
                    <a:pt x="21011" y="31273"/>
                  </a:moveTo>
                  <a:cubicBezTo>
                    <a:pt x="27983" y="29323"/>
                    <a:pt x="32589" y="22718"/>
                    <a:pt x="32029" y="15503"/>
                  </a:cubicBezTo>
                  <a:cubicBezTo>
                    <a:pt x="31468" y="8288"/>
                    <a:pt x="25911" y="2462"/>
                    <a:pt x="18720" y="1609"/>
                  </a:cubicBezTo>
                  <a:cubicBezTo>
                    <a:pt x="11530" y="756"/>
                    <a:pt x="4754" y="5095"/>
                    <a:pt x="2511" y="11993"/>
                  </a:cubicBezTo>
                  <a:cubicBezTo>
                    <a:pt x="269" y="18867"/>
                    <a:pt x="3218" y="26374"/>
                    <a:pt x="9531" y="29908"/>
                  </a:cubicBezTo>
                  <a:cubicBezTo>
                    <a:pt x="13017" y="31858"/>
                    <a:pt x="17160" y="32346"/>
                    <a:pt x="21011" y="31273"/>
                  </a:cubicBezTo>
                  <a:close/>
                  <a:moveTo>
                    <a:pt x="31005" y="24595"/>
                  </a:moveTo>
                  <a:cubicBezTo>
                    <a:pt x="27251" y="31322"/>
                    <a:pt x="19257" y="34442"/>
                    <a:pt x="11944" y="32053"/>
                  </a:cubicBezTo>
                  <a:cubicBezTo>
                    <a:pt x="4607" y="29665"/>
                    <a:pt x="0" y="22450"/>
                    <a:pt x="902" y="14796"/>
                  </a:cubicBezTo>
                  <a:cubicBezTo>
                    <a:pt x="1804" y="7142"/>
                    <a:pt x="7995" y="1195"/>
                    <a:pt x="15673" y="610"/>
                  </a:cubicBezTo>
                  <a:cubicBezTo>
                    <a:pt x="23351" y="0"/>
                    <a:pt x="30371" y="4900"/>
                    <a:pt x="32468" y="12310"/>
                  </a:cubicBezTo>
                  <a:cubicBezTo>
                    <a:pt x="33638" y="16429"/>
                    <a:pt x="33126" y="20865"/>
                    <a:pt x="31005" y="24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-2348298" y="53127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6" y="1658"/>
                    <a:pt x="1731" y="1634"/>
                    <a:pt x="1536" y="1683"/>
                  </a:cubicBezTo>
                  <a:cubicBezTo>
                    <a:pt x="683" y="2146"/>
                    <a:pt x="1049" y="3462"/>
                    <a:pt x="2024" y="3413"/>
                  </a:cubicBezTo>
                  <a:cubicBezTo>
                    <a:pt x="2292" y="3316"/>
                    <a:pt x="2487" y="3072"/>
                    <a:pt x="2536" y="2804"/>
                  </a:cubicBezTo>
                  <a:cubicBezTo>
                    <a:pt x="2706" y="3243"/>
                    <a:pt x="2853" y="3706"/>
                    <a:pt x="2999" y="4242"/>
                  </a:cubicBezTo>
                  <a:cubicBezTo>
                    <a:pt x="3681" y="6679"/>
                    <a:pt x="3754" y="8800"/>
                    <a:pt x="3121" y="8995"/>
                  </a:cubicBezTo>
                  <a:cubicBezTo>
                    <a:pt x="2511" y="9166"/>
                    <a:pt x="1439" y="7313"/>
                    <a:pt x="732" y="4876"/>
                  </a:cubicBezTo>
                  <a:cubicBezTo>
                    <a:pt x="50" y="2414"/>
                    <a:pt x="1" y="293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-2578313" y="59698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7" y="1658"/>
                    <a:pt x="1707" y="1634"/>
                    <a:pt x="1512" y="1683"/>
                  </a:cubicBezTo>
                  <a:cubicBezTo>
                    <a:pt x="659" y="2146"/>
                    <a:pt x="1025" y="3462"/>
                    <a:pt x="2000" y="3413"/>
                  </a:cubicBezTo>
                  <a:cubicBezTo>
                    <a:pt x="2292" y="3316"/>
                    <a:pt x="2487" y="3072"/>
                    <a:pt x="2512" y="2804"/>
                  </a:cubicBezTo>
                  <a:cubicBezTo>
                    <a:pt x="2682" y="3243"/>
                    <a:pt x="2853" y="3706"/>
                    <a:pt x="2999" y="4218"/>
                  </a:cubicBezTo>
                  <a:cubicBezTo>
                    <a:pt x="3682" y="6655"/>
                    <a:pt x="3755" y="8800"/>
                    <a:pt x="3121" y="8971"/>
                  </a:cubicBezTo>
                  <a:cubicBezTo>
                    <a:pt x="2487" y="9166"/>
                    <a:pt x="1439" y="7313"/>
                    <a:pt x="732" y="4876"/>
                  </a:cubicBezTo>
                  <a:cubicBezTo>
                    <a:pt x="50" y="2414"/>
                    <a:pt x="1" y="269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-2643239" y="829286"/>
              <a:ext cx="613645" cy="315632"/>
            </a:xfrm>
            <a:custGeom>
              <a:avLst/>
              <a:gdLst/>
              <a:ahLst/>
              <a:cxnLst/>
              <a:rect l="l" t="t" r="r" b="b"/>
              <a:pathLst>
                <a:path w="19574" h="10068" extrusionOk="0">
                  <a:moveTo>
                    <a:pt x="220" y="5753"/>
                  </a:moveTo>
                  <a:cubicBezTo>
                    <a:pt x="0" y="5339"/>
                    <a:pt x="610" y="4998"/>
                    <a:pt x="829" y="5412"/>
                  </a:cubicBezTo>
                  <a:cubicBezTo>
                    <a:pt x="1804" y="7167"/>
                    <a:pt x="3534" y="8191"/>
                    <a:pt x="5533" y="8630"/>
                  </a:cubicBezTo>
                  <a:cubicBezTo>
                    <a:pt x="9384" y="9336"/>
                    <a:pt x="13382" y="8264"/>
                    <a:pt x="16380" y="5680"/>
                  </a:cubicBezTo>
                  <a:cubicBezTo>
                    <a:pt x="17891" y="4291"/>
                    <a:pt x="18891" y="2463"/>
                    <a:pt x="18866" y="367"/>
                  </a:cubicBezTo>
                  <a:cubicBezTo>
                    <a:pt x="18842" y="172"/>
                    <a:pt x="19012" y="1"/>
                    <a:pt x="19207" y="1"/>
                  </a:cubicBezTo>
                  <a:cubicBezTo>
                    <a:pt x="19378" y="1"/>
                    <a:pt x="19549" y="172"/>
                    <a:pt x="19549" y="342"/>
                  </a:cubicBezTo>
                  <a:cubicBezTo>
                    <a:pt x="19573" y="2682"/>
                    <a:pt x="18501" y="4681"/>
                    <a:pt x="16843" y="6192"/>
                  </a:cubicBezTo>
                  <a:cubicBezTo>
                    <a:pt x="13674" y="8922"/>
                    <a:pt x="9458" y="10068"/>
                    <a:pt x="5363" y="9312"/>
                  </a:cubicBezTo>
                  <a:cubicBezTo>
                    <a:pt x="3193" y="8849"/>
                    <a:pt x="1316" y="7703"/>
                    <a:pt x="220" y="5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-2742587" y="898068"/>
              <a:ext cx="148285" cy="81792"/>
            </a:xfrm>
            <a:custGeom>
              <a:avLst/>
              <a:gdLst/>
              <a:ahLst/>
              <a:cxnLst/>
              <a:rect l="l" t="t" r="r" b="b"/>
              <a:pathLst>
                <a:path w="4730" h="2609" extrusionOk="0">
                  <a:moveTo>
                    <a:pt x="2682" y="2389"/>
                  </a:moveTo>
                  <a:cubicBezTo>
                    <a:pt x="2170" y="2560"/>
                    <a:pt x="1658" y="2609"/>
                    <a:pt x="1122" y="2584"/>
                  </a:cubicBezTo>
                  <a:cubicBezTo>
                    <a:pt x="585" y="2511"/>
                    <a:pt x="220" y="2316"/>
                    <a:pt x="98" y="1951"/>
                  </a:cubicBezTo>
                  <a:cubicBezTo>
                    <a:pt x="0" y="1585"/>
                    <a:pt x="220" y="1219"/>
                    <a:pt x="634" y="903"/>
                  </a:cubicBezTo>
                  <a:lnTo>
                    <a:pt x="634" y="903"/>
                  </a:lnTo>
                  <a:cubicBezTo>
                    <a:pt x="1487" y="293"/>
                    <a:pt x="2535" y="1"/>
                    <a:pt x="3608" y="49"/>
                  </a:cubicBezTo>
                  <a:cubicBezTo>
                    <a:pt x="4144" y="98"/>
                    <a:pt x="4510" y="318"/>
                    <a:pt x="4632" y="683"/>
                  </a:cubicBezTo>
                  <a:cubicBezTo>
                    <a:pt x="4729" y="1049"/>
                    <a:pt x="4510" y="1414"/>
                    <a:pt x="4095" y="1731"/>
                  </a:cubicBezTo>
                  <a:lnTo>
                    <a:pt x="4071" y="1731"/>
                  </a:lnTo>
                  <a:cubicBezTo>
                    <a:pt x="3657" y="2024"/>
                    <a:pt x="3194" y="2243"/>
                    <a:pt x="2682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-2126685" y="724609"/>
              <a:ext cx="149038" cy="81040"/>
            </a:xfrm>
            <a:custGeom>
              <a:avLst/>
              <a:gdLst/>
              <a:ahLst/>
              <a:cxnLst/>
              <a:rect l="l" t="t" r="r" b="b"/>
              <a:pathLst>
                <a:path w="4754" h="2585" extrusionOk="0">
                  <a:moveTo>
                    <a:pt x="2682" y="2365"/>
                  </a:moveTo>
                  <a:lnTo>
                    <a:pt x="2682" y="2365"/>
                  </a:lnTo>
                  <a:cubicBezTo>
                    <a:pt x="2170" y="2536"/>
                    <a:pt x="1658" y="2584"/>
                    <a:pt x="1122" y="2560"/>
                  </a:cubicBezTo>
                  <a:cubicBezTo>
                    <a:pt x="610" y="2487"/>
                    <a:pt x="244" y="2292"/>
                    <a:pt x="122" y="1951"/>
                  </a:cubicBezTo>
                  <a:lnTo>
                    <a:pt x="98" y="1926"/>
                  </a:lnTo>
                  <a:cubicBezTo>
                    <a:pt x="0" y="1561"/>
                    <a:pt x="220" y="1171"/>
                    <a:pt x="659" y="854"/>
                  </a:cubicBezTo>
                  <a:cubicBezTo>
                    <a:pt x="1073" y="561"/>
                    <a:pt x="1536" y="342"/>
                    <a:pt x="2024" y="196"/>
                  </a:cubicBezTo>
                  <a:lnTo>
                    <a:pt x="2072" y="196"/>
                  </a:lnTo>
                  <a:cubicBezTo>
                    <a:pt x="2560" y="49"/>
                    <a:pt x="3096" y="1"/>
                    <a:pt x="3632" y="25"/>
                  </a:cubicBezTo>
                  <a:cubicBezTo>
                    <a:pt x="4144" y="74"/>
                    <a:pt x="4534" y="293"/>
                    <a:pt x="4632" y="659"/>
                  </a:cubicBezTo>
                  <a:cubicBezTo>
                    <a:pt x="4754" y="1024"/>
                    <a:pt x="4534" y="1390"/>
                    <a:pt x="4120" y="1707"/>
                  </a:cubicBezTo>
                  <a:lnTo>
                    <a:pt x="4095" y="1707"/>
                  </a:lnTo>
                  <a:cubicBezTo>
                    <a:pt x="3681" y="1999"/>
                    <a:pt x="3218" y="2219"/>
                    <a:pt x="2706" y="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-2274156" y="395277"/>
              <a:ext cx="239201" cy="165058"/>
            </a:xfrm>
            <a:custGeom>
              <a:avLst/>
              <a:gdLst/>
              <a:ahLst/>
              <a:cxnLst/>
              <a:rect l="l" t="t" r="r" b="b"/>
              <a:pathLst>
                <a:path w="7630" h="5265" extrusionOk="0">
                  <a:moveTo>
                    <a:pt x="25" y="49"/>
                  </a:moveTo>
                  <a:cubicBezTo>
                    <a:pt x="1511" y="512"/>
                    <a:pt x="2901" y="1268"/>
                    <a:pt x="4119" y="2243"/>
                  </a:cubicBezTo>
                  <a:cubicBezTo>
                    <a:pt x="5265" y="3120"/>
                    <a:pt x="6118" y="4314"/>
                    <a:pt x="7239" y="5167"/>
                  </a:cubicBezTo>
                  <a:cubicBezTo>
                    <a:pt x="7386" y="5265"/>
                    <a:pt x="7629" y="5167"/>
                    <a:pt x="7556" y="4997"/>
                  </a:cubicBezTo>
                  <a:cubicBezTo>
                    <a:pt x="7069" y="3778"/>
                    <a:pt x="5826" y="2803"/>
                    <a:pt x="4778" y="2072"/>
                  </a:cubicBezTo>
                  <a:cubicBezTo>
                    <a:pt x="3339" y="1048"/>
                    <a:pt x="1828" y="268"/>
                    <a:pt x="25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-2011286" y="594694"/>
              <a:ext cx="38216" cy="62700"/>
            </a:xfrm>
            <a:custGeom>
              <a:avLst/>
              <a:gdLst/>
              <a:ahLst/>
              <a:cxnLst/>
              <a:rect l="l" t="t" r="r" b="b"/>
              <a:pathLst>
                <a:path w="1219" h="2000" extrusionOk="0">
                  <a:moveTo>
                    <a:pt x="49" y="318"/>
                  </a:moveTo>
                  <a:cubicBezTo>
                    <a:pt x="122" y="586"/>
                    <a:pt x="244" y="830"/>
                    <a:pt x="390" y="1073"/>
                  </a:cubicBezTo>
                  <a:cubicBezTo>
                    <a:pt x="536" y="1366"/>
                    <a:pt x="731" y="1634"/>
                    <a:pt x="926" y="1902"/>
                  </a:cubicBezTo>
                  <a:cubicBezTo>
                    <a:pt x="1024" y="2000"/>
                    <a:pt x="1146" y="1902"/>
                    <a:pt x="1170" y="1805"/>
                  </a:cubicBezTo>
                  <a:cubicBezTo>
                    <a:pt x="1219" y="1220"/>
                    <a:pt x="609" y="732"/>
                    <a:pt x="390" y="220"/>
                  </a:cubicBezTo>
                  <a:cubicBezTo>
                    <a:pt x="317" y="1"/>
                    <a:pt x="0" y="98"/>
                    <a:pt x="49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-2520974" y="864461"/>
              <a:ext cx="75679" cy="35175"/>
            </a:xfrm>
            <a:custGeom>
              <a:avLst/>
              <a:gdLst/>
              <a:ahLst/>
              <a:cxnLst/>
              <a:rect l="l" t="t" r="r" b="b"/>
              <a:pathLst>
                <a:path w="2414" h="1122" extrusionOk="0">
                  <a:moveTo>
                    <a:pt x="2389" y="220"/>
                  </a:moveTo>
                  <a:cubicBezTo>
                    <a:pt x="1901" y="0"/>
                    <a:pt x="0" y="98"/>
                    <a:pt x="49" y="878"/>
                  </a:cubicBezTo>
                  <a:cubicBezTo>
                    <a:pt x="49" y="926"/>
                    <a:pt x="98" y="975"/>
                    <a:pt x="146" y="1000"/>
                  </a:cubicBezTo>
                  <a:cubicBezTo>
                    <a:pt x="488" y="1121"/>
                    <a:pt x="878" y="805"/>
                    <a:pt x="1219" y="731"/>
                  </a:cubicBezTo>
                  <a:cubicBezTo>
                    <a:pt x="1609" y="634"/>
                    <a:pt x="2145" y="634"/>
                    <a:pt x="2389" y="293"/>
                  </a:cubicBezTo>
                  <a:cubicBezTo>
                    <a:pt x="2413" y="268"/>
                    <a:pt x="2413" y="244"/>
                    <a:pt x="2389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-2291743" y="792607"/>
              <a:ext cx="79504" cy="45144"/>
            </a:xfrm>
            <a:custGeom>
              <a:avLst/>
              <a:gdLst/>
              <a:ahLst/>
              <a:cxnLst/>
              <a:rect l="l" t="t" r="r" b="b"/>
              <a:pathLst>
                <a:path w="2536" h="1440" extrusionOk="0">
                  <a:moveTo>
                    <a:pt x="122" y="1415"/>
                  </a:moveTo>
                  <a:cubicBezTo>
                    <a:pt x="537" y="1195"/>
                    <a:pt x="975" y="1000"/>
                    <a:pt x="1414" y="854"/>
                  </a:cubicBezTo>
                  <a:cubicBezTo>
                    <a:pt x="1755" y="757"/>
                    <a:pt x="2316" y="830"/>
                    <a:pt x="2511" y="513"/>
                  </a:cubicBezTo>
                  <a:cubicBezTo>
                    <a:pt x="2535" y="440"/>
                    <a:pt x="2535" y="367"/>
                    <a:pt x="2487" y="318"/>
                  </a:cubicBezTo>
                  <a:cubicBezTo>
                    <a:pt x="2194" y="1"/>
                    <a:pt x="1487" y="318"/>
                    <a:pt x="1170" y="440"/>
                  </a:cubicBezTo>
                  <a:cubicBezTo>
                    <a:pt x="756" y="610"/>
                    <a:pt x="196" y="854"/>
                    <a:pt x="25" y="1293"/>
                  </a:cubicBezTo>
                  <a:cubicBezTo>
                    <a:pt x="1" y="1342"/>
                    <a:pt x="25" y="1439"/>
                    <a:pt x="122" y="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-2650889" y="452585"/>
              <a:ext cx="100132" cy="81008"/>
            </a:xfrm>
            <a:custGeom>
              <a:avLst/>
              <a:gdLst/>
              <a:ahLst/>
              <a:cxnLst/>
              <a:rect l="l" t="t" r="r" b="b"/>
              <a:pathLst>
                <a:path w="3194" h="2584" extrusionOk="0">
                  <a:moveTo>
                    <a:pt x="3047" y="951"/>
                  </a:moveTo>
                  <a:cubicBezTo>
                    <a:pt x="1975" y="0"/>
                    <a:pt x="0" y="1048"/>
                    <a:pt x="293" y="2389"/>
                  </a:cubicBezTo>
                  <a:cubicBezTo>
                    <a:pt x="317" y="2535"/>
                    <a:pt x="464" y="2584"/>
                    <a:pt x="585" y="2511"/>
                  </a:cubicBezTo>
                  <a:cubicBezTo>
                    <a:pt x="1853" y="1731"/>
                    <a:pt x="1341" y="1755"/>
                    <a:pt x="3072" y="1195"/>
                  </a:cubicBezTo>
                  <a:cubicBezTo>
                    <a:pt x="3169" y="1170"/>
                    <a:pt x="3193" y="975"/>
                    <a:pt x="3047" y="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-2426987" y="357814"/>
              <a:ext cx="106245" cy="112358"/>
            </a:xfrm>
            <a:custGeom>
              <a:avLst/>
              <a:gdLst/>
              <a:ahLst/>
              <a:cxnLst/>
              <a:rect l="l" t="t" r="r" b="b"/>
              <a:pathLst>
                <a:path w="3389" h="3584" extrusionOk="0">
                  <a:moveTo>
                    <a:pt x="1097" y="2950"/>
                  </a:moveTo>
                  <a:cubicBezTo>
                    <a:pt x="1414" y="2731"/>
                    <a:pt x="1780" y="2584"/>
                    <a:pt x="2170" y="2487"/>
                  </a:cubicBezTo>
                  <a:cubicBezTo>
                    <a:pt x="2560" y="2414"/>
                    <a:pt x="2950" y="2511"/>
                    <a:pt x="3291" y="2268"/>
                  </a:cubicBezTo>
                  <a:cubicBezTo>
                    <a:pt x="3388" y="2219"/>
                    <a:pt x="3388" y="2097"/>
                    <a:pt x="3315" y="2048"/>
                  </a:cubicBezTo>
                  <a:cubicBezTo>
                    <a:pt x="1097" y="1"/>
                    <a:pt x="0" y="3584"/>
                    <a:pt x="1097" y="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6" name="Google Shape;1646;p17"/>
          <p:cNvGrpSpPr/>
          <p:nvPr/>
        </p:nvGrpSpPr>
        <p:grpSpPr>
          <a:xfrm>
            <a:off x="11528528" y="6146251"/>
            <a:ext cx="944739" cy="971016"/>
            <a:chOff x="1805675" y="2151550"/>
            <a:chExt cx="806275" cy="828700"/>
          </a:xfrm>
        </p:grpSpPr>
        <p:sp>
          <p:nvSpPr>
            <p:cNvPr id="1647" name="Google Shape;1647;p17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49" name="Google Shape;1649;p17"/>
          <p:cNvSpPr/>
          <p:nvPr/>
        </p:nvSpPr>
        <p:spPr>
          <a:xfrm>
            <a:off x="-238966" y="6175400"/>
            <a:ext cx="1573567" cy="912733"/>
          </a:xfrm>
          <a:custGeom>
            <a:avLst/>
            <a:gdLst/>
            <a:ahLst/>
            <a:cxnLst/>
            <a:rect l="l" t="t" r="r" b="b"/>
            <a:pathLst>
              <a:path w="47207" h="27382" extrusionOk="0">
                <a:moveTo>
                  <a:pt x="5685" y="9705"/>
                </a:moveTo>
                <a:cubicBezTo>
                  <a:pt x="0" y="8527"/>
                  <a:pt x="1733" y="0"/>
                  <a:pt x="7418" y="1179"/>
                </a:cubicBezTo>
                <a:cubicBezTo>
                  <a:pt x="18231" y="3397"/>
                  <a:pt x="19132" y="6724"/>
                  <a:pt x="21628" y="15874"/>
                </a:cubicBezTo>
                <a:lnTo>
                  <a:pt x="21628" y="15874"/>
                </a:lnTo>
                <a:lnTo>
                  <a:pt x="21836" y="16637"/>
                </a:lnTo>
                <a:cubicBezTo>
                  <a:pt x="21974" y="17330"/>
                  <a:pt x="22321" y="18023"/>
                  <a:pt x="22806" y="18578"/>
                </a:cubicBezTo>
                <a:cubicBezTo>
                  <a:pt x="22876" y="18647"/>
                  <a:pt x="22945" y="18647"/>
                  <a:pt x="23014" y="18647"/>
                </a:cubicBezTo>
                <a:lnTo>
                  <a:pt x="23014" y="18647"/>
                </a:lnTo>
                <a:cubicBezTo>
                  <a:pt x="23291" y="18647"/>
                  <a:pt x="23569" y="18509"/>
                  <a:pt x="23846" y="18301"/>
                </a:cubicBezTo>
                <a:cubicBezTo>
                  <a:pt x="24955" y="17538"/>
                  <a:pt x="25856" y="16429"/>
                  <a:pt x="26411" y="15181"/>
                </a:cubicBezTo>
                <a:cubicBezTo>
                  <a:pt x="28490" y="10883"/>
                  <a:pt x="30639" y="8249"/>
                  <a:pt x="33343" y="6655"/>
                </a:cubicBezTo>
                <a:cubicBezTo>
                  <a:pt x="36185" y="4922"/>
                  <a:pt x="39165" y="4575"/>
                  <a:pt x="42978" y="4853"/>
                </a:cubicBezTo>
                <a:cubicBezTo>
                  <a:pt x="45335" y="4991"/>
                  <a:pt x="47206" y="7071"/>
                  <a:pt x="46998" y="9497"/>
                </a:cubicBezTo>
                <a:cubicBezTo>
                  <a:pt x="46790" y="11923"/>
                  <a:pt x="44711" y="13726"/>
                  <a:pt x="42354" y="13518"/>
                </a:cubicBezTo>
                <a:cubicBezTo>
                  <a:pt x="40275" y="13379"/>
                  <a:pt x="38819" y="13518"/>
                  <a:pt x="37779" y="14072"/>
                </a:cubicBezTo>
                <a:cubicBezTo>
                  <a:pt x="36670" y="14765"/>
                  <a:pt x="35561" y="16290"/>
                  <a:pt x="34174" y="19063"/>
                </a:cubicBezTo>
                <a:cubicBezTo>
                  <a:pt x="32927" y="21766"/>
                  <a:pt x="30917" y="24054"/>
                  <a:pt x="28490" y="25718"/>
                </a:cubicBezTo>
                <a:cubicBezTo>
                  <a:pt x="26757" y="26757"/>
                  <a:pt x="24816" y="27381"/>
                  <a:pt x="22806" y="27381"/>
                </a:cubicBezTo>
                <a:lnTo>
                  <a:pt x="22806" y="27381"/>
                </a:lnTo>
                <a:cubicBezTo>
                  <a:pt x="20588" y="27312"/>
                  <a:pt x="18508" y="26480"/>
                  <a:pt x="16914" y="24955"/>
                </a:cubicBezTo>
                <a:cubicBezTo>
                  <a:pt x="15181" y="23292"/>
                  <a:pt x="14003" y="21212"/>
                  <a:pt x="13448" y="18924"/>
                </a:cubicBezTo>
                <a:lnTo>
                  <a:pt x="13240" y="18162"/>
                </a:lnTo>
                <a:lnTo>
                  <a:pt x="13240" y="18162"/>
                </a:lnTo>
                <a:cubicBezTo>
                  <a:pt x="11785" y="12755"/>
                  <a:pt x="11299" y="10814"/>
                  <a:pt x="5685" y="9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0" name="Google Shape;1650;p17"/>
          <p:cNvSpPr/>
          <p:nvPr/>
        </p:nvSpPr>
        <p:spPr>
          <a:xfrm rot="-3094878">
            <a:off x="11464093" y="2544953"/>
            <a:ext cx="871035" cy="1093312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51" name="Google Shape;1651;p17"/>
          <p:cNvGrpSpPr/>
          <p:nvPr/>
        </p:nvGrpSpPr>
        <p:grpSpPr>
          <a:xfrm flipH="1">
            <a:off x="1544024" y="-334824"/>
            <a:ext cx="995403" cy="1551223"/>
            <a:chOff x="-616744" y="2217746"/>
            <a:chExt cx="811557" cy="1264722"/>
          </a:xfrm>
        </p:grpSpPr>
        <p:sp>
          <p:nvSpPr>
            <p:cNvPr id="1652" name="Google Shape;1652;p17"/>
            <p:cNvSpPr/>
            <p:nvPr/>
          </p:nvSpPr>
          <p:spPr>
            <a:xfrm>
              <a:off x="15209" y="2627334"/>
              <a:ext cx="22948" cy="24484"/>
            </a:xfrm>
            <a:custGeom>
              <a:avLst/>
              <a:gdLst/>
              <a:ahLst/>
              <a:cxnLst/>
              <a:rect l="l" t="t" r="r" b="b"/>
              <a:pathLst>
                <a:path w="732" h="781" extrusionOk="0">
                  <a:moveTo>
                    <a:pt x="732" y="537"/>
                  </a:moveTo>
                  <a:cubicBezTo>
                    <a:pt x="561" y="635"/>
                    <a:pt x="415" y="708"/>
                    <a:pt x="244" y="781"/>
                  </a:cubicBezTo>
                  <a:lnTo>
                    <a:pt x="220" y="781"/>
                  </a:lnTo>
                  <a:cubicBezTo>
                    <a:pt x="147" y="610"/>
                    <a:pt x="74" y="440"/>
                    <a:pt x="1" y="245"/>
                  </a:cubicBezTo>
                  <a:cubicBezTo>
                    <a:pt x="171" y="171"/>
                    <a:pt x="342" y="98"/>
                    <a:pt x="513" y="1"/>
                  </a:cubicBezTo>
                  <a:cubicBezTo>
                    <a:pt x="586" y="171"/>
                    <a:pt x="659" y="342"/>
                    <a:pt x="732" y="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-45139" y="3094230"/>
              <a:ext cx="55051" cy="32134"/>
            </a:xfrm>
            <a:custGeom>
              <a:avLst/>
              <a:gdLst/>
              <a:ahLst/>
              <a:cxnLst/>
              <a:rect l="l" t="t" r="r" b="b"/>
              <a:pathLst>
                <a:path w="1756" h="1025" extrusionOk="0">
                  <a:moveTo>
                    <a:pt x="1755" y="245"/>
                  </a:moveTo>
                  <a:cubicBezTo>
                    <a:pt x="1658" y="318"/>
                    <a:pt x="1536" y="366"/>
                    <a:pt x="1438" y="415"/>
                  </a:cubicBezTo>
                  <a:cubicBezTo>
                    <a:pt x="926" y="659"/>
                    <a:pt x="463" y="854"/>
                    <a:pt x="49" y="1025"/>
                  </a:cubicBezTo>
                  <a:cubicBezTo>
                    <a:pt x="0" y="878"/>
                    <a:pt x="25" y="732"/>
                    <a:pt x="98" y="610"/>
                  </a:cubicBezTo>
                  <a:cubicBezTo>
                    <a:pt x="463" y="440"/>
                    <a:pt x="853" y="293"/>
                    <a:pt x="1268" y="98"/>
                  </a:cubicBezTo>
                  <a:cubicBezTo>
                    <a:pt x="1463" y="1"/>
                    <a:pt x="1658" y="74"/>
                    <a:pt x="1755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-585394" y="2560088"/>
              <a:ext cx="92482" cy="337796"/>
            </a:xfrm>
            <a:custGeom>
              <a:avLst/>
              <a:gdLst/>
              <a:ahLst/>
              <a:cxnLst/>
              <a:rect l="l" t="t" r="r" b="b"/>
              <a:pathLst>
                <a:path w="2950" h="10775" extrusionOk="0">
                  <a:moveTo>
                    <a:pt x="0" y="1"/>
                  </a:moveTo>
                  <a:cubicBezTo>
                    <a:pt x="634" y="2950"/>
                    <a:pt x="1853" y="7094"/>
                    <a:pt x="2950" y="10774"/>
                  </a:cubicBezTo>
                  <a:cubicBezTo>
                    <a:pt x="2852" y="10579"/>
                    <a:pt x="2779" y="10360"/>
                    <a:pt x="2755" y="10165"/>
                  </a:cubicBezTo>
                  <a:cubicBezTo>
                    <a:pt x="2755" y="10165"/>
                    <a:pt x="805" y="499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-585394" y="2486729"/>
              <a:ext cx="623552" cy="466174"/>
            </a:xfrm>
            <a:custGeom>
              <a:avLst/>
              <a:gdLst/>
              <a:ahLst/>
              <a:cxnLst/>
              <a:rect l="l" t="t" r="r" b="b"/>
              <a:pathLst>
                <a:path w="19890" h="14870" extrusionOk="0">
                  <a:moveTo>
                    <a:pt x="4485" y="14309"/>
                  </a:moveTo>
                  <a:lnTo>
                    <a:pt x="4290" y="13699"/>
                  </a:lnTo>
                  <a:cubicBezTo>
                    <a:pt x="4217" y="13675"/>
                    <a:pt x="4120" y="13626"/>
                    <a:pt x="4046" y="13578"/>
                  </a:cubicBezTo>
                  <a:cubicBezTo>
                    <a:pt x="3827" y="13431"/>
                    <a:pt x="3632" y="13212"/>
                    <a:pt x="3510" y="12968"/>
                  </a:cubicBezTo>
                  <a:lnTo>
                    <a:pt x="3486" y="12919"/>
                  </a:lnTo>
                  <a:cubicBezTo>
                    <a:pt x="3608" y="13334"/>
                    <a:pt x="3730" y="13724"/>
                    <a:pt x="3827" y="14114"/>
                  </a:cubicBezTo>
                  <a:cubicBezTo>
                    <a:pt x="3437" y="13894"/>
                    <a:pt x="3120" y="13529"/>
                    <a:pt x="2950" y="13114"/>
                  </a:cubicBezTo>
                  <a:lnTo>
                    <a:pt x="2974" y="13236"/>
                  </a:lnTo>
                  <a:cubicBezTo>
                    <a:pt x="3096" y="13651"/>
                    <a:pt x="3218" y="14065"/>
                    <a:pt x="3340" y="14479"/>
                  </a:cubicBezTo>
                  <a:lnTo>
                    <a:pt x="3461" y="14553"/>
                  </a:lnTo>
                  <a:cubicBezTo>
                    <a:pt x="3632" y="14674"/>
                    <a:pt x="3827" y="14748"/>
                    <a:pt x="4046" y="14796"/>
                  </a:cubicBezTo>
                  <a:cubicBezTo>
                    <a:pt x="4241" y="14845"/>
                    <a:pt x="4436" y="14869"/>
                    <a:pt x="4656" y="14869"/>
                  </a:cubicBezTo>
                  <a:cubicBezTo>
                    <a:pt x="4583" y="14674"/>
                    <a:pt x="4534" y="14479"/>
                    <a:pt x="4485" y="14309"/>
                  </a:cubicBezTo>
                  <a:close/>
                  <a:moveTo>
                    <a:pt x="2755" y="12505"/>
                  </a:moveTo>
                  <a:cubicBezTo>
                    <a:pt x="2779" y="12700"/>
                    <a:pt x="2852" y="12919"/>
                    <a:pt x="2950" y="13114"/>
                  </a:cubicBezTo>
                  <a:cubicBezTo>
                    <a:pt x="1853" y="9409"/>
                    <a:pt x="634" y="5266"/>
                    <a:pt x="0" y="2341"/>
                  </a:cubicBezTo>
                  <a:cubicBezTo>
                    <a:pt x="805" y="7338"/>
                    <a:pt x="2755" y="12505"/>
                    <a:pt x="2755" y="12505"/>
                  </a:cubicBezTo>
                  <a:close/>
                  <a:moveTo>
                    <a:pt x="536" y="2170"/>
                  </a:moveTo>
                  <a:cubicBezTo>
                    <a:pt x="415" y="1439"/>
                    <a:pt x="317" y="708"/>
                    <a:pt x="268" y="1"/>
                  </a:cubicBezTo>
                  <a:cubicBezTo>
                    <a:pt x="220" y="269"/>
                    <a:pt x="220" y="561"/>
                    <a:pt x="268" y="830"/>
                  </a:cubicBezTo>
                  <a:cubicBezTo>
                    <a:pt x="366" y="1244"/>
                    <a:pt x="439" y="1683"/>
                    <a:pt x="536" y="2170"/>
                  </a:cubicBezTo>
                  <a:close/>
                  <a:moveTo>
                    <a:pt x="19671" y="4486"/>
                  </a:moveTo>
                  <a:cubicBezTo>
                    <a:pt x="19500" y="4583"/>
                    <a:pt x="19329" y="4656"/>
                    <a:pt x="19159" y="4730"/>
                  </a:cubicBezTo>
                  <a:cubicBezTo>
                    <a:pt x="19232" y="4900"/>
                    <a:pt x="19305" y="5095"/>
                    <a:pt x="19378" y="5266"/>
                  </a:cubicBezTo>
                  <a:lnTo>
                    <a:pt x="19402" y="5266"/>
                  </a:lnTo>
                  <a:cubicBezTo>
                    <a:pt x="19573" y="5193"/>
                    <a:pt x="19719" y="5120"/>
                    <a:pt x="19890" y="5022"/>
                  </a:cubicBezTo>
                  <a:cubicBezTo>
                    <a:pt x="19817" y="4827"/>
                    <a:pt x="19744" y="4656"/>
                    <a:pt x="19671" y="4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-616744" y="2217746"/>
              <a:ext cx="811557" cy="1264722"/>
            </a:xfrm>
            <a:custGeom>
              <a:avLst/>
              <a:gdLst/>
              <a:ahLst/>
              <a:cxnLst/>
              <a:rect l="l" t="t" r="r" b="b"/>
              <a:pathLst>
                <a:path w="25887" h="40342" extrusionOk="0">
                  <a:moveTo>
                    <a:pt x="23254" y="36831"/>
                  </a:moveTo>
                  <a:cubicBezTo>
                    <a:pt x="23230" y="36685"/>
                    <a:pt x="23181" y="36563"/>
                    <a:pt x="23132" y="36441"/>
                  </a:cubicBezTo>
                  <a:cubicBezTo>
                    <a:pt x="23059" y="36246"/>
                    <a:pt x="22962" y="36027"/>
                    <a:pt x="22864" y="35807"/>
                  </a:cubicBezTo>
                  <a:cubicBezTo>
                    <a:pt x="22816" y="35661"/>
                    <a:pt x="22742" y="35515"/>
                    <a:pt x="22669" y="35344"/>
                  </a:cubicBezTo>
                  <a:cubicBezTo>
                    <a:pt x="22596" y="35174"/>
                    <a:pt x="22523" y="35027"/>
                    <a:pt x="22450" y="34857"/>
                  </a:cubicBezTo>
                  <a:cubicBezTo>
                    <a:pt x="22401" y="34759"/>
                    <a:pt x="22377" y="34686"/>
                    <a:pt x="22328" y="34589"/>
                  </a:cubicBezTo>
                  <a:lnTo>
                    <a:pt x="22084" y="34077"/>
                  </a:lnTo>
                  <a:cubicBezTo>
                    <a:pt x="22036" y="33955"/>
                    <a:pt x="21987" y="33857"/>
                    <a:pt x="21938" y="33736"/>
                  </a:cubicBezTo>
                  <a:cubicBezTo>
                    <a:pt x="21816" y="33492"/>
                    <a:pt x="21694" y="33248"/>
                    <a:pt x="21572" y="33004"/>
                  </a:cubicBezTo>
                  <a:lnTo>
                    <a:pt x="21329" y="32468"/>
                  </a:lnTo>
                  <a:cubicBezTo>
                    <a:pt x="21158" y="32127"/>
                    <a:pt x="20963" y="31786"/>
                    <a:pt x="20817" y="31444"/>
                  </a:cubicBezTo>
                  <a:cubicBezTo>
                    <a:pt x="20719" y="31274"/>
                    <a:pt x="20646" y="31127"/>
                    <a:pt x="20573" y="30957"/>
                  </a:cubicBezTo>
                  <a:lnTo>
                    <a:pt x="20573" y="30957"/>
                  </a:lnTo>
                  <a:cubicBezTo>
                    <a:pt x="20476" y="30811"/>
                    <a:pt x="20402" y="30664"/>
                    <a:pt x="20329" y="30518"/>
                  </a:cubicBezTo>
                  <a:lnTo>
                    <a:pt x="20110" y="30079"/>
                  </a:lnTo>
                  <a:lnTo>
                    <a:pt x="19915" y="29689"/>
                  </a:lnTo>
                  <a:lnTo>
                    <a:pt x="19598" y="29056"/>
                  </a:lnTo>
                  <a:lnTo>
                    <a:pt x="19891" y="28909"/>
                  </a:lnTo>
                  <a:lnTo>
                    <a:pt x="19988" y="28861"/>
                  </a:lnTo>
                  <a:lnTo>
                    <a:pt x="20012" y="28836"/>
                  </a:lnTo>
                  <a:cubicBezTo>
                    <a:pt x="21889" y="27788"/>
                    <a:pt x="25887" y="25156"/>
                    <a:pt x="24790" y="22255"/>
                  </a:cubicBezTo>
                  <a:cubicBezTo>
                    <a:pt x="24619" y="21816"/>
                    <a:pt x="24400" y="21231"/>
                    <a:pt x="24181" y="20549"/>
                  </a:cubicBezTo>
                  <a:cubicBezTo>
                    <a:pt x="23498" y="18672"/>
                    <a:pt x="22523" y="16015"/>
                    <a:pt x="21377" y="13261"/>
                  </a:cubicBezTo>
                  <a:cubicBezTo>
                    <a:pt x="21841" y="12846"/>
                    <a:pt x="22036" y="12286"/>
                    <a:pt x="21670" y="11457"/>
                  </a:cubicBezTo>
                  <a:lnTo>
                    <a:pt x="21426" y="10872"/>
                  </a:lnTo>
                  <a:cubicBezTo>
                    <a:pt x="20183" y="7947"/>
                    <a:pt x="18794" y="5095"/>
                    <a:pt x="17258" y="2316"/>
                  </a:cubicBezTo>
                  <a:cubicBezTo>
                    <a:pt x="16356" y="659"/>
                    <a:pt x="14163" y="1"/>
                    <a:pt x="11628" y="123"/>
                  </a:cubicBezTo>
                  <a:cubicBezTo>
                    <a:pt x="10384" y="196"/>
                    <a:pt x="9141" y="415"/>
                    <a:pt x="7947" y="757"/>
                  </a:cubicBezTo>
                  <a:cubicBezTo>
                    <a:pt x="6704" y="1098"/>
                    <a:pt x="5510" y="1585"/>
                    <a:pt x="4388" y="2195"/>
                  </a:cubicBezTo>
                  <a:cubicBezTo>
                    <a:pt x="1853" y="3584"/>
                    <a:pt x="1" y="5583"/>
                    <a:pt x="98" y="7874"/>
                  </a:cubicBezTo>
                  <a:cubicBezTo>
                    <a:pt x="366" y="13358"/>
                    <a:pt x="2975" y="20549"/>
                    <a:pt x="3218" y="21231"/>
                  </a:cubicBezTo>
                  <a:cubicBezTo>
                    <a:pt x="3291" y="21524"/>
                    <a:pt x="3389" y="21792"/>
                    <a:pt x="3535" y="22060"/>
                  </a:cubicBezTo>
                  <a:cubicBezTo>
                    <a:pt x="3730" y="22474"/>
                    <a:pt x="4023" y="22816"/>
                    <a:pt x="4388" y="23059"/>
                  </a:cubicBezTo>
                  <a:cubicBezTo>
                    <a:pt x="4266" y="22645"/>
                    <a:pt x="4120" y="22231"/>
                    <a:pt x="3998" y="21816"/>
                  </a:cubicBezTo>
                  <a:lnTo>
                    <a:pt x="3974" y="21694"/>
                  </a:lnTo>
                  <a:cubicBezTo>
                    <a:pt x="3876" y="21499"/>
                    <a:pt x="3803" y="21304"/>
                    <a:pt x="3779" y="21085"/>
                  </a:cubicBezTo>
                  <a:cubicBezTo>
                    <a:pt x="3779" y="21085"/>
                    <a:pt x="1829" y="15918"/>
                    <a:pt x="1025" y="10945"/>
                  </a:cubicBezTo>
                  <a:cubicBezTo>
                    <a:pt x="1683" y="13870"/>
                    <a:pt x="2901" y="18014"/>
                    <a:pt x="3974" y="21694"/>
                  </a:cubicBezTo>
                  <a:cubicBezTo>
                    <a:pt x="4169" y="22133"/>
                    <a:pt x="4461" y="22474"/>
                    <a:pt x="4876" y="22718"/>
                  </a:cubicBezTo>
                  <a:cubicBezTo>
                    <a:pt x="4754" y="22328"/>
                    <a:pt x="4632" y="21914"/>
                    <a:pt x="4510" y="21524"/>
                  </a:cubicBezTo>
                  <a:cubicBezTo>
                    <a:pt x="4437" y="21353"/>
                    <a:pt x="4364" y="21158"/>
                    <a:pt x="4340" y="20988"/>
                  </a:cubicBezTo>
                  <a:cubicBezTo>
                    <a:pt x="4340" y="20939"/>
                    <a:pt x="4315" y="20890"/>
                    <a:pt x="4291" y="20866"/>
                  </a:cubicBezTo>
                  <a:cubicBezTo>
                    <a:pt x="4120" y="20378"/>
                    <a:pt x="2341" y="15479"/>
                    <a:pt x="1561" y="10775"/>
                  </a:cubicBezTo>
                  <a:lnTo>
                    <a:pt x="1561" y="10775"/>
                  </a:lnTo>
                  <a:cubicBezTo>
                    <a:pt x="1463" y="10311"/>
                    <a:pt x="1366" y="9873"/>
                    <a:pt x="1293" y="9458"/>
                  </a:cubicBezTo>
                  <a:cubicBezTo>
                    <a:pt x="1244" y="9166"/>
                    <a:pt x="1244" y="8898"/>
                    <a:pt x="1293" y="8605"/>
                  </a:cubicBezTo>
                  <a:lnTo>
                    <a:pt x="1293" y="8605"/>
                  </a:lnTo>
                  <a:cubicBezTo>
                    <a:pt x="1268" y="8361"/>
                    <a:pt x="1244" y="8093"/>
                    <a:pt x="1244" y="7850"/>
                  </a:cubicBezTo>
                  <a:cubicBezTo>
                    <a:pt x="1220" y="7484"/>
                    <a:pt x="1268" y="7118"/>
                    <a:pt x="1390" y="6753"/>
                  </a:cubicBezTo>
                  <a:cubicBezTo>
                    <a:pt x="1853" y="5412"/>
                    <a:pt x="3218" y="4169"/>
                    <a:pt x="4949" y="3218"/>
                  </a:cubicBezTo>
                  <a:cubicBezTo>
                    <a:pt x="5534" y="2901"/>
                    <a:pt x="6143" y="2609"/>
                    <a:pt x="6777" y="2390"/>
                  </a:cubicBezTo>
                  <a:lnTo>
                    <a:pt x="6777" y="2390"/>
                  </a:lnTo>
                  <a:cubicBezTo>
                    <a:pt x="8386" y="1610"/>
                    <a:pt x="10141" y="1244"/>
                    <a:pt x="11920" y="1268"/>
                  </a:cubicBezTo>
                  <a:lnTo>
                    <a:pt x="12261" y="1293"/>
                  </a:lnTo>
                  <a:cubicBezTo>
                    <a:pt x="14138" y="1293"/>
                    <a:pt x="15649" y="1780"/>
                    <a:pt x="16259" y="2877"/>
                  </a:cubicBezTo>
                  <a:cubicBezTo>
                    <a:pt x="16917" y="4071"/>
                    <a:pt x="17478" y="5120"/>
                    <a:pt x="17941" y="6070"/>
                  </a:cubicBezTo>
                  <a:cubicBezTo>
                    <a:pt x="19086" y="8361"/>
                    <a:pt x="19817" y="10019"/>
                    <a:pt x="20378" y="11360"/>
                  </a:cubicBezTo>
                  <a:lnTo>
                    <a:pt x="20646" y="11945"/>
                  </a:lnTo>
                  <a:cubicBezTo>
                    <a:pt x="20744" y="12164"/>
                    <a:pt x="20671" y="12408"/>
                    <a:pt x="20476" y="12554"/>
                  </a:cubicBezTo>
                  <a:cubicBezTo>
                    <a:pt x="20329" y="12676"/>
                    <a:pt x="20159" y="12749"/>
                    <a:pt x="19988" y="12822"/>
                  </a:cubicBezTo>
                  <a:lnTo>
                    <a:pt x="19988" y="12822"/>
                  </a:lnTo>
                  <a:cubicBezTo>
                    <a:pt x="19744" y="12944"/>
                    <a:pt x="19501" y="13017"/>
                    <a:pt x="19257" y="13090"/>
                  </a:cubicBezTo>
                  <a:cubicBezTo>
                    <a:pt x="18306" y="13431"/>
                    <a:pt x="17429" y="13748"/>
                    <a:pt x="17502" y="14650"/>
                  </a:cubicBezTo>
                  <a:cubicBezTo>
                    <a:pt x="17599" y="15650"/>
                    <a:pt x="17697" y="16015"/>
                    <a:pt x="17673" y="16015"/>
                  </a:cubicBezTo>
                  <a:cubicBezTo>
                    <a:pt x="17526" y="16015"/>
                    <a:pt x="16966" y="15357"/>
                    <a:pt x="16332" y="14650"/>
                  </a:cubicBezTo>
                  <a:cubicBezTo>
                    <a:pt x="15357" y="13553"/>
                    <a:pt x="14333" y="12383"/>
                    <a:pt x="13407" y="12651"/>
                  </a:cubicBezTo>
                  <a:cubicBezTo>
                    <a:pt x="12091" y="13041"/>
                    <a:pt x="12213" y="14480"/>
                    <a:pt x="12334" y="15698"/>
                  </a:cubicBezTo>
                  <a:cubicBezTo>
                    <a:pt x="12383" y="16137"/>
                    <a:pt x="12822" y="16478"/>
                    <a:pt x="12627" y="16478"/>
                  </a:cubicBezTo>
                  <a:lnTo>
                    <a:pt x="12627" y="16478"/>
                  </a:lnTo>
                  <a:cubicBezTo>
                    <a:pt x="12383" y="16478"/>
                    <a:pt x="12115" y="16478"/>
                    <a:pt x="11871" y="16429"/>
                  </a:cubicBezTo>
                  <a:cubicBezTo>
                    <a:pt x="11018" y="16308"/>
                    <a:pt x="10238" y="16186"/>
                    <a:pt x="9970" y="17234"/>
                  </a:cubicBezTo>
                  <a:cubicBezTo>
                    <a:pt x="9873" y="17697"/>
                    <a:pt x="10287" y="18477"/>
                    <a:pt x="10774" y="19476"/>
                  </a:cubicBezTo>
                  <a:cubicBezTo>
                    <a:pt x="11262" y="20378"/>
                    <a:pt x="11676" y="21304"/>
                    <a:pt x="12042" y="22255"/>
                  </a:cubicBezTo>
                  <a:cubicBezTo>
                    <a:pt x="12456" y="23425"/>
                    <a:pt x="12554" y="24473"/>
                    <a:pt x="11725" y="24766"/>
                  </a:cubicBezTo>
                  <a:cubicBezTo>
                    <a:pt x="10872" y="25058"/>
                    <a:pt x="10189" y="23961"/>
                    <a:pt x="9726" y="22694"/>
                  </a:cubicBezTo>
                  <a:cubicBezTo>
                    <a:pt x="9458" y="21841"/>
                    <a:pt x="9239" y="20988"/>
                    <a:pt x="9044" y="20134"/>
                  </a:cubicBezTo>
                  <a:cubicBezTo>
                    <a:pt x="8946" y="19696"/>
                    <a:pt x="8849" y="19281"/>
                    <a:pt x="8776" y="18989"/>
                  </a:cubicBezTo>
                  <a:lnTo>
                    <a:pt x="8776" y="18964"/>
                  </a:lnTo>
                  <a:cubicBezTo>
                    <a:pt x="8556" y="18209"/>
                    <a:pt x="8240" y="17794"/>
                    <a:pt x="7703" y="17941"/>
                  </a:cubicBezTo>
                  <a:cubicBezTo>
                    <a:pt x="7045" y="18136"/>
                    <a:pt x="7021" y="18867"/>
                    <a:pt x="6972" y="19793"/>
                  </a:cubicBezTo>
                  <a:cubicBezTo>
                    <a:pt x="6923" y="20695"/>
                    <a:pt x="6875" y="21816"/>
                    <a:pt x="6265" y="22133"/>
                  </a:cubicBezTo>
                  <a:cubicBezTo>
                    <a:pt x="6119" y="22206"/>
                    <a:pt x="5973" y="22255"/>
                    <a:pt x="5802" y="22279"/>
                  </a:cubicBezTo>
                  <a:lnTo>
                    <a:pt x="5778" y="22279"/>
                  </a:lnTo>
                  <a:cubicBezTo>
                    <a:pt x="5631" y="22328"/>
                    <a:pt x="5461" y="22328"/>
                    <a:pt x="5315" y="22279"/>
                  </a:cubicBezTo>
                  <a:lnTo>
                    <a:pt x="5485" y="22889"/>
                  </a:lnTo>
                  <a:cubicBezTo>
                    <a:pt x="5534" y="23084"/>
                    <a:pt x="5583" y="23279"/>
                    <a:pt x="5656" y="23474"/>
                  </a:cubicBezTo>
                  <a:cubicBezTo>
                    <a:pt x="5753" y="23449"/>
                    <a:pt x="5875" y="23449"/>
                    <a:pt x="5997" y="23425"/>
                  </a:cubicBezTo>
                  <a:lnTo>
                    <a:pt x="6021" y="23425"/>
                  </a:lnTo>
                  <a:cubicBezTo>
                    <a:pt x="6290" y="23376"/>
                    <a:pt x="6533" y="23279"/>
                    <a:pt x="6777" y="23157"/>
                  </a:cubicBezTo>
                  <a:cubicBezTo>
                    <a:pt x="7679" y="22694"/>
                    <a:pt x="7947" y="21719"/>
                    <a:pt x="8045" y="20768"/>
                  </a:cubicBezTo>
                  <a:cubicBezTo>
                    <a:pt x="8215" y="21548"/>
                    <a:pt x="8410" y="22304"/>
                    <a:pt x="8678" y="23059"/>
                  </a:cubicBezTo>
                  <a:cubicBezTo>
                    <a:pt x="9312" y="24888"/>
                    <a:pt x="10311" y="26374"/>
                    <a:pt x="12042" y="25789"/>
                  </a:cubicBezTo>
                  <a:cubicBezTo>
                    <a:pt x="13724" y="25204"/>
                    <a:pt x="13675" y="23596"/>
                    <a:pt x="13066" y="21841"/>
                  </a:cubicBezTo>
                  <a:cubicBezTo>
                    <a:pt x="12676" y="20841"/>
                    <a:pt x="12237" y="19866"/>
                    <a:pt x="11749" y="18940"/>
                  </a:cubicBezTo>
                  <a:cubicBezTo>
                    <a:pt x="11481" y="18453"/>
                    <a:pt x="11238" y="17965"/>
                    <a:pt x="11018" y="17478"/>
                  </a:cubicBezTo>
                  <a:cubicBezTo>
                    <a:pt x="11043" y="17404"/>
                    <a:pt x="11335" y="17453"/>
                    <a:pt x="11652" y="17502"/>
                  </a:cubicBezTo>
                  <a:cubicBezTo>
                    <a:pt x="11993" y="17575"/>
                    <a:pt x="12310" y="17599"/>
                    <a:pt x="12651" y="17575"/>
                  </a:cubicBezTo>
                  <a:lnTo>
                    <a:pt x="12676" y="17575"/>
                  </a:lnTo>
                  <a:cubicBezTo>
                    <a:pt x="13626" y="17502"/>
                    <a:pt x="13529" y="16600"/>
                    <a:pt x="13431" y="15552"/>
                  </a:cubicBezTo>
                  <a:cubicBezTo>
                    <a:pt x="13358" y="14772"/>
                    <a:pt x="13261" y="13846"/>
                    <a:pt x="13675" y="13724"/>
                  </a:cubicBezTo>
                  <a:cubicBezTo>
                    <a:pt x="13919" y="13651"/>
                    <a:pt x="14699" y="14553"/>
                    <a:pt x="15430" y="15381"/>
                  </a:cubicBezTo>
                  <a:cubicBezTo>
                    <a:pt x="16259" y="16308"/>
                    <a:pt x="17014" y="17185"/>
                    <a:pt x="17721" y="17112"/>
                  </a:cubicBezTo>
                  <a:cubicBezTo>
                    <a:pt x="18404" y="17063"/>
                    <a:pt x="18745" y="16356"/>
                    <a:pt x="18599" y="14528"/>
                  </a:cubicBezTo>
                  <a:cubicBezTo>
                    <a:pt x="18916" y="14382"/>
                    <a:pt x="19257" y="14260"/>
                    <a:pt x="19598" y="14138"/>
                  </a:cubicBezTo>
                  <a:cubicBezTo>
                    <a:pt x="19866" y="14065"/>
                    <a:pt x="20134" y="13968"/>
                    <a:pt x="20378" y="13846"/>
                  </a:cubicBezTo>
                  <a:cubicBezTo>
                    <a:pt x="20305" y="13675"/>
                    <a:pt x="20232" y="13505"/>
                    <a:pt x="20159" y="13310"/>
                  </a:cubicBezTo>
                  <a:cubicBezTo>
                    <a:pt x="20329" y="13236"/>
                    <a:pt x="20500" y="13163"/>
                    <a:pt x="20671" y="13066"/>
                  </a:cubicBezTo>
                  <a:cubicBezTo>
                    <a:pt x="20744" y="13236"/>
                    <a:pt x="20817" y="13407"/>
                    <a:pt x="20890" y="13602"/>
                  </a:cubicBezTo>
                  <a:cubicBezTo>
                    <a:pt x="20719" y="13675"/>
                    <a:pt x="20573" y="13773"/>
                    <a:pt x="20402" y="13846"/>
                  </a:cubicBezTo>
                  <a:lnTo>
                    <a:pt x="20378" y="13846"/>
                  </a:lnTo>
                  <a:cubicBezTo>
                    <a:pt x="21499" y="16527"/>
                    <a:pt x="22426" y="19111"/>
                    <a:pt x="23084" y="20939"/>
                  </a:cubicBezTo>
                  <a:cubicBezTo>
                    <a:pt x="23352" y="21621"/>
                    <a:pt x="23547" y="22206"/>
                    <a:pt x="23717" y="22645"/>
                  </a:cubicBezTo>
                  <a:cubicBezTo>
                    <a:pt x="24522" y="24741"/>
                    <a:pt x="21109" y="26935"/>
                    <a:pt x="19452" y="27861"/>
                  </a:cubicBezTo>
                  <a:cubicBezTo>
                    <a:pt x="19720" y="27739"/>
                    <a:pt x="20037" y="27837"/>
                    <a:pt x="20159" y="28105"/>
                  </a:cubicBezTo>
                  <a:lnTo>
                    <a:pt x="20012" y="28203"/>
                  </a:lnTo>
                  <a:cubicBezTo>
                    <a:pt x="19891" y="28251"/>
                    <a:pt x="19769" y="28324"/>
                    <a:pt x="19671" y="28373"/>
                  </a:cubicBezTo>
                  <a:cubicBezTo>
                    <a:pt x="19184" y="28593"/>
                    <a:pt x="18721" y="28788"/>
                    <a:pt x="18282" y="28983"/>
                  </a:cubicBezTo>
                  <a:cubicBezTo>
                    <a:pt x="18258" y="28836"/>
                    <a:pt x="18258" y="28690"/>
                    <a:pt x="18331" y="28544"/>
                  </a:cubicBezTo>
                  <a:cubicBezTo>
                    <a:pt x="17380" y="28958"/>
                    <a:pt x="16381" y="29299"/>
                    <a:pt x="15381" y="29568"/>
                  </a:cubicBezTo>
                  <a:cubicBezTo>
                    <a:pt x="15284" y="29519"/>
                    <a:pt x="15162" y="29494"/>
                    <a:pt x="15040" y="29519"/>
                  </a:cubicBezTo>
                  <a:lnTo>
                    <a:pt x="14991" y="29519"/>
                  </a:lnTo>
                  <a:cubicBezTo>
                    <a:pt x="14991" y="29519"/>
                    <a:pt x="14748" y="29568"/>
                    <a:pt x="14358" y="29665"/>
                  </a:cubicBezTo>
                  <a:lnTo>
                    <a:pt x="14358" y="29665"/>
                  </a:lnTo>
                  <a:cubicBezTo>
                    <a:pt x="12554" y="29982"/>
                    <a:pt x="7606" y="30616"/>
                    <a:pt x="6801" y="27544"/>
                  </a:cubicBezTo>
                  <a:cubicBezTo>
                    <a:pt x="6509" y="26423"/>
                    <a:pt x="6119" y="25009"/>
                    <a:pt x="5656" y="23449"/>
                  </a:cubicBezTo>
                  <a:cubicBezTo>
                    <a:pt x="5436" y="23449"/>
                    <a:pt x="5241" y="23425"/>
                    <a:pt x="5046" y="23376"/>
                  </a:cubicBezTo>
                  <a:cubicBezTo>
                    <a:pt x="4851" y="23328"/>
                    <a:pt x="4656" y="23254"/>
                    <a:pt x="4486" y="23133"/>
                  </a:cubicBezTo>
                  <a:lnTo>
                    <a:pt x="4364" y="23059"/>
                  </a:lnTo>
                  <a:cubicBezTo>
                    <a:pt x="4900" y="24936"/>
                    <a:pt x="5388" y="26618"/>
                    <a:pt x="5705" y="27813"/>
                  </a:cubicBezTo>
                  <a:cubicBezTo>
                    <a:pt x="6728" y="31834"/>
                    <a:pt x="12529" y="31127"/>
                    <a:pt x="14553" y="30762"/>
                  </a:cubicBezTo>
                  <a:lnTo>
                    <a:pt x="14626" y="30762"/>
                  </a:lnTo>
                  <a:lnTo>
                    <a:pt x="14626" y="30762"/>
                  </a:lnTo>
                  <a:lnTo>
                    <a:pt x="14650" y="30884"/>
                  </a:lnTo>
                  <a:cubicBezTo>
                    <a:pt x="14796" y="31883"/>
                    <a:pt x="15064" y="33736"/>
                    <a:pt x="15454" y="35564"/>
                  </a:cubicBezTo>
                  <a:lnTo>
                    <a:pt x="15552" y="36002"/>
                  </a:lnTo>
                  <a:cubicBezTo>
                    <a:pt x="15601" y="36295"/>
                    <a:pt x="15674" y="36587"/>
                    <a:pt x="15747" y="36856"/>
                  </a:cubicBezTo>
                  <a:cubicBezTo>
                    <a:pt x="15796" y="37026"/>
                    <a:pt x="15820" y="37172"/>
                    <a:pt x="15869" y="37319"/>
                  </a:cubicBezTo>
                  <a:cubicBezTo>
                    <a:pt x="15966" y="37684"/>
                    <a:pt x="16064" y="38050"/>
                    <a:pt x="16161" y="38367"/>
                  </a:cubicBezTo>
                  <a:cubicBezTo>
                    <a:pt x="16600" y="39781"/>
                    <a:pt x="17819" y="40341"/>
                    <a:pt x="19159" y="40341"/>
                  </a:cubicBezTo>
                  <a:cubicBezTo>
                    <a:pt x="19696" y="40341"/>
                    <a:pt x="20232" y="40244"/>
                    <a:pt x="20719" y="40073"/>
                  </a:cubicBezTo>
                  <a:cubicBezTo>
                    <a:pt x="20866" y="40024"/>
                    <a:pt x="20987" y="39976"/>
                    <a:pt x="21109" y="39927"/>
                  </a:cubicBezTo>
                  <a:cubicBezTo>
                    <a:pt x="21158" y="39902"/>
                    <a:pt x="21231" y="39878"/>
                    <a:pt x="21280" y="39854"/>
                  </a:cubicBezTo>
                  <a:cubicBezTo>
                    <a:pt x="21572" y="39707"/>
                    <a:pt x="21865" y="39537"/>
                    <a:pt x="22133" y="39342"/>
                  </a:cubicBezTo>
                  <a:lnTo>
                    <a:pt x="22328" y="39196"/>
                  </a:lnTo>
                  <a:lnTo>
                    <a:pt x="22401" y="39098"/>
                  </a:lnTo>
                  <a:lnTo>
                    <a:pt x="22499" y="39025"/>
                  </a:lnTo>
                  <a:cubicBezTo>
                    <a:pt x="22572" y="38952"/>
                    <a:pt x="22621" y="38879"/>
                    <a:pt x="22694" y="38830"/>
                  </a:cubicBezTo>
                  <a:cubicBezTo>
                    <a:pt x="22767" y="38732"/>
                    <a:pt x="22840" y="38635"/>
                    <a:pt x="22913" y="38537"/>
                  </a:cubicBezTo>
                  <a:lnTo>
                    <a:pt x="22962" y="38416"/>
                  </a:lnTo>
                  <a:cubicBezTo>
                    <a:pt x="23035" y="38342"/>
                    <a:pt x="23059" y="38245"/>
                    <a:pt x="23108" y="38147"/>
                  </a:cubicBezTo>
                  <a:cubicBezTo>
                    <a:pt x="23157" y="38074"/>
                    <a:pt x="23181" y="38001"/>
                    <a:pt x="23206" y="37904"/>
                  </a:cubicBezTo>
                  <a:cubicBezTo>
                    <a:pt x="23206" y="37879"/>
                    <a:pt x="23230" y="37831"/>
                    <a:pt x="23230" y="37782"/>
                  </a:cubicBezTo>
                  <a:lnTo>
                    <a:pt x="23279" y="37660"/>
                  </a:lnTo>
                  <a:cubicBezTo>
                    <a:pt x="23279" y="37611"/>
                    <a:pt x="23279" y="37587"/>
                    <a:pt x="23279" y="37538"/>
                  </a:cubicBezTo>
                  <a:cubicBezTo>
                    <a:pt x="23303" y="37489"/>
                    <a:pt x="23279" y="37441"/>
                    <a:pt x="23279" y="37416"/>
                  </a:cubicBezTo>
                  <a:cubicBezTo>
                    <a:pt x="23303" y="37270"/>
                    <a:pt x="23279" y="37124"/>
                    <a:pt x="23279" y="36977"/>
                  </a:cubicBezTo>
                  <a:cubicBezTo>
                    <a:pt x="23254" y="36929"/>
                    <a:pt x="23254" y="36880"/>
                    <a:pt x="23254" y="36831"/>
                  </a:cubicBezTo>
                  <a:close/>
                  <a:moveTo>
                    <a:pt x="21426" y="38440"/>
                  </a:moveTo>
                  <a:cubicBezTo>
                    <a:pt x="21109" y="38684"/>
                    <a:pt x="20744" y="38879"/>
                    <a:pt x="20354" y="39001"/>
                  </a:cubicBezTo>
                  <a:cubicBezTo>
                    <a:pt x="19964" y="39122"/>
                    <a:pt x="19549" y="39196"/>
                    <a:pt x="19135" y="39220"/>
                  </a:cubicBezTo>
                  <a:cubicBezTo>
                    <a:pt x="18282" y="39220"/>
                    <a:pt x="17502" y="38879"/>
                    <a:pt x="17234" y="38050"/>
                  </a:cubicBezTo>
                  <a:cubicBezTo>
                    <a:pt x="17088" y="37562"/>
                    <a:pt x="16941" y="37026"/>
                    <a:pt x="16819" y="36490"/>
                  </a:cubicBezTo>
                  <a:lnTo>
                    <a:pt x="16698" y="35978"/>
                  </a:lnTo>
                  <a:cubicBezTo>
                    <a:pt x="16454" y="34881"/>
                    <a:pt x="16234" y="33736"/>
                    <a:pt x="16088" y="32761"/>
                  </a:cubicBezTo>
                  <a:cubicBezTo>
                    <a:pt x="16088" y="32687"/>
                    <a:pt x="16064" y="32590"/>
                    <a:pt x="16039" y="32517"/>
                  </a:cubicBezTo>
                  <a:cubicBezTo>
                    <a:pt x="16015" y="32346"/>
                    <a:pt x="15991" y="32200"/>
                    <a:pt x="15966" y="32054"/>
                  </a:cubicBezTo>
                  <a:cubicBezTo>
                    <a:pt x="15942" y="31883"/>
                    <a:pt x="15918" y="31737"/>
                    <a:pt x="15918" y="31615"/>
                  </a:cubicBezTo>
                  <a:cubicBezTo>
                    <a:pt x="15869" y="31420"/>
                    <a:pt x="15844" y="31201"/>
                    <a:pt x="15820" y="31006"/>
                  </a:cubicBezTo>
                  <a:cubicBezTo>
                    <a:pt x="15820" y="30932"/>
                    <a:pt x="15796" y="30884"/>
                    <a:pt x="15796" y="30811"/>
                  </a:cubicBezTo>
                  <a:cubicBezTo>
                    <a:pt x="15796" y="30737"/>
                    <a:pt x="15771" y="30689"/>
                    <a:pt x="15771" y="30616"/>
                  </a:cubicBezTo>
                  <a:cubicBezTo>
                    <a:pt x="15771" y="30567"/>
                    <a:pt x="15747" y="30494"/>
                    <a:pt x="15747" y="30445"/>
                  </a:cubicBezTo>
                  <a:cubicBezTo>
                    <a:pt x="15747" y="30396"/>
                    <a:pt x="15723" y="30323"/>
                    <a:pt x="15723" y="30250"/>
                  </a:cubicBezTo>
                  <a:cubicBezTo>
                    <a:pt x="16649" y="30006"/>
                    <a:pt x="17551" y="29689"/>
                    <a:pt x="18453" y="29324"/>
                  </a:cubicBezTo>
                  <a:lnTo>
                    <a:pt x="18550" y="29470"/>
                  </a:lnTo>
                  <a:lnTo>
                    <a:pt x="18550" y="29470"/>
                  </a:lnTo>
                  <a:lnTo>
                    <a:pt x="18599" y="29568"/>
                  </a:lnTo>
                  <a:cubicBezTo>
                    <a:pt x="18648" y="29665"/>
                    <a:pt x="18696" y="29763"/>
                    <a:pt x="18745" y="29884"/>
                  </a:cubicBezTo>
                  <a:lnTo>
                    <a:pt x="18940" y="30250"/>
                  </a:lnTo>
                  <a:cubicBezTo>
                    <a:pt x="19037" y="30421"/>
                    <a:pt x="19111" y="30591"/>
                    <a:pt x="19208" y="30786"/>
                  </a:cubicBezTo>
                  <a:cubicBezTo>
                    <a:pt x="19306" y="30957"/>
                    <a:pt x="19427" y="31201"/>
                    <a:pt x="19549" y="31444"/>
                  </a:cubicBezTo>
                  <a:cubicBezTo>
                    <a:pt x="19598" y="31566"/>
                    <a:pt x="19671" y="31664"/>
                    <a:pt x="19720" y="31810"/>
                  </a:cubicBezTo>
                  <a:lnTo>
                    <a:pt x="20646" y="33638"/>
                  </a:lnTo>
                  <a:cubicBezTo>
                    <a:pt x="20695" y="33760"/>
                    <a:pt x="20768" y="33882"/>
                    <a:pt x="20817" y="34004"/>
                  </a:cubicBezTo>
                  <a:cubicBezTo>
                    <a:pt x="20890" y="34126"/>
                    <a:pt x="20939" y="34247"/>
                    <a:pt x="21012" y="34369"/>
                  </a:cubicBezTo>
                  <a:cubicBezTo>
                    <a:pt x="21182" y="34784"/>
                    <a:pt x="21377" y="35149"/>
                    <a:pt x="21524" y="35515"/>
                  </a:cubicBezTo>
                  <a:cubicBezTo>
                    <a:pt x="21597" y="35637"/>
                    <a:pt x="21646" y="35759"/>
                    <a:pt x="21694" y="35881"/>
                  </a:cubicBezTo>
                  <a:cubicBezTo>
                    <a:pt x="21792" y="36124"/>
                    <a:pt x="21889" y="36344"/>
                    <a:pt x="21962" y="36539"/>
                  </a:cubicBezTo>
                  <a:cubicBezTo>
                    <a:pt x="21987" y="36612"/>
                    <a:pt x="22011" y="36661"/>
                    <a:pt x="22036" y="36709"/>
                  </a:cubicBezTo>
                  <a:cubicBezTo>
                    <a:pt x="22060" y="36758"/>
                    <a:pt x="22084" y="36807"/>
                    <a:pt x="22109" y="36856"/>
                  </a:cubicBezTo>
                  <a:cubicBezTo>
                    <a:pt x="22304" y="37441"/>
                    <a:pt x="21987" y="38026"/>
                    <a:pt x="21426" y="38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-166652" y="3087364"/>
              <a:ext cx="281241" cy="303405"/>
            </a:xfrm>
            <a:custGeom>
              <a:avLst/>
              <a:gdLst/>
              <a:ahLst/>
              <a:cxnLst/>
              <a:rect l="l" t="t" r="r" b="b"/>
              <a:pathLst>
                <a:path w="8971" h="9678" extrusionOk="0">
                  <a:moveTo>
                    <a:pt x="8946" y="9238"/>
                  </a:moveTo>
                  <a:cubicBezTo>
                    <a:pt x="8946" y="9385"/>
                    <a:pt x="8970" y="9531"/>
                    <a:pt x="8946" y="9677"/>
                  </a:cubicBezTo>
                  <a:cubicBezTo>
                    <a:pt x="8970" y="9531"/>
                    <a:pt x="8946" y="9385"/>
                    <a:pt x="8946" y="9238"/>
                  </a:cubicBezTo>
                  <a:close/>
                  <a:moveTo>
                    <a:pt x="4096" y="1585"/>
                  </a:moveTo>
                  <a:cubicBezTo>
                    <a:pt x="3194" y="1950"/>
                    <a:pt x="2267" y="2267"/>
                    <a:pt x="1341" y="2535"/>
                  </a:cubicBezTo>
                  <a:cubicBezTo>
                    <a:pt x="1341" y="2584"/>
                    <a:pt x="1366" y="2633"/>
                    <a:pt x="1366" y="2706"/>
                  </a:cubicBezTo>
                  <a:cubicBezTo>
                    <a:pt x="2316" y="2438"/>
                    <a:pt x="3267" y="2121"/>
                    <a:pt x="4169" y="1755"/>
                  </a:cubicBezTo>
                  <a:close/>
                  <a:moveTo>
                    <a:pt x="5534" y="1170"/>
                  </a:moveTo>
                  <a:lnTo>
                    <a:pt x="5582" y="1146"/>
                  </a:lnTo>
                  <a:lnTo>
                    <a:pt x="5631" y="1122"/>
                  </a:lnTo>
                  <a:close/>
                  <a:moveTo>
                    <a:pt x="5095" y="122"/>
                  </a:moveTo>
                  <a:lnTo>
                    <a:pt x="5095" y="122"/>
                  </a:lnTo>
                  <a:cubicBezTo>
                    <a:pt x="3535" y="854"/>
                    <a:pt x="1926" y="1414"/>
                    <a:pt x="269" y="1829"/>
                  </a:cubicBezTo>
                  <a:lnTo>
                    <a:pt x="1" y="1902"/>
                  </a:lnTo>
                  <a:cubicBezTo>
                    <a:pt x="391" y="1829"/>
                    <a:pt x="634" y="1780"/>
                    <a:pt x="634" y="1780"/>
                  </a:cubicBezTo>
                  <a:lnTo>
                    <a:pt x="707" y="1780"/>
                  </a:lnTo>
                  <a:cubicBezTo>
                    <a:pt x="805" y="1755"/>
                    <a:pt x="927" y="1780"/>
                    <a:pt x="1024" y="1829"/>
                  </a:cubicBezTo>
                  <a:cubicBezTo>
                    <a:pt x="2048" y="1560"/>
                    <a:pt x="3023" y="1219"/>
                    <a:pt x="3998" y="805"/>
                  </a:cubicBezTo>
                  <a:cubicBezTo>
                    <a:pt x="4364" y="659"/>
                    <a:pt x="4754" y="488"/>
                    <a:pt x="5168" y="293"/>
                  </a:cubicBezTo>
                  <a:cubicBezTo>
                    <a:pt x="5339" y="220"/>
                    <a:pt x="5558" y="293"/>
                    <a:pt x="5655" y="464"/>
                  </a:cubicBezTo>
                  <a:lnTo>
                    <a:pt x="5802" y="366"/>
                  </a:lnTo>
                  <a:cubicBezTo>
                    <a:pt x="5680" y="98"/>
                    <a:pt x="5363" y="0"/>
                    <a:pt x="5095" y="122"/>
                  </a:cubicBezTo>
                  <a:close/>
                  <a:moveTo>
                    <a:pt x="269" y="3023"/>
                  </a:moveTo>
                  <a:lnTo>
                    <a:pt x="269" y="3023"/>
                  </a:lnTo>
                  <a:cubicBezTo>
                    <a:pt x="269" y="3047"/>
                    <a:pt x="269" y="3096"/>
                    <a:pt x="293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-81819" y="2568490"/>
              <a:ext cx="99348" cy="68813"/>
            </a:xfrm>
            <a:custGeom>
              <a:avLst/>
              <a:gdLst/>
              <a:ahLst/>
              <a:cxnLst/>
              <a:rect l="l" t="t" r="r" b="b"/>
              <a:pathLst>
                <a:path w="3169" h="2195" extrusionOk="0">
                  <a:moveTo>
                    <a:pt x="3120" y="1"/>
                  </a:moveTo>
                  <a:cubicBezTo>
                    <a:pt x="2949" y="147"/>
                    <a:pt x="2413" y="805"/>
                    <a:pt x="1780" y="1025"/>
                  </a:cubicBezTo>
                  <a:cubicBezTo>
                    <a:pt x="951" y="1293"/>
                    <a:pt x="98" y="1025"/>
                    <a:pt x="73" y="1342"/>
                  </a:cubicBezTo>
                  <a:cubicBezTo>
                    <a:pt x="0" y="2195"/>
                    <a:pt x="2657" y="1610"/>
                    <a:pt x="3169" y="123"/>
                  </a:cubicBezTo>
                  <a:cubicBezTo>
                    <a:pt x="3169" y="74"/>
                    <a:pt x="3144" y="50"/>
                    <a:pt x="31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-447861" y="2800794"/>
              <a:ext cx="59628" cy="120008"/>
            </a:xfrm>
            <a:custGeom>
              <a:avLst/>
              <a:gdLst/>
              <a:ahLst/>
              <a:cxnLst/>
              <a:rect l="l" t="t" r="r" b="b"/>
              <a:pathLst>
                <a:path w="1902" h="3828" extrusionOk="0">
                  <a:moveTo>
                    <a:pt x="854" y="25"/>
                  </a:moveTo>
                  <a:cubicBezTo>
                    <a:pt x="878" y="245"/>
                    <a:pt x="1122" y="1049"/>
                    <a:pt x="927" y="1707"/>
                  </a:cubicBezTo>
                  <a:cubicBezTo>
                    <a:pt x="708" y="2536"/>
                    <a:pt x="1" y="3096"/>
                    <a:pt x="244" y="3291"/>
                  </a:cubicBezTo>
                  <a:cubicBezTo>
                    <a:pt x="927" y="3828"/>
                    <a:pt x="1902" y="1293"/>
                    <a:pt x="951" y="25"/>
                  </a:cubicBezTo>
                  <a:cubicBezTo>
                    <a:pt x="903" y="1"/>
                    <a:pt x="878" y="1"/>
                    <a:pt x="85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-294278" y="2866535"/>
              <a:ext cx="49721" cy="110070"/>
            </a:xfrm>
            <a:custGeom>
              <a:avLst/>
              <a:gdLst/>
              <a:ahLst/>
              <a:cxnLst/>
              <a:rect l="l" t="t" r="r" b="b"/>
              <a:pathLst>
                <a:path w="1586" h="3511" extrusionOk="0">
                  <a:moveTo>
                    <a:pt x="1" y="24"/>
                  </a:moveTo>
                  <a:cubicBezTo>
                    <a:pt x="683" y="1268"/>
                    <a:pt x="440" y="3218"/>
                    <a:pt x="732" y="3291"/>
                  </a:cubicBezTo>
                  <a:cubicBezTo>
                    <a:pt x="1585" y="3510"/>
                    <a:pt x="1049" y="878"/>
                    <a:pt x="98" y="0"/>
                  </a:cubicBezTo>
                  <a:cubicBezTo>
                    <a:pt x="74" y="0"/>
                    <a:pt x="25" y="0"/>
                    <a:pt x="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-259103" y="2639561"/>
              <a:ext cx="22948" cy="80287"/>
            </a:xfrm>
            <a:custGeom>
              <a:avLst/>
              <a:gdLst/>
              <a:ahLst/>
              <a:cxnLst/>
              <a:rect l="l" t="t" r="r" b="b"/>
              <a:pathLst>
                <a:path w="732" h="2561" extrusionOk="0">
                  <a:moveTo>
                    <a:pt x="49" y="25"/>
                  </a:moveTo>
                  <a:cubicBezTo>
                    <a:pt x="390" y="951"/>
                    <a:pt x="0" y="2219"/>
                    <a:pt x="195" y="2316"/>
                  </a:cubicBezTo>
                  <a:cubicBezTo>
                    <a:pt x="731" y="2560"/>
                    <a:pt x="658" y="732"/>
                    <a:pt x="122" y="25"/>
                  </a:cubicBezTo>
                  <a:cubicBezTo>
                    <a:pt x="98" y="1"/>
                    <a:pt x="73" y="1"/>
                    <a:pt x="49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37374" y="2751888"/>
              <a:ext cx="103957" cy="241520"/>
            </a:xfrm>
            <a:custGeom>
              <a:avLst/>
              <a:gdLst/>
              <a:ahLst/>
              <a:cxnLst/>
              <a:rect l="l" t="t" r="r" b="b"/>
              <a:pathLst>
                <a:path w="3316" h="7704" extrusionOk="0">
                  <a:moveTo>
                    <a:pt x="147" y="391"/>
                  </a:moveTo>
                  <a:cubicBezTo>
                    <a:pt x="829" y="2121"/>
                    <a:pt x="1341" y="3901"/>
                    <a:pt x="1707" y="5729"/>
                  </a:cubicBezTo>
                  <a:cubicBezTo>
                    <a:pt x="1877" y="6753"/>
                    <a:pt x="1439" y="7435"/>
                    <a:pt x="1731" y="7484"/>
                  </a:cubicBezTo>
                  <a:cubicBezTo>
                    <a:pt x="3316" y="7703"/>
                    <a:pt x="1731" y="3218"/>
                    <a:pt x="342" y="293"/>
                  </a:cubicBezTo>
                  <a:cubicBezTo>
                    <a:pt x="171" y="1"/>
                    <a:pt x="1" y="98"/>
                    <a:pt x="147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15840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18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5" name="Google Shape;1665;p18"/>
          <p:cNvSpPr/>
          <p:nvPr/>
        </p:nvSpPr>
        <p:spPr>
          <a:xfrm rot="6280066">
            <a:off x="-112990" y="59706"/>
            <a:ext cx="986844" cy="572409"/>
          </a:xfrm>
          <a:custGeom>
            <a:avLst/>
            <a:gdLst/>
            <a:ahLst/>
            <a:cxnLst/>
            <a:rect l="l" t="t" r="r" b="b"/>
            <a:pathLst>
              <a:path w="47207" h="27382" extrusionOk="0">
                <a:moveTo>
                  <a:pt x="5685" y="9705"/>
                </a:moveTo>
                <a:cubicBezTo>
                  <a:pt x="0" y="8527"/>
                  <a:pt x="1733" y="0"/>
                  <a:pt x="7418" y="1179"/>
                </a:cubicBezTo>
                <a:cubicBezTo>
                  <a:pt x="18231" y="3397"/>
                  <a:pt x="19132" y="6724"/>
                  <a:pt x="21628" y="15874"/>
                </a:cubicBezTo>
                <a:lnTo>
                  <a:pt x="21628" y="15874"/>
                </a:lnTo>
                <a:lnTo>
                  <a:pt x="21836" y="16637"/>
                </a:lnTo>
                <a:cubicBezTo>
                  <a:pt x="21974" y="17330"/>
                  <a:pt x="22321" y="18023"/>
                  <a:pt x="22806" y="18578"/>
                </a:cubicBezTo>
                <a:cubicBezTo>
                  <a:pt x="22876" y="18647"/>
                  <a:pt x="22945" y="18647"/>
                  <a:pt x="23014" y="18647"/>
                </a:cubicBezTo>
                <a:lnTo>
                  <a:pt x="23014" y="18647"/>
                </a:lnTo>
                <a:cubicBezTo>
                  <a:pt x="23291" y="18647"/>
                  <a:pt x="23569" y="18509"/>
                  <a:pt x="23846" y="18301"/>
                </a:cubicBezTo>
                <a:cubicBezTo>
                  <a:pt x="24955" y="17538"/>
                  <a:pt x="25856" y="16429"/>
                  <a:pt x="26411" y="15181"/>
                </a:cubicBezTo>
                <a:cubicBezTo>
                  <a:pt x="28490" y="10883"/>
                  <a:pt x="30639" y="8249"/>
                  <a:pt x="33343" y="6655"/>
                </a:cubicBezTo>
                <a:cubicBezTo>
                  <a:pt x="36185" y="4922"/>
                  <a:pt x="39165" y="4575"/>
                  <a:pt x="42978" y="4853"/>
                </a:cubicBezTo>
                <a:cubicBezTo>
                  <a:pt x="45335" y="4991"/>
                  <a:pt x="47206" y="7071"/>
                  <a:pt x="46998" y="9497"/>
                </a:cubicBezTo>
                <a:cubicBezTo>
                  <a:pt x="46790" y="11923"/>
                  <a:pt x="44711" y="13726"/>
                  <a:pt x="42354" y="13518"/>
                </a:cubicBezTo>
                <a:cubicBezTo>
                  <a:pt x="40275" y="13379"/>
                  <a:pt x="38819" y="13518"/>
                  <a:pt x="37779" y="14072"/>
                </a:cubicBezTo>
                <a:cubicBezTo>
                  <a:pt x="36670" y="14765"/>
                  <a:pt x="35561" y="16290"/>
                  <a:pt x="34174" y="19063"/>
                </a:cubicBezTo>
                <a:cubicBezTo>
                  <a:pt x="32927" y="21766"/>
                  <a:pt x="30917" y="24054"/>
                  <a:pt x="28490" y="25718"/>
                </a:cubicBezTo>
                <a:cubicBezTo>
                  <a:pt x="26757" y="26757"/>
                  <a:pt x="24816" y="27381"/>
                  <a:pt x="22806" y="27381"/>
                </a:cubicBezTo>
                <a:lnTo>
                  <a:pt x="22806" y="27381"/>
                </a:lnTo>
                <a:cubicBezTo>
                  <a:pt x="20588" y="27312"/>
                  <a:pt x="18508" y="26480"/>
                  <a:pt x="16914" y="24955"/>
                </a:cubicBezTo>
                <a:cubicBezTo>
                  <a:pt x="15181" y="23292"/>
                  <a:pt x="14003" y="21212"/>
                  <a:pt x="13448" y="18924"/>
                </a:cubicBezTo>
                <a:lnTo>
                  <a:pt x="13240" y="18162"/>
                </a:lnTo>
                <a:lnTo>
                  <a:pt x="13240" y="18162"/>
                </a:lnTo>
                <a:cubicBezTo>
                  <a:pt x="11785" y="12755"/>
                  <a:pt x="11299" y="10814"/>
                  <a:pt x="5685" y="9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66" name="Google Shape;1666;p18"/>
          <p:cNvGrpSpPr/>
          <p:nvPr/>
        </p:nvGrpSpPr>
        <p:grpSpPr>
          <a:xfrm>
            <a:off x="9819768" y="-122424"/>
            <a:ext cx="1082056" cy="1018160"/>
            <a:chOff x="-2303969" y="2568490"/>
            <a:chExt cx="996491" cy="937647"/>
          </a:xfrm>
        </p:grpSpPr>
        <p:sp>
          <p:nvSpPr>
            <p:cNvPr id="1667" name="Google Shape;1667;p18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5" name="Google Shape;1675;p18"/>
          <p:cNvGrpSpPr/>
          <p:nvPr/>
        </p:nvGrpSpPr>
        <p:grpSpPr>
          <a:xfrm>
            <a:off x="11409025" y="1120407"/>
            <a:ext cx="1403017" cy="894604"/>
            <a:chOff x="-411182" y="4614893"/>
            <a:chExt cx="1052263" cy="670953"/>
          </a:xfrm>
        </p:grpSpPr>
        <p:sp>
          <p:nvSpPr>
            <p:cNvPr id="1676" name="Google Shape;1676;p18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18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18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8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8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18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0" name="Google Shape;1690;p18"/>
          <p:cNvGrpSpPr/>
          <p:nvPr/>
        </p:nvGrpSpPr>
        <p:grpSpPr>
          <a:xfrm>
            <a:off x="11542067" y="2229985"/>
            <a:ext cx="1136948" cy="1161993"/>
            <a:chOff x="5476225" y="2379800"/>
            <a:chExt cx="1121250" cy="1145950"/>
          </a:xfrm>
        </p:grpSpPr>
        <p:sp>
          <p:nvSpPr>
            <p:cNvPr id="1691" name="Google Shape;1691;p18"/>
            <p:cNvSpPr/>
            <p:nvPr/>
          </p:nvSpPr>
          <p:spPr>
            <a:xfrm>
              <a:off x="5476225" y="2379800"/>
              <a:ext cx="1121250" cy="1145950"/>
            </a:xfrm>
            <a:custGeom>
              <a:avLst/>
              <a:gdLst/>
              <a:ahLst/>
              <a:cxnLst/>
              <a:rect l="l" t="t" r="r" b="b"/>
              <a:pathLst>
                <a:path w="44850" h="45838" extrusionOk="0">
                  <a:moveTo>
                    <a:pt x="38749" y="11102"/>
                  </a:moveTo>
                  <a:cubicBezTo>
                    <a:pt x="37363" y="11171"/>
                    <a:pt x="35977" y="11587"/>
                    <a:pt x="34729" y="12280"/>
                  </a:cubicBezTo>
                  <a:cubicBezTo>
                    <a:pt x="35907" y="11587"/>
                    <a:pt x="37294" y="11171"/>
                    <a:pt x="38749" y="11102"/>
                  </a:cubicBezTo>
                  <a:close/>
                  <a:moveTo>
                    <a:pt x="38982" y="15240"/>
                  </a:moveTo>
                  <a:cubicBezTo>
                    <a:pt x="38311" y="16073"/>
                    <a:pt x="37534" y="16813"/>
                    <a:pt x="36678" y="17450"/>
                  </a:cubicBezTo>
                  <a:lnTo>
                    <a:pt x="36678" y="17450"/>
                  </a:lnTo>
                  <a:cubicBezTo>
                    <a:pt x="37525" y="16807"/>
                    <a:pt x="38290" y="16061"/>
                    <a:pt x="38982" y="15240"/>
                  </a:cubicBezTo>
                  <a:close/>
                  <a:moveTo>
                    <a:pt x="7417" y="36057"/>
                  </a:moveTo>
                  <a:lnTo>
                    <a:pt x="7417" y="36057"/>
                  </a:lnTo>
                  <a:cubicBezTo>
                    <a:pt x="7348" y="36473"/>
                    <a:pt x="7487" y="36888"/>
                    <a:pt x="7695" y="37235"/>
                  </a:cubicBezTo>
                  <a:cubicBezTo>
                    <a:pt x="7417" y="36888"/>
                    <a:pt x="7348" y="36473"/>
                    <a:pt x="7417" y="36057"/>
                  </a:cubicBezTo>
                  <a:close/>
                  <a:moveTo>
                    <a:pt x="27284" y="1"/>
                  </a:moveTo>
                  <a:cubicBezTo>
                    <a:pt x="26637" y="1"/>
                    <a:pt x="26010" y="217"/>
                    <a:pt x="25509" y="635"/>
                  </a:cubicBezTo>
                  <a:cubicBezTo>
                    <a:pt x="23776" y="1882"/>
                    <a:pt x="21628" y="5071"/>
                    <a:pt x="19617" y="11102"/>
                  </a:cubicBezTo>
                  <a:cubicBezTo>
                    <a:pt x="16845" y="7289"/>
                    <a:pt x="14141" y="5348"/>
                    <a:pt x="12062" y="4932"/>
                  </a:cubicBezTo>
                  <a:cubicBezTo>
                    <a:pt x="11772" y="4850"/>
                    <a:pt x="11476" y="4810"/>
                    <a:pt x="11182" y="4810"/>
                  </a:cubicBezTo>
                  <a:cubicBezTo>
                    <a:pt x="10489" y="4810"/>
                    <a:pt x="9803" y="5029"/>
                    <a:pt x="9220" y="5418"/>
                  </a:cubicBezTo>
                  <a:cubicBezTo>
                    <a:pt x="8388" y="6041"/>
                    <a:pt x="7903" y="7012"/>
                    <a:pt x="7903" y="7982"/>
                  </a:cubicBezTo>
                  <a:cubicBezTo>
                    <a:pt x="7695" y="10201"/>
                    <a:pt x="8734" y="13528"/>
                    <a:pt x="11646" y="17548"/>
                  </a:cubicBezTo>
                  <a:cubicBezTo>
                    <a:pt x="11490" y="17546"/>
                    <a:pt x="11336" y="17545"/>
                    <a:pt x="11184" y="17545"/>
                  </a:cubicBezTo>
                  <a:cubicBezTo>
                    <a:pt x="6507" y="17545"/>
                    <a:pt x="3203" y="18563"/>
                    <a:pt x="1525" y="19905"/>
                  </a:cubicBezTo>
                  <a:cubicBezTo>
                    <a:pt x="763" y="20460"/>
                    <a:pt x="208" y="21361"/>
                    <a:pt x="70" y="22262"/>
                  </a:cubicBezTo>
                  <a:cubicBezTo>
                    <a:pt x="0" y="23302"/>
                    <a:pt x="416" y="24203"/>
                    <a:pt x="1109" y="24896"/>
                  </a:cubicBezTo>
                  <a:cubicBezTo>
                    <a:pt x="2496" y="26282"/>
                    <a:pt x="5476" y="27461"/>
                    <a:pt x="10121" y="27946"/>
                  </a:cubicBezTo>
                  <a:cubicBezTo>
                    <a:pt x="7140" y="31135"/>
                    <a:pt x="5754" y="33977"/>
                    <a:pt x="5615" y="35918"/>
                  </a:cubicBezTo>
                  <a:cubicBezTo>
                    <a:pt x="5546" y="36819"/>
                    <a:pt x="5754" y="37720"/>
                    <a:pt x="6378" y="38413"/>
                  </a:cubicBezTo>
                  <a:cubicBezTo>
                    <a:pt x="6940" y="39038"/>
                    <a:pt x="7727" y="39325"/>
                    <a:pt x="8536" y="39325"/>
                  </a:cubicBezTo>
                  <a:cubicBezTo>
                    <a:pt x="8625" y="39325"/>
                    <a:pt x="8714" y="39321"/>
                    <a:pt x="8804" y="39314"/>
                  </a:cubicBezTo>
                  <a:cubicBezTo>
                    <a:pt x="10675" y="39245"/>
                    <a:pt x="13379" y="37928"/>
                    <a:pt x="16706" y="34947"/>
                  </a:cubicBezTo>
                  <a:cubicBezTo>
                    <a:pt x="16914" y="39384"/>
                    <a:pt x="18023" y="42780"/>
                    <a:pt x="19409" y="44444"/>
                  </a:cubicBezTo>
                  <a:cubicBezTo>
                    <a:pt x="19964" y="45206"/>
                    <a:pt x="20796" y="45692"/>
                    <a:pt x="21697" y="45830"/>
                  </a:cubicBezTo>
                  <a:cubicBezTo>
                    <a:pt x="21762" y="45835"/>
                    <a:pt x="21827" y="45838"/>
                    <a:pt x="21893" y="45838"/>
                  </a:cubicBezTo>
                  <a:cubicBezTo>
                    <a:pt x="22736" y="45838"/>
                    <a:pt x="23609" y="45429"/>
                    <a:pt x="24123" y="44721"/>
                  </a:cubicBezTo>
                  <a:cubicBezTo>
                    <a:pt x="25232" y="43335"/>
                    <a:pt x="26133" y="40493"/>
                    <a:pt x="26480" y="35848"/>
                  </a:cubicBezTo>
                  <a:cubicBezTo>
                    <a:pt x="29045" y="39106"/>
                    <a:pt x="31748" y="40701"/>
                    <a:pt x="33758" y="40978"/>
                  </a:cubicBezTo>
                  <a:cubicBezTo>
                    <a:pt x="34006" y="41031"/>
                    <a:pt x="34259" y="41057"/>
                    <a:pt x="34511" y="41057"/>
                  </a:cubicBezTo>
                  <a:cubicBezTo>
                    <a:pt x="35246" y="41057"/>
                    <a:pt x="35981" y="40836"/>
                    <a:pt x="36600" y="40423"/>
                  </a:cubicBezTo>
                  <a:cubicBezTo>
                    <a:pt x="37432" y="39730"/>
                    <a:pt x="37848" y="38760"/>
                    <a:pt x="37848" y="37720"/>
                  </a:cubicBezTo>
                  <a:cubicBezTo>
                    <a:pt x="37848" y="35848"/>
                    <a:pt x="36739" y="33076"/>
                    <a:pt x="33897" y="29818"/>
                  </a:cubicBezTo>
                  <a:cubicBezTo>
                    <a:pt x="38195" y="29748"/>
                    <a:pt x="41314" y="29263"/>
                    <a:pt x="42978" y="28501"/>
                  </a:cubicBezTo>
                  <a:cubicBezTo>
                    <a:pt x="43879" y="28154"/>
                    <a:pt x="44503" y="27461"/>
                    <a:pt x="44711" y="26560"/>
                  </a:cubicBezTo>
                  <a:cubicBezTo>
                    <a:pt x="44849" y="25659"/>
                    <a:pt x="44433" y="24757"/>
                    <a:pt x="43671" y="24272"/>
                  </a:cubicBezTo>
                  <a:cubicBezTo>
                    <a:pt x="42285" y="23094"/>
                    <a:pt x="39442" y="21846"/>
                    <a:pt x="34867" y="20529"/>
                  </a:cubicBezTo>
                  <a:cubicBezTo>
                    <a:pt x="38611" y="18727"/>
                    <a:pt x="40829" y="16301"/>
                    <a:pt x="41661" y="14221"/>
                  </a:cubicBezTo>
                  <a:cubicBezTo>
                    <a:pt x="42146" y="13181"/>
                    <a:pt x="42146" y="12003"/>
                    <a:pt x="41661" y="10963"/>
                  </a:cubicBezTo>
                  <a:cubicBezTo>
                    <a:pt x="41134" y="9976"/>
                    <a:pt x="40108" y="9364"/>
                    <a:pt x="38997" y="9364"/>
                  </a:cubicBezTo>
                  <a:cubicBezTo>
                    <a:pt x="38937" y="9364"/>
                    <a:pt x="38878" y="9365"/>
                    <a:pt x="38819" y="9369"/>
                  </a:cubicBezTo>
                  <a:cubicBezTo>
                    <a:pt x="38759" y="9367"/>
                    <a:pt x="38698" y="9366"/>
                    <a:pt x="38636" y="9366"/>
                  </a:cubicBezTo>
                  <a:cubicBezTo>
                    <a:pt x="36692" y="9366"/>
                    <a:pt x="33777" y="10429"/>
                    <a:pt x="30015" y="13251"/>
                  </a:cubicBezTo>
                  <a:cubicBezTo>
                    <a:pt x="31263" y="8953"/>
                    <a:pt x="31263" y="5140"/>
                    <a:pt x="30431" y="2783"/>
                  </a:cubicBezTo>
                  <a:cubicBezTo>
                    <a:pt x="30154" y="1744"/>
                    <a:pt x="29461" y="843"/>
                    <a:pt x="28559" y="288"/>
                  </a:cubicBezTo>
                  <a:cubicBezTo>
                    <a:pt x="28146" y="95"/>
                    <a:pt x="27711" y="1"/>
                    <a:pt x="272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5798550" y="2706900"/>
              <a:ext cx="480050" cy="491150"/>
            </a:xfrm>
            <a:custGeom>
              <a:avLst/>
              <a:gdLst/>
              <a:ahLst/>
              <a:cxnLst/>
              <a:rect l="l" t="t" r="r" b="b"/>
              <a:pathLst>
                <a:path w="19202" h="19646" extrusionOk="0">
                  <a:moveTo>
                    <a:pt x="11896" y="1"/>
                  </a:moveTo>
                  <a:cubicBezTo>
                    <a:pt x="11747" y="1"/>
                    <a:pt x="11609" y="65"/>
                    <a:pt x="11507" y="167"/>
                  </a:cubicBezTo>
                  <a:cubicBezTo>
                    <a:pt x="10745" y="652"/>
                    <a:pt x="9774" y="2246"/>
                    <a:pt x="8804" y="5365"/>
                  </a:cubicBezTo>
                  <a:cubicBezTo>
                    <a:pt x="8804" y="5435"/>
                    <a:pt x="8735" y="5504"/>
                    <a:pt x="8665" y="5573"/>
                  </a:cubicBezTo>
                  <a:cubicBezTo>
                    <a:pt x="8592" y="5623"/>
                    <a:pt x="8509" y="5646"/>
                    <a:pt x="8431" y="5646"/>
                  </a:cubicBezTo>
                  <a:cubicBezTo>
                    <a:pt x="8287" y="5646"/>
                    <a:pt x="8156" y="5569"/>
                    <a:pt x="8111" y="5435"/>
                  </a:cubicBezTo>
                  <a:cubicBezTo>
                    <a:pt x="6794" y="3425"/>
                    <a:pt x="5477" y="2454"/>
                    <a:pt x="4645" y="2246"/>
                  </a:cubicBezTo>
                  <a:cubicBezTo>
                    <a:pt x="4572" y="2225"/>
                    <a:pt x="4497" y="2215"/>
                    <a:pt x="4423" y="2215"/>
                  </a:cubicBezTo>
                  <a:cubicBezTo>
                    <a:pt x="4006" y="2215"/>
                    <a:pt x="3616" y="2527"/>
                    <a:pt x="3674" y="2939"/>
                  </a:cubicBezTo>
                  <a:cubicBezTo>
                    <a:pt x="3536" y="3910"/>
                    <a:pt x="4160" y="5504"/>
                    <a:pt x="5754" y="7514"/>
                  </a:cubicBezTo>
                  <a:cubicBezTo>
                    <a:pt x="5823" y="7584"/>
                    <a:pt x="5893" y="7722"/>
                    <a:pt x="5893" y="7792"/>
                  </a:cubicBezTo>
                  <a:cubicBezTo>
                    <a:pt x="5823" y="8069"/>
                    <a:pt x="5685" y="8208"/>
                    <a:pt x="5407" y="8208"/>
                  </a:cubicBezTo>
                  <a:cubicBezTo>
                    <a:pt x="4992" y="8174"/>
                    <a:pt x="4601" y="8158"/>
                    <a:pt x="4233" y="8158"/>
                  </a:cubicBezTo>
                  <a:cubicBezTo>
                    <a:pt x="2328" y="8158"/>
                    <a:pt x="1056" y="8575"/>
                    <a:pt x="416" y="9039"/>
                  </a:cubicBezTo>
                  <a:cubicBezTo>
                    <a:pt x="208" y="9178"/>
                    <a:pt x="70" y="9386"/>
                    <a:pt x="0" y="9594"/>
                  </a:cubicBezTo>
                  <a:cubicBezTo>
                    <a:pt x="0" y="9802"/>
                    <a:pt x="139" y="10010"/>
                    <a:pt x="278" y="10148"/>
                  </a:cubicBezTo>
                  <a:cubicBezTo>
                    <a:pt x="902" y="10772"/>
                    <a:pt x="2357" y="11258"/>
                    <a:pt x="4853" y="11396"/>
                  </a:cubicBezTo>
                  <a:cubicBezTo>
                    <a:pt x="4922" y="11396"/>
                    <a:pt x="5061" y="11466"/>
                    <a:pt x="5130" y="11535"/>
                  </a:cubicBezTo>
                  <a:cubicBezTo>
                    <a:pt x="5269" y="11673"/>
                    <a:pt x="5269" y="11951"/>
                    <a:pt x="5130" y="12089"/>
                  </a:cubicBezTo>
                  <a:cubicBezTo>
                    <a:pt x="3466" y="13684"/>
                    <a:pt x="2704" y="15070"/>
                    <a:pt x="2635" y="15902"/>
                  </a:cubicBezTo>
                  <a:cubicBezTo>
                    <a:pt x="2565" y="16110"/>
                    <a:pt x="2635" y="16318"/>
                    <a:pt x="2773" y="16456"/>
                  </a:cubicBezTo>
                  <a:cubicBezTo>
                    <a:pt x="2875" y="16558"/>
                    <a:pt x="2976" y="16622"/>
                    <a:pt x="3105" y="16622"/>
                  </a:cubicBezTo>
                  <a:cubicBezTo>
                    <a:pt x="3152" y="16622"/>
                    <a:pt x="3203" y="16614"/>
                    <a:pt x="3258" y="16595"/>
                  </a:cubicBezTo>
                  <a:cubicBezTo>
                    <a:pt x="4090" y="16595"/>
                    <a:pt x="5407" y="15833"/>
                    <a:pt x="7071" y="14169"/>
                  </a:cubicBezTo>
                  <a:cubicBezTo>
                    <a:pt x="7158" y="14082"/>
                    <a:pt x="7259" y="14043"/>
                    <a:pt x="7356" y="14043"/>
                  </a:cubicBezTo>
                  <a:cubicBezTo>
                    <a:pt x="7568" y="14043"/>
                    <a:pt x="7764" y="14230"/>
                    <a:pt x="7764" y="14516"/>
                  </a:cubicBezTo>
                  <a:cubicBezTo>
                    <a:pt x="7764" y="16803"/>
                    <a:pt x="8249" y="18536"/>
                    <a:pt x="8873" y="19299"/>
                  </a:cubicBezTo>
                  <a:cubicBezTo>
                    <a:pt x="8943" y="19506"/>
                    <a:pt x="9151" y="19576"/>
                    <a:pt x="9358" y="19645"/>
                  </a:cubicBezTo>
                  <a:cubicBezTo>
                    <a:pt x="9497" y="19645"/>
                    <a:pt x="9636" y="19576"/>
                    <a:pt x="9774" y="19437"/>
                  </a:cubicBezTo>
                  <a:cubicBezTo>
                    <a:pt x="10260" y="18813"/>
                    <a:pt x="10676" y="17288"/>
                    <a:pt x="10745" y="14654"/>
                  </a:cubicBezTo>
                  <a:cubicBezTo>
                    <a:pt x="10745" y="14400"/>
                    <a:pt x="10926" y="14250"/>
                    <a:pt x="11129" y="14250"/>
                  </a:cubicBezTo>
                  <a:cubicBezTo>
                    <a:pt x="11260" y="14250"/>
                    <a:pt x="11399" y="14311"/>
                    <a:pt x="11507" y="14446"/>
                  </a:cubicBezTo>
                  <a:cubicBezTo>
                    <a:pt x="12755" y="16387"/>
                    <a:pt x="14072" y="17288"/>
                    <a:pt x="14973" y="17427"/>
                  </a:cubicBezTo>
                  <a:cubicBezTo>
                    <a:pt x="15048" y="17445"/>
                    <a:pt x="15117" y="17454"/>
                    <a:pt x="15184" y="17454"/>
                  </a:cubicBezTo>
                  <a:cubicBezTo>
                    <a:pt x="15367" y="17454"/>
                    <a:pt x="15533" y="17390"/>
                    <a:pt x="15736" y="17288"/>
                  </a:cubicBezTo>
                  <a:cubicBezTo>
                    <a:pt x="15874" y="17150"/>
                    <a:pt x="15944" y="16942"/>
                    <a:pt x="15944" y="16664"/>
                  </a:cubicBezTo>
                  <a:cubicBezTo>
                    <a:pt x="15944" y="15833"/>
                    <a:pt x="15320" y="14516"/>
                    <a:pt x="13726" y="12921"/>
                  </a:cubicBezTo>
                  <a:cubicBezTo>
                    <a:pt x="13656" y="12852"/>
                    <a:pt x="13587" y="12713"/>
                    <a:pt x="13587" y="12644"/>
                  </a:cubicBezTo>
                  <a:cubicBezTo>
                    <a:pt x="13587" y="12367"/>
                    <a:pt x="13795" y="12228"/>
                    <a:pt x="14003" y="12228"/>
                  </a:cubicBezTo>
                  <a:cubicBezTo>
                    <a:pt x="14342" y="12256"/>
                    <a:pt x="14679" y="12270"/>
                    <a:pt x="15014" y="12270"/>
                  </a:cubicBezTo>
                  <a:cubicBezTo>
                    <a:pt x="16317" y="12270"/>
                    <a:pt x="17586" y="12060"/>
                    <a:pt x="18855" y="11673"/>
                  </a:cubicBezTo>
                  <a:cubicBezTo>
                    <a:pt x="19063" y="11535"/>
                    <a:pt x="19202" y="11466"/>
                    <a:pt x="19202" y="11396"/>
                  </a:cubicBezTo>
                  <a:cubicBezTo>
                    <a:pt x="19202" y="11327"/>
                    <a:pt x="19063" y="11258"/>
                    <a:pt x="18924" y="11050"/>
                  </a:cubicBezTo>
                  <a:cubicBezTo>
                    <a:pt x="18301" y="10495"/>
                    <a:pt x="16706" y="9871"/>
                    <a:pt x="14003" y="9247"/>
                  </a:cubicBezTo>
                  <a:cubicBezTo>
                    <a:pt x="13656" y="9109"/>
                    <a:pt x="13656" y="8554"/>
                    <a:pt x="14003" y="8415"/>
                  </a:cubicBezTo>
                  <a:cubicBezTo>
                    <a:pt x="16221" y="7653"/>
                    <a:pt x="17399" y="6475"/>
                    <a:pt x="17815" y="5504"/>
                  </a:cubicBezTo>
                  <a:cubicBezTo>
                    <a:pt x="17954" y="5227"/>
                    <a:pt x="17954" y="4880"/>
                    <a:pt x="17885" y="4603"/>
                  </a:cubicBezTo>
                  <a:cubicBezTo>
                    <a:pt x="17729" y="4447"/>
                    <a:pt x="17573" y="4369"/>
                    <a:pt x="17388" y="4369"/>
                  </a:cubicBezTo>
                  <a:cubicBezTo>
                    <a:pt x="17326" y="4369"/>
                    <a:pt x="17261" y="4378"/>
                    <a:pt x="17191" y="4395"/>
                  </a:cubicBezTo>
                  <a:cubicBezTo>
                    <a:pt x="16290" y="4395"/>
                    <a:pt x="14696" y="5019"/>
                    <a:pt x="12547" y="6890"/>
                  </a:cubicBezTo>
                  <a:cubicBezTo>
                    <a:pt x="12449" y="6940"/>
                    <a:pt x="12351" y="6989"/>
                    <a:pt x="12253" y="6989"/>
                  </a:cubicBezTo>
                  <a:cubicBezTo>
                    <a:pt x="12212" y="6989"/>
                    <a:pt x="12172" y="6980"/>
                    <a:pt x="12131" y="6960"/>
                  </a:cubicBezTo>
                  <a:cubicBezTo>
                    <a:pt x="11923" y="6821"/>
                    <a:pt x="11785" y="6613"/>
                    <a:pt x="11854" y="6405"/>
                  </a:cubicBezTo>
                  <a:cubicBezTo>
                    <a:pt x="12755" y="4672"/>
                    <a:pt x="12963" y="2662"/>
                    <a:pt x="12547" y="721"/>
                  </a:cubicBezTo>
                  <a:cubicBezTo>
                    <a:pt x="12478" y="444"/>
                    <a:pt x="12339" y="236"/>
                    <a:pt x="12062" y="28"/>
                  </a:cubicBezTo>
                  <a:cubicBezTo>
                    <a:pt x="12006" y="9"/>
                    <a:pt x="11950" y="1"/>
                    <a:pt x="11896" y="1"/>
                  </a:cubicBezTo>
                  <a:close/>
                </a:path>
              </a:pathLst>
            </a:custGeom>
            <a:solidFill>
              <a:srgbClr val="FFFFFF"/>
            </a:solidFill>
            <a:ln w="22525" cap="flat" cmpd="sng">
              <a:solidFill>
                <a:srgbClr val="000000"/>
              </a:solidFill>
              <a:prstDash val="solid"/>
              <a:miter lim="693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3" name="Google Shape;1693;p18"/>
          <p:cNvGrpSpPr/>
          <p:nvPr/>
        </p:nvGrpSpPr>
        <p:grpSpPr>
          <a:xfrm>
            <a:off x="1857254" y="-203903"/>
            <a:ext cx="1477025" cy="852747"/>
            <a:chOff x="4320375" y="4190225"/>
            <a:chExt cx="692875" cy="400025"/>
          </a:xfrm>
        </p:grpSpPr>
        <p:sp>
          <p:nvSpPr>
            <p:cNvPr id="1694" name="Google Shape;1694;p18"/>
            <p:cNvSpPr/>
            <p:nvPr/>
          </p:nvSpPr>
          <p:spPr>
            <a:xfrm>
              <a:off x="4320375" y="4190225"/>
              <a:ext cx="348925" cy="295350"/>
            </a:xfrm>
            <a:custGeom>
              <a:avLst/>
              <a:gdLst/>
              <a:ahLst/>
              <a:cxnLst/>
              <a:rect l="l" t="t" r="r" b="b"/>
              <a:pathLst>
                <a:path w="13957" h="11814" extrusionOk="0">
                  <a:moveTo>
                    <a:pt x="7477" y="1895"/>
                  </a:moveTo>
                  <a:cubicBezTo>
                    <a:pt x="13957" y="3789"/>
                    <a:pt x="12212" y="5533"/>
                    <a:pt x="11465" y="8026"/>
                  </a:cubicBezTo>
                  <a:cubicBezTo>
                    <a:pt x="10717" y="10518"/>
                    <a:pt x="7676" y="11814"/>
                    <a:pt x="4735" y="10917"/>
                  </a:cubicBezTo>
                  <a:cubicBezTo>
                    <a:pt x="1795" y="10019"/>
                    <a:pt x="0" y="7278"/>
                    <a:pt x="748" y="4786"/>
                  </a:cubicBezTo>
                  <a:cubicBezTo>
                    <a:pt x="1545" y="2293"/>
                    <a:pt x="1047" y="1"/>
                    <a:pt x="7477" y="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4664300" y="4296150"/>
              <a:ext cx="348950" cy="294100"/>
            </a:xfrm>
            <a:custGeom>
              <a:avLst/>
              <a:gdLst/>
              <a:ahLst/>
              <a:cxnLst/>
              <a:rect l="l" t="t" r="r" b="b"/>
              <a:pathLst>
                <a:path w="13958" h="11764" extrusionOk="0">
                  <a:moveTo>
                    <a:pt x="7477" y="1895"/>
                  </a:moveTo>
                  <a:cubicBezTo>
                    <a:pt x="13957" y="3739"/>
                    <a:pt x="12212" y="5533"/>
                    <a:pt x="11465" y="8026"/>
                  </a:cubicBezTo>
                  <a:cubicBezTo>
                    <a:pt x="10717" y="10518"/>
                    <a:pt x="7726" y="11764"/>
                    <a:pt x="4736" y="10867"/>
                  </a:cubicBezTo>
                  <a:cubicBezTo>
                    <a:pt x="1795" y="9970"/>
                    <a:pt x="0" y="7228"/>
                    <a:pt x="798" y="4736"/>
                  </a:cubicBezTo>
                  <a:cubicBezTo>
                    <a:pt x="1546" y="2243"/>
                    <a:pt x="1097" y="0"/>
                    <a:pt x="7477" y="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4582050" y="4302375"/>
              <a:ext cx="154550" cy="105950"/>
            </a:xfrm>
            <a:custGeom>
              <a:avLst/>
              <a:gdLst/>
              <a:ahLst/>
              <a:cxnLst/>
              <a:rect l="l" t="t" r="r" b="b"/>
              <a:pathLst>
                <a:path w="6182" h="4238" extrusionOk="0">
                  <a:moveTo>
                    <a:pt x="948" y="2044"/>
                  </a:moveTo>
                  <a:cubicBezTo>
                    <a:pt x="898" y="2593"/>
                    <a:pt x="1" y="2493"/>
                    <a:pt x="100" y="1895"/>
                  </a:cubicBezTo>
                  <a:cubicBezTo>
                    <a:pt x="200" y="948"/>
                    <a:pt x="948" y="200"/>
                    <a:pt x="1895" y="150"/>
                  </a:cubicBezTo>
                  <a:cubicBezTo>
                    <a:pt x="3141" y="1"/>
                    <a:pt x="4337" y="399"/>
                    <a:pt x="5284" y="1197"/>
                  </a:cubicBezTo>
                  <a:cubicBezTo>
                    <a:pt x="5982" y="1795"/>
                    <a:pt x="6181" y="2842"/>
                    <a:pt x="5683" y="3639"/>
                  </a:cubicBezTo>
                  <a:cubicBezTo>
                    <a:pt x="5434" y="4238"/>
                    <a:pt x="4586" y="3789"/>
                    <a:pt x="4935" y="3241"/>
                  </a:cubicBezTo>
                  <a:cubicBezTo>
                    <a:pt x="5185" y="2742"/>
                    <a:pt x="5035" y="2194"/>
                    <a:pt x="4636" y="1845"/>
                  </a:cubicBezTo>
                  <a:cubicBezTo>
                    <a:pt x="4287" y="1546"/>
                    <a:pt x="3889" y="1297"/>
                    <a:pt x="3440" y="1147"/>
                  </a:cubicBezTo>
                  <a:cubicBezTo>
                    <a:pt x="2991" y="998"/>
                    <a:pt x="2493" y="948"/>
                    <a:pt x="2044" y="998"/>
                  </a:cubicBezTo>
                  <a:cubicBezTo>
                    <a:pt x="1496" y="1047"/>
                    <a:pt x="1047" y="1496"/>
                    <a:pt x="948" y="2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7" name="Google Shape;1697;p18"/>
          <p:cNvGrpSpPr/>
          <p:nvPr/>
        </p:nvGrpSpPr>
        <p:grpSpPr>
          <a:xfrm>
            <a:off x="-449715" y="1114994"/>
            <a:ext cx="1125005" cy="905436"/>
            <a:chOff x="5544625" y="3719588"/>
            <a:chExt cx="1767025" cy="1422150"/>
          </a:xfrm>
        </p:grpSpPr>
        <p:sp>
          <p:nvSpPr>
            <p:cNvPr id="1698" name="Google Shape;1698;p18"/>
            <p:cNvSpPr/>
            <p:nvPr/>
          </p:nvSpPr>
          <p:spPr>
            <a:xfrm>
              <a:off x="5544625" y="3719588"/>
              <a:ext cx="1767025" cy="1422150"/>
            </a:xfrm>
            <a:custGeom>
              <a:avLst/>
              <a:gdLst/>
              <a:ahLst/>
              <a:cxnLst/>
              <a:rect l="l" t="t" r="r" b="b"/>
              <a:pathLst>
                <a:path w="70681" h="56886" extrusionOk="0">
                  <a:moveTo>
                    <a:pt x="68736" y="25708"/>
                  </a:moveTo>
                  <a:cubicBezTo>
                    <a:pt x="66184" y="20542"/>
                    <a:pt x="60167" y="14525"/>
                    <a:pt x="47161" y="9846"/>
                  </a:cubicBezTo>
                  <a:cubicBezTo>
                    <a:pt x="46432" y="9542"/>
                    <a:pt x="45581" y="9299"/>
                    <a:pt x="44791" y="8995"/>
                  </a:cubicBezTo>
                  <a:cubicBezTo>
                    <a:pt x="17443" y="0"/>
                    <a:pt x="12520" y="11608"/>
                    <a:pt x="11912" y="13431"/>
                  </a:cubicBezTo>
                  <a:cubicBezTo>
                    <a:pt x="11365" y="14161"/>
                    <a:pt x="10879" y="15012"/>
                    <a:pt x="10575" y="15862"/>
                  </a:cubicBezTo>
                  <a:cubicBezTo>
                    <a:pt x="8327" y="18901"/>
                    <a:pt x="1" y="32211"/>
                    <a:pt x="13918" y="44123"/>
                  </a:cubicBezTo>
                  <a:cubicBezTo>
                    <a:pt x="21879" y="50929"/>
                    <a:pt x="34156" y="56156"/>
                    <a:pt x="45217" y="56642"/>
                  </a:cubicBezTo>
                  <a:cubicBezTo>
                    <a:pt x="48985" y="56885"/>
                    <a:pt x="52753" y="56460"/>
                    <a:pt x="56338" y="55305"/>
                  </a:cubicBezTo>
                  <a:cubicBezTo>
                    <a:pt x="59802" y="54211"/>
                    <a:pt x="62841" y="52206"/>
                    <a:pt x="65211" y="49471"/>
                  </a:cubicBezTo>
                  <a:cubicBezTo>
                    <a:pt x="68250" y="45946"/>
                    <a:pt x="70134" y="41084"/>
                    <a:pt x="70559" y="34520"/>
                  </a:cubicBezTo>
                  <a:lnTo>
                    <a:pt x="70559" y="34216"/>
                  </a:lnTo>
                  <a:cubicBezTo>
                    <a:pt x="70681" y="31238"/>
                    <a:pt x="70073" y="28321"/>
                    <a:pt x="68736" y="25708"/>
                  </a:cubicBezTo>
                  <a:close/>
                  <a:moveTo>
                    <a:pt x="44123" y="11001"/>
                  </a:moveTo>
                  <a:cubicBezTo>
                    <a:pt x="44973" y="11244"/>
                    <a:pt x="45703" y="11547"/>
                    <a:pt x="46432" y="11791"/>
                  </a:cubicBezTo>
                  <a:cubicBezTo>
                    <a:pt x="58891" y="16288"/>
                    <a:pt x="64482" y="21879"/>
                    <a:pt x="66852" y="26620"/>
                  </a:cubicBezTo>
                  <a:cubicBezTo>
                    <a:pt x="67156" y="27288"/>
                    <a:pt x="67460" y="27896"/>
                    <a:pt x="67703" y="28564"/>
                  </a:cubicBezTo>
                  <a:cubicBezTo>
                    <a:pt x="68372" y="30448"/>
                    <a:pt x="68615" y="32515"/>
                    <a:pt x="68432" y="34520"/>
                  </a:cubicBezTo>
                  <a:cubicBezTo>
                    <a:pt x="68372" y="35189"/>
                    <a:pt x="68250" y="35857"/>
                    <a:pt x="68068" y="36465"/>
                  </a:cubicBezTo>
                  <a:lnTo>
                    <a:pt x="68068" y="36647"/>
                  </a:lnTo>
                  <a:cubicBezTo>
                    <a:pt x="67338" y="38410"/>
                    <a:pt x="66305" y="40051"/>
                    <a:pt x="65029" y="41509"/>
                  </a:cubicBezTo>
                  <a:cubicBezTo>
                    <a:pt x="63813" y="42907"/>
                    <a:pt x="62355" y="44062"/>
                    <a:pt x="60714" y="44913"/>
                  </a:cubicBezTo>
                  <a:cubicBezTo>
                    <a:pt x="59012" y="45703"/>
                    <a:pt x="57189" y="46189"/>
                    <a:pt x="55305" y="46432"/>
                  </a:cubicBezTo>
                  <a:cubicBezTo>
                    <a:pt x="53056" y="46675"/>
                    <a:pt x="50747" y="46675"/>
                    <a:pt x="48498" y="46432"/>
                  </a:cubicBezTo>
                  <a:cubicBezTo>
                    <a:pt x="45095" y="46007"/>
                    <a:pt x="41752" y="45399"/>
                    <a:pt x="38410" y="44548"/>
                  </a:cubicBezTo>
                  <a:cubicBezTo>
                    <a:pt x="35128" y="43758"/>
                    <a:pt x="31968" y="42603"/>
                    <a:pt x="28868" y="41205"/>
                  </a:cubicBezTo>
                  <a:cubicBezTo>
                    <a:pt x="22912" y="38410"/>
                    <a:pt x="17747" y="34338"/>
                    <a:pt x="14039" y="28443"/>
                  </a:cubicBezTo>
                  <a:cubicBezTo>
                    <a:pt x="12642" y="26194"/>
                    <a:pt x="11852" y="23581"/>
                    <a:pt x="11791" y="20907"/>
                  </a:cubicBezTo>
                  <a:cubicBezTo>
                    <a:pt x="11730" y="19509"/>
                    <a:pt x="11973" y="18172"/>
                    <a:pt x="12399" y="16835"/>
                  </a:cubicBezTo>
                  <a:cubicBezTo>
                    <a:pt x="12702" y="16045"/>
                    <a:pt x="13128" y="15255"/>
                    <a:pt x="13675" y="14586"/>
                  </a:cubicBezTo>
                  <a:cubicBezTo>
                    <a:pt x="13796" y="14465"/>
                    <a:pt x="13857" y="14343"/>
                    <a:pt x="13857" y="14161"/>
                  </a:cubicBezTo>
                  <a:cubicBezTo>
                    <a:pt x="13979" y="13857"/>
                    <a:pt x="14100" y="13614"/>
                    <a:pt x="14222" y="13310"/>
                  </a:cubicBezTo>
                  <a:cubicBezTo>
                    <a:pt x="15498" y="10697"/>
                    <a:pt x="21272" y="3464"/>
                    <a:pt x="44123" y="11001"/>
                  </a:cubicBezTo>
                  <a:close/>
                  <a:moveTo>
                    <a:pt x="63631" y="48134"/>
                  </a:moveTo>
                  <a:cubicBezTo>
                    <a:pt x="61504" y="50565"/>
                    <a:pt x="58769" y="52388"/>
                    <a:pt x="55670" y="53360"/>
                  </a:cubicBezTo>
                  <a:cubicBezTo>
                    <a:pt x="52327" y="54393"/>
                    <a:pt x="48802" y="54819"/>
                    <a:pt x="45338" y="54637"/>
                  </a:cubicBezTo>
                  <a:cubicBezTo>
                    <a:pt x="34703" y="54090"/>
                    <a:pt x="22912" y="49106"/>
                    <a:pt x="15255" y="42542"/>
                  </a:cubicBezTo>
                  <a:cubicBezTo>
                    <a:pt x="6382" y="34946"/>
                    <a:pt x="7537" y="26741"/>
                    <a:pt x="9724" y="21575"/>
                  </a:cubicBezTo>
                  <a:cubicBezTo>
                    <a:pt x="9907" y="24432"/>
                    <a:pt x="10758" y="27166"/>
                    <a:pt x="12277" y="29597"/>
                  </a:cubicBezTo>
                  <a:cubicBezTo>
                    <a:pt x="14161" y="32575"/>
                    <a:pt x="16531" y="35310"/>
                    <a:pt x="19266" y="37559"/>
                  </a:cubicBezTo>
                  <a:cubicBezTo>
                    <a:pt x="21879" y="39808"/>
                    <a:pt x="24857" y="41631"/>
                    <a:pt x="28017" y="43089"/>
                  </a:cubicBezTo>
                  <a:cubicBezTo>
                    <a:pt x="34277" y="46067"/>
                    <a:pt x="41266" y="47647"/>
                    <a:pt x="48255" y="48498"/>
                  </a:cubicBezTo>
                  <a:cubicBezTo>
                    <a:pt x="50686" y="48802"/>
                    <a:pt x="53178" y="48802"/>
                    <a:pt x="55609" y="48498"/>
                  </a:cubicBezTo>
                  <a:cubicBezTo>
                    <a:pt x="57736" y="48255"/>
                    <a:pt x="59742" y="47647"/>
                    <a:pt x="61686" y="46736"/>
                  </a:cubicBezTo>
                  <a:cubicBezTo>
                    <a:pt x="63570" y="45763"/>
                    <a:pt x="65211" y="44487"/>
                    <a:pt x="66609" y="42846"/>
                  </a:cubicBezTo>
                  <a:cubicBezTo>
                    <a:pt x="66670" y="42786"/>
                    <a:pt x="66791" y="42664"/>
                    <a:pt x="66852" y="42603"/>
                  </a:cubicBezTo>
                  <a:cubicBezTo>
                    <a:pt x="66123" y="44609"/>
                    <a:pt x="65029" y="46493"/>
                    <a:pt x="63631" y="48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18"/>
            <p:cNvSpPr/>
            <p:nvPr/>
          </p:nvSpPr>
          <p:spPr>
            <a:xfrm>
              <a:off x="6317975" y="4176913"/>
              <a:ext cx="512050" cy="302375"/>
            </a:xfrm>
            <a:custGeom>
              <a:avLst/>
              <a:gdLst/>
              <a:ahLst/>
              <a:cxnLst/>
              <a:rect l="l" t="t" r="r" b="b"/>
              <a:pathLst>
                <a:path w="20482" h="12095" extrusionOk="0">
                  <a:moveTo>
                    <a:pt x="2796" y="7840"/>
                  </a:moveTo>
                  <a:lnTo>
                    <a:pt x="2796" y="7840"/>
                  </a:lnTo>
                  <a:cubicBezTo>
                    <a:pt x="4498" y="9238"/>
                    <a:pt x="6443" y="10271"/>
                    <a:pt x="8570" y="10940"/>
                  </a:cubicBezTo>
                  <a:lnTo>
                    <a:pt x="8691" y="11001"/>
                  </a:lnTo>
                  <a:cubicBezTo>
                    <a:pt x="10879" y="11791"/>
                    <a:pt x="13249" y="12095"/>
                    <a:pt x="15620" y="11973"/>
                  </a:cubicBezTo>
                  <a:cubicBezTo>
                    <a:pt x="15863" y="11973"/>
                    <a:pt x="16045" y="11912"/>
                    <a:pt x="16288" y="11851"/>
                  </a:cubicBezTo>
                  <a:lnTo>
                    <a:pt x="16349" y="11851"/>
                  </a:lnTo>
                  <a:cubicBezTo>
                    <a:pt x="18172" y="11548"/>
                    <a:pt x="19570" y="10697"/>
                    <a:pt x="19995" y="9360"/>
                  </a:cubicBezTo>
                  <a:cubicBezTo>
                    <a:pt x="20482" y="7840"/>
                    <a:pt x="19752" y="6139"/>
                    <a:pt x="18111" y="4619"/>
                  </a:cubicBezTo>
                  <a:cubicBezTo>
                    <a:pt x="16288" y="3039"/>
                    <a:pt x="14222" y="1884"/>
                    <a:pt x="11912" y="1155"/>
                  </a:cubicBezTo>
                  <a:cubicBezTo>
                    <a:pt x="9664" y="365"/>
                    <a:pt x="7294" y="0"/>
                    <a:pt x="4863" y="183"/>
                  </a:cubicBezTo>
                  <a:cubicBezTo>
                    <a:pt x="2675" y="426"/>
                    <a:pt x="1034" y="1337"/>
                    <a:pt x="548" y="2796"/>
                  </a:cubicBezTo>
                  <a:cubicBezTo>
                    <a:pt x="1" y="4315"/>
                    <a:pt x="791" y="6017"/>
                    <a:pt x="2432" y="7536"/>
                  </a:cubicBezTo>
                  <a:cubicBezTo>
                    <a:pt x="2553" y="7658"/>
                    <a:pt x="2675" y="7719"/>
                    <a:pt x="2796" y="7840"/>
                  </a:cubicBezTo>
                  <a:close/>
                  <a:moveTo>
                    <a:pt x="9238" y="9177"/>
                  </a:moveTo>
                  <a:cubicBezTo>
                    <a:pt x="7901" y="8752"/>
                    <a:pt x="6686" y="8144"/>
                    <a:pt x="5470" y="7415"/>
                  </a:cubicBezTo>
                  <a:cubicBezTo>
                    <a:pt x="6868" y="7354"/>
                    <a:pt x="8327" y="7597"/>
                    <a:pt x="9603" y="8083"/>
                  </a:cubicBezTo>
                  <a:cubicBezTo>
                    <a:pt x="11122" y="8570"/>
                    <a:pt x="12520" y="9238"/>
                    <a:pt x="13796" y="10089"/>
                  </a:cubicBezTo>
                  <a:cubicBezTo>
                    <a:pt x="12277" y="9967"/>
                    <a:pt x="10758" y="9664"/>
                    <a:pt x="9299" y="9177"/>
                  </a:cubicBezTo>
                  <a:close/>
                  <a:moveTo>
                    <a:pt x="2371" y="3465"/>
                  </a:moveTo>
                  <a:cubicBezTo>
                    <a:pt x="2614" y="2735"/>
                    <a:pt x="3647" y="2249"/>
                    <a:pt x="5106" y="2128"/>
                  </a:cubicBezTo>
                  <a:cubicBezTo>
                    <a:pt x="7233" y="2006"/>
                    <a:pt x="9360" y="2310"/>
                    <a:pt x="11305" y="2978"/>
                  </a:cubicBezTo>
                  <a:cubicBezTo>
                    <a:pt x="13371" y="3647"/>
                    <a:pt x="15194" y="4680"/>
                    <a:pt x="16835" y="6017"/>
                  </a:cubicBezTo>
                  <a:cubicBezTo>
                    <a:pt x="17868" y="7050"/>
                    <a:pt x="18415" y="8023"/>
                    <a:pt x="18172" y="8752"/>
                  </a:cubicBezTo>
                  <a:cubicBezTo>
                    <a:pt x="18051" y="9238"/>
                    <a:pt x="17443" y="9664"/>
                    <a:pt x="16531" y="9846"/>
                  </a:cubicBezTo>
                  <a:cubicBezTo>
                    <a:pt x="15741" y="9056"/>
                    <a:pt x="13918" y="7536"/>
                    <a:pt x="10211" y="6260"/>
                  </a:cubicBezTo>
                  <a:cubicBezTo>
                    <a:pt x="6686" y="5105"/>
                    <a:pt x="4680" y="5531"/>
                    <a:pt x="3647" y="5956"/>
                  </a:cubicBezTo>
                  <a:cubicBezTo>
                    <a:pt x="2675" y="5045"/>
                    <a:pt x="2189" y="4133"/>
                    <a:pt x="2371" y="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18"/>
            <p:cNvSpPr/>
            <p:nvPr/>
          </p:nvSpPr>
          <p:spPr>
            <a:xfrm>
              <a:off x="7068550" y="4242238"/>
              <a:ext cx="150425" cy="319100"/>
            </a:xfrm>
            <a:custGeom>
              <a:avLst/>
              <a:gdLst/>
              <a:ahLst/>
              <a:cxnLst/>
              <a:rect l="l" t="t" r="r" b="b"/>
              <a:pathLst>
                <a:path w="6017" h="12764" extrusionOk="0">
                  <a:moveTo>
                    <a:pt x="3282" y="6807"/>
                  </a:moveTo>
                  <a:cubicBezTo>
                    <a:pt x="3890" y="8631"/>
                    <a:pt x="3890" y="10758"/>
                    <a:pt x="4740" y="12459"/>
                  </a:cubicBezTo>
                  <a:cubicBezTo>
                    <a:pt x="4923" y="12763"/>
                    <a:pt x="5409" y="12703"/>
                    <a:pt x="5531" y="12399"/>
                  </a:cubicBezTo>
                  <a:cubicBezTo>
                    <a:pt x="6017" y="10454"/>
                    <a:pt x="5044" y="8266"/>
                    <a:pt x="4376" y="6443"/>
                  </a:cubicBezTo>
                  <a:cubicBezTo>
                    <a:pt x="3343" y="4073"/>
                    <a:pt x="1884" y="1946"/>
                    <a:pt x="122" y="62"/>
                  </a:cubicBezTo>
                  <a:cubicBezTo>
                    <a:pt x="61" y="1"/>
                    <a:pt x="0" y="62"/>
                    <a:pt x="61" y="122"/>
                  </a:cubicBezTo>
                  <a:cubicBezTo>
                    <a:pt x="1519" y="2128"/>
                    <a:pt x="2613" y="4437"/>
                    <a:pt x="3282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18"/>
            <p:cNvSpPr/>
            <p:nvPr/>
          </p:nvSpPr>
          <p:spPr>
            <a:xfrm>
              <a:off x="6149325" y="4420013"/>
              <a:ext cx="97275" cy="69900"/>
            </a:xfrm>
            <a:custGeom>
              <a:avLst/>
              <a:gdLst/>
              <a:ahLst/>
              <a:cxnLst/>
              <a:rect l="l" t="t" r="r" b="b"/>
              <a:pathLst>
                <a:path w="3891" h="2796" extrusionOk="0">
                  <a:moveTo>
                    <a:pt x="3222" y="2614"/>
                  </a:moveTo>
                  <a:cubicBezTo>
                    <a:pt x="3586" y="2796"/>
                    <a:pt x="3890" y="2249"/>
                    <a:pt x="3526" y="2067"/>
                  </a:cubicBezTo>
                  <a:cubicBezTo>
                    <a:pt x="2918" y="1702"/>
                    <a:pt x="2310" y="1398"/>
                    <a:pt x="1763" y="1034"/>
                  </a:cubicBezTo>
                  <a:cubicBezTo>
                    <a:pt x="1338" y="669"/>
                    <a:pt x="852" y="365"/>
                    <a:pt x="305" y="61"/>
                  </a:cubicBezTo>
                  <a:cubicBezTo>
                    <a:pt x="122" y="0"/>
                    <a:pt x="1" y="243"/>
                    <a:pt x="1" y="426"/>
                  </a:cubicBezTo>
                  <a:cubicBezTo>
                    <a:pt x="365" y="1580"/>
                    <a:pt x="2189" y="2188"/>
                    <a:pt x="3222" y="2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18"/>
            <p:cNvSpPr/>
            <p:nvPr/>
          </p:nvSpPr>
          <p:spPr>
            <a:xfrm>
              <a:off x="5763425" y="4322763"/>
              <a:ext cx="66875" cy="270475"/>
            </a:xfrm>
            <a:custGeom>
              <a:avLst/>
              <a:gdLst/>
              <a:ahLst/>
              <a:cxnLst/>
              <a:rect l="l" t="t" r="r" b="b"/>
              <a:pathLst>
                <a:path w="2675" h="10819" extrusionOk="0">
                  <a:moveTo>
                    <a:pt x="972" y="244"/>
                  </a:moveTo>
                  <a:cubicBezTo>
                    <a:pt x="912" y="1"/>
                    <a:pt x="547" y="1"/>
                    <a:pt x="547" y="244"/>
                  </a:cubicBezTo>
                  <a:cubicBezTo>
                    <a:pt x="365" y="3343"/>
                    <a:pt x="0" y="8205"/>
                    <a:pt x="2309" y="10636"/>
                  </a:cubicBezTo>
                  <a:cubicBezTo>
                    <a:pt x="2431" y="10819"/>
                    <a:pt x="2674" y="10697"/>
                    <a:pt x="2674" y="10454"/>
                  </a:cubicBezTo>
                  <a:cubicBezTo>
                    <a:pt x="2431" y="8935"/>
                    <a:pt x="2127" y="7415"/>
                    <a:pt x="1702" y="5957"/>
                  </a:cubicBezTo>
                  <a:cubicBezTo>
                    <a:pt x="1337" y="4073"/>
                    <a:pt x="1094" y="2189"/>
                    <a:pt x="972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18"/>
            <p:cNvSpPr/>
            <p:nvPr/>
          </p:nvSpPr>
          <p:spPr>
            <a:xfrm>
              <a:off x="5836350" y="4628163"/>
              <a:ext cx="33450" cy="65350"/>
            </a:xfrm>
            <a:custGeom>
              <a:avLst/>
              <a:gdLst/>
              <a:ahLst/>
              <a:cxnLst/>
              <a:rect l="l" t="t" r="r" b="b"/>
              <a:pathLst>
                <a:path w="1338" h="2614" extrusionOk="0">
                  <a:moveTo>
                    <a:pt x="61" y="304"/>
                  </a:moveTo>
                  <a:cubicBezTo>
                    <a:pt x="0" y="1094"/>
                    <a:pt x="243" y="2188"/>
                    <a:pt x="1033" y="2553"/>
                  </a:cubicBezTo>
                  <a:cubicBezTo>
                    <a:pt x="1155" y="2614"/>
                    <a:pt x="1337" y="2492"/>
                    <a:pt x="1337" y="2310"/>
                  </a:cubicBezTo>
                  <a:cubicBezTo>
                    <a:pt x="1337" y="1581"/>
                    <a:pt x="669" y="973"/>
                    <a:pt x="486" y="244"/>
                  </a:cubicBezTo>
                  <a:cubicBezTo>
                    <a:pt x="426" y="0"/>
                    <a:pt x="61" y="61"/>
                    <a:pt x="61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18"/>
            <p:cNvSpPr/>
            <p:nvPr/>
          </p:nvSpPr>
          <p:spPr>
            <a:xfrm>
              <a:off x="6173650" y="4062963"/>
              <a:ext cx="88125" cy="41050"/>
            </a:xfrm>
            <a:custGeom>
              <a:avLst/>
              <a:gdLst/>
              <a:ahLst/>
              <a:cxnLst/>
              <a:rect l="l" t="t" r="r" b="b"/>
              <a:pathLst>
                <a:path w="3525" h="1642" extrusionOk="0">
                  <a:moveTo>
                    <a:pt x="426" y="730"/>
                  </a:moveTo>
                  <a:cubicBezTo>
                    <a:pt x="912" y="730"/>
                    <a:pt x="1459" y="851"/>
                    <a:pt x="1945" y="1034"/>
                  </a:cubicBezTo>
                  <a:cubicBezTo>
                    <a:pt x="2310" y="1155"/>
                    <a:pt x="2553" y="1641"/>
                    <a:pt x="2978" y="1641"/>
                  </a:cubicBezTo>
                  <a:cubicBezTo>
                    <a:pt x="3100" y="1580"/>
                    <a:pt x="3221" y="1520"/>
                    <a:pt x="3221" y="1459"/>
                  </a:cubicBezTo>
                  <a:cubicBezTo>
                    <a:pt x="3525" y="912"/>
                    <a:pt x="2856" y="426"/>
                    <a:pt x="2370" y="243"/>
                  </a:cubicBezTo>
                  <a:cubicBezTo>
                    <a:pt x="1763" y="0"/>
                    <a:pt x="972" y="0"/>
                    <a:pt x="365" y="243"/>
                  </a:cubicBezTo>
                  <a:cubicBezTo>
                    <a:pt x="0" y="304"/>
                    <a:pt x="61" y="790"/>
                    <a:pt x="426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18"/>
            <p:cNvSpPr/>
            <p:nvPr/>
          </p:nvSpPr>
          <p:spPr>
            <a:xfrm>
              <a:off x="5850025" y="4205788"/>
              <a:ext cx="164100" cy="306925"/>
            </a:xfrm>
            <a:custGeom>
              <a:avLst/>
              <a:gdLst/>
              <a:ahLst/>
              <a:cxnLst/>
              <a:rect l="l" t="t" r="r" b="b"/>
              <a:pathLst>
                <a:path w="6564" h="12277" extrusionOk="0">
                  <a:moveTo>
                    <a:pt x="61" y="61"/>
                  </a:moveTo>
                  <a:cubicBezTo>
                    <a:pt x="304" y="2613"/>
                    <a:pt x="1033" y="5166"/>
                    <a:pt x="2127" y="7475"/>
                  </a:cubicBezTo>
                  <a:cubicBezTo>
                    <a:pt x="3039" y="9177"/>
                    <a:pt x="4133" y="11304"/>
                    <a:pt x="5895" y="12155"/>
                  </a:cubicBezTo>
                  <a:cubicBezTo>
                    <a:pt x="6260" y="12277"/>
                    <a:pt x="6564" y="11973"/>
                    <a:pt x="6442" y="11608"/>
                  </a:cubicBezTo>
                  <a:cubicBezTo>
                    <a:pt x="5652" y="9906"/>
                    <a:pt x="4133" y="8509"/>
                    <a:pt x="3160" y="6868"/>
                  </a:cubicBezTo>
                  <a:cubicBezTo>
                    <a:pt x="1702" y="4801"/>
                    <a:pt x="729" y="2492"/>
                    <a:pt x="122" y="61"/>
                  </a:cubicBezTo>
                  <a:cubicBezTo>
                    <a:pt x="122" y="0"/>
                    <a:pt x="0" y="0"/>
                    <a:pt x="61" y="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6714525" y="4611438"/>
              <a:ext cx="85125" cy="41050"/>
            </a:xfrm>
            <a:custGeom>
              <a:avLst/>
              <a:gdLst/>
              <a:ahLst/>
              <a:cxnLst/>
              <a:rect l="l" t="t" r="r" b="b"/>
              <a:pathLst>
                <a:path w="3405" h="1642" extrusionOk="0">
                  <a:moveTo>
                    <a:pt x="2310" y="244"/>
                  </a:moveTo>
                  <a:cubicBezTo>
                    <a:pt x="1642" y="1"/>
                    <a:pt x="912" y="1"/>
                    <a:pt x="244" y="244"/>
                  </a:cubicBezTo>
                  <a:cubicBezTo>
                    <a:pt x="1" y="366"/>
                    <a:pt x="61" y="730"/>
                    <a:pt x="365" y="730"/>
                  </a:cubicBezTo>
                  <a:cubicBezTo>
                    <a:pt x="852" y="730"/>
                    <a:pt x="1399" y="791"/>
                    <a:pt x="1885" y="973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61" y="1520"/>
                    <a:pt x="3161" y="1399"/>
                  </a:cubicBezTo>
                  <a:cubicBezTo>
                    <a:pt x="3404" y="913"/>
                    <a:pt x="2736" y="426"/>
                    <a:pt x="23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18"/>
            <p:cNvSpPr/>
            <p:nvPr/>
          </p:nvSpPr>
          <p:spPr>
            <a:xfrm>
              <a:off x="6801125" y="4199713"/>
              <a:ext cx="86625" cy="42550"/>
            </a:xfrm>
            <a:custGeom>
              <a:avLst/>
              <a:gdLst/>
              <a:ahLst/>
              <a:cxnLst/>
              <a:rect l="l" t="t" r="r" b="b"/>
              <a:pathLst>
                <a:path w="3465" h="1702" extrusionOk="0">
                  <a:moveTo>
                    <a:pt x="365" y="790"/>
                  </a:moveTo>
                  <a:cubicBezTo>
                    <a:pt x="852" y="790"/>
                    <a:pt x="1399" y="912"/>
                    <a:pt x="1885" y="1094"/>
                  </a:cubicBezTo>
                  <a:cubicBezTo>
                    <a:pt x="2249" y="1216"/>
                    <a:pt x="2493" y="1702"/>
                    <a:pt x="2979" y="1641"/>
                  </a:cubicBezTo>
                  <a:cubicBezTo>
                    <a:pt x="3040" y="1641"/>
                    <a:pt x="3161" y="1580"/>
                    <a:pt x="3222" y="1519"/>
                  </a:cubicBezTo>
                  <a:cubicBezTo>
                    <a:pt x="3465" y="972"/>
                    <a:pt x="2796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18"/>
            <p:cNvSpPr/>
            <p:nvPr/>
          </p:nvSpPr>
          <p:spPr>
            <a:xfrm>
              <a:off x="6434975" y="39869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2"/>
                    <a:pt x="2978" y="1642"/>
                  </a:cubicBezTo>
                  <a:cubicBezTo>
                    <a:pt x="3100" y="1642"/>
                    <a:pt x="3161" y="1581"/>
                    <a:pt x="3221" y="1459"/>
                  </a:cubicBezTo>
                  <a:cubicBezTo>
                    <a:pt x="3464" y="912"/>
                    <a:pt x="2857" y="487"/>
                    <a:pt x="2370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0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18"/>
            <p:cNvSpPr/>
            <p:nvPr/>
          </p:nvSpPr>
          <p:spPr>
            <a:xfrm>
              <a:off x="6966750" y="4644863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244"/>
                  </a:moveTo>
                  <a:cubicBezTo>
                    <a:pt x="1580" y="1"/>
                    <a:pt x="851" y="1"/>
                    <a:pt x="183" y="244"/>
                  </a:cubicBezTo>
                  <a:cubicBezTo>
                    <a:pt x="0" y="366"/>
                    <a:pt x="61" y="730"/>
                    <a:pt x="304" y="730"/>
                  </a:cubicBezTo>
                  <a:cubicBezTo>
                    <a:pt x="790" y="730"/>
                    <a:pt x="1337" y="852"/>
                    <a:pt x="1823" y="1034"/>
                  </a:cubicBezTo>
                  <a:cubicBezTo>
                    <a:pt x="2249" y="1156"/>
                    <a:pt x="2431" y="1642"/>
                    <a:pt x="2917" y="1581"/>
                  </a:cubicBezTo>
                  <a:cubicBezTo>
                    <a:pt x="2978" y="1581"/>
                    <a:pt x="3100" y="1520"/>
                    <a:pt x="3160" y="1399"/>
                  </a:cubicBezTo>
                  <a:cubicBezTo>
                    <a:pt x="3404" y="913"/>
                    <a:pt x="2735" y="426"/>
                    <a:pt x="22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18"/>
            <p:cNvSpPr/>
            <p:nvPr/>
          </p:nvSpPr>
          <p:spPr>
            <a:xfrm>
              <a:off x="6986500" y="443216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43" y="304"/>
                  </a:moveTo>
                  <a:cubicBezTo>
                    <a:pt x="0" y="426"/>
                    <a:pt x="61" y="730"/>
                    <a:pt x="304" y="730"/>
                  </a:cubicBezTo>
                  <a:cubicBezTo>
                    <a:pt x="851" y="730"/>
                    <a:pt x="1337" y="851"/>
                    <a:pt x="1823" y="1034"/>
                  </a:cubicBezTo>
                  <a:cubicBezTo>
                    <a:pt x="2249" y="1155"/>
                    <a:pt x="2492" y="1641"/>
                    <a:pt x="2917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4" y="912"/>
                    <a:pt x="2796" y="426"/>
                    <a:pt x="2310" y="244"/>
                  </a:cubicBezTo>
                  <a:cubicBezTo>
                    <a:pt x="1641" y="1"/>
                    <a:pt x="912" y="1"/>
                    <a:pt x="24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18"/>
            <p:cNvSpPr/>
            <p:nvPr/>
          </p:nvSpPr>
          <p:spPr>
            <a:xfrm>
              <a:off x="6693250" y="4070563"/>
              <a:ext cx="88150" cy="42550"/>
            </a:xfrm>
            <a:custGeom>
              <a:avLst/>
              <a:gdLst/>
              <a:ahLst/>
              <a:cxnLst/>
              <a:rect l="l" t="t" r="r" b="b"/>
              <a:pathLst>
                <a:path w="3526" h="1702" extrusionOk="0">
                  <a:moveTo>
                    <a:pt x="366" y="790"/>
                  </a:moveTo>
                  <a:cubicBezTo>
                    <a:pt x="912" y="790"/>
                    <a:pt x="1399" y="912"/>
                    <a:pt x="1885" y="1094"/>
                  </a:cubicBezTo>
                  <a:cubicBezTo>
                    <a:pt x="2310" y="1216"/>
                    <a:pt x="2553" y="1702"/>
                    <a:pt x="2979" y="1641"/>
                  </a:cubicBezTo>
                  <a:cubicBezTo>
                    <a:pt x="3100" y="1641"/>
                    <a:pt x="3222" y="1580"/>
                    <a:pt x="3222" y="1459"/>
                  </a:cubicBezTo>
                  <a:cubicBezTo>
                    <a:pt x="3526" y="912"/>
                    <a:pt x="2857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851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18"/>
            <p:cNvSpPr/>
            <p:nvPr/>
          </p:nvSpPr>
          <p:spPr>
            <a:xfrm>
              <a:off x="6520050" y="4100938"/>
              <a:ext cx="86625" cy="42575"/>
            </a:xfrm>
            <a:custGeom>
              <a:avLst/>
              <a:gdLst/>
              <a:ahLst/>
              <a:cxnLst/>
              <a:rect l="l" t="t" r="r" b="b"/>
              <a:pathLst>
                <a:path w="3465" h="1703" extrusionOk="0">
                  <a:moveTo>
                    <a:pt x="365" y="791"/>
                  </a:moveTo>
                  <a:cubicBezTo>
                    <a:pt x="912" y="791"/>
                    <a:pt x="1398" y="852"/>
                    <a:pt x="1885" y="1034"/>
                  </a:cubicBezTo>
                  <a:cubicBezTo>
                    <a:pt x="2310" y="1216"/>
                    <a:pt x="2492" y="1702"/>
                    <a:pt x="2979" y="1642"/>
                  </a:cubicBezTo>
                  <a:cubicBezTo>
                    <a:pt x="3100" y="1642"/>
                    <a:pt x="3161" y="1581"/>
                    <a:pt x="3222" y="1459"/>
                  </a:cubicBezTo>
                  <a:cubicBezTo>
                    <a:pt x="3465" y="912"/>
                    <a:pt x="2796" y="487"/>
                    <a:pt x="2371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1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6234425" y="39626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1"/>
                    <a:pt x="1884" y="1033"/>
                  </a:cubicBezTo>
                  <a:cubicBezTo>
                    <a:pt x="2309" y="1155"/>
                    <a:pt x="2492" y="1641"/>
                    <a:pt x="2978" y="1641"/>
                  </a:cubicBezTo>
                  <a:cubicBezTo>
                    <a:pt x="3100" y="1641"/>
                    <a:pt x="3160" y="1580"/>
                    <a:pt x="3221" y="1459"/>
                  </a:cubicBezTo>
                  <a:cubicBezTo>
                    <a:pt x="3464" y="912"/>
                    <a:pt x="2796" y="426"/>
                    <a:pt x="2370" y="243"/>
                  </a:cubicBezTo>
                  <a:cubicBezTo>
                    <a:pt x="1702" y="0"/>
                    <a:pt x="972" y="0"/>
                    <a:pt x="304" y="243"/>
                  </a:cubicBezTo>
                  <a:cubicBezTo>
                    <a:pt x="0" y="304"/>
                    <a:pt x="61" y="79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6328625" y="41146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851" y="791"/>
                    <a:pt x="1398" y="852"/>
                    <a:pt x="1884" y="1034"/>
                  </a:cubicBezTo>
                  <a:cubicBezTo>
                    <a:pt x="2249" y="1216"/>
                    <a:pt x="2492" y="1642"/>
                    <a:pt x="2917" y="1642"/>
                  </a:cubicBezTo>
                  <a:cubicBezTo>
                    <a:pt x="3039" y="1642"/>
                    <a:pt x="3160" y="1581"/>
                    <a:pt x="3160" y="1459"/>
                  </a:cubicBezTo>
                  <a:cubicBezTo>
                    <a:pt x="3464" y="912"/>
                    <a:pt x="2796" y="426"/>
                    <a:pt x="2370" y="244"/>
                  </a:cubicBezTo>
                  <a:cubicBezTo>
                    <a:pt x="1702" y="1"/>
                    <a:pt x="912" y="1"/>
                    <a:pt x="304" y="244"/>
                  </a:cubicBezTo>
                  <a:cubicBezTo>
                    <a:pt x="0" y="36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6184275" y="42346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5"/>
                  </a:moveTo>
                  <a:cubicBezTo>
                    <a:pt x="1641" y="1"/>
                    <a:pt x="912" y="1"/>
                    <a:pt x="244" y="305"/>
                  </a:cubicBezTo>
                  <a:cubicBezTo>
                    <a:pt x="1" y="426"/>
                    <a:pt x="61" y="730"/>
                    <a:pt x="304" y="730"/>
                  </a:cubicBezTo>
                  <a:cubicBezTo>
                    <a:pt x="851" y="730"/>
                    <a:pt x="1338" y="852"/>
                    <a:pt x="1824" y="1034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00" y="1520"/>
                    <a:pt x="3161" y="1459"/>
                  </a:cubicBezTo>
                  <a:cubicBezTo>
                    <a:pt x="3404" y="912"/>
                    <a:pt x="2735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6030825" y="4129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100" y="1641"/>
                    <a:pt x="3161" y="1581"/>
                    <a:pt x="3221" y="1459"/>
                  </a:cubicBezTo>
                  <a:cubicBezTo>
                    <a:pt x="3464" y="912"/>
                    <a:pt x="2796" y="487"/>
                    <a:pt x="2371" y="304"/>
                  </a:cubicBezTo>
                  <a:cubicBezTo>
                    <a:pt x="1702" y="0"/>
                    <a:pt x="973" y="0"/>
                    <a:pt x="304" y="304"/>
                  </a:cubicBezTo>
                  <a:cubicBezTo>
                    <a:pt x="0" y="304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6041450" y="39809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852" y="730"/>
                    <a:pt x="1399" y="851"/>
                    <a:pt x="1885" y="1034"/>
                  </a:cubicBezTo>
                  <a:cubicBezTo>
                    <a:pt x="2249" y="1155"/>
                    <a:pt x="2492" y="1641"/>
                    <a:pt x="2918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5" y="912"/>
                    <a:pt x="2796" y="426"/>
                    <a:pt x="2310" y="244"/>
                  </a:cubicBezTo>
                  <a:cubicBezTo>
                    <a:pt x="1702" y="1"/>
                    <a:pt x="912" y="1"/>
                    <a:pt x="244" y="244"/>
                  </a:cubicBezTo>
                  <a:cubicBezTo>
                    <a:pt x="1" y="304"/>
                    <a:pt x="62" y="73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6287600" y="44139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0"/>
                  </a:moveTo>
                  <a:cubicBezTo>
                    <a:pt x="851" y="790"/>
                    <a:pt x="1398" y="851"/>
                    <a:pt x="1884" y="1033"/>
                  </a:cubicBezTo>
                  <a:cubicBezTo>
                    <a:pt x="2249" y="1216"/>
                    <a:pt x="2492" y="1641"/>
                    <a:pt x="2917" y="1641"/>
                  </a:cubicBezTo>
                  <a:cubicBezTo>
                    <a:pt x="3039" y="1641"/>
                    <a:pt x="3160" y="1580"/>
                    <a:pt x="3160" y="1459"/>
                  </a:cubicBezTo>
                  <a:cubicBezTo>
                    <a:pt x="3464" y="912"/>
                    <a:pt x="2796" y="486"/>
                    <a:pt x="2310" y="304"/>
                  </a:cubicBezTo>
                  <a:cubicBezTo>
                    <a:pt x="1702" y="0"/>
                    <a:pt x="912" y="0"/>
                    <a:pt x="304" y="304"/>
                  </a:cubicBezTo>
                  <a:cubicBezTo>
                    <a:pt x="0" y="365"/>
                    <a:pt x="61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6345325" y="45749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4" y="304"/>
                  </a:cubicBezTo>
                  <a:cubicBezTo>
                    <a:pt x="1" y="426"/>
                    <a:pt x="61" y="730"/>
                    <a:pt x="365" y="790"/>
                  </a:cubicBezTo>
                  <a:cubicBezTo>
                    <a:pt x="851" y="790"/>
                    <a:pt x="1398" y="851"/>
                    <a:pt x="1885" y="1033"/>
                  </a:cubicBezTo>
                  <a:cubicBezTo>
                    <a:pt x="2249" y="1216"/>
                    <a:pt x="2492" y="1641"/>
                    <a:pt x="2918" y="1641"/>
                  </a:cubicBezTo>
                  <a:cubicBezTo>
                    <a:pt x="3039" y="1641"/>
                    <a:pt x="3161" y="1580"/>
                    <a:pt x="3222" y="1459"/>
                  </a:cubicBezTo>
                  <a:cubicBezTo>
                    <a:pt x="3404" y="912"/>
                    <a:pt x="2735" y="487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6620325" y="47056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310" y="305"/>
                  </a:moveTo>
                  <a:cubicBezTo>
                    <a:pt x="1642" y="1"/>
                    <a:pt x="912" y="1"/>
                    <a:pt x="244" y="305"/>
                  </a:cubicBezTo>
                  <a:cubicBezTo>
                    <a:pt x="1" y="366"/>
                    <a:pt x="122" y="730"/>
                    <a:pt x="365" y="730"/>
                  </a:cubicBezTo>
                  <a:cubicBezTo>
                    <a:pt x="852" y="730"/>
                    <a:pt x="1399" y="852"/>
                    <a:pt x="1885" y="1034"/>
                  </a:cubicBezTo>
                  <a:cubicBezTo>
                    <a:pt x="2310" y="1156"/>
                    <a:pt x="2492" y="1642"/>
                    <a:pt x="2979" y="1642"/>
                  </a:cubicBezTo>
                  <a:cubicBezTo>
                    <a:pt x="3039" y="1581"/>
                    <a:pt x="3161" y="1520"/>
                    <a:pt x="3222" y="1460"/>
                  </a:cubicBezTo>
                  <a:cubicBezTo>
                    <a:pt x="3465" y="913"/>
                    <a:pt x="2796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6527650" y="45354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243"/>
                  </a:moveTo>
                  <a:cubicBezTo>
                    <a:pt x="1641" y="0"/>
                    <a:pt x="912" y="0"/>
                    <a:pt x="244" y="243"/>
                  </a:cubicBezTo>
                  <a:cubicBezTo>
                    <a:pt x="0" y="365"/>
                    <a:pt x="122" y="729"/>
                    <a:pt x="365" y="729"/>
                  </a:cubicBezTo>
                  <a:cubicBezTo>
                    <a:pt x="851" y="729"/>
                    <a:pt x="1398" y="790"/>
                    <a:pt x="1884" y="1033"/>
                  </a:cubicBezTo>
                  <a:cubicBezTo>
                    <a:pt x="2310" y="1155"/>
                    <a:pt x="2492" y="1641"/>
                    <a:pt x="2978" y="1580"/>
                  </a:cubicBezTo>
                  <a:cubicBezTo>
                    <a:pt x="3039" y="1580"/>
                    <a:pt x="3161" y="1520"/>
                    <a:pt x="3222" y="1398"/>
                  </a:cubicBezTo>
                  <a:cubicBezTo>
                    <a:pt x="3404" y="912"/>
                    <a:pt x="2796" y="426"/>
                    <a:pt x="2310" y="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6817850" y="4518763"/>
              <a:ext cx="85100" cy="42575"/>
            </a:xfrm>
            <a:custGeom>
              <a:avLst/>
              <a:gdLst/>
              <a:ahLst/>
              <a:cxnLst/>
              <a:rect l="l" t="t" r="r" b="b"/>
              <a:pathLst>
                <a:path w="3404" h="1703" extrusionOk="0">
                  <a:moveTo>
                    <a:pt x="2857" y="1642"/>
                  </a:moveTo>
                  <a:cubicBezTo>
                    <a:pt x="2978" y="1642"/>
                    <a:pt x="3100" y="1581"/>
                    <a:pt x="3100" y="1459"/>
                  </a:cubicBezTo>
                  <a:cubicBezTo>
                    <a:pt x="3404" y="912"/>
                    <a:pt x="2735" y="487"/>
                    <a:pt x="2249" y="305"/>
                  </a:cubicBezTo>
                  <a:cubicBezTo>
                    <a:pt x="1641" y="1"/>
                    <a:pt x="851" y="1"/>
                    <a:pt x="243" y="305"/>
                  </a:cubicBezTo>
                  <a:cubicBezTo>
                    <a:pt x="0" y="365"/>
                    <a:pt x="61" y="730"/>
                    <a:pt x="304" y="730"/>
                  </a:cubicBezTo>
                  <a:cubicBezTo>
                    <a:pt x="851" y="730"/>
                    <a:pt x="1337" y="852"/>
                    <a:pt x="1824" y="1034"/>
                  </a:cubicBezTo>
                  <a:cubicBezTo>
                    <a:pt x="2188" y="1216"/>
                    <a:pt x="2431" y="1702"/>
                    <a:pt x="2857" y="1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6845200" y="46782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305"/>
                  </a:moveTo>
                  <a:cubicBezTo>
                    <a:pt x="1580" y="1"/>
                    <a:pt x="851" y="1"/>
                    <a:pt x="183" y="305"/>
                  </a:cubicBezTo>
                  <a:cubicBezTo>
                    <a:pt x="0" y="426"/>
                    <a:pt x="61" y="730"/>
                    <a:pt x="304" y="791"/>
                  </a:cubicBezTo>
                  <a:cubicBezTo>
                    <a:pt x="790" y="791"/>
                    <a:pt x="1337" y="852"/>
                    <a:pt x="1824" y="1034"/>
                  </a:cubicBezTo>
                  <a:cubicBezTo>
                    <a:pt x="2249" y="1216"/>
                    <a:pt x="2431" y="1642"/>
                    <a:pt x="2917" y="1642"/>
                  </a:cubicBezTo>
                  <a:cubicBezTo>
                    <a:pt x="2978" y="1642"/>
                    <a:pt x="3100" y="1581"/>
                    <a:pt x="3161" y="1460"/>
                  </a:cubicBezTo>
                  <a:cubicBezTo>
                    <a:pt x="3404" y="913"/>
                    <a:pt x="2735" y="487"/>
                    <a:pt x="2249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6877100" y="4336438"/>
              <a:ext cx="88150" cy="42575"/>
            </a:xfrm>
            <a:custGeom>
              <a:avLst/>
              <a:gdLst/>
              <a:ahLst/>
              <a:cxnLst/>
              <a:rect l="l" t="t" r="r" b="b"/>
              <a:pathLst>
                <a:path w="3526" h="1703" extrusionOk="0">
                  <a:moveTo>
                    <a:pt x="426" y="791"/>
                  </a:moveTo>
                  <a:cubicBezTo>
                    <a:pt x="912" y="791"/>
                    <a:pt x="1459" y="852"/>
                    <a:pt x="1945" y="1034"/>
                  </a:cubicBezTo>
                  <a:cubicBezTo>
                    <a:pt x="2310" y="1216"/>
                    <a:pt x="2553" y="1702"/>
                    <a:pt x="2978" y="1642"/>
                  </a:cubicBezTo>
                  <a:cubicBezTo>
                    <a:pt x="3100" y="1642"/>
                    <a:pt x="3222" y="1581"/>
                    <a:pt x="3282" y="1459"/>
                  </a:cubicBezTo>
                  <a:cubicBezTo>
                    <a:pt x="3525" y="912"/>
                    <a:pt x="2857" y="487"/>
                    <a:pt x="2371" y="305"/>
                  </a:cubicBezTo>
                  <a:cubicBezTo>
                    <a:pt x="1763" y="1"/>
                    <a:pt x="973" y="1"/>
                    <a:pt x="365" y="305"/>
                  </a:cubicBezTo>
                  <a:cubicBezTo>
                    <a:pt x="1" y="305"/>
                    <a:pt x="61" y="791"/>
                    <a:pt x="426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6951550" y="4208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2"/>
                    <a:pt x="1884" y="1034"/>
                  </a:cubicBezTo>
                  <a:cubicBezTo>
                    <a:pt x="2310" y="1155"/>
                    <a:pt x="2492" y="1642"/>
                    <a:pt x="2978" y="1642"/>
                  </a:cubicBezTo>
                  <a:cubicBezTo>
                    <a:pt x="3100" y="1581"/>
                    <a:pt x="3161" y="1520"/>
                    <a:pt x="3221" y="1459"/>
                  </a:cubicBezTo>
                  <a:cubicBezTo>
                    <a:pt x="3465" y="912"/>
                    <a:pt x="2796" y="426"/>
                    <a:pt x="2371" y="244"/>
                  </a:cubicBezTo>
                  <a:cubicBezTo>
                    <a:pt x="1702" y="1"/>
                    <a:pt x="973" y="1"/>
                    <a:pt x="304" y="244"/>
                  </a:cubicBezTo>
                  <a:cubicBezTo>
                    <a:pt x="0" y="305"/>
                    <a:pt x="61" y="791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6685650" y="4157163"/>
              <a:ext cx="86650" cy="41050"/>
            </a:xfrm>
            <a:custGeom>
              <a:avLst/>
              <a:gdLst/>
              <a:ahLst/>
              <a:cxnLst/>
              <a:rect l="l" t="t" r="r" b="b"/>
              <a:pathLst>
                <a:path w="3466" h="1642" extrusionOk="0">
                  <a:moveTo>
                    <a:pt x="366" y="790"/>
                  </a:moveTo>
                  <a:cubicBezTo>
                    <a:pt x="913" y="790"/>
                    <a:pt x="1399" y="851"/>
                    <a:pt x="1885" y="1034"/>
                  </a:cubicBezTo>
                  <a:cubicBezTo>
                    <a:pt x="2310" y="1216"/>
                    <a:pt x="2493" y="1641"/>
                    <a:pt x="2979" y="1641"/>
                  </a:cubicBezTo>
                  <a:cubicBezTo>
                    <a:pt x="3100" y="1641"/>
                    <a:pt x="3161" y="1581"/>
                    <a:pt x="3222" y="1459"/>
                  </a:cubicBezTo>
                  <a:cubicBezTo>
                    <a:pt x="3465" y="912"/>
                    <a:pt x="2797" y="42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04"/>
                    <a:pt x="62" y="790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7027525" y="45628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3" y="304"/>
                  </a:cubicBezTo>
                  <a:cubicBezTo>
                    <a:pt x="0" y="426"/>
                    <a:pt x="122" y="790"/>
                    <a:pt x="365" y="790"/>
                  </a:cubicBezTo>
                  <a:cubicBezTo>
                    <a:pt x="851" y="790"/>
                    <a:pt x="1398" y="851"/>
                    <a:pt x="1884" y="1033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039" y="1641"/>
                    <a:pt x="3160" y="1580"/>
                    <a:pt x="3221" y="1459"/>
                  </a:cubicBezTo>
                  <a:cubicBezTo>
                    <a:pt x="3404" y="973"/>
                    <a:pt x="2735" y="486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0445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9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0" name="Google Shape;1730;p19"/>
          <p:cNvSpPr txBox="1">
            <a:spLocks noGrp="1"/>
          </p:cNvSpPr>
          <p:nvPr>
            <p:ph type="subTitle" idx="1"/>
          </p:nvPr>
        </p:nvSpPr>
        <p:spPr>
          <a:xfrm>
            <a:off x="4603867" y="2517600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1" name="Google Shape;1731;p19"/>
          <p:cNvSpPr txBox="1">
            <a:spLocks noGrp="1"/>
          </p:cNvSpPr>
          <p:nvPr>
            <p:ph type="subTitle" idx="2"/>
          </p:nvPr>
        </p:nvSpPr>
        <p:spPr>
          <a:xfrm>
            <a:off x="4603833" y="2934967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2" name="Google Shape;1732;p19"/>
          <p:cNvSpPr txBox="1">
            <a:spLocks noGrp="1"/>
          </p:cNvSpPr>
          <p:nvPr>
            <p:ph type="subTitle" idx="3"/>
          </p:nvPr>
        </p:nvSpPr>
        <p:spPr>
          <a:xfrm>
            <a:off x="1378984" y="2517600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3" name="Google Shape;1733;p19"/>
          <p:cNvSpPr txBox="1">
            <a:spLocks noGrp="1"/>
          </p:cNvSpPr>
          <p:nvPr>
            <p:ph type="subTitle" idx="4"/>
          </p:nvPr>
        </p:nvSpPr>
        <p:spPr>
          <a:xfrm>
            <a:off x="1378967" y="2934967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4" name="Google Shape;1734;p19"/>
          <p:cNvSpPr txBox="1">
            <a:spLocks noGrp="1"/>
          </p:cNvSpPr>
          <p:nvPr>
            <p:ph type="subTitle" idx="5"/>
          </p:nvPr>
        </p:nvSpPr>
        <p:spPr>
          <a:xfrm>
            <a:off x="7828817" y="2517600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5" name="Google Shape;1735;p19"/>
          <p:cNvSpPr txBox="1">
            <a:spLocks noGrp="1"/>
          </p:cNvSpPr>
          <p:nvPr>
            <p:ph type="subTitle" idx="6"/>
          </p:nvPr>
        </p:nvSpPr>
        <p:spPr>
          <a:xfrm>
            <a:off x="7828800" y="2934967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6" name="Google Shape;1736;p19"/>
          <p:cNvSpPr txBox="1">
            <a:spLocks noGrp="1"/>
          </p:cNvSpPr>
          <p:nvPr>
            <p:ph type="subTitle" idx="7"/>
          </p:nvPr>
        </p:nvSpPr>
        <p:spPr>
          <a:xfrm>
            <a:off x="4603867" y="4826233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7" name="Google Shape;1737;p19"/>
          <p:cNvSpPr txBox="1">
            <a:spLocks noGrp="1"/>
          </p:cNvSpPr>
          <p:nvPr>
            <p:ph type="subTitle" idx="8"/>
          </p:nvPr>
        </p:nvSpPr>
        <p:spPr>
          <a:xfrm>
            <a:off x="4603900" y="52436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8" name="Google Shape;1738;p19"/>
          <p:cNvSpPr txBox="1">
            <a:spLocks noGrp="1"/>
          </p:cNvSpPr>
          <p:nvPr>
            <p:ph type="subTitle" idx="9"/>
          </p:nvPr>
        </p:nvSpPr>
        <p:spPr>
          <a:xfrm>
            <a:off x="1378984" y="4826233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9" name="Google Shape;1739;p19"/>
          <p:cNvSpPr txBox="1">
            <a:spLocks noGrp="1"/>
          </p:cNvSpPr>
          <p:nvPr>
            <p:ph type="subTitle" idx="13"/>
          </p:nvPr>
        </p:nvSpPr>
        <p:spPr>
          <a:xfrm>
            <a:off x="1378967" y="52436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0" name="Google Shape;1740;p19"/>
          <p:cNvSpPr txBox="1">
            <a:spLocks noGrp="1"/>
          </p:cNvSpPr>
          <p:nvPr>
            <p:ph type="subTitle" idx="14"/>
          </p:nvPr>
        </p:nvSpPr>
        <p:spPr>
          <a:xfrm>
            <a:off x="7828817" y="4826233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1" name="Google Shape;1741;p19"/>
          <p:cNvSpPr txBox="1">
            <a:spLocks noGrp="1"/>
          </p:cNvSpPr>
          <p:nvPr>
            <p:ph type="subTitle" idx="15"/>
          </p:nvPr>
        </p:nvSpPr>
        <p:spPr>
          <a:xfrm>
            <a:off x="7828800" y="52436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42" name="Google Shape;1742;p19"/>
          <p:cNvGrpSpPr/>
          <p:nvPr/>
        </p:nvGrpSpPr>
        <p:grpSpPr>
          <a:xfrm>
            <a:off x="-286270" y="3332818"/>
            <a:ext cx="1528333" cy="1022972"/>
            <a:chOff x="-1777478" y="4793713"/>
            <a:chExt cx="1146250" cy="767229"/>
          </a:xfrm>
        </p:grpSpPr>
        <p:sp>
          <p:nvSpPr>
            <p:cNvPr id="1743" name="Google Shape;1743;p19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19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19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6" name="Google Shape;1746;p19"/>
          <p:cNvGrpSpPr/>
          <p:nvPr/>
        </p:nvGrpSpPr>
        <p:grpSpPr>
          <a:xfrm flipH="1">
            <a:off x="11029427" y="-242672"/>
            <a:ext cx="1176867" cy="1834015"/>
            <a:chOff x="-616744" y="2217746"/>
            <a:chExt cx="811557" cy="1264722"/>
          </a:xfrm>
        </p:grpSpPr>
        <p:sp>
          <p:nvSpPr>
            <p:cNvPr id="1747" name="Google Shape;1747;p19"/>
            <p:cNvSpPr/>
            <p:nvPr/>
          </p:nvSpPr>
          <p:spPr>
            <a:xfrm>
              <a:off x="15209" y="2627334"/>
              <a:ext cx="22948" cy="24484"/>
            </a:xfrm>
            <a:custGeom>
              <a:avLst/>
              <a:gdLst/>
              <a:ahLst/>
              <a:cxnLst/>
              <a:rect l="l" t="t" r="r" b="b"/>
              <a:pathLst>
                <a:path w="732" h="781" extrusionOk="0">
                  <a:moveTo>
                    <a:pt x="732" y="537"/>
                  </a:moveTo>
                  <a:cubicBezTo>
                    <a:pt x="561" y="635"/>
                    <a:pt x="415" y="708"/>
                    <a:pt x="244" y="781"/>
                  </a:cubicBezTo>
                  <a:lnTo>
                    <a:pt x="220" y="781"/>
                  </a:lnTo>
                  <a:cubicBezTo>
                    <a:pt x="147" y="610"/>
                    <a:pt x="74" y="440"/>
                    <a:pt x="1" y="245"/>
                  </a:cubicBezTo>
                  <a:cubicBezTo>
                    <a:pt x="171" y="171"/>
                    <a:pt x="342" y="98"/>
                    <a:pt x="513" y="1"/>
                  </a:cubicBezTo>
                  <a:cubicBezTo>
                    <a:pt x="586" y="171"/>
                    <a:pt x="659" y="342"/>
                    <a:pt x="732" y="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19"/>
            <p:cNvSpPr/>
            <p:nvPr/>
          </p:nvSpPr>
          <p:spPr>
            <a:xfrm>
              <a:off x="-45139" y="3094230"/>
              <a:ext cx="55051" cy="32134"/>
            </a:xfrm>
            <a:custGeom>
              <a:avLst/>
              <a:gdLst/>
              <a:ahLst/>
              <a:cxnLst/>
              <a:rect l="l" t="t" r="r" b="b"/>
              <a:pathLst>
                <a:path w="1756" h="1025" extrusionOk="0">
                  <a:moveTo>
                    <a:pt x="1755" y="245"/>
                  </a:moveTo>
                  <a:cubicBezTo>
                    <a:pt x="1658" y="318"/>
                    <a:pt x="1536" y="366"/>
                    <a:pt x="1438" y="415"/>
                  </a:cubicBezTo>
                  <a:cubicBezTo>
                    <a:pt x="926" y="659"/>
                    <a:pt x="463" y="854"/>
                    <a:pt x="49" y="1025"/>
                  </a:cubicBezTo>
                  <a:cubicBezTo>
                    <a:pt x="0" y="878"/>
                    <a:pt x="25" y="732"/>
                    <a:pt x="98" y="610"/>
                  </a:cubicBezTo>
                  <a:cubicBezTo>
                    <a:pt x="463" y="440"/>
                    <a:pt x="853" y="293"/>
                    <a:pt x="1268" y="98"/>
                  </a:cubicBezTo>
                  <a:cubicBezTo>
                    <a:pt x="1463" y="1"/>
                    <a:pt x="1658" y="74"/>
                    <a:pt x="1755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19"/>
            <p:cNvSpPr/>
            <p:nvPr/>
          </p:nvSpPr>
          <p:spPr>
            <a:xfrm>
              <a:off x="-585394" y="2560088"/>
              <a:ext cx="92482" cy="337796"/>
            </a:xfrm>
            <a:custGeom>
              <a:avLst/>
              <a:gdLst/>
              <a:ahLst/>
              <a:cxnLst/>
              <a:rect l="l" t="t" r="r" b="b"/>
              <a:pathLst>
                <a:path w="2950" h="10775" extrusionOk="0">
                  <a:moveTo>
                    <a:pt x="0" y="1"/>
                  </a:moveTo>
                  <a:cubicBezTo>
                    <a:pt x="634" y="2950"/>
                    <a:pt x="1853" y="7094"/>
                    <a:pt x="2950" y="10774"/>
                  </a:cubicBezTo>
                  <a:cubicBezTo>
                    <a:pt x="2852" y="10579"/>
                    <a:pt x="2779" y="10360"/>
                    <a:pt x="2755" y="10165"/>
                  </a:cubicBezTo>
                  <a:cubicBezTo>
                    <a:pt x="2755" y="10165"/>
                    <a:pt x="805" y="499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19"/>
            <p:cNvSpPr/>
            <p:nvPr/>
          </p:nvSpPr>
          <p:spPr>
            <a:xfrm>
              <a:off x="-585394" y="2486729"/>
              <a:ext cx="623552" cy="466174"/>
            </a:xfrm>
            <a:custGeom>
              <a:avLst/>
              <a:gdLst/>
              <a:ahLst/>
              <a:cxnLst/>
              <a:rect l="l" t="t" r="r" b="b"/>
              <a:pathLst>
                <a:path w="19890" h="14870" extrusionOk="0">
                  <a:moveTo>
                    <a:pt x="4485" y="14309"/>
                  </a:moveTo>
                  <a:lnTo>
                    <a:pt x="4290" y="13699"/>
                  </a:lnTo>
                  <a:cubicBezTo>
                    <a:pt x="4217" y="13675"/>
                    <a:pt x="4120" y="13626"/>
                    <a:pt x="4046" y="13578"/>
                  </a:cubicBezTo>
                  <a:cubicBezTo>
                    <a:pt x="3827" y="13431"/>
                    <a:pt x="3632" y="13212"/>
                    <a:pt x="3510" y="12968"/>
                  </a:cubicBezTo>
                  <a:lnTo>
                    <a:pt x="3486" y="12919"/>
                  </a:lnTo>
                  <a:cubicBezTo>
                    <a:pt x="3608" y="13334"/>
                    <a:pt x="3730" y="13724"/>
                    <a:pt x="3827" y="14114"/>
                  </a:cubicBezTo>
                  <a:cubicBezTo>
                    <a:pt x="3437" y="13894"/>
                    <a:pt x="3120" y="13529"/>
                    <a:pt x="2950" y="13114"/>
                  </a:cubicBezTo>
                  <a:lnTo>
                    <a:pt x="2974" y="13236"/>
                  </a:lnTo>
                  <a:cubicBezTo>
                    <a:pt x="3096" y="13651"/>
                    <a:pt x="3218" y="14065"/>
                    <a:pt x="3340" y="14479"/>
                  </a:cubicBezTo>
                  <a:lnTo>
                    <a:pt x="3461" y="14553"/>
                  </a:lnTo>
                  <a:cubicBezTo>
                    <a:pt x="3632" y="14674"/>
                    <a:pt x="3827" y="14748"/>
                    <a:pt x="4046" y="14796"/>
                  </a:cubicBezTo>
                  <a:cubicBezTo>
                    <a:pt x="4241" y="14845"/>
                    <a:pt x="4436" y="14869"/>
                    <a:pt x="4656" y="14869"/>
                  </a:cubicBezTo>
                  <a:cubicBezTo>
                    <a:pt x="4583" y="14674"/>
                    <a:pt x="4534" y="14479"/>
                    <a:pt x="4485" y="14309"/>
                  </a:cubicBezTo>
                  <a:close/>
                  <a:moveTo>
                    <a:pt x="2755" y="12505"/>
                  </a:moveTo>
                  <a:cubicBezTo>
                    <a:pt x="2779" y="12700"/>
                    <a:pt x="2852" y="12919"/>
                    <a:pt x="2950" y="13114"/>
                  </a:cubicBezTo>
                  <a:cubicBezTo>
                    <a:pt x="1853" y="9409"/>
                    <a:pt x="634" y="5266"/>
                    <a:pt x="0" y="2341"/>
                  </a:cubicBezTo>
                  <a:cubicBezTo>
                    <a:pt x="805" y="7338"/>
                    <a:pt x="2755" y="12505"/>
                    <a:pt x="2755" y="12505"/>
                  </a:cubicBezTo>
                  <a:close/>
                  <a:moveTo>
                    <a:pt x="536" y="2170"/>
                  </a:moveTo>
                  <a:cubicBezTo>
                    <a:pt x="415" y="1439"/>
                    <a:pt x="317" y="708"/>
                    <a:pt x="268" y="1"/>
                  </a:cubicBezTo>
                  <a:cubicBezTo>
                    <a:pt x="220" y="269"/>
                    <a:pt x="220" y="561"/>
                    <a:pt x="268" y="830"/>
                  </a:cubicBezTo>
                  <a:cubicBezTo>
                    <a:pt x="366" y="1244"/>
                    <a:pt x="439" y="1683"/>
                    <a:pt x="536" y="2170"/>
                  </a:cubicBezTo>
                  <a:close/>
                  <a:moveTo>
                    <a:pt x="19671" y="4486"/>
                  </a:moveTo>
                  <a:cubicBezTo>
                    <a:pt x="19500" y="4583"/>
                    <a:pt x="19329" y="4656"/>
                    <a:pt x="19159" y="4730"/>
                  </a:cubicBezTo>
                  <a:cubicBezTo>
                    <a:pt x="19232" y="4900"/>
                    <a:pt x="19305" y="5095"/>
                    <a:pt x="19378" y="5266"/>
                  </a:cubicBezTo>
                  <a:lnTo>
                    <a:pt x="19402" y="5266"/>
                  </a:lnTo>
                  <a:cubicBezTo>
                    <a:pt x="19573" y="5193"/>
                    <a:pt x="19719" y="5120"/>
                    <a:pt x="19890" y="5022"/>
                  </a:cubicBezTo>
                  <a:cubicBezTo>
                    <a:pt x="19817" y="4827"/>
                    <a:pt x="19744" y="4656"/>
                    <a:pt x="19671" y="4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19"/>
            <p:cNvSpPr/>
            <p:nvPr/>
          </p:nvSpPr>
          <p:spPr>
            <a:xfrm>
              <a:off x="-616744" y="2217746"/>
              <a:ext cx="811557" cy="1264722"/>
            </a:xfrm>
            <a:custGeom>
              <a:avLst/>
              <a:gdLst/>
              <a:ahLst/>
              <a:cxnLst/>
              <a:rect l="l" t="t" r="r" b="b"/>
              <a:pathLst>
                <a:path w="25887" h="40342" extrusionOk="0">
                  <a:moveTo>
                    <a:pt x="23254" y="36831"/>
                  </a:moveTo>
                  <a:cubicBezTo>
                    <a:pt x="23230" y="36685"/>
                    <a:pt x="23181" y="36563"/>
                    <a:pt x="23132" y="36441"/>
                  </a:cubicBezTo>
                  <a:cubicBezTo>
                    <a:pt x="23059" y="36246"/>
                    <a:pt x="22962" y="36027"/>
                    <a:pt x="22864" y="35807"/>
                  </a:cubicBezTo>
                  <a:cubicBezTo>
                    <a:pt x="22816" y="35661"/>
                    <a:pt x="22742" y="35515"/>
                    <a:pt x="22669" y="35344"/>
                  </a:cubicBezTo>
                  <a:cubicBezTo>
                    <a:pt x="22596" y="35174"/>
                    <a:pt x="22523" y="35027"/>
                    <a:pt x="22450" y="34857"/>
                  </a:cubicBezTo>
                  <a:cubicBezTo>
                    <a:pt x="22401" y="34759"/>
                    <a:pt x="22377" y="34686"/>
                    <a:pt x="22328" y="34589"/>
                  </a:cubicBezTo>
                  <a:lnTo>
                    <a:pt x="22084" y="34077"/>
                  </a:lnTo>
                  <a:cubicBezTo>
                    <a:pt x="22036" y="33955"/>
                    <a:pt x="21987" y="33857"/>
                    <a:pt x="21938" y="33736"/>
                  </a:cubicBezTo>
                  <a:cubicBezTo>
                    <a:pt x="21816" y="33492"/>
                    <a:pt x="21694" y="33248"/>
                    <a:pt x="21572" y="33004"/>
                  </a:cubicBezTo>
                  <a:lnTo>
                    <a:pt x="21329" y="32468"/>
                  </a:lnTo>
                  <a:cubicBezTo>
                    <a:pt x="21158" y="32127"/>
                    <a:pt x="20963" y="31786"/>
                    <a:pt x="20817" y="31444"/>
                  </a:cubicBezTo>
                  <a:cubicBezTo>
                    <a:pt x="20719" y="31274"/>
                    <a:pt x="20646" y="31127"/>
                    <a:pt x="20573" y="30957"/>
                  </a:cubicBezTo>
                  <a:lnTo>
                    <a:pt x="20573" y="30957"/>
                  </a:lnTo>
                  <a:cubicBezTo>
                    <a:pt x="20476" y="30811"/>
                    <a:pt x="20402" y="30664"/>
                    <a:pt x="20329" y="30518"/>
                  </a:cubicBezTo>
                  <a:lnTo>
                    <a:pt x="20110" y="30079"/>
                  </a:lnTo>
                  <a:lnTo>
                    <a:pt x="19915" y="29689"/>
                  </a:lnTo>
                  <a:lnTo>
                    <a:pt x="19598" y="29056"/>
                  </a:lnTo>
                  <a:lnTo>
                    <a:pt x="19891" y="28909"/>
                  </a:lnTo>
                  <a:lnTo>
                    <a:pt x="19988" y="28861"/>
                  </a:lnTo>
                  <a:lnTo>
                    <a:pt x="20012" y="28836"/>
                  </a:lnTo>
                  <a:cubicBezTo>
                    <a:pt x="21889" y="27788"/>
                    <a:pt x="25887" y="25156"/>
                    <a:pt x="24790" y="22255"/>
                  </a:cubicBezTo>
                  <a:cubicBezTo>
                    <a:pt x="24619" y="21816"/>
                    <a:pt x="24400" y="21231"/>
                    <a:pt x="24181" y="20549"/>
                  </a:cubicBezTo>
                  <a:cubicBezTo>
                    <a:pt x="23498" y="18672"/>
                    <a:pt x="22523" y="16015"/>
                    <a:pt x="21377" y="13261"/>
                  </a:cubicBezTo>
                  <a:cubicBezTo>
                    <a:pt x="21841" y="12846"/>
                    <a:pt x="22036" y="12286"/>
                    <a:pt x="21670" y="11457"/>
                  </a:cubicBezTo>
                  <a:lnTo>
                    <a:pt x="21426" y="10872"/>
                  </a:lnTo>
                  <a:cubicBezTo>
                    <a:pt x="20183" y="7947"/>
                    <a:pt x="18794" y="5095"/>
                    <a:pt x="17258" y="2316"/>
                  </a:cubicBezTo>
                  <a:cubicBezTo>
                    <a:pt x="16356" y="659"/>
                    <a:pt x="14163" y="1"/>
                    <a:pt x="11628" y="123"/>
                  </a:cubicBezTo>
                  <a:cubicBezTo>
                    <a:pt x="10384" y="196"/>
                    <a:pt x="9141" y="415"/>
                    <a:pt x="7947" y="757"/>
                  </a:cubicBezTo>
                  <a:cubicBezTo>
                    <a:pt x="6704" y="1098"/>
                    <a:pt x="5510" y="1585"/>
                    <a:pt x="4388" y="2195"/>
                  </a:cubicBezTo>
                  <a:cubicBezTo>
                    <a:pt x="1853" y="3584"/>
                    <a:pt x="1" y="5583"/>
                    <a:pt x="98" y="7874"/>
                  </a:cubicBezTo>
                  <a:cubicBezTo>
                    <a:pt x="366" y="13358"/>
                    <a:pt x="2975" y="20549"/>
                    <a:pt x="3218" y="21231"/>
                  </a:cubicBezTo>
                  <a:cubicBezTo>
                    <a:pt x="3291" y="21524"/>
                    <a:pt x="3389" y="21792"/>
                    <a:pt x="3535" y="22060"/>
                  </a:cubicBezTo>
                  <a:cubicBezTo>
                    <a:pt x="3730" y="22474"/>
                    <a:pt x="4023" y="22816"/>
                    <a:pt x="4388" y="23059"/>
                  </a:cubicBezTo>
                  <a:cubicBezTo>
                    <a:pt x="4266" y="22645"/>
                    <a:pt x="4120" y="22231"/>
                    <a:pt x="3998" y="21816"/>
                  </a:cubicBezTo>
                  <a:lnTo>
                    <a:pt x="3974" y="21694"/>
                  </a:lnTo>
                  <a:cubicBezTo>
                    <a:pt x="3876" y="21499"/>
                    <a:pt x="3803" y="21304"/>
                    <a:pt x="3779" y="21085"/>
                  </a:cubicBezTo>
                  <a:cubicBezTo>
                    <a:pt x="3779" y="21085"/>
                    <a:pt x="1829" y="15918"/>
                    <a:pt x="1025" y="10945"/>
                  </a:cubicBezTo>
                  <a:cubicBezTo>
                    <a:pt x="1683" y="13870"/>
                    <a:pt x="2901" y="18014"/>
                    <a:pt x="3974" y="21694"/>
                  </a:cubicBezTo>
                  <a:cubicBezTo>
                    <a:pt x="4169" y="22133"/>
                    <a:pt x="4461" y="22474"/>
                    <a:pt x="4876" y="22718"/>
                  </a:cubicBezTo>
                  <a:cubicBezTo>
                    <a:pt x="4754" y="22328"/>
                    <a:pt x="4632" y="21914"/>
                    <a:pt x="4510" y="21524"/>
                  </a:cubicBezTo>
                  <a:cubicBezTo>
                    <a:pt x="4437" y="21353"/>
                    <a:pt x="4364" y="21158"/>
                    <a:pt x="4340" y="20988"/>
                  </a:cubicBezTo>
                  <a:cubicBezTo>
                    <a:pt x="4340" y="20939"/>
                    <a:pt x="4315" y="20890"/>
                    <a:pt x="4291" y="20866"/>
                  </a:cubicBezTo>
                  <a:cubicBezTo>
                    <a:pt x="4120" y="20378"/>
                    <a:pt x="2341" y="15479"/>
                    <a:pt x="1561" y="10775"/>
                  </a:cubicBezTo>
                  <a:lnTo>
                    <a:pt x="1561" y="10775"/>
                  </a:lnTo>
                  <a:cubicBezTo>
                    <a:pt x="1463" y="10311"/>
                    <a:pt x="1366" y="9873"/>
                    <a:pt x="1293" y="9458"/>
                  </a:cubicBezTo>
                  <a:cubicBezTo>
                    <a:pt x="1244" y="9166"/>
                    <a:pt x="1244" y="8898"/>
                    <a:pt x="1293" y="8605"/>
                  </a:cubicBezTo>
                  <a:lnTo>
                    <a:pt x="1293" y="8605"/>
                  </a:lnTo>
                  <a:cubicBezTo>
                    <a:pt x="1268" y="8361"/>
                    <a:pt x="1244" y="8093"/>
                    <a:pt x="1244" y="7850"/>
                  </a:cubicBezTo>
                  <a:cubicBezTo>
                    <a:pt x="1220" y="7484"/>
                    <a:pt x="1268" y="7118"/>
                    <a:pt x="1390" y="6753"/>
                  </a:cubicBezTo>
                  <a:cubicBezTo>
                    <a:pt x="1853" y="5412"/>
                    <a:pt x="3218" y="4169"/>
                    <a:pt x="4949" y="3218"/>
                  </a:cubicBezTo>
                  <a:cubicBezTo>
                    <a:pt x="5534" y="2901"/>
                    <a:pt x="6143" y="2609"/>
                    <a:pt x="6777" y="2390"/>
                  </a:cubicBezTo>
                  <a:lnTo>
                    <a:pt x="6777" y="2390"/>
                  </a:lnTo>
                  <a:cubicBezTo>
                    <a:pt x="8386" y="1610"/>
                    <a:pt x="10141" y="1244"/>
                    <a:pt x="11920" y="1268"/>
                  </a:cubicBezTo>
                  <a:lnTo>
                    <a:pt x="12261" y="1293"/>
                  </a:lnTo>
                  <a:cubicBezTo>
                    <a:pt x="14138" y="1293"/>
                    <a:pt x="15649" y="1780"/>
                    <a:pt x="16259" y="2877"/>
                  </a:cubicBezTo>
                  <a:cubicBezTo>
                    <a:pt x="16917" y="4071"/>
                    <a:pt x="17478" y="5120"/>
                    <a:pt x="17941" y="6070"/>
                  </a:cubicBezTo>
                  <a:cubicBezTo>
                    <a:pt x="19086" y="8361"/>
                    <a:pt x="19817" y="10019"/>
                    <a:pt x="20378" y="11360"/>
                  </a:cubicBezTo>
                  <a:lnTo>
                    <a:pt x="20646" y="11945"/>
                  </a:lnTo>
                  <a:cubicBezTo>
                    <a:pt x="20744" y="12164"/>
                    <a:pt x="20671" y="12408"/>
                    <a:pt x="20476" y="12554"/>
                  </a:cubicBezTo>
                  <a:cubicBezTo>
                    <a:pt x="20329" y="12676"/>
                    <a:pt x="20159" y="12749"/>
                    <a:pt x="19988" y="12822"/>
                  </a:cubicBezTo>
                  <a:lnTo>
                    <a:pt x="19988" y="12822"/>
                  </a:lnTo>
                  <a:cubicBezTo>
                    <a:pt x="19744" y="12944"/>
                    <a:pt x="19501" y="13017"/>
                    <a:pt x="19257" y="13090"/>
                  </a:cubicBezTo>
                  <a:cubicBezTo>
                    <a:pt x="18306" y="13431"/>
                    <a:pt x="17429" y="13748"/>
                    <a:pt x="17502" y="14650"/>
                  </a:cubicBezTo>
                  <a:cubicBezTo>
                    <a:pt x="17599" y="15650"/>
                    <a:pt x="17697" y="16015"/>
                    <a:pt x="17673" y="16015"/>
                  </a:cubicBezTo>
                  <a:cubicBezTo>
                    <a:pt x="17526" y="16015"/>
                    <a:pt x="16966" y="15357"/>
                    <a:pt x="16332" y="14650"/>
                  </a:cubicBezTo>
                  <a:cubicBezTo>
                    <a:pt x="15357" y="13553"/>
                    <a:pt x="14333" y="12383"/>
                    <a:pt x="13407" y="12651"/>
                  </a:cubicBezTo>
                  <a:cubicBezTo>
                    <a:pt x="12091" y="13041"/>
                    <a:pt x="12213" y="14480"/>
                    <a:pt x="12334" y="15698"/>
                  </a:cubicBezTo>
                  <a:cubicBezTo>
                    <a:pt x="12383" y="16137"/>
                    <a:pt x="12822" y="16478"/>
                    <a:pt x="12627" y="16478"/>
                  </a:cubicBezTo>
                  <a:lnTo>
                    <a:pt x="12627" y="16478"/>
                  </a:lnTo>
                  <a:cubicBezTo>
                    <a:pt x="12383" y="16478"/>
                    <a:pt x="12115" y="16478"/>
                    <a:pt x="11871" y="16429"/>
                  </a:cubicBezTo>
                  <a:cubicBezTo>
                    <a:pt x="11018" y="16308"/>
                    <a:pt x="10238" y="16186"/>
                    <a:pt x="9970" y="17234"/>
                  </a:cubicBezTo>
                  <a:cubicBezTo>
                    <a:pt x="9873" y="17697"/>
                    <a:pt x="10287" y="18477"/>
                    <a:pt x="10774" y="19476"/>
                  </a:cubicBezTo>
                  <a:cubicBezTo>
                    <a:pt x="11262" y="20378"/>
                    <a:pt x="11676" y="21304"/>
                    <a:pt x="12042" y="22255"/>
                  </a:cubicBezTo>
                  <a:cubicBezTo>
                    <a:pt x="12456" y="23425"/>
                    <a:pt x="12554" y="24473"/>
                    <a:pt x="11725" y="24766"/>
                  </a:cubicBezTo>
                  <a:cubicBezTo>
                    <a:pt x="10872" y="25058"/>
                    <a:pt x="10189" y="23961"/>
                    <a:pt x="9726" y="22694"/>
                  </a:cubicBezTo>
                  <a:cubicBezTo>
                    <a:pt x="9458" y="21841"/>
                    <a:pt x="9239" y="20988"/>
                    <a:pt x="9044" y="20134"/>
                  </a:cubicBezTo>
                  <a:cubicBezTo>
                    <a:pt x="8946" y="19696"/>
                    <a:pt x="8849" y="19281"/>
                    <a:pt x="8776" y="18989"/>
                  </a:cubicBezTo>
                  <a:lnTo>
                    <a:pt x="8776" y="18964"/>
                  </a:lnTo>
                  <a:cubicBezTo>
                    <a:pt x="8556" y="18209"/>
                    <a:pt x="8240" y="17794"/>
                    <a:pt x="7703" y="17941"/>
                  </a:cubicBezTo>
                  <a:cubicBezTo>
                    <a:pt x="7045" y="18136"/>
                    <a:pt x="7021" y="18867"/>
                    <a:pt x="6972" y="19793"/>
                  </a:cubicBezTo>
                  <a:cubicBezTo>
                    <a:pt x="6923" y="20695"/>
                    <a:pt x="6875" y="21816"/>
                    <a:pt x="6265" y="22133"/>
                  </a:cubicBezTo>
                  <a:cubicBezTo>
                    <a:pt x="6119" y="22206"/>
                    <a:pt x="5973" y="22255"/>
                    <a:pt x="5802" y="22279"/>
                  </a:cubicBezTo>
                  <a:lnTo>
                    <a:pt x="5778" y="22279"/>
                  </a:lnTo>
                  <a:cubicBezTo>
                    <a:pt x="5631" y="22328"/>
                    <a:pt x="5461" y="22328"/>
                    <a:pt x="5315" y="22279"/>
                  </a:cubicBezTo>
                  <a:lnTo>
                    <a:pt x="5485" y="22889"/>
                  </a:lnTo>
                  <a:cubicBezTo>
                    <a:pt x="5534" y="23084"/>
                    <a:pt x="5583" y="23279"/>
                    <a:pt x="5656" y="23474"/>
                  </a:cubicBezTo>
                  <a:cubicBezTo>
                    <a:pt x="5753" y="23449"/>
                    <a:pt x="5875" y="23449"/>
                    <a:pt x="5997" y="23425"/>
                  </a:cubicBezTo>
                  <a:lnTo>
                    <a:pt x="6021" y="23425"/>
                  </a:lnTo>
                  <a:cubicBezTo>
                    <a:pt x="6290" y="23376"/>
                    <a:pt x="6533" y="23279"/>
                    <a:pt x="6777" y="23157"/>
                  </a:cubicBezTo>
                  <a:cubicBezTo>
                    <a:pt x="7679" y="22694"/>
                    <a:pt x="7947" y="21719"/>
                    <a:pt x="8045" y="20768"/>
                  </a:cubicBezTo>
                  <a:cubicBezTo>
                    <a:pt x="8215" y="21548"/>
                    <a:pt x="8410" y="22304"/>
                    <a:pt x="8678" y="23059"/>
                  </a:cubicBezTo>
                  <a:cubicBezTo>
                    <a:pt x="9312" y="24888"/>
                    <a:pt x="10311" y="26374"/>
                    <a:pt x="12042" y="25789"/>
                  </a:cubicBezTo>
                  <a:cubicBezTo>
                    <a:pt x="13724" y="25204"/>
                    <a:pt x="13675" y="23596"/>
                    <a:pt x="13066" y="21841"/>
                  </a:cubicBezTo>
                  <a:cubicBezTo>
                    <a:pt x="12676" y="20841"/>
                    <a:pt x="12237" y="19866"/>
                    <a:pt x="11749" y="18940"/>
                  </a:cubicBezTo>
                  <a:cubicBezTo>
                    <a:pt x="11481" y="18453"/>
                    <a:pt x="11238" y="17965"/>
                    <a:pt x="11018" y="17478"/>
                  </a:cubicBezTo>
                  <a:cubicBezTo>
                    <a:pt x="11043" y="17404"/>
                    <a:pt x="11335" y="17453"/>
                    <a:pt x="11652" y="17502"/>
                  </a:cubicBezTo>
                  <a:cubicBezTo>
                    <a:pt x="11993" y="17575"/>
                    <a:pt x="12310" y="17599"/>
                    <a:pt x="12651" y="17575"/>
                  </a:cubicBezTo>
                  <a:lnTo>
                    <a:pt x="12676" y="17575"/>
                  </a:lnTo>
                  <a:cubicBezTo>
                    <a:pt x="13626" y="17502"/>
                    <a:pt x="13529" y="16600"/>
                    <a:pt x="13431" y="15552"/>
                  </a:cubicBezTo>
                  <a:cubicBezTo>
                    <a:pt x="13358" y="14772"/>
                    <a:pt x="13261" y="13846"/>
                    <a:pt x="13675" y="13724"/>
                  </a:cubicBezTo>
                  <a:cubicBezTo>
                    <a:pt x="13919" y="13651"/>
                    <a:pt x="14699" y="14553"/>
                    <a:pt x="15430" y="15381"/>
                  </a:cubicBezTo>
                  <a:cubicBezTo>
                    <a:pt x="16259" y="16308"/>
                    <a:pt x="17014" y="17185"/>
                    <a:pt x="17721" y="17112"/>
                  </a:cubicBezTo>
                  <a:cubicBezTo>
                    <a:pt x="18404" y="17063"/>
                    <a:pt x="18745" y="16356"/>
                    <a:pt x="18599" y="14528"/>
                  </a:cubicBezTo>
                  <a:cubicBezTo>
                    <a:pt x="18916" y="14382"/>
                    <a:pt x="19257" y="14260"/>
                    <a:pt x="19598" y="14138"/>
                  </a:cubicBezTo>
                  <a:cubicBezTo>
                    <a:pt x="19866" y="14065"/>
                    <a:pt x="20134" y="13968"/>
                    <a:pt x="20378" y="13846"/>
                  </a:cubicBezTo>
                  <a:cubicBezTo>
                    <a:pt x="20305" y="13675"/>
                    <a:pt x="20232" y="13505"/>
                    <a:pt x="20159" y="13310"/>
                  </a:cubicBezTo>
                  <a:cubicBezTo>
                    <a:pt x="20329" y="13236"/>
                    <a:pt x="20500" y="13163"/>
                    <a:pt x="20671" y="13066"/>
                  </a:cubicBezTo>
                  <a:cubicBezTo>
                    <a:pt x="20744" y="13236"/>
                    <a:pt x="20817" y="13407"/>
                    <a:pt x="20890" y="13602"/>
                  </a:cubicBezTo>
                  <a:cubicBezTo>
                    <a:pt x="20719" y="13675"/>
                    <a:pt x="20573" y="13773"/>
                    <a:pt x="20402" y="13846"/>
                  </a:cubicBezTo>
                  <a:lnTo>
                    <a:pt x="20378" y="13846"/>
                  </a:lnTo>
                  <a:cubicBezTo>
                    <a:pt x="21499" y="16527"/>
                    <a:pt x="22426" y="19111"/>
                    <a:pt x="23084" y="20939"/>
                  </a:cubicBezTo>
                  <a:cubicBezTo>
                    <a:pt x="23352" y="21621"/>
                    <a:pt x="23547" y="22206"/>
                    <a:pt x="23717" y="22645"/>
                  </a:cubicBezTo>
                  <a:cubicBezTo>
                    <a:pt x="24522" y="24741"/>
                    <a:pt x="21109" y="26935"/>
                    <a:pt x="19452" y="27861"/>
                  </a:cubicBezTo>
                  <a:cubicBezTo>
                    <a:pt x="19720" y="27739"/>
                    <a:pt x="20037" y="27837"/>
                    <a:pt x="20159" y="28105"/>
                  </a:cubicBezTo>
                  <a:lnTo>
                    <a:pt x="20012" y="28203"/>
                  </a:lnTo>
                  <a:cubicBezTo>
                    <a:pt x="19891" y="28251"/>
                    <a:pt x="19769" y="28324"/>
                    <a:pt x="19671" y="28373"/>
                  </a:cubicBezTo>
                  <a:cubicBezTo>
                    <a:pt x="19184" y="28593"/>
                    <a:pt x="18721" y="28788"/>
                    <a:pt x="18282" y="28983"/>
                  </a:cubicBezTo>
                  <a:cubicBezTo>
                    <a:pt x="18258" y="28836"/>
                    <a:pt x="18258" y="28690"/>
                    <a:pt x="18331" y="28544"/>
                  </a:cubicBezTo>
                  <a:cubicBezTo>
                    <a:pt x="17380" y="28958"/>
                    <a:pt x="16381" y="29299"/>
                    <a:pt x="15381" y="29568"/>
                  </a:cubicBezTo>
                  <a:cubicBezTo>
                    <a:pt x="15284" y="29519"/>
                    <a:pt x="15162" y="29494"/>
                    <a:pt x="15040" y="29519"/>
                  </a:cubicBezTo>
                  <a:lnTo>
                    <a:pt x="14991" y="29519"/>
                  </a:lnTo>
                  <a:cubicBezTo>
                    <a:pt x="14991" y="29519"/>
                    <a:pt x="14748" y="29568"/>
                    <a:pt x="14358" y="29665"/>
                  </a:cubicBezTo>
                  <a:lnTo>
                    <a:pt x="14358" y="29665"/>
                  </a:lnTo>
                  <a:cubicBezTo>
                    <a:pt x="12554" y="29982"/>
                    <a:pt x="7606" y="30616"/>
                    <a:pt x="6801" y="27544"/>
                  </a:cubicBezTo>
                  <a:cubicBezTo>
                    <a:pt x="6509" y="26423"/>
                    <a:pt x="6119" y="25009"/>
                    <a:pt x="5656" y="23449"/>
                  </a:cubicBezTo>
                  <a:cubicBezTo>
                    <a:pt x="5436" y="23449"/>
                    <a:pt x="5241" y="23425"/>
                    <a:pt x="5046" y="23376"/>
                  </a:cubicBezTo>
                  <a:cubicBezTo>
                    <a:pt x="4851" y="23328"/>
                    <a:pt x="4656" y="23254"/>
                    <a:pt x="4486" y="23133"/>
                  </a:cubicBezTo>
                  <a:lnTo>
                    <a:pt x="4364" y="23059"/>
                  </a:lnTo>
                  <a:cubicBezTo>
                    <a:pt x="4900" y="24936"/>
                    <a:pt x="5388" y="26618"/>
                    <a:pt x="5705" y="27813"/>
                  </a:cubicBezTo>
                  <a:cubicBezTo>
                    <a:pt x="6728" y="31834"/>
                    <a:pt x="12529" y="31127"/>
                    <a:pt x="14553" y="30762"/>
                  </a:cubicBezTo>
                  <a:lnTo>
                    <a:pt x="14626" y="30762"/>
                  </a:lnTo>
                  <a:lnTo>
                    <a:pt x="14626" y="30762"/>
                  </a:lnTo>
                  <a:lnTo>
                    <a:pt x="14650" y="30884"/>
                  </a:lnTo>
                  <a:cubicBezTo>
                    <a:pt x="14796" y="31883"/>
                    <a:pt x="15064" y="33736"/>
                    <a:pt x="15454" y="35564"/>
                  </a:cubicBezTo>
                  <a:lnTo>
                    <a:pt x="15552" y="36002"/>
                  </a:lnTo>
                  <a:cubicBezTo>
                    <a:pt x="15601" y="36295"/>
                    <a:pt x="15674" y="36587"/>
                    <a:pt x="15747" y="36856"/>
                  </a:cubicBezTo>
                  <a:cubicBezTo>
                    <a:pt x="15796" y="37026"/>
                    <a:pt x="15820" y="37172"/>
                    <a:pt x="15869" y="37319"/>
                  </a:cubicBezTo>
                  <a:cubicBezTo>
                    <a:pt x="15966" y="37684"/>
                    <a:pt x="16064" y="38050"/>
                    <a:pt x="16161" y="38367"/>
                  </a:cubicBezTo>
                  <a:cubicBezTo>
                    <a:pt x="16600" y="39781"/>
                    <a:pt x="17819" y="40341"/>
                    <a:pt x="19159" y="40341"/>
                  </a:cubicBezTo>
                  <a:cubicBezTo>
                    <a:pt x="19696" y="40341"/>
                    <a:pt x="20232" y="40244"/>
                    <a:pt x="20719" y="40073"/>
                  </a:cubicBezTo>
                  <a:cubicBezTo>
                    <a:pt x="20866" y="40024"/>
                    <a:pt x="20987" y="39976"/>
                    <a:pt x="21109" y="39927"/>
                  </a:cubicBezTo>
                  <a:cubicBezTo>
                    <a:pt x="21158" y="39902"/>
                    <a:pt x="21231" y="39878"/>
                    <a:pt x="21280" y="39854"/>
                  </a:cubicBezTo>
                  <a:cubicBezTo>
                    <a:pt x="21572" y="39707"/>
                    <a:pt x="21865" y="39537"/>
                    <a:pt x="22133" y="39342"/>
                  </a:cubicBezTo>
                  <a:lnTo>
                    <a:pt x="22328" y="39196"/>
                  </a:lnTo>
                  <a:lnTo>
                    <a:pt x="22401" y="39098"/>
                  </a:lnTo>
                  <a:lnTo>
                    <a:pt x="22499" y="39025"/>
                  </a:lnTo>
                  <a:cubicBezTo>
                    <a:pt x="22572" y="38952"/>
                    <a:pt x="22621" y="38879"/>
                    <a:pt x="22694" y="38830"/>
                  </a:cubicBezTo>
                  <a:cubicBezTo>
                    <a:pt x="22767" y="38732"/>
                    <a:pt x="22840" y="38635"/>
                    <a:pt x="22913" y="38537"/>
                  </a:cubicBezTo>
                  <a:lnTo>
                    <a:pt x="22962" y="38416"/>
                  </a:lnTo>
                  <a:cubicBezTo>
                    <a:pt x="23035" y="38342"/>
                    <a:pt x="23059" y="38245"/>
                    <a:pt x="23108" y="38147"/>
                  </a:cubicBezTo>
                  <a:cubicBezTo>
                    <a:pt x="23157" y="38074"/>
                    <a:pt x="23181" y="38001"/>
                    <a:pt x="23206" y="37904"/>
                  </a:cubicBezTo>
                  <a:cubicBezTo>
                    <a:pt x="23206" y="37879"/>
                    <a:pt x="23230" y="37831"/>
                    <a:pt x="23230" y="37782"/>
                  </a:cubicBezTo>
                  <a:lnTo>
                    <a:pt x="23279" y="37660"/>
                  </a:lnTo>
                  <a:cubicBezTo>
                    <a:pt x="23279" y="37611"/>
                    <a:pt x="23279" y="37587"/>
                    <a:pt x="23279" y="37538"/>
                  </a:cubicBezTo>
                  <a:cubicBezTo>
                    <a:pt x="23303" y="37489"/>
                    <a:pt x="23279" y="37441"/>
                    <a:pt x="23279" y="37416"/>
                  </a:cubicBezTo>
                  <a:cubicBezTo>
                    <a:pt x="23303" y="37270"/>
                    <a:pt x="23279" y="37124"/>
                    <a:pt x="23279" y="36977"/>
                  </a:cubicBezTo>
                  <a:cubicBezTo>
                    <a:pt x="23254" y="36929"/>
                    <a:pt x="23254" y="36880"/>
                    <a:pt x="23254" y="36831"/>
                  </a:cubicBezTo>
                  <a:close/>
                  <a:moveTo>
                    <a:pt x="21426" y="38440"/>
                  </a:moveTo>
                  <a:cubicBezTo>
                    <a:pt x="21109" y="38684"/>
                    <a:pt x="20744" y="38879"/>
                    <a:pt x="20354" y="39001"/>
                  </a:cubicBezTo>
                  <a:cubicBezTo>
                    <a:pt x="19964" y="39122"/>
                    <a:pt x="19549" y="39196"/>
                    <a:pt x="19135" y="39220"/>
                  </a:cubicBezTo>
                  <a:cubicBezTo>
                    <a:pt x="18282" y="39220"/>
                    <a:pt x="17502" y="38879"/>
                    <a:pt x="17234" y="38050"/>
                  </a:cubicBezTo>
                  <a:cubicBezTo>
                    <a:pt x="17088" y="37562"/>
                    <a:pt x="16941" y="37026"/>
                    <a:pt x="16819" y="36490"/>
                  </a:cubicBezTo>
                  <a:lnTo>
                    <a:pt x="16698" y="35978"/>
                  </a:lnTo>
                  <a:cubicBezTo>
                    <a:pt x="16454" y="34881"/>
                    <a:pt x="16234" y="33736"/>
                    <a:pt x="16088" y="32761"/>
                  </a:cubicBezTo>
                  <a:cubicBezTo>
                    <a:pt x="16088" y="32687"/>
                    <a:pt x="16064" y="32590"/>
                    <a:pt x="16039" y="32517"/>
                  </a:cubicBezTo>
                  <a:cubicBezTo>
                    <a:pt x="16015" y="32346"/>
                    <a:pt x="15991" y="32200"/>
                    <a:pt x="15966" y="32054"/>
                  </a:cubicBezTo>
                  <a:cubicBezTo>
                    <a:pt x="15942" y="31883"/>
                    <a:pt x="15918" y="31737"/>
                    <a:pt x="15918" y="31615"/>
                  </a:cubicBezTo>
                  <a:cubicBezTo>
                    <a:pt x="15869" y="31420"/>
                    <a:pt x="15844" y="31201"/>
                    <a:pt x="15820" y="31006"/>
                  </a:cubicBezTo>
                  <a:cubicBezTo>
                    <a:pt x="15820" y="30932"/>
                    <a:pt x="15796" y="30884"/>
                    <a:pt x="15796" y="30811"/>
                  </a:cubicBezTo>
                  <a:cubicBezTo>
                    <a:pt x="15796" y="30737"/>
                    <a:pt x="15771" y="30689"/>
                    <a:pt x="15771" y="30616"/>
                  </a:cubicBezTo>
                  <a:cubicBezTo>
                    <a:pt x="15771" y="30567"/>
                    <a:pt x="15747" y="30494"/>
                    <a:pt x="15747" y="30445"/>
                  </a:cubicBezTo>
                  <a:cubicBezTo>
                    <a:pt x="15747" y="30396"/>
                    <a:pt x="15723" y="30323"/>
                    <a:pt x="15723" y="30250"/>
                  </a:cubicBezTo>
                  <a:cubicBezTo>
                    <a:pt x="16649" y="30006"/>
                    <a:pt x="17551" y="29689"/>
                    <a:pt x="18453" y="29324"/>
                  </a:cubicBezTo>
                  <a:lnTo>
                    <a:pt x="18550" y="29470"/>
                  </a:lnTo>
                  <a:lnTo>
                    <a:pt x="18550" y="29470"/>
                  </a:lnTo>
                  <a:lnTo>
                    <a:pt x="18599" y="29568"/>
                  </a:lnTo>
                  <a:cubicBezTo>
                    <a:pt x="18648" y="29665"/>
                    <a:pt x="18696" y="29763"/>
                    <a:pt x="18745" y="29884"/>
                  </a:cubicBezTo>
                  <a:lnTo>
                    <a:pt x="18940" y="30250"/>
                  </a:lnTo>
                  <a:cubicBezTo>
                    <a:pt x="19037" y="30421"/>
                    <a:pt x="19111" y="30591"/>
                    <a:pt x="19208" y="30786"/>
                  </a:cubicBezTo>
                  <a:cubicBezTo>
                    <a:pt x="19306" y="30957"/>
                    <a:pt x="19427" y="31201"/>
                    <a:pt x="19549" y="31444"/>
                  </a:cubicBezTo>
                  <a:cubicBezTo>
                    <a:pt x="19598" y="31566"/>
                    <a:pt x="19671" y="31664"/>
                    <a:pt x="19720" y="31810"/>
                  </a:cubicBezTo>
                  <a:lnTo>
                    <a:pt x="20646" y="33638"/>
                  </a:lnTo>
                  <a:cubicBezTo>
                    <a:pt x="20695" y="33760"/>
                    <a:pt x="20768" y="33882"/>
                    <a:pt x="20817" y="34004"/>
                  </a:cubicBezTo>
                  <a:cubicBezTo>
                    <a:pt x="20890" y="34126"/>
                    <a:pt x="20939" y="34247"/>
                    <a:pt x="21012" y="34369"/>
                  </a:cubicBezTo>
                  <a:cubicBezTo>
                    <a:pt x="21182" y="34784"/>
                    <a:pt x="21377" y="35149"/>
                    <a:pt x="21524" y="35515"/>
                  </a:cubicBezTo>
                  <a:cubicBezTo>
                    <a:pt x="21597" y="35637"/>
                    <a:pt x="21646" y="35759"/>
                    <a:pt x="21694" y="35881"/>
                  </a:cubicBezTo>
                  <a:cubicBezTo>
                    <a:pt x="21792" y="36124"/>
                    <a:pt x="21889" y="36344"/>
                    <a:pt x="21962" y="36539"/>
                  </a:cubicBezTo>
                  <a:cubicBezTo>
                    <a:pt x="21987" y="36612"/>
                    <a:pt x="22011" y="36661"/>
                    <a:pt x="22036" y="36709"/>
                  </a:cubicBezTo>
                  <a:cubicBezTo>
                    <a:pt x="22060" y="36758"/>
                    <a:pt x="22084" y="36807"/>
                    <a:pt x="22109" y="36856"/>
                  </a:cubicBezTo>
                  <a:cubicBezTo>
                    <a:pt x="22304" y="37441"/>
                    <a:pt x="21987" y="38026"/>
                    <a:pt x="21426" y="38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19"/>
            <p:cNvSpPr/>
            <p:nvPr/>
          </p:nvSpPr>
          <p:spPr>
            <a:xfrm>
              <a:off x="-166652" y="3087364"/>
              <a:ext cx="281241" cy="303405"/>
            </a:xfrm>
            <a:custGeom>
              <a:avLst/>
              <a:gdLst/>
              <a:ahLst/>
              <a:cxnLst/>
              <a:rect l="l" t="t" r="r" b="b"/>
              <a:pathLst>
                <a:path w="8971" h="9678" extrusionOk="0">
                  <a:moveTo>
                    <a:pt x="8946" y="9238"/>
                  </a:moveTo>
                  <a:cubicBezTo>
                    <a:pt x="8946" y="9385"/>
                    <a:pt x="8970" y="9531"/>
                    <a:pt x="8946" y="9677"/>
                  </a:cubicBezTo>
                  <a:cubicBezTo>
                    <a:pt x="8970" y="9531"/>
                    <a:pt x="8946" y="9385"/>
                    <a:pt x="8946" y="9238"/>
                  </a:cubicBezTo>
                  <a:close/>
                  <a:moveTo>
                    <a:pt x="4096" y="1585"/>
                  </a:moveTo>
                  <a:cubicBezTo>
                    <a:pt x="3194" y="1950"/>
                    <a:pt x="2267" y="2267"/>
                    <a:pt x="1341" y="2535"/>
                  </a:cubicBezTo>
                  <a:cubicBezTo>
                    <a:pt x="1341" y="2584"/>
                    <a:pt x="1366" y="2633"/>
                    <a:pt x="1366" y="2706"/>
                  </a:cubicBezTo>
                  <a:cubicBezTo>
                    <a:pt x="2316" y="2438"/>
                    <a:pt x="3267" y="2121"/>
                    <a:pt x="4169" y="1755"/>
                  </a:cubicBezTo>
                  <a:close/>
                  <a:moveTo>
                    <a:pt x="5534" y="1170"/>
                  </a:moveTo>
                  <a:lnTo>
                    <a:pt x="5582" y="1146"/>
                  </a:lnTo>
                  <a:lnTo>
                    <a:pt x="5631" y="1122"/>
                  </a:lnTo>
                  <a:close/>
                  <a:moveTo>
                    <a:pt x="5095" y="122"/>
                  </a:moveTo>
                  <a:lnTo>
                    <a:pt x="5095" y="122"/>
                  </a:lnTo>
                  <a:cubicBezTo>
                    <a:pt x="3535" y="854"/>
                    <a:pt x="1926" y="1414"/>
                    <a:pt x="269" y="1829"/>
                  </a:cubicBezTo>
                  <a:lnTo>
                    <a:pt x="1" y="1902"/>
                  </a:lnTo>
                  <a:cubicBezTo>
                    <a:pt x="391" y="1829"/>
                    <a:pt x="634" y="1780"/>
                    <a:pt x="634" y="1780"/>
                  </a:cubicBezTo>
                  <a:lnTo>
                    <a:pt x="707" y="1780"/>
                  </a:lnTo>
                  <a:cubicBezTo>
                    <a:pt x="805" y="1755"/>
                    <a:pt x="927" y="1780"/>
                    <a:pt x="1024" y="1829"/>
                  </a:cubicBezTo>
                  <a:cubicBezTo>
                    <a:pt x="2048" y="1560"/>
                    <a:pt x="3023" y="1219"/>
                    <a:pt x="3998" y="805"/>
                  </a:cubicBezTo>
                  <a:cubicBezTo>
                    <a:pt x="4364" y="659"/>
                    <a:pt x="4754" y="488"/>
                    <a:pt x="5168" y="293"/>
                  </a:cubicBezTo>
                  <a:cubicBezTo>
                    <a:pt x="5339" y="220"/>
                    <a:pt x="5558" y="293"/>
                    <a:pt x="5655" y="464"/>
                  </a:cubicBezTo>
                  <a:lnTo>
                    <a:pt x="5802" y="366"/>
                  </a:lnTo>
                  <a:cubicBezTo>
                    <a:pt x="5680" y="98"/>
                    <a:pt x="5363" y="0"/>
                    <a:pt x="5095" y="122"/>
                  </a:cubicBezTo>
                  <a:close/>
                  <a:moveTo>
                    <a:pt x="269" y="3023"/>
                  </a:moveTo>
                  <a:lnTo>
                    <a:pt x="269" y="3023"/>
                  </a:lnTo>
                  <a:cubicBezTo>
                    <a:pt x="269" y="3047"/>
                    <a:pt x="269" y="3096"/>
                    <a:pt x="293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19"/>
            <p:cNvSpPr/>
            <p:nvPr/>
          </p:nvSpPr>
          <p:spPr>
            <a:xfrm>
              <a:off x="-81819" y="2568490"/>
              <a:ext cx="99348" cy="68813"/>
            </a:xfrm>
            <a:custGeom>
              <a:avLst/>
              <a:gdLst/>
              <a:ahLst/>
              <a:cxnLst/>
              <a:rect l="l" t="t" r="r" b="b"/>
              <a:pathLst>
                <a:path w="3169" h="2195" extrusionOk="0">
                  <a:moveTo>
                    <a:pt x="3120" y="1"/>
                  </a:moveTo>
                  <a:cubicBezTo>
                    <a:pt x="2949" y="147"/>
                    <a:pt x="2413" y="805"/>
                    <a:pt x="1780" y="1025"/>
                  </a:cubicBezTo>
                  <a:cubicBezTo>
                    <a:pt x="951" y="1293"/>
                    <a:pt x="98" y="1025"/>
                    <a:pt x="73" y="1342"/>
                  </a:cubicBezTo>
                  <a:cubicBezTo>
                    <a:pt x="0" y="2195"/>
                    <a:pt x="2657" y="1610"/>
                    <a:pt x="3169" y="123"/>
                  </a:cubicBezTo>
                  <a:cubicBezTo>
                    <a:pt x="3169" y="74"/>
                    <a:pt x="3144" y="50"/>
                    <a:pt x="31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19"/>
            <p:cNvSpPr/>
            <p:nvPr/>
          </p:nvSpPr>
          <p:spPr>
            <a:xfrm>
              <a:off x="-447861" y="2800794"/>
              <a:ext cx="59628" cy="120008"/>
            </a:xfrm>
            <a:custGeom>
              <a:avLst/>
              <a:gdLst/>
              <a:ahLst/>
              <a:cxnLst/>
              <a:rect l="l" t="t" r="r" b="b"/>
              <a:pathLst>
                <a:path w="1902" h="3828" extrusionOk="0">
                  <a:moveTo>
                    <a:pt x="854" y="25"/>
                  </a:moveTo>
                  <a:cubicBezTo>
                    <a:pt x="878" y="245"/>
                    <a:pt x="1122" y="1049"/>
                    <a:pt x="927" y="1707"/>
                  </a:cubicBezTo>
                  <a:cubicBezTo>
                    <a:pt x="708" y="2536"/>
                    <a:pt x="1" y="3096"/>
                    <a:pt x="244" y="3291"/>
                  </a:cubicBezTo>
                  <a:cubicBezTo>
                    <a:pt x="927" y="3828"/>
                    <a:pt x="1902" y="1293"/>
                    <a:pt x="951" y="25"/>
                  </a:cubicBezTo>
                  <a:cubicBezTo>
                    <a:pt x="903" y="1"/>
                    <a:pt x="878" y="1"/>
                    <a:pt x="85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19"/>
            <p:cNvSpPr/>
            <p:nvPr/>
          </p:nvSpPr>
          <p:spPr>
            <a:xfrm>
              <a:off x="-294278" y="2866535"/>
              <a:ext cx="49721" cy="110070"/>
            </a:xfrm>
            <a:custGeom>
              <a:avLst/>
              <a:gdLst/>
              <a:ahLst/>
              <a:cxnLst/>
              <a:rect l="l" t="t" r="r" b="b"/>
              <a:pathLst>
                <a:path w="1586" h="3511" extrusionOk="0">
                  <a:moveTo>
                    <a:pt x="1" y="24"/>
                  </a:moveTo>
                  <a:cubicBezTo>
                    <a:pt x="683" y="1268"/>
                    <a:pt x="440" y="3218"/>
                    <a:pt x="732" y="3291"/>
                  </a:cubicBezTo>
                  <a:cubicBezTo>
                    <a:pt x="1585" y="3510"/>
                    <a:pt x="1049" y="878"/>
                    <a:pt x="98" y="0"/>
                  </a:cubicBezTo>
                  <a:cubicBezTo>
                    <a:pt x="74" y="0"/>
                    <a:pt x="25" y="0"/>
                    <a:pt x="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19"/>
            <p:cNvSpPr/>
            <p:nvPr/>
          </p:nvSpPr>
          <p:spPr>
            <a:xfrm>
              <a:off x="-259103" y="2639561"/>
              <a:ext cx="22948" cy="80287"/>
            </a:xfrm>
            <a:custGeom>
              <a:avLst/>
              <a:gdLst/>
              <a:ahLst/>
              <a:cxnLst/>
              <a:rect l="l" t="t" r="r" b="b"/>
              <a:pathLst>
                <a:path w="732" h="2561" extrusionOk="0">
                  <a:moveTo>
                    <a:pt x="49" y="25"/>
                  </a:moveTo>
                  <a:cubicBezTo>
                    <a:pt x="390" y="951"/>
                    <a:pt x="0" y="2219"/>
                    <a:pt x="195" y="2316"/>
                  </a:cubicBezTo>
                  <a:cubicBezTo>
                    <a:pt x="731" y="2560"/>
                    <a:pt x="658" y="732"/>
                    <a:pt x="122" y="25"/>
                  </a:cubicBezTo>
                  <a:cubicBezTo>
                    <a:pt x="98" y="1"/>
                    <a:pt x="73" y="1"/>
                    <a:pt x="49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19"/>
            <p:cNvSpPr/>
            <p:nvPr/>
          </p:nvSpPr>
          <p:spPr>
            <a:xfrm>
              <a:off x="37374" y="2751888"/>
              <a:ext cx="103957" cy="241520"/>
            </a:xfrm>
            <a:custGeom>
              <a:avLst/>
              <a:gdLst/>
              <a:ahLst/>
              <a:cxnLst/>
              <a:rect l="l" t="t" r="r" b="b"/>
              <a:pathLst>
                <a:path w="3316" h="7704" extrusionOk="0">
                  <a:moveTo>
                    <a:pt x="147" y="391"/>
                  </a:moveTo>
                  <a:cubicBezTo>
                    <a:pt x="829" y="2121"/>
                    <a:pt x="1341" y="3901"/>
                    <a:pt x="1707" y="5729"/>
                  </a:cubicBezTo>
                  <a:cubicBezTo>
                    <a:pt x="1877" y="6753"/>
                    <a:pt x="1439" y="7435"/>
                    <a:pt x="1731" y="7484"/>
                  </a:cubicBezTo>
                  <a:cubicBezTo>
                    <a:pt x="3316" y="7703"/>
                    <a:pt x="1731" y="3218"/>
                    <a:pt x="342" y="293"/>
                  </a:cubicBezTo>
                  <a:cubicBezTo>
                    <a:pt x="171" y="1"/>
                    <a:pt x="1" y="98"/>
                    <a:pt x="147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8" name="Google Shape;1758;p19"/>
          <p:cNvGrpSpPr/>
          <p:nvPr/>
        </p:nvGrpSpPr>
        <p:grpSpPr>
          <a:xfrm>
            <a:off x="11297861" y="4355793"/>
            <a:ext cx="1406068" cy="1439676"/>
            <a:chOff x="-2883192" y="310444"/>
            <a:chExt cx="1054551" cy="1079757"/>
          </a:xfrm>
        </p:grpSpPr>
        <p:sp>
          <p:nvSpPr>
            <p:cNvPr id="1759" name="Google Shape;1759;p19"/>
            <p:cNvSpPr/>
            <p:nvPr/>
          </p:nvSpPr>
          <p:spPr>
            <a:xfrm>
              <a:off x="-2883192" y="310444"/>
              <a:ext cx="1054551" cy="1079757"/>
            </a:xfrm>
            <a:custGeom>
              <a:avLst/>
              <a:gdLst/>
              <a:ahLst/>
              <a:cxnLst/>
              <a:rect l="l" t="t" r="r" b="b"/>
              <a:pathLst>
                <a:path w="33638" h="34442" extrusionOk="0">
                  <a:moveTo>
                    <a:pt x="21011" y="31273"/>
                  </a:moveTo>
                  <a:cubicBezTo>
                    <a:pt x="27983" y="29323"/>
                    <a:pt x="32589" y="22718"/>
                    <a:pt x="32029" y="15503"/>
                  </a:cubicBezTo>
                  <a:cubicBezTo>
                    <a:pt x="31468" y="8288"/>
                    <a:pt x="25911" y="2462"/>
                    <a:pt x="18720" y="1609"/>
                  </a:cubicBezTo>
                  <a:cubicBezTo>
                    <a:pt x="11530" y="756"/>
                    <a:pt x="4754" y="5095"/>
                    <a:pt x="2511" y="11993"/>
                  </a:cubicBezTo>
                  <a:cubicBezTo>
                    <a:pt x="269" y="18867"/>
                    <a:pt x="3218" y="26374"/>
                    <a:pt x="9531" y="29908"/>
                  </a:cubicBezTo>
                  <a:cubicBezTo>
                    <a:pt x="13017" y="31858"/>
                    <a:pt x="17160" y="32346"/>
                    <a:pt x="21011" y="31273"/>
                  </a:cubicBezTo>
                  <a:close/>
                  <a:moveTo>
                    <a:pt x="31005" y="24595"/>
                  </a:moveTo>
                  <a:cubicBezTo>
                    <a:pt x="27251" y="31322"/>
                    <a:pt x="19257" y="34442"/>
                    <a:pt x="11944" y="32053"/>
                  </a:cubicBezTo>
                  <a:cubicBezTo>
                    <a:pt x="4607" y="29665"/>
                    <a:pt x="0" y="22450"/>
                    <a:pt x="902" y="14796"/>
                  </a:cubicBezTo>
                  <a:cubicBezTo>
                    <a:pt x="1804" y="7142"/>
                    <a:pt x="7995" y="1195"/>
                    <a:pt x="15673" y="610"/>
                  </a:cubicBezTo>
                  <a:cubicBezTo>
                    <a:pt x="23351" y="0"/>
                    <a:pt x="30371" y="4900"/>
                    <a:pt x="32468" y="12310"/>
                  </a:cubicBezTo>
                  <a:cubicBezTo>
                    <a:pt x="33638" y="16429"/>
                    <a:pt x="33126" y="20865"/>
                    <a:pt x="31005" y="24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19"/>
            <p:cNvSpPr/>
            <p:nvPr/>
          </p:nvSpPr>
          <p:spPr>
            <a:xfrm>
              <a:off x="-2348298" y="53127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6" y="1658"/>
                    <a:pt x="1731" y="1634"/>
                    <a:pt x="1536" y="1683"/>
                  </a:cubicBezTo>
                  <a:cubicBezTo>
                    <a:pt x="683" y="2146"/>
                    <a:pt x="1049" y="3462"/>
                    <a:pt x="2024" y="3413"/>
                  </a:cubicBezTo>
                  <a:cubicBezTo>
                    <a:pt x="2292" y="3316"/>
                    <a:pt x="2487" y="3072"/>
                    <a:pt x="2536" y="2804"/>
                  </a:cubicBezTo>
                  <a:cubicBezTo>
                    <a:pt x="2706" y="3243"/>
                    <a:pt x="2853" y="3706"/>
                    <a:pt x="2999" y="4242"/>
                  </a:cubicBezTo>
                  <a:cubicBezTo>
                    <a:pt x="3681" y="6679"/>
                    <a:pt x="3754" y="8800"/>
                    <a:pt x="3121" y="8995"/>
                  </a:cubicBezTo>
                  <a:cubicBezTo>
                    <a:pt x="2511" y="9166"/>
                    <a:pt x="1439" y="7313"/>
                    <a:pt x="732" y="4876"/>
                  </a:cubicBezTo>
                  <a:cubicBezTo>
                    <a:pt x="50" y="2414"/>
                    <a:pt x="1" y="293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19"/>
            <p:cNvSpPr/>
            <p:nvPr/>
          </p:nvSpPr>
          <p:spPr>
            <a:xfrm>
              <a:off x="-2578313" y="59698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7" y="1658"/>
                    <a:pt x="1707" y="1634"/>
                    <a:pt x="1512" y="1683"/>
                  </a:cubicBezTo>
                  <a:cubicBezTo>
                    <a:pt x="659" y="2146"/>
                    <a:pt x="1025" y="3462"/>
                    <a:pt x="2000" y="3413"/>
                  </a:cubicBezTo>
                  <a:cubicBezTo>
                    <a:pt x="2292" y="3316"/>
                    <a:pt x="2487" y="3072"/>
                    <a:pt x="2512" y="2804"/>
                  </a:cubicBezTo>
                  <a:cubicBezTo>
                    <a:pt x="2682" y="3243"/>
                    <a:pt x="2853" y="3706"/>
                    <a:pt x="2999" y="4218"/>
                  </a:cubicBezTo>
                  <a:cubicBezTo>
                    <a:pt x="3682" y="6655"/>
                    <a:pt x="3755" y="8800"/>
                    <a:pt x="3121" y="8971"/>
                  </a:cubicBezTo>
                  <a:cubicBezTo>
                    <a:pt x="2487" y="9166"/>
                    <a:pt x="1439" y="7313"/>
                    <a:pt x="732" y="4876"/>
                  </a:cubicBezTo>
                  <a:cubicBezTo>
                    <a:pt x="50" y="2414"/>
                    <a:pt x="1" y="269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19"/>
            <p:cNvSpPr/>
            <p:nvPr/>
          </p:nvSpPr>
          <p:spPr>
            <a:xfrm>
              <a:off x="-2643239" y="829286"/>
              <a:ext cx="613645" cy="315632"/>
            </a:xfrm>
            <a:custGeom>
              <a:avLst/>
              <a:gdLst/>
              <a:ahLst/>
              <a:cxnLst/>
              <a:rect l="l" t="t" r="r" b="b"/>
              <a:pathLst>
                <a:path w="19574" h="10068" extrusionOk="0">
                  <a:moveTo>
                    <a:pt x="220" y="5753"/>
                  </a:moveTo>
                  <a:cubicBezTo>
                    <a:pt x="0" y="5339"/>
                    <a:pt x="610" y="4998"/>
                    <a:pt x="829" y="5412"/>
                  </a:cubicBezTo>
                  <a:cubicBezTo>
                    <a:pt x="1804" y="7167"/>
                    <a:pt x="3534" y="8191"/>
                    <a:pt x="5533" y="8630"/>
                  </a:cubicBezTo>
                  <a:cubicBezTo>
                    <a:pt x="9384" y="9336"/>
                    <a:pt x="13382" y="8264"/>
                    <a:pt x="16380" y="5680"/>
                  </a:cubicBezTo>
                  <a:cubicBezTo>
                    <a:pt x="17891" y="4291"/>
                    <a:pt x="18891" y="2463"/>
                    <a:pt x="18866" y="367"/>
                  </a:cubicBezTo>
                  <a:cubicBezTo>
                    <a:pt x="18842" y="172"/>
                    <a:pt x="19012" y="1"/>
                    <a:pt x="19207" y="1"/>
                  </a:cubicBezTo>
                  <a:cubicBezTo>
                    <a:pt x="19378" y="1"/>
                    <a:pt x="19549" y="172"/>
                    <a:pt x="19549" y="342"/>
                  </a:cubicBezTo>
                  <a:cubicBezTo>
                    <a:pt x="19573" y="2682"/>
                    <a:pt x="18501" y="4681"/>
                    <a:pt x="16843" y="6192"/>
                  </a:cubicBezTo>
                  <a:cubicBezTo>
                    <a:pt x="13674" y="8922"/>
                    <a:pt x="9458" y="10068"/>
                    <a:pt x="5363" y="9312"/>
                  </a:cubicBezTo>
                  <a:cubicBezTo>
                    <a:pt x="3193" y="8849"/>
                    <a:pt x="1316" y="7703"/>
                    <a:pt x="220" y="5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19"/>
            <p:cNvSpPr/>
            <p:nvPr/>
          </p:nvSpPr>
          <p:spPr>
            <a:xfrm>
              <a:off x="-2742587" y="898068"/>
              <a:ext cx="148285" cy="81792"/>
            </a:xfrm>
            <a:custGeom>
              <a:avLst/>
              <a:gdLst/>
              <a:ahLst/>
              <a:cxnLst/>
              <a:rect l="l" t="t" r="r" b="b"/>
              <a:pathLst>
                <a:path w="4730" h="2609" extrusionOk="0">
                  <a:moveTo>
                    <a:pt x="2682" y="2389"/>
                  </a:moveTo>
                  <a:cubicBezTo>
                    <a:pt x="2170" y="2560"/>
                    <a:pt x="1658" y="2609"/>
                    <a:pt x="1122" y="2584"/>
                  </a:cubicBezTo>
                  <a:cubicBezTo>
                    <a:pt x="585" y="2511"/>
                    <a:pt x="220" y="2316"/>
                    <a:pt x="98" y="1951"/>
                  </a:cubicBezTo>
                  <a:cubicBezTo>
                    <a:pt x="0" y="1585"/>
                    <a:pt x="220" y="1219"/>
                    <a:pt x="634" y="903"/>
                  </a:cubicBezTo>
                  <a:lnTo>
                    <a:pt x="634" y="903"/>
                  </a:lnTo>
                  <a:cubicBezTo>
                    <a:pt x="1487" y="293"/>
                    <a:pt x="2535" y="1"/>
                    <a:pt x="3608" y="49"/>
                  </a:cubicBezTo>
                  <a:cubicBezTo>
                    <a:pt x="4144" y="98"/>
                    <a:pt x="4510" y="318"/>
                    <a:pt x="4632" y="683"/>
                  </a:cubicBezTo>
                  <a:cubicBezTo>
                    <a:pt x="4729" y="1049"/>
                    <a:pt x="4510" y="1414"/>
                    <a:pt x="4095" y="1731"/>
                  </a:cubicBezTo>
                  <a:lnTo>
                    <a:pt x="4071" y="1731"/>
                  </a:lnTo>
                  <a:cubicBezTo>
                    <a:pt x="3657" y="2024"/>
                    <a:pt x="3194" y="2243"/>
                    <a:pt x="2682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19"/>
            <p:cNvSpPr/>
            <p:nvPr/>
          </p:nvSpPr>
          <p:spPr>
            <a:xfrm>
              <a:off x="-2126685" y="724609"/>
              <a:ext cx="149038" cy="81040"/>
            </a:xfrm>
            <a:custGeom>
              <a:avLst/>
              <a:gdLst/>
              <a:ahLst/>
              <a:cxnLst/>
              <a:rect l="l" t="t" r="r" b="b"/>
              <a:pathLst>
                <a:path w="4754" h="2585" extrusionOk="0">
                  <a:moveTo>
                    <a:pt x="2682" y="2365"/>
                  </a:moveTo>
                  <a:lnTo>
                    <a:pt x="2682" y="2365"/>
                  </a:lnTo>
                  <a:cubicBezTo>
                    <a:pt x="2170" y="2536"/>
                    <a:pt x="1658" y="2584"/>
                    <a:pt x="1122" y="2560"/>
                  </a:cubicBezTo>
                  <a:cubicBezTo>
                    <a:pt x="610" y="2487"/>
                    <a:pt x="244" y="2292"/>
                    <a:pt x="122" y="1951"/>
                  </a:cubicBezTo>
                  <a:lnTo>
                    <a:pt x="98" y="1926"/>
                  </a:lnTo>
                  <a:cubicBezTo>
                    <a:pt x="0" y="1561"/>
                    <a:pt x="220" y="1171"/>
                    <a:pt x="659" y="854"/>
                  </a:cubicBezTo>
                  <a:cubicBezTo>
                    <a:pt x="1073" y="561"/>
                    <a:pt x="1536" y="342"/>
                    <a:pt x="2024" y="196"/>
                  </a:cubicBezTo>
                  <a:lnTo>
                    <a:pt x="2072" y="196"/>
                  </a:lnTo>
                  <a:cubicBezTo>
                    <a:pt x="2560" y="49"/>
                    <a:pt x="3096" y="1"/>
                    <a:pt x="3632" y="25"/>
                  </a:cubicBezTo>
                  <a:cubicBezTo>
                    <a:pt x="4144" y="74"/>
                    <a:pt x="4534" y="293"/>
                    <a:pt x="4632" y="659"/>
                  </a:cubicBezTo>
                  <a:cubicBezTo>
                    <a:pt x="4754" y="1024"/>
                    <a:pt x="4534" y="1390"/>
                    <a:pt x="4120" y="1707"/>
                  </a:cubicBezTo>
                  <a:lnTo>
                    <a:pt x="4095" y="1707"/>
                  </a:lnTo>
                  <a:cubicBezTo>
                    <a:pt x="3681" y="1999"/>
                    <a:pt x="3218" y="2219"/>
                    <a:pt x="2706" y="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19"/>
            <p:cNvSpPr/>
            <p:nvPr/>
          </p:nvSpPr>
          <p:spPr>
            <a:xfrm>
              <a:off x="-2274156" y="395277"/>
              <a:ext cx="239201" cy="165058"/>
            </a:xfrm>
            <a:custGeom>
              <a:avLst/>
              <a:gdLst/>
              <a:ahLst/>
              <a:cxnLst/>
              <a:rect l="l" t="t" r="r" b="b"/>
              <a:pathLst>
                <a:path w="7630" h="5265" extrusionOk="0">
                  <a:moveTo>
                    <a:pt x="25" y="49"/>
                  </a:moveTo>
                  <a:cubicBezTo>
                    <a:pt x="1511" y="512"/>
                    <a:pt x="2901" y="1268"/>
                    <a:pt x="4119" y="2243"/>
                  </a:cubicBezTo>
                  <a:cubicBezTo>
                    <a:pt x="5265" y="3120"/>
                    <a:pt x="6118" y="4314"/>
                    <a:pt x="7239" y="5167"/>
                  </a:cubicBezTo>
                  <a:cubicBezTo>
                    <a:pt x="7386" y="5265"/>
                    <a:pt x="7629" y="5167"/>
                    <a:pt x="7556" y="4997"/>
                  </a:cubicBezTo>
                  <a:cubicBezTo>
                    <a:pt x="7069" y="3778"/>
                    <a:pt x="5826" y="2803"/>
                    <a:pt x="4778" y="2072"/>
                  </a:cubicBezTo>
                  <a:cubicBezTo>
                    <a:pt x="3339" y="1048"/>
                    <a:pt x="1828" y="268"/>
                    <a:pt x="25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19"/>
            <p:cNvSpPr/>
            <p:nvPr/>
          </p:nvSpPr>
          <p:spPr>
            <a:xfrm>
              <a:off x="-2011286" y="594694"/>
              <a:ext cx="38216" cy="62700"/>
            </a:xfrm>
            <a:custGeom>
              <a:avLst/>
              <a:gdLst/>
              <a:ahLst/>
              <a:cxnLst/>
              <a:rect l="l" t="t" r="r" b="b"/>
              <a:pathLst>
                <a:path w="1219" h="2000" extrusionOk="0">
                  <a:moveTo>
                    <a:pt x="49" y="318"/>
                  </a:moveTo>
                  <a:cubicBezTo>
                    <a:pt x="122" y="586"/>
                    <a:pt x="244" y="830"/>
                    <a:pt x="390" y="1073"/>
                  </a:cubicBezTo>
                  <a:cubicBezTo>
                    <a:pt x="536" y="1366"/>
                    <a:pt x="731" y="1634"/>
                    <a:pt x="926" y="1902"/>
                  </a:cubicBezTo>
                  <a:cubicBezTo>
                    <a:pt x="1024" y="2000"/>
                    <a:pt x="1146" y="1902"/>
                    <a:pt x="1170" y="1805"/>
                  </a:cubicBezTo>
                  <a:cubicBezTo>
                    <a:pt x="1219" y="1220"/>
                    <a:pt x="609" y="732"/>
                    <a:pt x="390" y="220"/>
                  </a:cubicBezTo>
                  <a:cubicBezTo>
                    <a:pt x="317" y="1"/>
                    <a:pt x="0" y="98"/>
                    <a:pt x="49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19"/>
            <p:cNvSpPr/>
            <p:nvPr/>
          </p:nvSpPr>
          <p:spPr>
            <a:xfrm>
              <a:off x="-2520974" y="864461"/>
              <a:ext cx="75679" cy="35175"/>
            </a:xfrm>
            <a:custGeom>
              <a:avLst/>
              <a:gdLst/>
              <a:ahLst/>
              <a:cxnLst/>
              <a:rect l="l" t="t" r="r" b="b"/>
              <a:pathLst>
                <a:path w="2414" h="1122" extrusionOk="0">
                  <a:moveTo>
                    <a:pt x="2389" y="220"/>
                  </a:moveTo>
                  <a:cubicBezTo>
                    <a:pt x="1901" y="0"/>
                    <a:pt x="0" y="98"/>
                    <a:pt x="49" y="878"/>
                  </a:cubicBezTo>
                  <a:cubicBezTo>
                    <a:pt x="49" y="926"/>
                    <a:pt x="98" y="975"/>
                    <a:pt x="146" y="1000"/>
                  </a:cubicBezTo>
                  <a:cubicBezTo>
                    <a:pt x="488" y="1121"/>
                    <a:pt x="878" y="805"/>
                    <a:pt x="1219" y="731"/>
                  </a:cubicBezTo>
                  <a:cubicBezTo>
                    <a:pt x="1609" y="634"/>
                    <a:pt x="2145" y="634"/>
                    <a:pt x="2389" y="293"/>
                  </a:cubicBezTo>
                  <a:cubicBezTo>
                    <a:pt x="2413" y="268"/>
                    <a:pt x="2413" y="244"/>
                    <a:pt x="2389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19"/>
            <p:cNvSpPr/>
            <p:nvPr/>
          </p:nvSpPr>
          <p:spPr>
            <a:xfrm>
              <a:off x="-2291743" y="792607"/>
              <a:ext cx="79504" cy="45144"/>
            </a:xfrm>
            <a:custGeom>
              <a:avLst/>
              <a:gdLst/>
              <a:ahLst/>
              <a:cxnLst/>
              <a:rect l="l" t="t" r="r" b="b"/>
              <a:pathLst>
                <a:path w="2536" h="1440" extrusionOk="0">
                  <a:moveTo>
                    <a:pt x="122" y="1415"/>
                  </a:moveTo>
                  <a:cubicBezTo>
                    <a:pt x="537" y="1195"/>
                    <a:pt x="975" y="1000"/>
                    <a:pt x="1414" y="854"/>
                  </a:cubicBezTo>
                  <a:cubicBezTo>
                    <a:pt x="1755" y="757"/>
                    <a:pt x="2316" y="830"/>
                    <a:pt x="2511" y="513"/>
                  </a:cubicBezTo>
                  <a:cubicBezTo>
                    <a:pt x="2535" y="440"/>
                    <a:pt x="2535" y="367"/>
                    <a:pt x="2487" y="318"/>
                  </a:cubicBezTo>
                  <a:cubicBezTo>
                    <a:pt x="2194" y="1"/>
                    <a:pt x="1487" y="318"/>
                    <a:pt x="1170" y="440"/>
                  </a:cubicBezTo>
                  <a:cubicBezTo>
                    <a:pt x="756" y="610"/>
                    <a:pt x="196" y="854"/>
                    <a:pt x="25" y="1293"/>
                  </a:cubicBezTo>
                  <a:cubicBezTo>
                    <a:pt x="1" y="1342"/>
                    <a:pt x="25" y="1439"/>
                    <a:pt x="122" y="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19"/>
            <p:cNvSpPr/>
            <p:nvPr/>
          </p:nvSpPr>
          <p:spPr>
            <a:xfrm>
              <a:off x="-2650889" y="452585"/>
              <a:ext cx="100132" cy="81008"/>
            </a:xfrm>
            <a:custGeom>
              <a:avLst/>
              <a:gdLst/>
              <a:ahLst/>
              <a:cxnLst/>
              <a:rect l="l" t="t" r="r" b="b"/>
              <a:pathLst>
                <a:path w="3194" h="2584" extrusionOk="0">
                  <a:moveTo>
                    <a:pt x="3047" y="951"/>
                  </a:moveTo>
                  <a:cubicBezTo>
                    <a:pt x="1975" y="0"/>
                    <a:pt x="0" y="1048"/>
                    <a:pt x="293" y="2389"/>
                  </a:cubicBezTo>
                  <a:cubicBezTo>
                    <a:pt x="317" y="2535"/>
                    <a:pt x="464" y="2584"/>
                    <a:pt x="585" y="2511"/>
                  </a:cubicBezTo>
                  <a:cubicBezTo>
                    <a:pt x="1853" y="1731"/>
                    <a:pt x="1341" y="1755"/>
                    <a:pt x="3072" y="1195"/>
                  </a:cubicBezTo>
                  <a:cubicBezTo>
                    <a:pt x="3169" y="1170"/>
                    <a:pt x="3193" y="975"/>
                    <a:pt x="3047" y="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19"/>
            <p:cNvSpPr/>
            <p:nvPr/>
          </p:nvSpPr>
          <p:spPr>
            <a:xfrm>
              <a:off x="-2426987" y="357814"/>
              <a:ext cx="106245" cy="112358"/>
            </a:xfrm>
            <a:custGeom>
              <a:avLst/>
              <a:gdLst/>
              <a:ahLst/>
              <a:cxnLst/>
              <a:rect l="l" t="t" r="r" b="b"/>
              <a:pathLst>
                <a:path w="3389" h="3584" extrusionOk="0">
                  <a:moveTo>
                    <a:pt x="1097" y="2950"/>
                  </a:moveTo>
                  <a:cubicBezTo>
                    <a:pt x="1414" y="2731"/>
                    <a:pt x="1780" y="2584"/>
                    <a:pt x="2170" y="2487"/>
                  </a:cubicBezTo>
                  <a:cubicBezTo>
                    <a:pt x="2560" y="2414"/>
                    <a:pt x="2950" y="2511"/>
                    <a:pt x="3291" y="2268"/>
                  </a:cubicBezTo>
                  <a:cubicBezTo>
                    <a:pt x="3388" y="2219"/>
                    <a:pt x="3388" y="2097"/>
                    <a:pt x="3315" y="2048"/>
                  </a:cubicBezTo>
                  <a:cubicBezTo>
                    <a:pt x="1097" y="1"/>
                    <a:pt x="0" y="3584"/>
                    <a:pt x="1097" y="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1" name="Google Shape;1771;p19"/>
          <p:cNvGrpSpPr/>
          <p:nvPr/>
        </p:nvGrpSpPr>
        <p:grpSpPr>
          <a:xfrm>
            <a:off x="-568509" y="1146467"/>
            <a:ext cx="1279749" cy="1347005"/>
            <a:chOff x="-3023044" y="4068525"/>
            <a:chExt cx="959812" cy="1010254"/>
          </a:xfrm>
        </p:grpSpPr>
        <p:sp>
          <p:nvSpPr>
            <p:cNvPr id="1772" name="Google Shape;1772;p19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19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19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19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19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19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19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19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19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19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19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19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19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19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19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19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19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19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19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19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19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3" name="Google Shape;1793;p19"/>
          <p:cNvGrpSpPr/>
          <p:nvPr/>
        </p:nvGrpSpPr>
        <p:grpSpPr>
          <a:xfrm>
            <a:off x="10024469" y="6429888"/>
            <a:ext cx="944716" cy="750969"/>
            <a:chOff x="7487875" y="2353688"/>
            <a:chExt cx="1014950" cy="806800"/>
          </a:xfrm>
        </p:grpSpPr>
        <p:sp>
          <p:nvSpPr>
            <p:cNvPr id="1794" name="Google Shape;1794;p19"/>
            <p:cNvSpPr/>
            <p:nvPr/>
          </p:nvSpPr>
          <p:spPr>
            <a:xfrm>
              <a:off x="7490925" y="2353688"/>
              <a:ext cx="1011900" cy="806800"/>
            </a:xfrm>
            <a:custGeom>
              <a:avLst/>
              <a:gdLst/>
              <a:ahLst/>
              <a:cxnLst/>
              <a:rect l="l" t="t" r="r" b="b"/>
              <a:pathLst>
                <a:path w="40476" h="32272" extrusionOk="0">
                  <a:moveTo>
                    <a:pt x="2006" y="16349"/>
                  </a:moveTo>
                  <a:cubicBezTo>
                    <a:pt x="19448" y="28260"/>
                    <a:pt x="22791" y="29476"/>
                    <a:pt x="23398" y="29537"/>
                  </a:cubicBezTo>
                  <a:lnTo>
                    <a:pt x="38410" y="8812"/>
                  </a:lnTo>
                  <a:lnTo>
                    <a:pt x="30691" y="2249"/>
                  </a:lnTo>
                  <a:lnTo>
                    <a:pt x="17139" y="1702"/>
                  </a:lnTo>
                  <a:lnTo>
                    <a:pt x="6321" y="7536"/>
                  </a:lnTo>
                  <a:close/>
                  <a:moveTo>
                    <a:pt x="24249" y="31056"/>
                  </a:moveTo>
                  <a:cubicBezTo>
                    <a:pt x="24249" y="31056"/>
                    <a:pt x="22244" y="32271"/>
                    <a:pt x="486" y="17321"/>
                  </a:cubicBezTo>
                  <a:cubicBezTo>
                    <a:pt x="122" y="17078"/>
                    <a:pt x="0" y="16652"/>
                    <a:pt x="183" y="16288"/>
                  </a:cubicBezTo>
                  <a:lnTo>
                    <a:pt x="4984" y="6625"/>
                  </a:lnTo>
                  <a:cubicBezTo>
                    <a:pt x="5045" y="6442"/>
                    <a:pt x="5166" y="6321"/>
                    <a:pt x="5348" y="6260"/>
                  </a:cubicBezTo>
                  <a:lnTo>
                    <a:pt x="16531" y="122"/>
                  </a:lnTo>
                  <a:cubicBezTo>
                    <a:pt x="16652" y="61"/>
                    <a:pt x="16835" y="0"/>
                    <a:pt x="16956" y="0"/>
                  </a:cubicBezTo>
                  <a:lnTo>
                    <a:pt x="30995" y="608"/>
                  </a:lnTo>
                  <a:cubicBezTo>
                    <a:pt x="31177" y="608"/>
                    <a:pt x="31421" y="669"/>
                    <a:pt x="31542" y="790"/>
                  </a:cubicBezTo>
                  <a:lnTo>
                    <a:pt x="40111" y="8022"/>
                  </a:lnTo>
                  <a:cubicBezTo>
                    <a:pt x="40415" y="8326"/>
                    <a:pt x="40476" y="8812"/>
                    <a:pt x="40233" y="9177"/>
                  </a:cubicBezTo>
                  <a:lnTo>
                    <a:pt x="24553" y="30813"/>
                  </a:lnTo>
                  <a:cubicBezTo>
                    <a:pt x="24492" y="30934"/>
                    <a:pt x="24371" y="30995"/>
                    <a:pt x="24249" y="31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19"/>
            <p:cNvSpPr/>
            <p:nvPr/>
          </p:nvSpPr>
          <p:spPr>
            <a:xfrm>
              <a:off x="7487875" y="2552713"/>
              <a:ext cx="1008875" cy="237050"/>
            </a:xfrm>
            <a:custGeom>
              <a:avLst/>
              <a:gdLst/>
              <a:ahLst/>
              <a:cxnLst/>
              <a:rect l="l" t="t" r="r" b="b"/>
              <a:pathLst>
                <a:path w="40355" h="9482" extrusionOk="0">
                  <a:moveTo>
                    <a:pt x="1338" y="9360"/>
                  </a:moveTo>
                  <a:cubicBezTo>
                    <a:pt x="305" y="9481"/>
                    <a:pt x="1" y="8023"/>
                    <a:pt x="973" y="7780"/>
                  </a:cubicBezTo>
                  <a:lnTo>
                    <a:pt x="38835" y="305"/>
                  </a:lnTo>
                  <a:cubicBezTo>
                    <a:pt x="39990" y="1"/>
                    <a:pt x="40355" y="1824"/>
                    <a:pt x="39200" y="1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19"/>
            <p:cNvSpPr/>
            <p:nvPr/>
          </p:nvSpPr>
          <p:spPr>
            <a:xfrm>
              <a:off x="7601825" y="2353688"/>
              <a:ext cx="705025" cy="369225"/>
            </a:xfrm>
            <a:custGeom>
              <a:avLst/>
              <a:gdLst/>
              <a:ahLst/>
              <a:cxnLst/>
              <a:rect l="l" t="t" r="r" b="b"/>
              <a:pathLst>
                <a:path w="28201" h="14769" extrusionOk="0">
                  <a:moveTo>
                    <a:pt x="973" y="8022"/>
                  </a:moveTo>
                  <a:cubicBezTo>
                    <a:pt x="1" y="7354"/>
                    <a:pt x="1216" y="5956"/>
                    <a:pt x="2006" y="6807"/>
                  </a:cubicBezTo>
                  <a:lnTo>
                    <a:pt x="8448" y="12398"/>
                  </a:lnTo>
                  <a:lnTo>
                    <a:pt x="11791" y="669"/>
                  </a:lnTo>
                  <a:cubicBezTo>
                    <a:pt x="11913" y="243"/>
                    <a:pt x="12399" y="0"/>
                    <a:pt x="12824" y="122"/>
                  </a:cubicBezTo>
                  <a:cubicBezTo>
                    <a:pt x="12946" y="183"/>
                    <a:pt x="13067" y="243"/>
                    <a:pt x="13189" y="365"/>
                  </a:cubicBezTo>
                  <a:lnTo>
                    <a:pt x="22852" y="9238"/>
                  </a:lnTo>
                  <a:lnTo>
                    <a:pt x="26134" y="1459"/>
                  </a:lnTo>
                  <a:cubicBezTo>
                    <a:pt x="26498" y="243"/>
                    <a:pt x="28200" y="973"/>
                    <a:pt x="27653" y="2067"/>
                  </a:cubicBezTo>
                  <a:lnTo>
                    <a:pt x="23885" y="10940"/>
                  </a:lnTo>
                  <a:lnTo>
                    <a:pt x="23885" y="10940"/>
                  </a:lnTo>
                  <a:cubicBezTo>
                    <a:pt x="23885" y="11061"/>
                    <a:pt x="23824" y="11122"/>
                    <a:pt x="23764" y="11183"/>
                  </a:cubicBezTo>
                  <a:cubicBezTo>
                    <a:pt x="23460" y="11547"/>
                    <a:pt x="22913" y="11547"/>
                    <a:pt x="22609" y="11243"/>
                  </a:cubicBezTo>
                  <a:lnTo>
                    <a:pt x="13067" y="2431"/>
                  </a:lnTo>
                  <a:lnTo>
                    <a:pt x="9725" y="14039"/>
                  </a:lnTo>
                  <a:cubicBezTo>
                    <a:pt x="9664" y="14161"/>
                    <a:pt x="9603" y="14282"/>
                    <a:pt x="9542" y="14343"/>
                  </a:cubicBezTo>
                  <a:cubicBezTo>
                    <a:pt x="9238" y="14708"/>
                    <a:pt x="8692" y="14768"/>
                    <a:pt x="8388" y="14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19"/>
            <p:cNvSpPr/>
            <p:nvPr/>
          </p:nvSpPr>
          <p:spPr>
            <a:xfrm>
              <a:off x="7756800" y="2608938"/>
              <a:ext cx="451275" cy="525725"/>
            </a:xfrm>
            <a:custGeom>
              <a:avLst/>
              <a:gdLst/>
              <a:ahLst/>
              <a:cxnLst/>
              <a:rect l="l" t="t" r="r" b="b"/>
              <a:pathLst>
                <a:path w="18051" h="21029" extrusionOk="0">
                  <a:moveTo>
                    <a:pt x="16167" y="1094"/>
                  </a:moveTo>
                  <a:cubicBezTo>
                    <a:pt x="16410" y="0"/>
                    <a:pt x="18051" y="365"/>
                    <a:pt x="17808" y="1398"/>
                  </a:cubicBezTo>
                  <a:lnTo>
                    <a:pt x="13675" y="20299"/>
                  </a:lnTo>
                  <a:cubicBezTo>
                    <a:pt x="13614" y="20724"/>
                    <a:pt x="13128" y="21028"/>
                    <a:pt x="12703" y="20907"/>
                  </a:cubicBezTo>
                  <a:cubicBezTo>
                    <a:pt x="12520" y="20907"/>
                    <a:pt x="12277" y="20724"/>
                    <a:pt x="12156" y="20542"/>
                  </a:cubicBezTo>
                  <a:lnTo>
                    <a:pt x="730" y="3647"/>
                  </a:lnTo>
                  <a:cubicBezTo>
                    <a:pt x="1" y="2674"/>
                    <a:pt x="1520" y="1702"/>
                    <a:pt x="2067" y="2735"/>
                  </a:cubicBezTo>
                  <a:lnTo>
                    <a:pt x="12520" y="18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19"/>
            <p:cNvSpPr/>
            <p:nvPr/>
          </p:nvSpPr>
          <p:spPr>
            <a:xfrm>
              <a:off x="8059150" y="2703138"/>
              <a:ext cx="53200" cy="259825"/>
            </a:xfrm>
            <a:custGeom>
              <a:avLst/>
              <a:gdLst/>
              <a:ahLst/>
              <a:cxnLst/>
              <a:rect l="l" t="t" r="r" b="b"/>
              <a:pathLst>
                <a:path w="2128" h="10393" extrusionOk="0">
                  <a:moveTo>
                    <a:pt x="1763" y="304"/>
                  </a:moveTo>
                  <a:cubicBezTo>
                    <a:pt x="669" y="3464"/>
                    <a:pt x="62" y="6746"/>
                    <a:pt x="1" y="10089"/>
                  </a:cubicBezTo>
                  <a:cubicBezTo>
                    <a:pt x="1" y="10393"/>
                    <a:pt x="244" y="10393"/>
                    <a:pt x="365" y="10089"/>
                  </a:cubicBezTo>
                  <a:cubicBezTo>
                    <a:pt x="1399" y="6929"/>
                    <a:pt x="1399" y="3525"/>
                    <a:pt x="2067" y="365"/>
                  </a:cubicBezTo>
                  <a:cubicBezTo>
                    <a:pt x="2128" y="61"/>
                    <a:pt x="1885" y="0"/>
                    <a:pt x="176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19"/>
            <p:cNvSpPr/>
            <p:nvPr/>
          </p:nvSpPr>
          <p:spPr>
            <a:xfrm>
              <a:off x="8224775" y="2637813"/>
              <a:ext cx="151950" cy="220325"/>
            </a:xfrm>
            <a:custGeom>
              <a:avLst/>
              <a:gdLst/>
              <a:ahLst/>
              <a:cxnLst/>
              <a:rect l="l" t="t" r="r" b="b"/>
              <a:pathLst>
                <a:path w="6078" h="8813" extrusionOk="0">
                  <a:moveTo>
                    <a:pt x="5652" y="182"/>
                  </a:moveTo>
                  <a:cubicBezTo>
                    <a:pt x="3404" y="2613"/>
                    <a:pt x="1520" y="5409"/>
                    <a:pt x="122" y="8448"/>
                  </a:cubicBezTo>
                  <a:cubicBezTo>
                    <a:pt x="0" y="8752"/>
                    <a:pt x="304" y="8812"/>
                    <a:pt x="486" y="8630"/>
                  </a:cubicBezTo>
                  <a:cubicBezTo>
                    <a:pt x="2735" y="6138"/>
                    <a:pt x="4072" y="3039"/>
                    <a:pt x="5895" y="365"/>
                  </a:cubicBezTo>
                  <a:cubicBezTo>
                    <a:pt x="6078" y="182"/>
                    <a:pt x="5835" y="0"/>
                    <a:pt x="5652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19"/>
            <p:cNvSpPr/>
            <p:nvPr/>
          </p:nvSpPr>
          <p:spPr>
            <a:xfrm>
              <a:off x="7614000" y="2776063"/>
              <a:ext cx="221850" cy="150450"/>
            </a:xfrm>
            <a:custGeom>
              <a:avLst/>
              <a:gdLst/>
              <a:ahLst/>
              <a:cxnLst/>
              <a:rect l="l" t="t" r="r" b="b"/>
              <a:pathLst>
                <a:path w="8874" h="6018" extrusionOk="0">
                  <a:moveTo>
                    <a:pt x="8448" y="5896"/>
                  </a:moveTo>
                  <a:cubicBezTo>
                    <a:pt x="5409" y="4498"/>
                    <a:pt x="2674" y="2614"/>
                    <a:pt x="182" y="365"/>
                  </a:cubicBezTo>
                  <a:cubicBezTo>
                    <a:pt x="0" y="183"/>
                    <a:pt x="182" y="0"/>
                    <a:pt x="486" y="122"/>
                  </a:cubicBezTo>
                  <a:cubicBezTo>
                    <a:pt x="3464" y="1520"/>
                    <a:pt x="5895" y="3890"/>
                    <a:pt x="8630" y="5652"/>
                  </a:cubicBezTo>
                  <a:cubicBezTo>
                    <a:pt x="8873" y="5774"/>
                    <a:pt x="8751" y="6017"/>
                    <a:pt x="8448" y="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1" name="Google Shape;1801;p19"/>
          <p:cNvGrpSpPr/>
          <p:nvPr/>
        </p:nvGrpSpPr>
        <p:grpSpPr>
          <a:xfrm>
            <a:off x="11866529" y="1909086"/>
            <a:ext cx="778216" cy="799861"/>
            <a:chOff x="1805675" y="2151550"/>
            <a:chExt cx="806275" cy="828700"/>
          </a:xfrm>
        </p:grpSpPr>
        <p:sp>
          <p:nvSpPr>
            <p:cNvPr id="1802" name="Google Shape;1802;p19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19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4" name="Google Shape;1804;p19"/>
          <p:cNvGrpSpPr/>
          <p:nvPr/>
        </p:nvGrpSpPr>
        <p:grpSpPr>
          <a:xfrm>
            <a:off x="-539133" y="4533847"/>
            <a:ext cx="1221029" cy="1250215"/>
            <a:chOff x="-2883192" y="310444"/>
            <a:chExt cx="1054551" cy="1079757"/>
          </a:xfrm>
        </p:grpSpPr>
        <p:sp>
          <p:nvSpPr>
            <p:cNvPr id="1805" name="Google Shape;1805;p19"/>
            <p:cNvSpPr/>
            <p:nvPr/>
          </p:nvSpPr>
          <p:spPr>
            <a:xfrm>
              <a:off x="-2883192" y="310444"/>
              <a:ext cx="1054551" cy="1079757"/>
            </a:xfrm>
            <a:custGeom>
              <a:avLst/>
              <a:gdLst/>
              <a:ahLst/>
              <a:cxnLst/>
              <a:rect l="l" t="t" r="r" b="b"/>
              <a:pathLst>
                <a:path w="33638" h="34442" extrusionOk="0">
                  <a:moveTo>
                    <a:pt x="21011" y="31273"/>
                  </a:moveTo>
                  <a:cubicBezTo>
                    <a:pt x="27983" y="29323"/>
                    <a:pt x="32589" y="22718"/>
                    <a:pt x="32029" y="15503"/>
                  </a:cubicBezTo>
                  <a:cubicBezTo>
                    <a:pt x="31468" y="8288"/>
                    <a:pt x="25911" y="2462"/>
                    <a:pt x="18720" y="1609"/>
                  </a:cubicBezTo>
                  <a:cubicBezTo>
                    <a:pt x="11530" y="756"/>
                    <a:pt x="4754" y="5095"/>
                    <a:pt x="2511" y="11993"/>
                  </a:cubicBezTo>
                  <a:cubicBezTo>
                    <a:pt x="269" y="18867"/>
                    <a:pt x="3218" y="26374"/>
                    <a:pt x="9531" y="29908"/>
                  </a:cubicBezTo>
                  <a:cubicBezTo>
                    <a:pt x="13017" y="31858"/>
                    <a:pt x="17160" y="32346"/>
                    <a:pt x="21011" y="31273"/>
                  </a:cubicBezTo>
                  <a:close/>
                  <a:moveTo>
                    <a:pt x="31005" y="24595"/>
                  </a:moveTo>
                  <a:cubicBezTo>
                    <a:pt x="27251" y="31322"/>
                    <a:pt x="19257" y="34442"/>
                    <a:pt x="11944" y="32053"/>
                  </a:cubicBezTo>
                  <a:cubicBezTo>
                    <a:pt x="4607" y="29665"/>
                    <a:pt x="0" y="22450"/>
                    <a:pt x="902" y="14796"/>
                  </a:cubicBezTo>
                  <a:cubicBezTo>
                    <a:pt x="1804" y="7142"/>
                    <a:pt x="7995" y="1195"/>
                    <a:pt x="15673" y="610"/>
                  </a:cubicBezTo>
                  <a:cubicBezTo>
                    <a:pt x="23351" y="0"/>
                    <a:pt x="30371" y="4900"/>
                    <a:pt x="32468" y="12310"/>
                  </a:cubicBezTo>
                  <a:cubicBezTo>
                    <a:pt x="33638" y="16429"/>
                    <a:pt x="33126" y="20865"/>
                    <a:pt x="31005" y="24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19"/>
            <p:cNvSpPr/>
            <p:nvPr/>
          </p:nvSpPr>
          <p:spPr>
            <a:xfrm>
              <a:off x="-2348298" y="53127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6" y="1658"/>
                    <a:pt x="1731" y="1634"/>
                    <a:pt x="1536" y="1683"/>
                  </a:cubicBezTo>
                  <a:cubicBezTo>
                    <a:pt x="683" y="2146"/>
                    <a:pt x="1049" y="3462"/>
                    <a:pt x="2024" y="3413"/>
                  </a:cubicBezTo>
                  <a:cubicBezTo>
                    <a:pt x="2292" y="3316"/>
                    <a:pt x="2487" y="3072"/>
                    <a:pt x="2536" y="2804"/>
                  </a:cubicBezTo>
                  <a:cubicBezTo>
                    <a:pt x="2706" y="3243"/>
                    <a:pt x="2853" y="3706"/>
                    <a:pt x="2999" y="4242"/>
                  </a:cubicBezTo>
                  <a:cubicBezTo>
                    <a:pt x="3681" y="6679"/>
                    <a:pt x="3754" y="8800"/>
                    <a:pt x="3121" y="8995"/>
                  </a:cubicBezTo>
                  <a:cubicBezTo>
                    <a:pt x="2511" y="9166"/>
                    <a:pt x="1439" y="7313"/>
                    <a:pt x="732" y="4876"/>
                  </a:cubicBezTo>
                  <a:cubicBezTo>
                    <a:pt x="50" y="2414"/>
                    <a:pt x="1" y="293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19"/>
            <p:cNvSpPr/>
            <p:nvPr/>
          </p:nvSpPr>
          <p:spPr>
            <a:xfrm>
              <a:off x="-2578313" y="59698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7" y="1658"/>
                    <a:pt x="1707" y="1634"/>
                    <a:pt x="1512" y="1683"/>
                  </a:cubicBezTo>
                  <a:cubicBezTo>
                    <a:pt x="659" y="2146"/>
                    <a:pt x="1025" y="3462"/>
                    <a:pt x="2000" y="3413"/>
                  </a:cubicBezTo>
                  <a:cubicBezTo>
                    <a:pt x="2292" y="3316"/>
                    <a:pt x="2487" y="3072"/>
                    <a:pt x="2512" y="2804"/>
                  </a:cubicBezTo>
                  <a:cubicBezTo>
                    <a:pt x="2682" y="3243"/>
                    <a:pt x="2853" y="3706"/>
                    <a:pt x="2999" y="4218"/>
                  </a:cubicBezTo>
                  <a:cubicBezTo>
                    <a:pt x="3682" y="6655"/>
                    <a:pt x="3755" y="8800"/>
                    <a:pt x="3121" y="8971"/>
                  </a:cubicBezTo>
                  <a:cubicBezTo>
                    <a:pt x="2487" y="9166"/>
                    <a:pt x="1439" y="7313"/>
                    <a:pt x="732" y="4876"/>
                  </a:cubicBezTo>
                  <a:cubicBezTo>
                    <a:pt x="50" y="2414"/>
                    <a:pt x="1" y="269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19"/>
            <p:cNvSpPr/>
            <p:nvPr/>
          </p:nvSpPr>
          <p:spPr>
            <a:xfrm>
              <a:off x="-2643239" y="829286"/>
              <a:ext cx="613645" cy="315632"/>
            </a:xfrm>
            <a:custGeom>
              <a:avLst/>
              <a:gdLst/>
              <a:ahLst/>
              <a:cxnLst/>
              <a:rect l="l" t="t" r="r" b="b"/>
              <a:pathLst>
                <a:path w="19574" h="10068" extrusionOk="0">
                  <a:moveTo>
                    <a:pt x="220" y="5753"/>
                  </a:moveTo>
                  <a:cubicBezTo>
                    <a:pt x="0" y="5339"/>
                    <a:pt x="610" y="4998"/>
                    <a:pt x="829" y="5412"/>
                  </a:cubicBezTo>
                  <a:cubicBezTo>
                    <a:pt x="1804" y="7167"/>
                    <a:pt x="3534" y="8191"/>
                    <a:pt x="5533" y="8630"/>
                  </a:cubicBezTo>
                  <a:cubicBezTo>
                    <a:pt x="9384" y="9336"/>
                    <a:pt x="13382" y="8264"/>
                    <a:pt x="16380" y="5680"/>
                  </a:cubicBezTo>
                  <a:cubicBezTo>
                    <a:pt x="17891" y="4291"/>
                    <a:pt x="18891" y="2463"/>
                    <a:pt x="18866" y="367"/>
                  </a:cubicBezTo>
                  <a:cubicBezTo>
                    <a:pt x="18842" y="172"/>
                    <a:pt x="19012" y="1"/>
                    <a:pt x="19207" y="1"/>
                  </a:cubicBezTo>
                  <a:cubicBezTo>
                    <a:pt x="19378" y="1"/>
                    <a:pt x="19549" y="172"/>
                    <a:pt x="19549" y="342"/>
                  </a:cubicBezTo>
                  <a:cubicBezTo>
                    <a:pt x="19573" y="2682"/>
                    <a:pt x="18501" y="4681"/>
                    <a:pt x="16843" y="6192"/>
                  </a:cubicBezTo>
                  <a:cubicBezTo>
                    <a:pt x="13674" y="8922"/>
                    <a:pt x="9458" y="10068"/>
                    <a:pt x="5363" y="9312"/>
                  </a:cubicBezTo>
                  <a:cubicBezTo>
                    <a:pt x="3193" y="8849"/>
                    <a:pt x="1316" y="7703"/>
                    <a:pt x="220" y="5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19"/>
            <p:cNvSpPr/>
            <p:nvPr/>
          </p:nvSpPr>
          <p:spPr>
            <a:xfrm>
              <a:off x="-2742587" y="898068"/>
              <a:ext cx="148285" cy="81792"/>
            </a:xfrm>
            <a:custGeom>
              <a:avLst/>
              <a:gdLst/>
              <a:ahLst/>
              <a:cxnLst/>
              <a:rect l="l" t="t" r="r" b="b"/>
              <a:pathLst>
                <a:path w="4730" h="2609" extrusionOk="0">
                  <a:moveTo>
                    <a:pt x="2682" y="2389"/>
                  </a:moveTo>
                  <a:cubicBezTo>
                    <a:pt x="2170" y="2560"/>
                    <a:pt x="1658" y="2609"/>
                    <a:pt x="1122" y="2584"/>
                  </a:cubicBezTo>
                  <a:cubicBezTo>
                    <a:pt x="585" y="2511"/>
                    <a:pt x="220" y="2316"/>
                    <a:pt x="98" y="1951"/>
                  </a:cubicBezTo>
                  <a:cubicBezTo>
                    <a:pt x="0" y="1585"/>
                    <a:pt x="220" y="1219"/>
                    <a:pt x="634" y="903"/>
                  </a:cubicBezTo>
                  <a:lnTo>
                    <a:pt x="634" y="903"/>
                  </a:lnTo>
                  <a:cubicBezTo>
                    <a:pt x="1487" y="293"/>
                    <a:pt x="2535" y="1"/>
                    <a:pt x="3608" y="49"/>
                  </a:cubicBezTo>
                  <a:cubicBezTo>
                    <a:pt x="4144" y="98"/>
                    <a:pt x="4510" y="318"/>
                    <a:pt x="4632" y="683"/>
                  </a:cubicBezTo>
                  <a:cubicBezTo>
                    <a:pt x="4729" y="1049"/>
                    <a:pt x="4510" y="1414"/>
                    <a:pt x="4095" y="1731"/>
                  </a:cubicBezTo>
                  <a:lnTo>
                    <a:pt x="4071" y="1731"/>
                  </a:lnTo>
                  <a:cubicBezTo>
                    <a:pt x="3657" y="2024"/>
                    <a:pt x="3194" y="2243"/>
                    <a:pt x="2682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19"/>
            <p:cNvSpPr/>
            <p:nvPr/>
          </p:nvSpPr>
          <p:spPr>
            <a:xfrm>
              <a:off x="-2126685" y="724609"/>
              <a:ext cx="149038" cy="81040"/>
            </a:xfrm>
            <a:custGeom>
              <a:avLst/>
              <a:gdLst/>
              <a:ahLst/>
              <a:cxnLst/>
              <a:rect l="l" t="t" r="r" b="b"/>
              <a:pathLst>
                <a:path w="4754" h="2585" extrusionOk="0">
                  <a:moveTo>
                    <a:pt x="2682" y="2365"/>
                  </a:moveTo>
                  <a:lnTo>
                    <a:pt x="2682" y="2365"/>
                  </a:lnTo>
                  <a:cubicBezTo>
                    <a:pt x="2170" y="2536"/>
                    <a:pt x="1658" y="2584"/>
                    <a:pt x="1122" y="2560"/>
                  </a:cubicBezTo>
                  <a:cubicBezTo>
                    <a:pt x="610" y="2487"/>
                    <a:pt x="244" y="2292"/>
                    <a:pt x="122" y="1951"/>
                  </a:cubicBezTo>
                  <a:lnTo>
                    <a:pt x="98" y="1926"/>
                  </a:lnTo>
                  <a:cubicBezTo>
                    <a:pt x="0" y="1561"/>
                    <a:pt x="220" y="1171"/>
                    <a:pt x="659" y="854"/>
                  </a:cubicBezTo>
                  <a:cubicBezTo>
                    <a:pt x="1073" y="561"/>
                    <a:pt x="1536" y="342"/>
                    <a:pt x="2024" y="196"/>
                  </a:cubicBezTo>
                  <a:lnTo>
                    <a:pt x="2072" y="196"/>
                  </a:lnTo>
                  <a:cubicBezTo>
                    <a:pt x="2560" y="49"/>
                    <a:pt x="3096" y="1"/>
                    <a:pt x="3632" y="25"/>
                  </a:cubicBezTo>
                  <a:cubicBezTo>
                    <a:pt x="4144" y="74"/>
                    <a:pt x="4534" y="293"/>
                    <a:pt x="4632" y="659"/>
                  </a:cubicBezTo>
                  <a:cubicBezTo>
                    <a:pt x="4754" y="1024"/>
                    <a:pt x="4534" y="1390"/>
                    <a:pt x="4120" y="1707"/>
                  </a:cubicBezTo>
                  <a:lnTo>
                    <a:pt x="4095" y="1707"/>
                  </a:lnTo>
                  <a:cubicBezTo>
                    <a:pt x="3681" y="1999"/>
                    <a:pt x="3218" y="2219"/>
                    <a:pt x="2706" y="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19"/>
            <p:cNvSpPr/>
            <p:nvPr/>
          </p:nvSpPr>
          <p:spPr>
            <a:xfrm>
              <a:off x="-2274156" y="395277"/>
              <a:ext cx="239201" cy="165058"/>
            </a:xfrm>
            <a:custGeom>
              <a:avLst/>
              <a:gdLst/>
              <a:ahLst/>
              <a:cxnLst/>
              <a:rect l="l" t="t" r="r" b="b"/>
              <a:pathLst>
                <a:path w="7630" h="5265" extrusionOk="0">
                  <a:moveTo>
                    <a:pt x="25" y="49"/>
                  </a:moveTo>
                  <a:cubicBezTo>
                    <a:pt x="1511" y="512"/>
                    <a:pt x="2901" y="1268"/>
                    <a:pt x="4119" y="2243"/>
                  </a:cubicBezTo>
                  <a:cubicBezTo>
                    <a:pt x="5265" y="3120"/>
                    <a:pt x="6118" y="4314"/>
                    <a:pt x="7239" y="5167"/>
                  </a:cubicBezTo>
                  <a:cubicBezTo>
                    <a:pt x="7386" y="5265"/>
                    <a:pt x="7629" y="5167"/>
                    <a:pt x="7556" y="4997"/>
                  </a:cubicBezTo>
                  <a:cubicBezTo>
                    <a:pt x="7069" y="3778"/>
                    <a:pt x="5826" y="2803"/>
                    <a:pt x="4778" y="2072"/>
                  </a:cubicBezTo>
                  <a:cubicBezTo>
                    <a:pt x="3339" y="1048"/>
                    <a:pt x="1828" y="268"/>
                    <a:pt x="25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19"/>
            <p:cNvSpPr/>
            <p:nvPr/>
          </p:nvSpPr>
          <p:spPr>
            <a:xfrm>
              <a:off x="-2011286" y="594694"/>
              <a:ext cx="38216" cy="62700"/>
            </a:xfrm>
            <a:custGeom>
              <a:avLst/>
              <a:gdLst/>
              <a:ahLst/>
              <a:cxnLst/>
              <a:rect l="l" t="t" r="r" b="b"/>
              <a:pathLst>
                <a:path w="1219" h="2000" extrusionOk="0">
                  <a:moveTo>
                    <a:pt x="49" y="318"/>
                  </a:moveTo>
                  <a:cubicBezTo>
                    <a:pt x="122" y="586"/>
                    <a:pt x="244" y="830"/>
                    <a:pt x="390" y="1073"/>
                  </a:cubicBezTo>
                  <a:cubicBezTo>
                    <a:pt x="536" y="1366"/>
                    <a:pt x="731" y="1634"/>
                    <a:pt x="926" y="1902"/>
                  </a:cubicBezTo>
                  <a:cubicBezTo>
                    <a:pt x="1024" y="2000"/>
                    <a:pt x="1146" y="1902"/>
                    <a:pt x="1170" y="1805"/>
                  </a:cubicBezTo>
                  <a:cubicBezTo>
                    <a:pt x="1219" y="1220"/>
                    <a:pt x="609" y="732"/>
                    <a:pt x="390" y="220"/>
                  </a:cubicBezTo>
                  <a:cubicBezTo>
                    <a:pt x="317" y="1"/>
                    <a:pt x="0" y="98"/>
                    <a:pt x="49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19"/>
            <p:cNvSpPr/>
            <p:nvPr/>
          </p:nvSpPr>
          <p:spPr>
            <a:xfrm>
              <a:off x="-2520974" y="864461"/>
              <a:ext cx="75679" cy="35175"/>
            </a:xfrm>
            <a:custGeom>
              <a:avLst/>
              <a:gdLst/>
              <a:ahLst/>
              <a:cxnLst/>
              <a:rect l="l" t="t" r="r" b="b"/>
              <a:pathLst>
                <a:path w="2414" h="1122" extrusionOk="0">
                  <a:moveTo>
                    <a:pt x="2389" y="220"/>
                  </a:moveTo>
                  <a:cubicBezTo>
                    <a:pt x="1901" y="0"/>
                    <a:pt x="0" y="98"/>
                    <a:pt x="49" y="878"/>
                  </a:cubicBezTo>
                  <a:cubicBezTo>
                    <a:pt x="49" y="926"/>
                    <a:pt x="98" y="975"/>
                    <a:pt x="146" y="1000"/>
                  </a:cubicBezTo>
                  <a:cubicBezTo>
                    <a:pt x="488" y="1121"/>
                    <a:pt x="878" y="805"/>
                    <a:pt x="1219" y="731"/>
                  </a:cubicBezTo>
                  <a:cubicBezTo>
                    <a:pt x="1609" y="634"/>
                    <a:pt x="2145" y="634"/>
                    <a:pt x="2389" y="293"/>
                  </a:cubicBezTo>
                  <a:cubicBezTo>
                    <a:pt x="2413" y="268"/>
                    <a:pt x="2413" y="244"/>
                    <a:pt x="2389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19"/>
            <p:cNvSpPr/>
            <p:nvPr/>
          </p:nvSpPr>
          <p:spPr>
            <a:xfrm>
              <a:off x="-2291743" y="792607"/>
              <a:ext cx="79504" cy="45144"/>
            </a:xfrm>
            <a:custGeom>
              <a:avLst/>
              <a:gdLst/>
              <a:ahLst/>
              <a:cxnLst/>
              <a:rect l="l" t="t" r="r" b="b"/>
              <a:pathLst>
                <a:path w="2536" h="1440" extrusionOk="0">
                  <a:moveTo>
                    <a:pt x="122" y="1415"/>
                  </a:moveTo>
                  <a:cubicBezTo>
                    <a:pt x="537" y="1195"/>
                    <a:pt x="975" y="1000"/>
                    <a:pt x="1414" y="854"/>
                  </a:cubicBezTo>
                  <a:cubicBezTo>
                    <a:pt x="1755" y="757"/>
                    <a:pt x="2316" y="830"/>
                    <a:pt x="2511" y="513"/>
                  </a:cubicBezTo>
                  <a:cubicBezTo>
                    <a:pt x="2535" y="440"/>
                    <a:pt x="2535" y="367"/>
                    <a:pt x="2487" y="318"/>
                  </a:cubicBezTo>
                  <a:cubicBezTo>
                    <a:pt x="2194" y="1"/>
                    <a:pt x="1487" y="318"/>
                    <a:pt x="1170" y="440"/>
                  </a:cubicBezTo>
                  <a:cubicBezTo>
                    <a:pt x="756" y="610"/>
                    <a:pt x="196" y="854"/>
                    <a:pt x="25" y="1293"/>
                  </a:cubicBezTo>
                  <a:cubicBezTo>
                    <a:pt x="1" y="1342"/>
                    <a:pt x="25" y="1439"/>
                    <a:pt x="122" y="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19"/>
            <p:cNvSpPr/>
            <p:nvPr/>
          </p:nvSpPr>
          <p:spPr>
            <a:xfrm>
              <a:off x="-2650889" y="452585"/>
              <a:ext cx="100132" cy="81008"/>
            </a:xfrm>
            <a:custGeom>
              <a:avLst/>
              <a:gdLst/>
              <a:ahLst/>
              <a:cxnLst/>
              <a:rect l="l" t="t" r="r" b="b"/>
              <a:pathLst>
                <a:path w="3194" h="2584" extrusionOk="0">
                  <a:moveTo>
                    <a:pt x="3047" y="951"/>
                  </a:moveTo>
                  <a:cubicBezTo>
                    <a:pt x="1975" y="0"/>
                    <a:pt x="0" y="1048"/>
                    <a:pt x="293" y="2389"/>
                  </a:cubicBezTo>
                  <a:cubicBezTo>
                    <a:pt x="317" y="2535"/>
                    <a:pt x="464" y="2584"/>
                    <a:pt x="585" y="2511"/>
                  </a:cubicBezTo>
                  <a:cubicBezTo>
                    <a:pt x="1853" y="1731"/>
                    <a:pt x="1341" y="1755"/>
                    <a:pt x="3072" y="1195"/>
                  </a:cubicBezTo>
                  <a:cubicBezTo>
                    <a:pt x="3169" y="1170"/>
                    <a:pt x="3193" y="975"/>
                    <a:pt x="3047" y="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19"/>
            <p:cNvSpPr/>
            <p:nvPr/>
          </p:nvSpPr>
          <p:spPr>
            <a:xfrm>
              <a:off x="-2426987" y="357814"/>
              <a:ext cx="106245" cy="112358"/>
            </a:xfrm>
            <a:custGeom>
              <a:avLst/>
              <a:gdLst/>
              <a:ahLst/>
              <a:cxnLst/>
              <a:rect l="l" t="t" r="r" b="b"/>
              <a:pathLst>
                <a:path w="3389" h="3584" extrusionOk="0">
                  <a:moveTo>
                    <a:pt x="1097" y="2950"/>
                  </a:moveTo>
                  <a:cubicBezTo>
                    <a:pt x="1414" y="2731"/>
                    <a:pt x="1780" y="2584"/>
                    <a:pt x="2170" y="2487"/>
                  </a:cubicBezTo>
                  <a:cubicBezTo>
                    <a:pt x="2560" y="2414"/>
                    <a:pt x="2950" y="2511"/>
                    <a:pt x="3291" y="2268"/>
                  </a:cubicBezTo>
                  <a:cubicBezTo>
                    <a:pt x="3388" y="2219"/>
                    <a:pt x="3388" y="2097"/>
                    <a:pt x="3315" y="2048"/>
                  </a:cubicBezTo>
                  <a:cubicBezTo>
                    <a:pt x="1097" y="1"/>
                    <a:pt x="0" y="3584"/>
                    <a:pt x="1097" y="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7" name="Google Shape;1817;p19"/>
          <p:cNvGrpSpPr/>
          <p:nvPr/>
        </p:nvGrpSpPr>
        <p:grpSpPr>
          <a:xfrm>
            <a:off x="11528528" y="6146251"/>
            <a:ext cx="944739" cy="971016"/>
            <a:chOff x="1805675" y="2151550"/>
            <a:chExt cx="806275" cy="828700"/>
          </a:xfrm>
        </p:grpSpPr>
        <p:sp>
          <p:nvSpPr>
            <p:cNvPr id="1818" name="Google Shape;1818;p19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19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0" name="Google Shape;1820;p19"/>
          <p:cNvSpPr/>
          <p:nvPr/>
        </p:nvSpPr>
        <p:spPr>
          <a:xfrm rot="-2156203">
            <a:off x="11557992" y="2613981"/>
            <a:ext cx="761048" cy="955259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1" name="Google Shape;1821;p19"/>
          <p:cNvSpPr/>
          <p:nvPr/>
        </p:nvSpPr>
        <p:spPr>
          <a:xfrm>
            <a:off x="-230182" y="5877167"/>
            <a:ext cx="1058300" cy="1372567"/>
          </a:xfrm>
          <a:custGeom>
            <a:avLst/>
            <a:gdLst/>
            <a:ahLst/>
            <a:cxnLst/>
            <a:rect l="l" t="t" r="r" b="b"/>
            <a:pathLst>
              <a:path w="31749" h="41177" extrusionOk="0">
                <a:moveTo>
                  <a:pt x="16013" y="9844"/>
                </a:moveTo>
                <a:cubicBezTo>
                  <a:pt x="12548" y="5200"/>
                  <a:pt x="19549" y="1"/>
                  <a:pt x="23015" y="4645"/>
                </a:cubicBezTo>
                <a:cubicBezTo>
                  <a:pt x="31749" y="16360"/>
                  <a:pt x="24332" y="21351"/>
                  <a:pt x="17123" y="26134"/>
                </a:cubicBezTo>
                <a:cubicBezTo>
                  <a:pt x="14280" y="28075"/>
                  <a:pt x="11508" y="29877"/>
                  <a:pt x="12617" y="31887"/>
                </a:cubicBezTo>
                <a:cubicBezTo>
                  <a:pt x="15390" y="36948"/>
                  <a:pt x="7765" y="41176"/>
                  <a:pt x="4922" y="36046"/>
                </a:cubicBezTo>
                <a:cubicBezTo>
                  <a:pt x="1" y="27104"/>
                  <a:pt x="6032" y="23084"/>
                  <a:pt x="12270" y="18925"/>
                </a:cubicBezTo>
                <a:cubicBezTo>
                  <a:pt x="15736" y="16637"/>
                  <a:pt x="19341" y="14211"/>
                  <a:pt x="16013" y="98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2" name="Google Shape;1822;p19"/>
          <p:cNvSpPr/>
          <p:nvPr/>
        </p:nvSpPr>
        <p:spPr>
          <a:xfrm>
            <a:off x="72634" y="224834"/>
            <a:ext cx="1390719" cy="806673"/>
          </a:xfrm>
          <a:custGeom>
            <a:avLst/>
            <a:gdLst/>
            <a:ahLst/>
            <a:cxnLst/>
            <a:rect l="l" t="t" r="r" b="b"/>
            <a:pathLst>
              <a:path w="47207" h="27382" extrusionOk="0">
                <a:moveTo>
                  <a:pt x="5685" y="9705"/>
                </a:moveTo>
                <a:cubicBezTo>
                  <a:pt x="0" y="8527"/>
                  <a:pt x="1733" y="0"/>
                  <a:pt x="7418" y="1179"/>
                </a:cubicBezTo>
                <a:cubicBezTo>
                  <a:pt x="18231" y="3397"/>
                  <a:pt x="19132" y="6724"/>
                  <a:pt x="21628" y="15874"/>
                </a:cubicBezTo>
                <a:lnTo>
                  <a:pt x="21628" y="15874"/>
                </a:lnTo>
                <a:lnTo>
                  <a:pt x="21836" y="16637"/>
                </a:lnTo>
                <a:cubicBezTo>
                  <a:pt x="21974" y="17330"/>
                  <a:pt x="22321" y="18023"/>
                  <a:pt x="22806" y="18578"/>
                </a:cubicBezTo>
                <a:cubicBezTo>
                  <a:pt x="22876" y="18647"/>
                  <a:pt x="22945" y="18647"/>
                  <a:pt x="23014" y="18647"/>
                </a:cubicBezTo>
                <a:lnTo>
                  <a:pt x="23014" y="18647"/>
                </a:lnTo>
                <a:cubicBezTo>
                  <a:pt x="23291" y="18647"/>
                  <a:pt x="23569" y="18509"/>
                  <a:pt x="23846" y="18301"/>
                </a:cubicBezTo>
                <a:cubicBezTo>
                  <a:pt x="24955" y="17538"/>
                  <a:pt x="25856" y="16429"/>
                  <a:pt x="26411" y="15181"/>
                </a:cubicBezTo>
                <a:cubicBezTo>
                  <a:pt x="28490" y="10883"/>
                  <a:pt x="30639" y="8249"/>
                  <a:pt x="33343" y="6655"/>
                </a:cubicBezTo>
                <a:cubicBezTo>
                  <a:pt x="36185" y="4922"/>
                  <a:pt x="39165" y="4575"/>
                  <a:pt x="42978" y="4853"/>
                </a:cubicBezTo>
                <a:cubicBezTo>
                  <a:pt x="45335" y="4991"/>
                  <a:pt x="47206" y="7071"/>
                  <a:pt x="46998" y="9497"/>
                </a:cubicBezTo>
                <a:cubicBezTo>
                  <a:pt x="46790" y="11923"/>
                  <a:pt x="44711" y="13726"/>
                  <a:pt x="42354" y="13518"/>
                </a:cubicBezTo>
                <a:cubicBezTo>
                  <a:pt x="40275" y="13379"/>
                  <a:pt x="38819" y="13518"/>
                  <a:pt x="37779" y="14072"/>
                </a:cubicBezTo>
                <a:cubicBezTo>
                  <a:pt x="36670" y="14765"/>
                  <a:pt x="35561" y="16290"/>
                  <a:pt x="34174" y="19063"/>
                </a:cubicBezTo>
                <a:cubicBezTo>
                  <a:pt x="32927" y="21766"/>
                  <a:pt x="30917" y="24054"/>
                  <a:pt x="28490" y="25718"/>
                </a:cubicBezTo>
                <a:cubicBezTo>
                  <a:pt x="26757" y="26757"/>
                  <a:pt x="24816" y="27381"/>
                  <a:pt x="22806" y="27381"/>
                </a:cubicBezTo>
                <a:lnTo>
                  <a:pt x="22806" y="27381"/>
                </a:lnTo>
                <a:cubicBezTo>
                  <a:pt x="20588" y="27312"/>
                  <a:pt x="18508" y="26480"/>
                  <a:pt x="16914" y="24955"/>
                </a:cubicBezTo>
                <a:cubicBezTo>
                  <a:pt x="15181" y="23292"/>
                  <a:pt x="14003" y="21212"/>
                  <a:pt x="13448" y="18924"/>
                </a:cubicBezTo>
                <a:lnTo>
                  <a:pt x="13240" y="18162"/>
                </a:lnTo>
                <a:lnTo>
                  <a:pt x="13240" y="18162"/>
                </a:lnTo>
                <a:cubicBezTo>
                  <a:pt x="11785" y="12755"/>
                  <a:pt x="11299" y="10814"/>
                  <a:pt x="5685" y="9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382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0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25" name="Google Shape;1825;p20"/>
          <p:cNvGrpSpPr/>
          <p:nvPr/>
        </p:nvGrpSpPr>
        <p:grpSpPr>
          <a:xfrm>
            <a:off x="10541249" y="6296781"/>
            <a:ext cx="904524" cy="719020"/>
            <a:chOff x="7487875" y="2353688"/>
            <a:chExt cx="1014950" cy="806800"/>
          </a:xfrm>
        </p:grpSpPr>
        <p:sp>
          <p:nvSpPr>
            <p:cNvPr id="1826" name="Google Shape;1826;p20"/>
            <p:cNvSpPr/>
            <p:nvPr/>
          </p:nvSpPr>
          <p:spPr>
            <a:xfrm>
              <a:off x="7490925" y="2353688"/>
              <a:ext cx="1011900" cy="806800"/>
            </a:xfrm>
            <a:custGeom>
              <a:avLst/>
              <a:gdLst/>
              <a:ahLst/>
              <a:cxnLst/>
              <a:rect l="l" t="t" r="r" b="b"/>
              <a:pathLst>
                <a:path w="40476" h="32272" extrusionOk="0">
                  <a:moveTo>
                    <a:pt x="2006" y="16349"/>
                  </a:moveTo>
                  <a:cubicBezTo>
                    <a:pt x="19448" y="28260"/>
                    <a:pt x="22791" y="29476"/>
                    <a:pt x="23398" y="29537"/>
                  </a:cubicBezTo>
                  <a:lnTo>
                    <a:pt x="38410" y="8812"/>
                  </a:lnTo>
                  <a:lnTo>
                    <a:pt x="30691" y="2249"/>
                  </a:lnTo>
                  <a:lnTo>
                    <a:pt x="17139" y="1702"/>
                  </a:lnTo>
                  <a:lnTo>
                    <a:pt x="6321" y="7536"/>
                  </a:lnTo>
                  <a:close/>
                  <a:moveTo>
                    <a:pt x="24249" y="31056"/>
                  </a:moveTo>
                  <a:cubicBezTo>
                    <a:pt x="24249" y="31056"/>
                    <a:pt x="22244" y="32271"/>
                    <a:pt x="486" y="17321"/>
                  </a:cubicBezTo>
                  <a:cubicBezTo>
                    <a:pt x="122" y="17078"/>
                    <a:pt x="0" y="16652"/>
                    <a:pt x="183" y="16288"/>
                  </a:cubicBezTo>
                  <a:lnTo>
                    <a:pt x="4984" y="6625"/>
                  </a:lnTo>
                  <a:cubicBezTo>
                    <a:pt x="5045" y="6442"/>
                    <a:pt x="5166" y="6321"/>
                    <a:pt x="5348" y="6260"/>
                  </a:cubicBezTo>
                  <a:lnTo>
                    <a:pt x="16531" y="122"/>
                  </a:lnTo>
                  <a:cubicBezTo>
                    <a:pt x="16652" y="61"/>
                    <a:pt x="16835" y="0"/>
                    <a:pt x="16956" y="0"/>
                  </a:cubicBezTo>
                  <a:lnTo>
                    <a:pt x="30995" y="608"/>
                  </a:lnTo>
                  <a:cubicBezTo>
                    <a:pt x="31177" y="608"/>
                    <a:pt x="31421" y="669"/>
                    <a:pt x="31542" y="790"/>
                  </a:cubicBezTo>
                  <a:lnTo>
                    <a:pt x="40111" y="8022"/>
                  </a:lnTo>
                  <a:cubicBezTo>
                    <a:pt x="40415" y="8326"/>
                    <a:pt x="40476" y="8812"/>
                    <a:pt x="40233" y="9177"/>
                  </a:cubicBezTo>
                  <a:lnTo>
                    <a:pt x="24553" y="30813"/>
                  </a:lnTo>
                  <a:cubicBezTo>
                    <a:pt x="24492" y="30934"/>
                    <a:pt x="24371" y="30995"/>
                    <a:pt x="24249" y="31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0"/>
            <p:cNvSpPr/>
            <p:nvPr/>
          </p:nvSpPr>
          <p:spPr>
            <a:xfrm>
              <a:off x="7487875" y="2552713"/>
              <a:ext cx="1008875" cy="237050"/>
            </a:xfrm>
            <a:custGeom>
              <a:avLst/>
              <a:gdLst/>
              <a:ahLst/>
              <a:cxnLst/>
              <a:rect l="l" t="t" r="r" b="b"/>
              <a:pathLst>
                <a:path w="40355" h="9482" extrusionOk="0">
                  <a:moveTo>
                    <a:pt x="1338" y="9360"/>
                  </a:moveTo>
                  <a:cubicBezTo>
                    <a:pt x="305" y="9481"/>
                    <a:pt x="1" y="8023"/>
                    <a:pt x="973" y="7780"/>
                  </a:cubicBezTo>
                  <a:lnTo>
                    <a:pt x="38835" y="305"/>
                  </a:lnTo>
                  <a:cubicBezTo>
                    <a:pt x="39990" y="1"/>
                    <a:pt x="40355" y="1824"/>
                    <a:pt x="39200" y="1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20"/>
            <p:cNvSpPr/>
            <p:nvPr/>
          </p:nvSpPr>
          <p:spPr>
            <a:xfrm>
              <a:off x="7601825" y="2353688"/>
              <a:ext cx="705025" cy="369225"/>
            </a:xfrm>
            <a:custGeom>
              <a:avLst/>
              <a:gdLst/>
              <a:ahLst/>
              <a:cxnLst/>
              <a:rect l="l" t="t" r="r" b="b"/>
              <a:pathLst>
                <a:path w="28201" h="14769" extrusionOk="0">
                  <a:moveTo>
                    <a:pt x="973" y="8022"/>
                  </a:moveTo>
                  <a:cubicBezTo>
                    <a:pt x="1" y="7354"/>
                    <a:pt x="1216" y="5956"/>
                    <a:pt x="2006" y="6807"/>
                  </a:cubicBezTo>
                  <a:lnTo>
                    <a:pt x="8448" y="12398"/>
                  </a:lnTo>
                  <a:lnTo>
                    <a:pt x="11791" y="669"/>
                  </a:lnTo>
                  <a:cubicBezTo>
                    <a:pt x="11913" y="243"/>
                    <a:pt x="12399" y="0"/>
                    <a:pt x="12824" y="122"/>
                  </a:cubicBezTo>
                  <a:cubicBezTo>
                    <a:pt x="12946" y="183"/>
                    <a:pt x="13067" y="243"/>
                    <a:pt x="13189" y="365"/>
                  </a:cubicBezTo>
                  <a:lnTo>
                    <a:pt x="22852" y="9238"/>
                  </a:lnTo>
                  <a:lnTo>
                    <a:pt x="26134" y="1459"/>
                  </a:lnTo>
                  <a:cubicBezTo>
                    <a:pt x="26498" y="243"/>
                    <a:pt x="28200" y="973"/>
                    <a:pt x="27653" y="2067"/>
                  </a:cubicBezTo>
                  <a:lnTo>
                    <a:pt x="23885" y="10940"/>
                  </a:lnTo>
                  <a:lnTo>
                    <a:pt x="23885" y="10940"/>
                  </a:lnTo>
                  <a:cubicBezTo>
                    <a:pt x="23885" y="11061"/>
                    <a:pt x="23824" y="11122"/>
                    <a:pt x="23764" y="11183"/>
                  </a:cubicBezTo>
                  <a:cubicBezTo>
                    <a:pt x="23460" y="11547"/>
                    <a:pt x="22913" y="11547"/>
                    <a:pt x="22609" y="11243"/>
                  </a:cubicBezTo>
                  <a:lnTo>
                    <a:pt x="13067" y="2431"/>
                  </a:lnTo>
                  <a:lnTo>
                    <a:pt x="9725" y="14039"/>
                  </a:lnTo>
                  <a:cubicBezTo>
                    <a:pt x="9664" y="14161"/>
                    <a:pt x="9603" y="14282"/>
                    <a:pt x="9542" y="14343"/>
                  </a:cubicBezTo>
                  <a:cubicBezTo>
                    <a:pt x="9238" y="14708"/>
                    <a:pt x="8692" y="14768"/>
                    <a:pt x="8388" y="14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20"/>
            <p:cNvSpPr/>
            <p:nvPr/>
          </p:nvSpPr>
          <p:spPr>
            <a:xfrm>
              <a:off x="7756800" y="2608938"/>
              <a:ext cx="451275" cy="525725"/>
            </a:xfrm>
            <a:custGeom>
              <a:avLst/>
              <a:gdLst/>
              <a:ahLst/>
              <a:cxnLst/>
              <a:rect l="l" t="t" r="r" b="b"/>
              <a:pathLst>
                <a:path w="18051" h="21029" extrusionOk="0">
                  <a:moveTo>
                    <a:pt x="16167" y="1094"/>
                  </a:moveTo>
                  <a:cubicBezTo>
                    <a:pt x="16410" y="0"/>
                    <a:pt x="18051" y="365"/>
                    <a:pt x="17808" y="1398"/>
                  </a:cubicBezTo>
                  <a:lnTo>
                    <a:pt x="13675" y="20299"/>
                  </a:lnTo>
                  <a:cubicBezTo>
                    <a:pt x="13614" y="20724"/>
                    <a:pt x="13128" y="21028"/>
                    <a:pt x="12703" y="20907"/>
                  </a:cubicBezTo>
                  <a:cubicBezTo>
                    <a:pt x="12520" y="20907"/>
                    <a:pt x="12277" y="20724"/>
                    <a:pt x="12156" y="20542"/>
                  </a:cubicBezTo>
                  <a:lnTo>
                    <a:pt x="730" y="3647"/>
                  </a:lnTo>
                  <a:cubicBezTo>
                    <a:pt x="1" y="2674"/>
                    <a:pt x="1520" y="1702"/>
                    <a:pt x="2067" y="2735"/>
                  </a:cubicBezTo>
                  <a:lnTo>
                    <a:pt x="12520" y="18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20"/>
            <p:cNvSpPr/>
            <p:nvPr/>
          </p:nvSpPr>
          <p:spPr>
            <a:xfrm>
              <a:off x="8059150" y="2703138"/>
              <a:ext cx="53200" cy="259825"/>
            </a:xfrm>
            <a:custGeom>
              <a:avLst/>
              <a:gdLst/>
              <a:ahLst/>
              <a:cxnLst/>
              <a:rect l="l" t="t" r="r" b="b"/>
              <a:pathLst>
                <a:path w="2128" h="10393" extrusionOk="0">
                  <a:moveTo>
                    <a:pt x="1763" y="304"/>
                  </a:moveTo>
                  <a:cubicBezTo>
                    <a:pt x="669" y="3464"/>
                    <a:pt x="62" y="6746"/>
                    <a:pt x="1" y="10089"/>
                  </a:cubicBezTo>
                  <a:cubicBezTo>
                    <a:pt x="1" y="10393"/>
                    <a:pt x="244" y="10393"/>
                    <a:pt x="365" y="10089"/>
                  </a:cubicBezTo>
                  <a:cubicBezTo>
                    <a:pt x="1399" y="6929"/>
                    <a:pt x="1399" y="3525"/>
                    <a:pt x="2067" y="365"/>
                  </a:cubicBezTo>
                  <a:cubicBezTo>
                    <a:pt x="2128" y="61"/>
                    <a:pt x="1885" y="0"/>
                    <a:pt x="176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20"/>
            <p:cNvSpPr/>
            <p:nvPr/>
          </p:nvSpPr>
          <p:spPr>
            <a:xfrm>
              <a:off x="8224775" y="2637813"/>
              <a:ext cx="151950" cy="220325"/>
            </a:xfrm>
            <a:custGeom>
              <a:avLst/>
              <a:gdLst/>
              <a:ahLst/>
              <a:cxnLst/>
              <a:rect l="l" t="t" r="r" b="b"/>
              <a:pathLst>
                <a:path w="6078" h="8813" extrusionOk="0">
                  <a:moveTo>
                    <a:pt x="5652" y="182"/>
                  </a:moveTo>
                  <a:cubicBezTo>
                    <a:pt x="3404" y="2613"/>
                    <a:pt x="1520" y="5409"/>
                    <a:pt x="122" y="8448"/>
                  </a:cubicBezTo>
                  <a:cubicBezTo>
                    <a:pt x="0" y="8752"/>
                    <a:pt x="304" y="8812"/>
                    <a:pt x="486" y="8630"/>
                  </a:cubicBezTo>
                  <a:cubicBezTo>
                    <a:pt x="2735" y="6138"/>
                    <a:pt x="4072" y="3039"/>
                    <a:pt x="5895" y="365"/>
                  </a:cubicBezTo>
                  <a:cubicBezTo>
                    <a:pt x="6078" y="182"/>
                    <a:pt x="5835" y="0"/>
                    <a:pt x="5652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20"/>
            <p:cNvSpPr/>
            <p:nvPr/>
          </p:nvSpPr>
          <p:spPr>
            <a:xfrm>
              <a:off x="7614000" y="2776063"/>
              <a:ext cx="221850" cy="150450"/>
            </a:xfrm>
            <a:custGeom>
              <a:avLst/>
              <a:gdLst/>
              <a:ahLst/>
              <a:cxnLst/>
              <a:rect l="l" t="t" r="r" b="b"/>
              <a:pathLst>
                <a:path w="8874" h="6018" extrusionOk="0">
                  <a:moveTo>
                    <a:pt x="8448" y="5896"/>
                  </a:moveTo>
                  <a:cubicBezTo>
                    <a:pt x="5409" y="4498"/>
                    <a:pt x="2674" y="2614"/>
                    <a:pt x="182" y="365"/>
                  </a:cubicBezTo>
                  <a:cubicBezTo>
                    <a:pt x="0" y="183"/>
                    <a:pt x="182" y="0"/>
                    <a:pt x="486" y="122"/>
                  </a:cubicBezTo>
                  <a:cubicBezTo>
                    <a:pt x="3464" y="1520"/>
                    <a:pt x="5895" y="3890"/>
                    <a:pt x="8630" y="5652"/>
                  </a:cubicBezTo>
                  <a:cubicBezTo>
                    <a:pt x="8873" y="5774"/>
                    <a:pt x="8751" y="6017"/>
                    <a:pt x="8448" y="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3" name="Google Shape;1833;p20"/>
          <p:cNvGrpSpPr/>
          <p:nvPr/>
        </p:nvGrpSpPr>
        <p:grpSpPr>
          <a:xfrm>
            <a:off x="-79099" y="1482951"/>
            <a:ext cx="1075033" cy="1104933"/>
            <a:chOff x="1805675" y="2151550"/>
            <a:chExt cx="806275" cy="828700"/>
          </a:xfrm>
        </p:grpSpPr>
        <p:sp>
          <p:nvSpPr>
            <p:cNvPr id="1834" name="Google Shape;1834;p20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20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6" name="Google Shape;1836;p20"/>
          <p:cNvGrpSpPr/>
          <p:nvPr/>
        </p:nvGrpSpPr>
        <p:grpSpPr>
          <a:xfrm>
            <a:off x="-125630" y="3010697"/>
            <a:ext cx="1002201" cy="1391411"/>
            <a:chOff x="-4451225" y="4213707"/>
            <a:chExt cx="1009470" cy="1401502"/>
          </a:xfrm>
        </p:grpSpPr>
        <p:sp>
          <p:nvSpPr>
            <p:cNvPr id="1837" name="Google Shape;1837;p20"/>
            <p:cNvSpPr/>
            <p:nvPr/>
          </p:nvSpPr>
          <p:spPr>
            <a:xfrm>
              <a:off x="-4451225" y="4213707"/>
              <a:ext cx="1009470" cy="1401502"/>
            </a:xfrm>
            <a:custGeom>
              <a:avLst/>
              <a:gdLst/>
              <a:ahLst/>
              <a:cxnLst/>
              <a:rect l="l" t="t" r="r" b="b"/>
              <a:pathLst>
                <a:path w="32200" h="44705" extrusionOk="0">
                  <a:moveTo>
                    <a:pt x="24180" y="29372"/>
                  </a:moveTo>
                  <a:cubicBezTo>
                    <a:pt x="24205" y="30226"/>
                    <a:pt x="25521" y="33272"/>
                    <a:pt x="25838" y="34028"/>
                  </a:cubicBezTo>
                  <a:cubicBezTo>
                    <a:pt x="26082" y="34637"/>
                    <a:pt x="26325" y="35222"/>
                    <a:pt x="26569" y="35807"/>
                  </a:cubicBezTo>
                  <a:cubicBezTo>
                    <a:pt x="27203" y="37319"/>
                    <a:pt x="27715" y="38854"/>
                    <a:pt x="28105" y="40439"/>
                  </a:cubicBezTo>
                  <a:cubicBezTo>
                    <a:pt x="28300" y="41365"/>
                    <a:pt x="28495" y="42827"/>
                    <a:pt x="27788" y="43607"/>
                  </a:cubicBezTo>
                  <a:cubicBezTo>
                    <a:pt x="27666" y="43754"/>
                    <a:pt x="27495" y="43875"/>
                    <a:pt x="27325" y="43949"/>
                  </a:cubicBezTo>
                  <a:cubicBezTo>
                    <a:pt x="25740" y="44704"/>
                    <a:pt x="24546" y="42194"/>
                    <a:pt x="24034" y="41097"/>
                  </a:cubicBezTo>
                  <a:cubicBezTo>
                    <a:pt x="23522" y="40024"/>
                    <a:pt x="23108" y="38927"/>
                    <a:pt x="22669" y="37855"/>
                  </a:cubicBezTo>
                  <a:cubicBezTo>
                    <a:pt x="22328" y="36977"/>
                    <a:pt x="21987" y="36124"/>
                    <a:pt x="21621" y="35271"/>
                  </a:cubicBezTo>
                  <a:cubicBezTo>
                    <a:pt x="21328" y="34564"/>
                    <a:pt x="20963" y="33882"/>
                    <a:pt x="20573" y="33248"/>
                  </a:cubicBezTo>
                  <a:cubicBezTo>
                    <a:pt x="20402" y="32980"/>
                    <a:pt x="19890" y="32200"/>
                    <a:pt x="19500" y="32444"/>
                  </a:cubicBezTo>
                  <a:cubicBezTo>
                    <a:pt x="19549" y="32736"/>
                    <a:pt x="19622" y="33053"/>
                    <a:pt x="19720" y="33346"/>
                  </a:cubicBezTo>
                  <a:cubicBezTo>
                    <a:pt x="19915" y="34077"/>
                    <a:pt x="20158" y="34906"/>
                    <a:pt x="19842" y="35637"/>
                  </a:cubicBezTo>
                  <a:cubicBezTo>
                    <a:pt x="19720" y="35905"/>
                    <a:pt x="19525" y="36124"/>
                    <a:pt x="19281" y="36271"/>
                  </a:cubicBezTo>
                  <a:cubicBezTo>
                    <a:pt x="19013" y="36417"/>
                    <a:pt x="18720" y="36490"/>
                    <a:pt x="18404" y="36490"/>
                  </a:cubicBezTo>
                  <a:lnTo>
                    <a:pt x="18404" y="36490"/>
                  </a:lnTo>
                  <a:cubicBezTo>
                    <a:pt x="18087" y="36466"/>
                    <a:pt x="17770" y="36392"/>
                    <a:pt x="17502" y="36271"/>
                  </a:cubicBezTo>
                  <a:cubicBezTo>
                    <a:pt x="16795" y="35929"/>
                    <a:pt x="16210" y="35393"/>
                    <a:pt x="15820" y="34711"/>
                  </a:cubicBezTo>
                  <a:cubicBezTo>
                    <a:pt x="15576" y="34272"/>
                    <a:pt x="15357" y="33809"/>
                    <a:pt x="15113" y="33370"/>
                  </a:cubicBezTo>
                  <a:cubicBezTo>
                    <a:pt x="14845" y="32809"/>
                    <a:pt x="13967" y="30859"/>
                    <a:pt x="13260" y="30859"/>
                  </a:cubicBezTo>
                  <a:cubicBezTo>
                    <a:pt x="13187" y="30859"/>
                    <a:pt x="13114" y="30859"/>
                    <a:pt x="13065" y="30884"/>
                  </a:cubicBezTo>
                  <a:lnTo>
                    <a:pt x="13065" y="31249"/>
                  </a:lnTo>
                  <a:cubicBezTo>
                    <a:pt x="13065" y="31444"/>
                    <a:pt x="13041" y="31664"/>
                    <a:pt x="13017" y="31859"/>
                  </a:cubicBezTo>
                  <a:cubicBezTo>
                    <a:pt x="12968" y="32127"/>
                    <a:pt x="12895" y="32371"/>
                    <a:pt x="12797" y="32614"/>
                  </a:cubicBezTo>
                  <a:cubicBezTo>
                    <a:pt x="12700" y="32882"/>
                    <a:pt x="12480" y="33102"/>
                    <a:pt x="12237" y="33248"/>
                  </a:cubicBezTo>
                  <a:cubicBezTo>
                    <a:pt x="9799" y="34613"/>
                    <a:pt x="7508" y="30957"/>
                    <a:pt x="6557" y="29251"/>
                  </a:cubicBezTo>
                  <a:cubicBezTo>
                    <a:pt x="5095" y="26691"/>
                    <a:pt x="3974" y="23864"/>
                    <a:pt x="2950" y="21134"/>
                  </a:cubicBezTo>
                  <a:cubicBezTo>
                    <a:pt x="1" y="13846"/>
                    <a:pt x="3632" y="5583"/>
                    <a:pt x="10969" y="2780"/>
                  </a:cubicBezTo>
                  <a:cubicBezTo>
                    <a:pt x="18306" y="1"/>
                    <a:pt x="26496" y="3803"/>
                    <a:pt x="29153" y="11189"/>
                  </a:cubicBezTo>
                  <a:cubicBezTo>
                    <a:pt x="29372" y="11798"/>
                    <a:pt x="29616" y="12408"/>
                    <a:pt x="29860" y="12993"/>
                  </a:cubicBezTo>
                  <a:cubicBezTo>
                    <a:pt x="30883" y="15503"/>
                    <a:pt x="32200" y="18623"/>
                    <a:pt x="31761" y="21378"/>
                  </a:cubicBezTo>
                  <a:cubicBezTo>
                    <a:pt x="31639" y="22060"/>
                    <a:pt x="31151" y="22718"/>
                    <a:pt x="30761" y="23279"/>
                  </a:cubicBezTo>
                  <a:cubicBezTo>
                    <a:pt x="30640" y="23449"/>
                    <a:pt x="30518" y="23620"/>
                    <a:pt x="30396" y="23815"/>
                  </a:cubicBezTo>
                  <a:cubicBezTo>
                    <a:pt x="30323" y="23912"/>
                    <a:pt x="30469" y="24985"/>
                    <a:pt x="30469" y="25131"/>
                  </a:cubicBezTo>
                  <a:cubicBezTo>
                    <a:pt x="30615" y="26350"/>
                    <a:pt x="30786" y="27910"/>
                    <a:pt x="30225" y="29056"/>
                  </a:cubicBezTo>
                  <a:lnTo>
                    <a:pt x="30225" y="29080"/>
                  </a:lnTo>
                  <a:cubicBezTo>
                    <a:pt x="30176" y="29177"/>
                    <a:pt x="30128" y="29299"/>
                    <a:pt x="30055" y="29397"/>
                  </a:cubicBezTo>
                  <a:cubicBezTo>
                    <a:pt x="29128" y="30786"/>
                    <a:pt x="27325" y="31274"/>
                    <a:pt x="25838" y="30567"/>
                  </a:cubicBezTo>
                  <a:cubicBezTo>
                    <a:pt x="25667" y="30494"/>
                    <a:pt x="25521" y="30421"/>
                    <a:pt x="25375" y="30323"/>
                  </a:cubicBezTo>
                  <a:cubicBezTo>
                    <a:pt x="25228" y="30226"/>
                    <a:pt x="25107" y="30104"/>
                    <a:pt x="24960" y="29982"/>
                  </a:cubicBezTo>
                  <a:cubicBezTo>
                    <a:pt x="24741" y="29738"/>
                    <a:pt x="24473" y="29543"/>
                    <a:pt x="24205" y="29372"/>
                  </a:cubicBezTo>
                  <a:close/>
                  <a:moveTo>
                    <a:pt x="21353" y="4315"/>
                  </a:moveTo>
                  <a:cubicBezTo>
                    <a:pt x="16551" y="2170"/>
                    <a:pt x="10969" y="3121"/>
                    <a:pt x="7142" y="6704"/>
                  </a:cubicBezTo>
                  <a:cubicBezTo>
                    <a:pt x="3340" y="10311"/>
                    <a:pt x="2072" y="15844"/>
                    <a:pt x="3925" y="20744"/>
                  </a:cubicBezTo>
                  <a:cubicBezTo>
                    <a:pt x="4949" y="23425"/>
                    <a:pt x="6070" y="26228"/>
                    <a:pt x="7459" y="28714"/>
                  </a:cubicBezTo>
                  <a:cubicBezTo>
                    <a:pt x="8069" y="29787"/>
                    <a:pt x="10067" y="33248"/>
                    <a:pt x="11725" y="32322"/>
                  </a:cubicBezTo>
                  <a:cubicBezTo>
                    <a:pt x="11774" y="32273"/>
                    <a:pt x="11822" y="32224"/>
                    <a:pt x="11847" y="32151"/>
                  </a:cubicBezTo>
                  <a:cubicBezTo>
                    <a:pt x="11920" y="32005"/>
                    <a:pt x="11944" y="31859"/>
                    <a:pt x="11969" y="31712"/>
                  </a:cubicBezTo>
                  <a:cubicBezTo>
                    <a:pt x="11993" y="31517"/>
                    <a:pt x="12017" y="31347"/>
                    <a:pt x="12017" y="31152"/>
                  </a:cubicBezTo>
                  <a:cubicBezTo>
                    <a:pt x="12066" y="30640"/>
                    <a:pt x="12066" y="30201"/>
                    <a:pt x="12602" y="29933"/>
                  </a:cubicBezTo>
                  <a:cubicBezTo>
                    <a:pt x="12919" y="29762"/>
                    <a:pt x="13285" y="29714"/>
                    <a:pt x="13650" y="29787"/>
                  </a:cubicBezTo>
                  <a:cubicBezTo>
                    <a:pt x="14772" y="30079"/>
                    <a:pt x="15625" y="31932"/>
                    <a:pt x="16088" y="32882"/>
                  </a:cubicBezTo>
                  <a:cubicBezTo>
                    <a:pt x="16307" y="33321"/>
                    <a:pt x="16527" y="33736"/>
                    <a:pt x="16770" y="34150"/>
                  </a:cubicBezTo>
                  <a:cubicBezTo>
                    <a:pt x="17014" y="34637"/>
                    <a:pt x="17429" y="35052"/>
                    <a:pt x="17940" y="35296"/>
                  </a:cubicBezTo>
                  <a:cubicBezTo>
                    <a:pt x="18087" y="35369"/>
                    <a:pt x="18282" y="35393"/>
                    <a:pt x="18452" y="35417"/>
                  </a:cubicBezTo>
                  <a:lnTo>
                    <a:pt x="18452" y="35417"/>
                  </a:lnTo>
                  <a:cubicBezTo>
                    <a:pt x="18550" y="35417"/>
                    <a:pt x="18672" y="35393"/>
                    <a:pt x="18769" y="35344"/>
                  </a:cubicBezTo>
                  <a:cubicBezTo>
                    <a:pt x="18818" y="35320"/>
                    <a:pt x="18867" y="35271"/>
                    <a:pt x="18891" y="35198"/>
                  </a:cubicBezTo>
                  <a:cubicBezTo>
                    <a:pt x="19062" y="34808"/>
                    <a:pt x="18842" y="34052"/>
                    <a:pt x="18720" y="33614"/>
                  </a:cubicBezTo>
                  <a:cubicBezTo>
                    <a:pt x="18525" y="32956"/>
                    <a:pt x="18209" y="32029"/>
                    <a:pt x="18940" y="31566"/>
                  </a:cubicBezTo>
                  <a:cubicBezTo>
                    <a:pt x="20012" y="30859"/>
                    <a:pt x="20890" y="31786"/>
                    <a:pt x="21475" y="32663"/>
                  </a:cubicBezTo>
                  <a:cubicBezTo>
                    <a:pt x="21889" y="33346"/>
                    <a:pt x="22279" y="34052"/>
                    <a:pt x="22572" y="34808"/>
                  </a:cubicBezTo>
                  <a:cubicBezTo>
                    <a:pt x="22962" y="35686"/>
                    <a:pt x="23327" y="36563"/>
                    <a:pt x="23668" y="37440"/>
                  </a:cubicBezTo>
                  <a:cubicBezTo>
                    <a:pt x="24107" y="38513"/>
                    <a:pt x="24522" y="39610"/>
                    <a:pt x="25009" y="40634"/>
                  </a:cubicBezTo>
                  <a:cubicBezTo>
                    <a:pt x="25204" y="41048"/>
                    <a:pt x="26228" y="43315"/>
                    <a:pt x="26886" y="42998"/>
                  </a:cubicBezTo>
                  <a:cubicBezTo>
                    <a:pt x="27568" y="42657"/>
                    <a:pt x="27252" y="41097"/>
                    <a:pt x="27105" y="40560"/>
                  </a:cubicBezTo>
                  <a:cubicBezTo>
                    <a:pt x="26691" y="39000"/>
                    <a:pt x="26155" y="37489"/>
                    <a:pt x="25521" y="36027"/>
                  </a:cubicBezTo>
                  <a:cubicBezTo>
                    <a:pt x="25302" y="35491"/>
                    <a:pt x="25082" y="34954"/>
                    <a:pt x="24863" y="34418"/>
                  </a:cubicBezTo>
                  <a:cubicBezTo>
                    <a:pt x="24400" y="33272"/>
                    <a:pt x="23888" y="32102"/>
                    <a:pt x="23522" y="30908"/>
                  </a:cubicBezTo>
                  <a:cubicBezTo>
                    <a:pt x="23352" y="30372"/>
                    <a:pt x="23010" y="29251"/>
                    <a:pt x="23278" y="28714"/>
                  </a:cubicBezTo>
                  <a:cubicBezTo>
                    <a:pt x="23571" y="28129"/>
                    <a:pt x="24058" y="28129"/>
                    <a:pt x="24595" y="28397"/>
                  </a:cubicBezTo>
                  <a:cubicBezTo>
                    <a:pt x="24985" y="28617"/>
                    <a:pt x="25326" y="28885"/>
                    <a:pt x="25643" y="29177"/>
                  </a:cubicBezTo>
                  <a:cubicBezTo>
                    <a:pt x="25740" y="29275"/>
                    <a:pt x="25838" y="29348"/>
                    <a:pt x="25935" y="29421"/>
                  </a:cubicBezTo>
                  <a:cubicBezTo>
                    <a:pt x="26033" y="29494"/>
                    <a:pt x="26130" y="29543"/>
                    <a:pt x="26252" y="29592"/>
                  </a:cubicBezTo>
                  <a:cubicBezTo>
                    <a:pt x="26764" y="29860"/>
                    <a:pt x="27373" y="29884"/>
                    <a:pt x="27934" y="29714"/>
                  </a:cubicBezTo>
                  <a:cubicBezTo>
                    <a:pt x="28422" y="29567"/>
                    <a:pt x="28860" y="29251"/>
                    <a:pt x="29153" y="28812"/>
                  </a:cubicBezTo>
                  <a:cubicBezTo>
                    <a:pt x="29201" y="28739"/>
                    <a:pt x="29226" y="28690"/>
                    <a:pt x="29250" y="28617"/>
                  </a:cubicBezTo>
                  <a:lnTo>
                    <a:pt x="29250" y="28592"/>
                  </a:lnTo>
                  <a:cubicBezTo>
                    <a:pt x="29665" y="27691"/>
                    <a:pt x="29494" y="26204"/>
                    <a:pt x="29396" y="25253"/>
                  </a:cubicBezTo>
                  <a:cubicBezTo>
                    <a:pt x="29348" y="24717"/>
                    <a:pt x="29201" y="23693"/>
                    <a:pt x="29494" y="23230"/>
                  </a:cubicBezTo>
                  <a:cubicBezTo>
                    <a:pt x="29616" y="23035"/>
                    <a:pt x="29738" y="22840"/>
                    <a:pt x="29884" y="22645"/>
                  </a:cubicBezTo>
                  <a:cubicBezTo>
                    <a:pt x="30152" y="22279"/>
                    <a:pt x="30615" y="21646"/>
                    <a:pt x="30688" y="21207"/>
                  </a:cubicBezTo>
                  <a:cubicBezTo>
                    <a:pt x="31103" y="18721"/>
                    <a:pt x="29762" y="15649"/>
                    <a:pt x="28860" y="13383"/>
                  </a:cubicBezTo>
                  <a:cubicBezTo>
                    <a:pt x="28617" y="12773"/>
                    <a:pt x="28373" y="12164"/>
                    <a:pt x="28129" y="11554"/>
                  </a:cubicBezTo>
                  <a:cubicBezTo>
                    <a:pt x="26910" y="8337"/>
                    <a:pt x="24473" y="5729"/>
                    <a:pt x="21353" y="4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20"/>
            <p:cNvSpPr/>
            <p:nvPr/>
          </p:nvSpPr>
          <p:spPr>
            <a:xfrm>
              <a:off x="-4442823" y="4224428"/>
              <a:ext cx="998780" cy="1383883"/>
            </a:xfrm>
            <a:custGeom>
              <a:avLst/>
              <a:gdLst/>
              <a:ahLst/>
              <a:cxnLst/>
              <a:rect l="l" t="t" r="r" b="b"/>
              <a:pathLst>
                <a:path w="31859" h="44143" extrusionOk="0">
                  <a:moveTo>
                    <a:pt x="10799" y="2754"/>
                  </a:moveTo>
                  <a:cubicBezTo>
                    <a:pt x="18014" y="0"/>
                    <a:pt x="26082" y="3632"/>
                    <a:pt x="28812" y="10847"/>
                  </a:cubicBezTo>
                  <a:cubicBezTo>
                    <a:pt x="29031" y="11456"/>
                    <a:pt x="29275" y="12066"/>
                    <a:pt x="29543" y="12675"/>
                  </a:cubicBezTo>
                  <a:cubicBezTo>
                    <a:pt x="30688" y="15502"/>
                    <a:pt x="31858" y="18379"/>
                    <a:pt x="31420" y="21036"/>
                  </a:cubicBezTo>
                  <a:cubicBezTo>
                    <a:pt x="31298" y="21669"/>
                    <a:pt x="30859" y="22303"/>
                    <a:pt x="30445" y="22888"/>
                  </a:cubicBezTo>
                  <a:cubicBezTo>
                    <a:pt x="30298" y="23083"/>
                    <a:pt x="30177" y="23254"/>
                    <a:pt x="30079" y="23424"/>
                  </a:cubicBezTo>
                  <a:cubicBezTo>
                    <a:pt x="30006" y="23546"/>
                    <a:pt x="30079" y="24107"/>
                    <a:pt x="30128" y="24789"/>
                  </a:cubicBezTo>
                  <a:cubicBezTo>
                    <a:pt x="30274" y="26008"/>
                    <a:pt x="30445" y="27568"/>
                    <a:pt x="29908" y="28689"/>
                  </a:cubicBezTo>
                  <a:lnTo>
                    <a:pt x="29908" y="28714"/>
                  </a:lnTo>
                  <a:cubicBezTo>
                    <a:pt x="29860" y="28811"/>
                    <a:pt x="29787" y="28909"/>
                    <a:pt x="29738" y="29006"/>
                  </a:cubicBezTo>
                  <a:cubicBezTo>
                    <a:pt x="29323" y="29640"/>
                    <a:pt x="28690" y="30103"/>
                    <a:pt x="27983" y="30347"/>
                  </a:cubicBezTo>
                  <a:cubicBezTo>
                    <a:pt x="27179" y="30590"/>
                    <a:pt x="26325" y="30542"/>
                    <a:pt x="25570" y="30176"/>
                  </a:cubicBezTo>
                  <a:cubicBezTo>
                    <a:pt x="25399" y="30103"/>
                    <a:pt x="25253" y="30030"/>
                    <a:pt x="25131" y="29932"/>
                  </a:cubicBezTo>
                  <a:cubicBezTo>
                    <a:pt x="24985" y="29835"/>
                    <a:pt x="24839" y="29713"/>
                    <a:pt x="24717" y="29591"/>
                  </a:cubicBezTo>
                  <a:cubicBezTo>
                    <a:pt x="24449" y="29347"/>
                    <a:pt x="24180" y="29128"/>
                    <a:pt x="23864" y="28957"/>
                  </a:cubicBezTo>
                  <a:cubicBezTo>
                    <a:pt x="23815" y="29567"/>
                    <a:pt x="24619" y="31492"/>
                    <a:pt x="25545" y="33710"/>
                  </a:cubicBezTo>
                  <a:cubicBezTo>
                    <a:pt x="27203" y="37732"/>
                    <a:pt x="29202" y="42558"/>
                    <a:pt x="27057" y="43582"/>
                  </a:cubicBezTo>
                  <a:cubicBezTo>
                    <a:pt x="25838" y="44143"/>
                    <a:pt x="24790" y="42778"/>
                    <a:pt x="23839" y="40755"/>
                  </a:cubicBezTo>
                  <a:cubicBezTo>
                    <a:pt x="23376" y="39780"/>
                    <a:pt x="22913" y="38634"/>
                    <a:pt x="22474" y="37488"/>
                  </a:cubicBezTo>
                  <a:cubicBezTo>
                    <a:pt x="21767" y="35709"/>
                    <a:pt x="21060" y="33954"/>
                    <a:pt x="20354" y="32882"/>
                  </a:cubicBezTo>
                  <a:cubicBezTo>
                    <a:pt x="19939" y="32224"/>
                    <a:pt x="19525" y="31858"/>
                    <a:pt x="19208" y="32077"/>
                  </a:cubicBezTo>
                  <a:cubicBezTo>
                    <a:pt x="19159" y="32102"/>
                    <a:pt x="19281" y="32540"/>
                    <a:pt x="19427" y="33004"/>
                  </a:cubicBezTo>
                  <a:cubicBezTo>
                    <a:pt x="19622" y="33735"/>
                    <a:pt x="19866" y="34564"/>
                    <a:pt x="19549" y="35270"/>
                  </a:cubicBezTo>
                  <a:cubicBezTo>
                    <a:pt x="19452" y="35539"/>
                    <a:pt x="19257" y="35734"/>
                    <a:pt x="19013" y="35880"/>
                  </a:cubicBezTo>
                  <a:cubicBezTo>
                    <a:pt x="18745" y="36026"/>
                    <a:pt x="18452" y="36099"/>
                    <a:pt x="18160" y="36075"/>
                  </a:cubicBezTo>
                  <a:lnTo>
                    <a:pt x="18160" y="36075"/>
                  </a:lnTo>
                  <a:cubicBezTo>
                    <a:pt x="17867" y="36075"/>
                    <a:pt x="17551" y="36002"/>
                    <a:pt x="17282" y="35880"/>
                  </a:cubicBezTo>
                  <a:cubicBezTo>
                    <a:pt x="16576" y="35539"/>
                    <a:pt x="15991" y="35002"/>
                    <a:pt x="15625" y="34320"/>
                  </a:cubicBezTo>
                  <a:cubicBezTo>
                    <a:pt x="15381" y="33930"/>
                    <a:pt x="15162" y="33467"/>
                    <a:pt x="14918" y="33004"/>
                  </a:cubicBezTo>
                  <a:cubicBezTo>
                    <a:pt x="14211" y="31590"/>
                    <a:pt x="13504" y="30152"/>
                    <a:pt x="12797" y="30517"/>
                  </a:cubicBezTo>
                  <a:cubicBezTo>
                    <a:pt x="12797" y="30517"/>
                    <a:pt x="12797" y="30664"/>
                    <a:pt x="12773" y="30883"/>
                  </a:cubicBezTo>
                  <a:cubicBezTo>
                    <a:pt x="12773" y="31078"/>
                    <a:pt x="12749" y="31273"/>
                    <a:pt x="12700" y="31492"/>
                  </a:cubicBezTo>
                  <a:cubicBezTo>
                    <a:pt x="12676" y="31760"/>
                    <a:pt x="12627" y="32004"/>
                    <a:pt x="12505" y="32224"/>
                  </a:cubicBezTo>
                  <a:cubicBezTo>
                    <a:pt x="12407" y="32492"/>
                    <a:pt x="12212" y="32711"/>
                    <a:pt x="11969" y="32857"/>
                  </a:cubicBezTo>
                  <a:cubicBezTo>
                    <a:pt x="9994" y="33954"/>
                    <a:pt x="7996" y="31809"/>
                    <a:pt x="6338" y="28860"/>
                  </a:cubicBezTo>
                  <a:cubicBezTo>
                    <a:pt x="4778" y="26130"/>
                    <a:pt x="3462" y="22669"/>
                    <a:pt x="2731" y="20743"/>
                  </a:cubicBezTo>
                  <a:cubicBezTo>
                    <a:pt x="1" y="13552"/>
                    <a:pt x="3633" y="5484"/>
                    <a:pt x="10823" y="2754"/>
                  </a:cubicBezTo>
                  <a:close/>
                  <a:moveTo>
                    <a:pt x="21085" y="3949"/>
                  </a:moveTo>
                  <a:cubicBezTo>
                    <a:pt x="16283" y="1779"/>
                    <a:pt x="10677" y="2730"/>
                    <a:pt x="6850" y="6338"/>
                  </a:cubicBezTo>
                  <a:cubicBezTo>
                    <a:pt x="3023" y="9945"/>
                    <a:pt x="1731" y="15502"/>
                    <a:pt x="3608" y="20402"/>
                  </a:cubicBezTo>
                  <a:cubicBezTo>
                    <a:pt x="4315" y="22303"/>
                    <a:pt x="5631" y="25715"/>
                    <a:pt x="7143" y="28397"/>
                  </a:cubicBezTo>
                  <a:cubicBezTo>
                    <a:pt x="8556" y="30883"/>
                    <a:pt x="10141" y="32760"/>
                    <a:pt x="11457" y="32029"/>
                  </a:cubicBezTo>
                  <a:cubicBezTo>
                    <a:pt x="11530" y="31980"/>
                    <a:pt x="11579" y="31907"/>
                    <a:pt x="11603" y="31834"/>
                  </a:cubicBezTo>
                  <a:cubicBezTo>
                    <a:pt x="11676" y="31687"/>
                    <a:pt x="11701" y="31517"/>
                    <a:pt x="11725" y="31370"/>
                  </a:cubicBezTo>
                  <a:cubicBezTo>
                    <a:pt x="11749" y="31175"/>
                    <a:pt x="11774" y="30980"/>
                    <a:pt x="11774" y="30810"/>
                  </a:cubicBezTo>
                  <a:cubicBezTo>
                    <a:pt x="11822" y="30249"/>
                    <a:pt x="11847" y="29884"/>
                    <a:pt x="12334" y="29640"/>
                  </a:cubicBezTo>
                  <a:cubicBezTo>
                    <a:pt x="13894" y="28860"/>
                    <a:pt x="14845" y="30712"/>
                    <a:pt x="15747" y="32565"/>
                  </a:cubicBezTo>
                  <a:cubicBezTo>
                    <a:pt x="15991" y="33004"/>
                    <a:pt x="16210" y="33442"/>
                    <a:pt x="16429" y="33832"/>
                  </a:cubicBezTo>
                  <a:cubicBezTo>
                    <a:pt x="16697" y="34344"/>
                    <a:pt x="17112" y="34734"/>
                    <a:pt x="17624" y="34978"/>
                  </a:cubicBezTo>
                  <a:cubicBezTo>
                    <a:pt x="17794" y="35051"/>
                    <a:pt x="17965" y="35100"/>
                    <a:pt x="18160" y="35124"/>
                  </a:cubicBezTo>
                  <a:lnTo>
                    <a:pt x="18160" y="35124"/>
                  </a:lnTo>
                  <a:cubicBezTo>
                    <a:pt x="18282" y="35124"/>
                    <a:pt x="18404" y="35100"/>
                    <a:pt x="18501" y="35051"/>
                  </a:cubicBezTo>
                  <a:cubicBezTo>
                    <a:pt x="18574" y="35002"/>
                    <a:pt x="18623" y="34954"/>
                    <a:pt x="18647" y="34880"/>
                  </a:cubicBezTo>
                  <a:cubicBezTo>
                    <a:pt x="18818" y="34490"/>
                    <a:pt x="18647" y="33832"/>
                    <a:pt x="18477" y="33272"/>
                  </a:cubicBezTo>
                  <a:cubicBezTo>
                    <a:pt x="18233" y="32419"/>
                    <a:pt x="18038" y="31687"/>
                    <a:pt x="18672" y="31249"/>
                  </a:cubicBezTo>
                  <a:cubicBezTo>
                    <a:pt x="19574" y="30664"/>
                    <a:pt x="20402" y="31200"/>
                    <a:pt x="21158" y="32345"/>
                  </a:cubicBezTo>
                  <a:cubicBezTo>
                    <a:pt x="21914" y="33491"/>
                    <a:pt x="22620" y="35319"/>
                    <a:pt x="23352" y="37147"/>
                  </a:cubicBezTo>
                  <a:cubicBezTo>
                    <a:pt x="23790" y="38244"/>
                    <a:pt x="24229" y="39365"/>
                    <a:pt x="24692" y="40340"/>
                  </a:cubicBezTo>
                  <a:cubicBezTo>
                    <a:pt x="25399" y="41876"/>
                    <a:pt x="26082" y="42948"/>
                    <a:pt x="26618" y="42705"/>
                  </a:cubicBezTo>
                  <a:cubicBezTo>
                    <a:pt x="27934" y="42095"/>
                    <a:pt x="26130" y="37708"/>
                    <a:pt x="24619" y="34052"/>
                  </a:cubicBezTo>
                  <a:cubicBezTo>
                    <a:pt x="23547" y="31468"/>
                    <a:pt x="22620" y="29177"/>
                    <a:pt x="23035" y="28397"/>
                  </a:cubicBezTo>
                  <a:cubicBezTo>
                    <a:pt x="23303" y="27836"/>
                    <a:pt x="23790" y="27836"/>
                    <a:pt x="24302" y="28080"/>
                  </a:cubicBezTo>
                  <a:cubicBezTo>
                    <a:pt x="24668" y="28299"/>
                    <a:pt x="25009" y="28567"/>
                    <a:pt x="25326" y="28860"/>
                  </a:cubicBezTo>
                  <a:cubicBezTo>
                    <a:pt x="25472" y="28982"/>
                    <a:pt x="25570" y="29079"/>
                    <a:pt x="25643" y="29128"/>
                  </a:cubicBezTo>
                  <a:cubicBezTo>
                    <a:pt x="25740" y="29177"/>
                    <a:pt x="25838" y="29250"/>
                    <a:pt x="25960" y="29299"/>
                  </a:cubicBezTo>
                  <a:cubicBezTo>
                    <a:pt x="26496" y="29542"/>
                    <a:pt x="27105" y="29591"/>
                    <a:pt x="27666" y="29420"/>
                  </a:cubicBezTo>
                  <a:cubicBezTo>
                    <a:pt x="28178" y="29274"/>
                    <a:pt x="28617" y="28933"/>
                    <a:pt x="28909" y="28494"/>
                  </a:cubicBezTo>
                  <a:cubicBezTo>
                    <a:pt x="28958" y="28445"/>
                    <a:pt x="28982" y="28372"/>
                    <a:pt x="29031" y="28299"/>
                  </a:cubicBezTo>
                  <a:lnTo>
                    <a:pt x="29031" y="28275"/>
                  </a:lnTo>
                  <a:cubicBezTo>
                    <a:pt x="29445" y="27397"/>
                    <a:pt x="29299" y="26008"/>
                    <a:pt x="29177" y="24887"/>
                  </a:cubicBezTo>
                  <a:cubicBezTo>
                    <a:pt x="29080" y="24009"/>
                    <a:pt x="29007" y="23302"/>
                    <a:pt x="29250" y="22912"/>
                  </a:cubicBezTo>
                  <a:cubicBezTo>
                    <a:pt x="29372" y="22742"/>
                    <a:pt x="29494" y="22547"/>
                    <a:pt x="29640" y="22352"/>
                  </a:cubicBezTo>
                  <a:cubicBezTo>
                    <a:pt x="30006" y="21840"/>
                    <a:pt x="30396" y="21304"/>
                    <a:pt x="30469" y="20865"/>
                  </a:cubicBezTo>
                  <a:cubicBezTo>
                    <a:pt x="30859" y="18501"/>
                    <a:pt x="29738" y="15746"/>
                    <a:pt x="28641" y="13041"/>
                  </a:cubicBezTo>
                  <a:cubicBezTo>
                    <a:pt x="28373" y="12431"/>
                    <a:pt x="28129" y="11797"/>
                    <a:pt x="27910" y="11212"/>
                  </a:cubicBezTo>
                  <a:cubicBezTo>
                    <a:pt x="26691" y="7971"/>
                    <a:pt x="24229" y="5363"/>
                    <a:pt x="21085" y="3949"/>
                  </a:cubicBezTo>
                  <a:close/>
                  <a:moveTo>
                    <a:pt x="23864" y="28933"/>
                  </a:moveTo>
                  <a:cubicBezTo>
                    <a:pt x="23864" y="28884"/>
                    <a:pt x="23937" y="28762"/>
                    <a:pt x="23888" y="28835"/>
                  </a:cubicBezTo>
                  <a:cubicBezTo>
                    <a:pt x="23888" y="28860"/>
                    <a:pt x="23864" y="28884"/>
                    <a:pt x="23864" y="28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20"/>
            <p:cNvSpPr/>
            <p:nvPr/>
          </p:nvSpPr>
          <p:spPr>
            <a:xfrm>
              <a:off x="-4176129" y="4540781"/>
              <a:ext cx="389743" cy="246066"/>
            </a:xfrm>
            <a:custGeom>
              <a:avLst/>
              <a:gdLst/>
              <a:ahLst/>
              <a:cxnLst/>
              <a:rect l="l" t="t" r="r" b="b"/>
              <a:pathLst>
                <a:path w="12432" h="7849" extrusionOk="0">
                  <a:moveTo>
                    <a:pt x="122" y="4973"/>
                  </a:moveTo>
                  <a:cubicBezTo>
                    <a:pt x="0" y="4826"/>
                    <a:pt x="49" y="4607"/>
                    <a:pt x="220" y="4534"/>
                  </a:cubicBezTo>
                  <a:cubicBezTo>
                    <a:pt x="366" y="4436"/>
                    <a:pt x="561" y="4485"/>
                    <a:pt x="659" y="4631"/>
                  </a:cubicBezTo>
                  <a:cubicBezTo>
                    <a:pt x="1463" y="5923"/>
                    <a:pt x="2828" y="6776"/>
                    <a:pt x="4364" y="6947"/>
                  </a:cubicBezTo>
                  <a:cubicBezTo>
                    <a:pt x="5436" y="7069"/>
                    <a:pt x="6533" y="6947"/>
                    <a:pt x="7532" y="6557"/>
                  </a:cubicBezTo>
                  <a:cubicBezTo>
                    <a:pt x="8556" y="6191"/>
                    <a:pt x="9482" y="5582"/>
                    <a:pt x="10213" y="4778"/>
                  </a:cubicBezTo>
                  <a:cubicBezTo>
                    <a:pt x="11286" y="3632"/>
                    <a:pt x="11773" y="2072"/>
                    <a:pt x="11530" y="512"/>
                  </a:cubicBezTo>
                  <a:cubicBezTo>
                    <a:pt x="11457" y="98"/>
                    <a:pt x="12090" y="0"/>
                    <a:pt x="12163" y="439"/>
                  </a:cubicBezTo>
                  <a:cubicBezTo>
                    <a:pt x="12432" y="2170"/>
                    <a:pt x="11895" y="3925"/>
                    <a:pt x="10701" y="5216"/>
                  </a:cubicBezTo>
                  <a:cubicBezTo>
                    <a:pt x="9044" y="6971"/>
                    <a:pt x="6655" y="7849"/>
                    <a:pt x="4266" y="7556"/>
                  </a:cubicBezTo>
                  <a:cubicBezTo>
                    <a:pt x="2560" y="7386"/>
                    <a:pt x="1024" y="6435"/>
                    <a:pt x="122" y="4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20"/>
            <p:cNvSpPr/>
            <p:nvPr/>
          </p:nvSpPr>
          <p:spPr>
            <a:xfrm>
              <a:off x="-4254849" y="4608027"/>
              <a:ext cx="115431" cy="71102"/>
            </a:xfrm>
            <a:custGeom>
              <a:avLst/>
              <a:gdLst/>
              <a:ahLst/>
              <a:cxnLst/>
              <a:rect l="l" t="t" r="r" b="b"/>
              <a:pathLst>
                <a:path w="3682" h="2268" extrusionOk="0">
                  <a:moveTo>
                    <a:pt x="3048" y="1438"/>
                  </a:moveTo>
                  <a:cubicBezTo>
                    <a:pt x="2536" y="1926"/>
                    <a:pt x="1829" y="2194"/>
                    <a:pt x="1122" y="2170"/>
                  </a:cubicBezTo>
                  <a:cubicBezTo>
                    <a:pt x="367" y="2267"/>
                    <a:pt x="1" y="1268"/>
                    <a:pt x="610" y="829"/>
                  </a:cubicBezTo>
                  <a:cubicBezTo>
                    <a:pt x="878" y="585"/>
                    <a:pt x="1171" y="390"/>
                    <a:pt x="1512" y="268"/>
                  </a:cubicBezTo>
                  <a:cubicBezTo>
                    <a:pt x="1853" y="146"/>
                    <a:pt x="2195" y="98"/>
                    <a:pt x="2560" y="98"/>
                  </a:cubicBezTo>
                  <a:cubicBezTo>
                    <a:pt x="3316" y="0"/>
                    <a:pt x="3681" y="1000"/>
                    <a:pt x="3048" y="1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20"/>
            <p:cNvSpPr/>
            <p:nvPr/>
          </p:nvSpPr>
          <p:spPr>
            <a:xfrm>
              <a:off x="-3868930" y="4465134"/>
              <a:ext cx="107750" cy="68029"/>
            </a:xfrm>
            <a:custGeom>
              <a:avLst/>
              <a:gdLst/>
              <a:ahLst/>
              <a:cxnLst/>
              <a:rect l="l" t="t" r="r" b="b"/>
              <a:pathLst>
                <a:path w="3437" h="2170" extrusionOk="0">
                  <a:moveTo>
                    <a:pt x="2803" y="1414"/>
                  </a:moveTo>
                  <a:cubicBezTo>
                    <a:pt x="2559" y="1658"/>
                    <a:pt x="2243" y="1853"/>
                    <a:pt x="1901" y="1974"/>
                  </a:cubicBezTo>
                  <a:cubicBezTo>
                    <a:pt x="1584" y="2096"/>
                    <a:pt x="1219" y="2169"/>
                    <a:pt x="878" y="2145"/>
                  </a:cubicBezTo>
                  <a:cubicBezTo>
                    <a:pt x="536" y="2169"/>
                    <a:pt x="244" y="1974"/>
                    <a:pt x="98" y="1682"/>
                  </a:cubicBezTo>
                  <a:cubicBezTo>
                    <a:pt x="0" y="1365"/>
                    <a:pt x="122" y="1024"/>
                    <a:pt x="366" y="829"/>
                  </a:cubicBezTo>
                  <a:cubicBezTo>
                    <a:pt x="878" y="341"/>
                    <a:pt x="1584" y="73"/>
                    <a:pt x="2291" y="98"/>
                  </a:cubicBezTo>
                  <a:cubicBezTo>
                    <a:pt x="3047" y="0"/>
                    <a:pt x="3437" y="975"/>
                    <a:pt x="2803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20"/>
            <p:cNvSpPr/>
            <p:nvPr/>
          </p:nvSpPr>
          <p:spPr>
            <a:xfrm>
              <a:off x="-4162366" y="4460525"/>
              <a:ext cx="93235" cy="91730"/>
            </a:xfrm>
            <a:custGeom>
              <a:avLst/>
              <a:gdLst/>
              <a:ahLst/>
              <a:cxnLst/>
              <a:rect l="l" t="t" r="r" b="b"/>
              <a:pathLst>
                <a:path w="2974" h="2926" extrusionOk="0">
                  <a:moveTo>
                    <a:pt x="1999" y="2658"/>
                  </a:moveTo>
                  <a:cubicBezTo>
                    <a:pt x="2974" y="2243"/>
                    <a:pt x="2974" y="830"/>
                    <a:pt x="1999" y="415"/>
                  </a:cubicBezTo>
                  <a:cubicBezTo>
                    <a:pt x="1000" y="1"/>
                    <a:pt x="0" y="976"/>
                    <a:pt x="390" y="1975"/>
                  </a:cubicBezTo>
                  <a:cubicBezTo>
                    <a:pt x="634" y="2609"/>
                    <a:pt x="1365" y="2926"/>
                    <a:pt x="1999" y="2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20"/>
            <p:cNvSpPr/>
            <p:nvPr/>
          </p:nvSpPr>
          <p:spPr>
            <a:xfrm>
              <a:off x="-4014896" y="4404001"/>
              <a:ext cx="94019" cy="91730"/>
            </a:xfrm>
            <a:custGeom>
              <a:avLst/>
              <a:gdLst/>
              <a:ahLst/>
              <a:cxnLst/>
              <a:rect l="l" t="t" r="r" b="b"/>
              <a:pathLst>
                <a:path w="2999" h="2926" extrusionOk="0">
                  <a:moveTo>
                    <a:pt x="2024" y="2681"/>
                  </a:moveTo>
                  <a:cubicBezTo>
                    <a:pt x="2999" y="2243"/>
                    <a:pt x="2999" y="853"/>
                    <a:pt x="1999" y="415"/>
                  </a:cubicBezTo>
                  <a:cubicBezTo>
                    <a:pt x="1024" y="0"/>
                    <a:pt x="1" y="975"/>
                    <a:pt x="391" y="1999"/>
                  </a:cubicBezTo>
                  <a:cubicBezTo>
                    <a:pt x="659" y="2633"/>
                    <a:pt x="1390" y="2925"/>
                    <a:pt x="2024" y="26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20"/>
            <p:cNvSpPr/>
            <p:nvPr/>
          </p:nvSpPr>
          <p:spPr>
            <a:xfrm>
              <a:off x="-3855951" y="4342869"/>
              <a:ext cx="190294" cy="123801"/>
            </a:xfrm>
            <a:custGeom>
              <a:avLst/>
              <a:gdLst/>
              <a:ahLst/>
              <a:cxnLst/>
              <a:rect l="l" t="t" r="r" b="b"/>
              <a:pathLst>
                <a:path w="6070" h="3949" extrusionOk="0">
                  <a:moveTo>
                    <a:pt x="25" y="49"/>
                  </a:moveTo>
                  <a:cubicBezTo>
                    <a:pt x="1244" y="415"/>
                    <a:pt x="2316" y="1121"/>
                    <a:pt x="3315" y="1853"/>
                  </a:cubicBezTo>
                  <a:cubicBezTo>
                    <a:pt x="4169" y="2486"/>
                    <a:pt x="4875" y="3388"/>
                    <a:pt x="5826" y="3876"/>
                  </a:cubicBezTo>
                  <a:cubicBezTo>
                    <a:pt x="5972" y="3949"/>
                    <a:pt x="6070" y="3778"/>
                    <a:pt x="5997" y="3656"/>
                  </a:cubicBezTo>
                  <a:cubicBezTo>
                    <a:pt x="4827" y="1658"/>
                    <a:pt x="2243" y="390"/>
                    <a:pt x="49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20"/>
            <p:cNvSpPr/>
            <p:nvPr/>
          </p:nvSpPr>
          <p:spPr>
            <a:xfrm>
              <a:off x="-3647348" y="4484978"/>
              <a:ext cx="46649" cy="66525"/>
            </a:xfrm>
            <a:custGeom>
              <a:avLst/>
              <a:gdLst/>
              <a:ahLst/>
              <a:cxnLst/>
              <a:rect l="l" t="t" r="r" b="b"/>
              <a:pathLst>
                <a:path w="1488" h="2122" extrusionOk="0">
                  <a:moveTo>
                    <a:pt x="50" y="342"/>
                  </a:moveTo>
                  <a:cubicBezTo>
                    <a:pt x="245" y="1049"/>
                    <a:pt x="683" y="1658"/>
                    <a:pt x="1268" y="2073"/>
                  </a:cubicBezTo>
                  <a:cubicBezTo>
                    <a:pt x="1366" y="2121"/>
                    <a:pt x="1488" y="2073"/>
                    <a:pt x="1463" y="1975"/>
                  </a:cubicBezTo>
                  <a:cubicBezTo>
                    <a:pt x="1317" y="1268"/>
                    <a:pt x="708" y="781"/>
                    <a:pt x="342" y="171"/>
                  </a:cubicBezTo>
                  <a:cubicBezTo>
                    <a:pt x="245" y="1"/>
                    <a:pt x="1" y="171"/>
                    <a:pt x="50" y="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20"/>
            <p:cNvSpPr/>
            <p:nvPr/>
          </p:nvSpPr>
          <p:spPr>
            <a:xfrm>
              <a:off x="-3551825" y="4889989"/>
              <a:ext cx="35958" cy="173491"/>
            </a:xfrm>
            <a:custGeom>
              <a:avLst/>
              <a:gdLst/>
              <a:ahLst/>
              <a:cxnLst/>
              <a:rect l="l" t="t" r="r" b="b"/>
              <a:pathLst>
                <a:path w="1147" h="5534" extrusionOk="0">
                  <a:moveTo>
                    <a:pt x="1000" y="98"/>
                  </a:moveTo>
                  <a:cubicBezTo>
                    <a:pt x="878" y="391"/>
                    <a:pt x="244" y="1439"/>
                    <a:pt x="122" y="2682"/>
                  </a:cubicBezTo>
                  <a:cubicBezTo>
                    <a:pt x="1" y="3876"/>
                    <a:pt x="391" y="5265"/>
                    <a:pt x="391" y="5460"/>
                  </a:cubicBezTo>
                  <a:cubicBezTo>
                    <a:pt x="391" y="5534"/>
                    <a:pt x="464" y="5534"/>
                    <a:pt x="488" y="5460"/>
                  </a:cubicBezTo>
                  <a:cubicBezTo>
                    <a:pt x="610" y="5241"/>
                    <a:pt x="171" y="3827"/>
                    <a:pt x="317" y="2511"/>
                  </a:cubicBezTo>
                  <a:cubicBezTo>
                    <a:pt x="439" y="1414"/>
                    <a:pt x="1122" y="391"/>
                    <a:pt x="1122" y="122"/>
                  </a:cubicBezTo>
                  <a:cubicBezTo>
                    <a:pt x="1146" y="49"/>
                    <a:pt x="1024" y="1"/>
                    <a:pt x="100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-3532733" y="5061160"/>
              <a:ext cx="31" cy="784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5"/>
                  </a:moveTo>
                  <a:lnTo>
                    <a:pt x="1" y="0"/>
                  </a:ln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-3559474" y="5071850"/>
              <a:ext cx="28309" cy="32134"/>
            </a:xfrm>
            <a:custGeom>
              <a:avLst/>
              <a:gdLst/>
              <a:ahLst/>
              <a:cxnLst/>
              <a:rect l="l" t="t" r="r" b="b"/>
              <a:pathLst>
                <a:path w="903" h="1025" extrusionOk="0">
                  <a:moveTo>
                    <a:pt x="513" y="147"/>
                  </a:moveTo>
                  <a:cubicBezTo>
                    <a:pt x="318" y="366"/>
                    <a:pt x="1" y="634"/>
                    <a:pt x="98" y="976"/>
                  </a:cubicBezTo>
                  <a:cubicBezTo>
                    <a:pt x="123" y="1000"/>
                    <a:pt x="147" y="1024"/>
                    <a:pt x="196" y="1024"/>
                  </a:cubicBezTo>
                  <a:cubicBezTo>
                    <a:pt x="537" y="1000"/>
                    <a:pt x="659" y="561"/>
                    <a:pt x="805" y="318"/>
                  </a:cubicBezTo>
                  <a:cubicBezTo>
                    <a:pt x="903" y="147"/>
                    <a:pt x="635" y="1"/>
                    <a:pt x="51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-3618287" y="5113107"/>
              <a:ext cx="46617" cy="22196"/>
            </a:xfrm>
            <a:custGeom>
              <a:avLst/>
              <a:gdLst/>
              <a:ahLst/>
              <a:cxnLst/>
              <a:rect l="l" t="t" r="r" b="b"/>
              <a:pathLst>
                <a:path w="1487" h="708" extrusionOk="0">
                  <a:moveTo>
                    <a:pt x="1048" y="123"/>
                  </a:moveTo>
                  <a:cubicBezTo>
                    <a:pt x="756" y="196"/>
                    <a:pt x="439" y="269"/>
                    <a:pt x="146" y="293"/>
                  </a:cubicBezTo>
                  <a:cubicBezTo>
                    <a:pt x="49" y="318"/>
                    <a:pt x="0" y="440"/>
                    <a:pt x="73" y="488"/>
                  </a:cubicBezTo>
                  <a:cubicBezTo>
                    <a:pt x="414" y="683"/>
                    <a:pt x="853" y="708"/>
                    <a:pt x="1194" y="537"/>
                  </a:cubicBezTo>
                  <a:cubicBezTo>
                    <a:pt x="1487" y="464"/>
                    <a:pt x="1316" y="1"/>
                    <a:pt x="1048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-3746665" y="5137560"/>
              <a:ext cx="37463" cy="92514"/>
            </a:xfrm>
            <a:custGeom>
              <a:avLst/>
              <a:gdLst/>
              <a:ahLst/>
              <a:cxnLst/>
              <a:rect l="l" t="t" r="r" b="b"/>
              <a:pathLst>
                <a:path w="1195" h="2951" extrusionOk="0">
                  <a:moveTo>
                    <a:pt x="0" y="50"/>
                  </a:moveTo>
                  <a:cubicBezTo>
                    <a:pt x="0" y="562"/>
                    <a:pt x="98" y="1098"/>
                    <a:pt x="268" y="1585"/>
                  </a:cubicBezTo>
                  <a:cubicBezTo>
                    <a:pt x="439" y="2024"/>
                    <a:pt x="683" y="2609"/>
                    <a:pt x="1048" y="2902"/>
                  </a:cubicBezTo>
                  <a:cubicBezTo>
                    <a:pt x="1097" y="2950"/>
                    <a:pt x="1194" y="2902"/>
                    <a:pt x="1170" y="2828"/>
                  </a:cubicBezTo>
                  <a:cubicBezTo>
                    <a:pt x="975" y="2438"/>
                    <a:pt x="780" y="2048"/>
                    <a:pt x="561" y="1658"/>
                  </a:cubicBezTo>
                  <a:cubicBezTo>
                    <a:pt x="268" y="1171"/>
                    <a:pt x="98" y="610"/>
                    <a:pt x="49" y="50"/>
                  </a:cubicBezTo>
                  <a:cubicBezTo>
                    <a:pt x="49" y="1"/>
                    <a:pt x="0" y="1"/>
                    <a:pt x="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-3664904" y="5351524"/>
              <a:ext cx="61164" cy="139131"/>
            </a:xfrm>
            <a:custGeom>
              <a:avLst/>
              <a:gdLst/>
              <a:ahLst/>
              <a:cxnLst/>
              <a:rect l="l" t="t" r="r" b="b"/>
              <a:pathLst>
                <a:path w="1951" h="4438" extrusionOk="0">
                  <a:moveTo>
                    <a:pt x="0" y="25"/>
                  </a:moveTo>
                  <a:cubicBezTo>
                    <a:pt x="122" y="732"/>
                    <a:pt x="366" y="1415"/>
                    <a:pt x="683" y="2048"/>
                  </a:cubicBezTo>
                  <a:cubicBezTo>
                    <a:pt x="1000" y="2804"/>
                    <a:pt x="1170" y="3730"/>
                    <a:pt x="1731" y="4340"/>
                  </a:cubicBezTo>
                  <a:cubicBezTo>
                    <a:pt x="1804" y="4437"/>
                    <a:pt x="1950" y="4388"/>
                    <a:pt x="1950" y="4266"/>
                  </a:cubicBezTo>
                  <a:cubicBezTo>
                    <a:pt x="1950" y="3608"/>
                    <a:pt x="1585" y="3072"/>
                    <a:pt x="1292" y="2511"/>
                  </a:cubicBezTo>
                  <a:cubicBezTo>
                    <a:pt x="853" y="1707"/>
                    <a:pt x="488" y="830"/>
                    <a:pt x="25" y="25"/>
                  </a:cubicBezTo>
                  <a:cubicBezTo>
                    <a:pt x="0" y="1"/>
                    <a:pt x="0" y="25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20"/>
            <p:cNvSpPr/>
            <p:nvPr/>
          </p:nvSpPr>
          <p:spPr>
            <a:xfrm>
              <a:off x="-3888806" y="5265186"/>
              <a:ext cx="18371" cy="48185"/>
            </a:xfrm>
            <a:custGeom>
              <a:avLst/>
              <a:gdLst/>
              <a:ahLst/>
              <a:cxnLst/>
              <a:rect l="l" t="t" r="r" b="b"/>
              <a:pathLst>
                <a:path w="586" h="1537" extrusionOk="0">
                  <a:moveTo>
                    <a:pt x="220" y="49"/>
                  </a:moveTo>
                  <a:cubicBezTo>
                    <a:pt x="195" y="439"/>
                    <a:pt x="147" y="805"/>
                    <a:pt x="74" y="1171"/>
                  </a:cubicBezTo>
                  <a:cubicBezTo>
                    <a:pt x="0" y="1463"/>
                    <a:pt x="464" y="1536"/>
                    <a:pt x="537" y="1244"/>
                  </a:cubicBezTo>
                  <a:cubicBezTo>
                    <a:pt x="585" y="829"/>
                    <a:pt x="512" y="415"/>
                    <a:pt x="317" y="49"/>
                  </a:cubicBezTo>
                  <a:cubicBezTo>
                    <a:pt x="293" y="1"/>
                    <a:pt x="220" y="1"/>
                    <a:pt x="22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20"/>
            <p:cNvSpPr/>
            <p:nvPr/>
          </p:nvSpPr>
          <p:spPr>
            <a:xfrm>
              <a:off x="-4163902" y="5162797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438" y="853"/>
                  </a:moveTo>
                  <a:cubicBezTo>
                    <a:pt x="1950" y="1097"/>
                    <a:pt x="1585" y="1000"/>
                    <a:pt x="1146" y="732"/>
                  </a:cubicBezTo>
                  <a:cubicBezTo>
                    <a:pt x="951" y="610"/>
                    <a:pt x="805" y="488"/>
                    <a:pt x="634" y="342"/>
                  </a:cubicBezTo>
                  <a:cubicBezTo>
                    <a:pt x="464" y="220"/>
                    <a:pt x="293" y="122"/>
                    <a:pt x="98" y="49"/>
                  </a:cubicBezTo>
                  <a:cubicBezTo>
                    <a:pt x="49" y="0"/>
                    <a:pt x="0" y="73"/>
                    <a:pt x="25" y="122"/>
                  </a:cubicBezTo>
                  <a:cubicBezTo>
                    <a:pt x="269" y="585"/>
                    <a:pt x="659" y="951"/>
                    <a:pt x="1170" y="1146"/>
                  </a:cubicBezTo>
                  <a:cubicBezTo>
                    <a:pt x="1609" y="1268"/>
                    <a:pt x="2097" y="1170"/>
                    <a:pt x="2462" y="902"/>
                  </a:cubicBezTo>
                  <a:cubicBezTo>
                    <a:pt x="2487" y="878"/>
                    <a:pt x="2462" y="853"/>
                    <a:pt x="2438" y="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20"/>
            <p:cNvSpPr/>
            <p:nvPr/>
          </p:nvSpPr>
          <p:spPr>
            <a:xfrm>
              <a:off x="-4176881" y="4449083"/>
              <a:ext cx="94771" cy="90946"/>
            </a:xfrm>
            <a:custGeom>
              <a:avLst/>
              <a:gdLst/>
              <a:ahLst/>
              <a:cxnLst/>
              <a:rect l="l" t="t" r="r" b="b"/>
              <a:pathLst>
                <a:path w="3023" h="2901" extrusionOk="0">
                  <a:moveTo>
                    <a:pt x="122" y="2828"/>
                  </a:moveTo>
                  <a:cubicBezTo>
                    <a:pt x="585" y="2340"/>
                    <a:pt x="853" y="1755"/>
                    <a:pt x="1341" y="1316"/>
                  </a:cubicBezTo>
                  <a:cubicBezTo>
                    <a:pt x="1853" y="853"/>
                    <a:pt x="2486" y="732"/>
                    <a:pt x="2925" y="268"/>
                  </a:cubicBezTo>
                  <a:cubicBezTo>
                    <a:pt x="3023" y="171"/>
                    <a:pt x="2901" y="25"/>
                    <a:pt x="2803" y="25"/>
                  </a:cubicBezTo>
                  <a:cubicBezTo>
                    <a:pt x="1633" y="0"/>
                    <a:pt x="98" y="1658"/>
                    <a:pt x="24" y="2779"/>
                  </a:cubicBezTo>
                  <a:cubicBezTo>
                    <a:pt x="0" y="2852"/>
                    <a:pt x="98" y="2901"/>
                    <a:pt x="122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20"/>
            <p:cNvSpPr/>
            <p:nvPr/>
          </p:nvSpPr>
          <p:spPr>
            <a:xfrm>
              <a:off x="-4040101" y="4404754"/>
              <a:ext cx="139852" cy="41288"/>
            </a:xfrm>
            <a:custGeom>
              <a:avLst/>
              <a:gdLst/>
              <a:ahLst/>
              <a:cxnLst/>
              <a:rect l="l" t="t" r="r" b="b"/>
              <a:pathLst>
                <a:path w="4461" h="1317" extrusionOk="0">
                  <a:moveTo>
                    <a:pt x="4363" y="1097"/>
                  </a:moveTo>
                  <a:cubicBezTo>
                    <a:pt x="3681" y="634"/>
                    <a:pt x="3145" y="220"/>
                    <a:pt x="2316" y="98"/>
                  </a:cubicBezTo>
                  <a:cubicBezTo>
                    <a:pt x="1658" y="1"/>
                    <a:pt x="536" y="147"/>
                    <a:pt x="98" y="683"/>
                  </a:cubicBezTo>
                  <a:cubicBezTo>
                    <a:pt x="0" y="781"/>
                    <a:pt x="73" y="927"/>
                    <a:pt x="195" y="951"/>
                  </a:cubicBezTo>
                  <a:cubicBezTo>
                    <a:pt x="756" y="1049"/>
                    <a:pt x="1365" y="707"/>
                    <a:pt x="1950" y="659"/>
                  </a:cubicBezTo>
                  <a:cubicBezTo>
                    <a:pt x="2755" y="512"/>
                    <a:pt x="3608" y="732"/>
                    <a:pt x="4241" y="1244"/>
                  </a:cubicBezTo>
                  <a:cubicBezTo>
                    <a:pt x="4339" y="1317"/>
                    <a:pt x="4461" y="1171"/>
                    <a:pt x="4363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20"/>
            <p:cNvSpPr/>
            <p:nvPr/>
          </p:nvSpPr>
          <p:spPr>
            <a:xfrm>
              <a:off x="-3615998" y="4739446"/>
              <a:ext cx="107750" cy="363785"/>
            </a:xfrm>
            <a:custGeom>
              <a:avLst/>
              <a:gdLst/>
              <a:ahLst/>
              <a:cxnLst/>
              <a:rect l="l" t="t" r="r" b="b"/>
              <a:pathLst>
                <a:path w="3437" h="11604" extrusionOk="0">
                  <a:moveTo>
                    <a:pt x="1097" y="8605"/>
                  </a:moveTo>
                  <a:cubicBezTo>
                    <a:pt x="1146" y="8386"/>
                    <a:pt x="1170" y="8142"/>
                    <a:pt x="1195" y="7898"/>
                  </a:cubicBezTo>
                  <a:cubicBezTo>
                    <a:pt x="1341" y="6533"/>
                    <a:pt x="1390" y="5607"/>
                    <a:pt x="2121" y="4364"/>
                  </a:cubicBezTo>
                  <a:cubicBezTo>
                    <a:pt x="2535" y="3779"/>
                    <a:pt x="2779" y="3072"/>
                    <a:pt x="2828" y="2341"/>
                  </a:cubicBezTo>
                  <a:cubicBezTo>
                    <a:pt x="2828" y="2073"/>
                    <a:pt x="2584" y="1"/>
                    <a:pt x="2584" y="1"/>
                  </a:cubicBezTo>
                  <a:cubicBezTo>
                    <a:pt x="2998" y="98"/>
                    <a:pt x="3364" y="1999"/>
                    <a:pt x="3388" y="2341"/>
                  </a:cubicBezTo>
                  <a:cubicBezTo>
                    <a:pt x="3437" y="3194"/>
                    <a:pt x="3218" y="4047"/>
                    <a:pt x="2779" y="4778"/>
                  </a:cubicBezTo>
                  <a:cubicBezTo>
                    <a:pt x="2194" y="5875"/>
                    <a:pt x="2194" y="6777"/>
                    <a:pt x="2096" y="7996"/>
                  </a:cubicBezTo>
                  <a:cubicBezTo>
                    <a:pt x="2072" y="8239"/>
                    <a:pt x="2048" y="8507"/>
                    <a:pt x="1999" y="8751"/>
                  </a:cubicBezTo>
                  <a:cubicBezTo>
                    <a:pt x="1950" y="9092"/>
                    <a:pt x="1877" y="9409"/>
                    <a:pt x="1755" y="9702"/>
                  </a:cubicBezTo>
                  <a:cubicBezTo>
                    <a:pt x="1609" y="10019"/>
                    <a:pt x="853" y="11603"/>
                    <a:pt x="439" y="10921"/>
                  </a:cubicBezTo>
                  <a:cubicBezTo>
                    <a:pt x="0" y="10579"/>
                    <a:pt x="536" y="10360"/>
                    <a:pt x="926" y="9409"/>
                  </a:cubicBezTo>
                  <a:cubicBezTo>
                    <a:pt x="1000" y="9141"/>
                    <a:pt x="1073" y="8873"/>
                    <a:pt x="1097" y="8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7" name="Google Shape;1857;p20"/>
          <p:cNvGrpSpPr/>
          <p:nvPr/>
        </p:nvGrpSpPr>
        <p:grpSpPr>
          <a:xfrm rot="1024015">
            <a:off x="-25595" y="5883406"/>
            <a:ext cx="968000" cy="1545741"/>
            <a:chOff x="-4317486" y="949263"/>
            <a:chExt cx="725972" cy="1159260"/>
          </a:xfrm>
        </p:grpSpPr>
        <p:sp>
          <p:nvSpPr>
            <p:cNvPr id="1858" name="Google Shape;1858;p20"/>
            <p:cNvSpPr/>
            <p:nvPr/>
          </p:nvSpPr>
          <p:spPr>
            <a:xfrm>
              <a:off x="-4317486" y="1434498"/>
              <a:ext cx="359929" cy="674025"/>
            </a:xfrm>
            <a:custGeom>
              <a:avLst/>
              <a:gdLst/>
              <a:ahLst/>
              <a:cxnLst/>
              <a:rect l="l" t="t" r="r" b="b"/>
              <a:pathLst>
                <a:path w="11481" h="21500" extrusionOk="0">
                  <a:moveTo>
                    <a:pt x="1292" y="19866"/>
                  </a:moveTo>
                  <a:lnTo>
                    <a:pt x="2243" y="20232"/>
                  </a:lnTo>
                  <a:lnTo>
                    <a:pt x="10189" y="1634"/>
                  </a:lnTo>
                  <a:lnTo>
                    <a:pt x="9238" y="1268"/>
                  </a:lnTo>
                  <a:lnTo>
                    <a:pt x="1292" y="19842"/>
                  </a:lnTo>
                  <a:close/>
                  <a:moveTo>
                    <a:pt x="2340" y="21377"/>
                  </a:moveTo>
                  <a:lnTo>
                    <a:pt x="390" y="20622"/>
                  </a:lnTo>
                  <a:cubicBezTo>
                    <a:pt x="122" y="20500"/>
                    <a:pt x="0" y="20183"/>
                    <a:pt x="122" y="19939"/>
                  </a:cubicBezTo>
                  <a:lnTo>
                    <a:pt x="8483" y="391"/>
                  </a:lnTo>
                  <a:cubicBezTo>
                    <a:pt x="8580" y="123"/>
                    <a:pt x="8873" y="1"/>
                    <a:pt x="9141" y="98"/>
                  </a:cubicBezTo>
                  <a:lnTo>
                    <a:pt x="11091" y="854"/>
                  </a:lnTo>
                  <a:cubicBezTo>
                    <a:pt x="11359" y="976"/>
                    <a:pt x="11481" y="1268"/>
                    <a:pt x="11359" y="1536"/>
                  </a:cubicBezTo>
                  <a:lnTo>
                    <a:pt x="3023" y="21109"/>
                  </a:lnTo>
                  <a:cubicBezTo>
                    <a:pt x="2901" y="21353"/>
                    <a:pt x="2608" y="21499"/>
                    <a:pt x="2340" y="2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0"/>
            <p:cNvSpPr/>
            <p:nvPr/>
          </p:nvSpPr>
          <p:spPr>
            <a:xfrm>
              <a:off x="-4212808" y="949263"/>
              <a:ext cx="621294" cy="617470"/>
            </a:xfrm>
            <a:custGeom>
              <a:avLst/>
              <a:gdLst/>
              <a:ahLst/>
              <a:cxnLst/>
              <a:rect l="l" t="t" r="r" b="b"/>
              <a:pathLst>
                <a:path w="19818" h="19696" extrusionOk="0">
                  <a:moveTo>
                    <a:pt x="3291" y="3462"/>
                  </a:moveTo>
                  <a:lnTo>
                    <a:pt x="3364" y="3340"/>
                  </a:lnTo>
                  <a:cubicBezTo>
                    <a:pt x="4534" y="1585"/>
                    <a:pt x="6411" y="440"/>
                    <a:pt x="8507" y="220"/>
                  </a:cubicBezTo>
                  <a:cubicBezTo>
                    <a:pt x="10555" y="1"/>
                    <a:pt x="12627" y="415"/>
                    <a:pt x="14430" y="1414"/>
                  </a:cubicBezTo>
                  <a:lnTo>
                    <a:pt x="14455" y="1414"/>
                  </a:lnTo>
                  <a:cubicBezTo>
                    <a:pt x="14674" y="1536"/>
                    <a:pt x="14869" y="1658"/>
                    <a:pt x="15088" y="1804"/>
                  </a:cubicBezTo>
                  <a:cubicBezTo>
                    <a:pt x="15332" y="1951"/>
                    <a:pt x="15405" y="2292"/>
                    <a:pt x="15235" y="2536"/>
                  </a:cubicBezTo>
                  <a:cubicBezTo>
                    <a:pt x="15186" y="2584"/>
                    <a:pt x="15137" y="2633"/>
                    <a:pt x="15088" y="2682"/>
                  </a:cubicBezTo>
                  <a:cubicBezTo>
                    <a:pt x="14601" y="2999"/>
                    <a:pt x="14333" y="3364"/>
                    <a:pt x="14308" y="3633"/>
                  </a:cubicBezTo>
                  <a:cubicBezTo>
                    <a:pt x="14308" y="3681"/>
                    <a:pt x="14308" y="3754"/>
                    <a:pt x="14333" y="3803"/>
                  </a:cubicBezTo>
                  <a:cubicBezTo>
                    <a:pt x="14357" y="3852"/>
                    <a:pt x="14406" y="3901"/>
                    <a:pt x="14479" y="3925"/>
                  </a:cubicBezTo>
                  <a:cubicBezTo>
                    <a:pt x="14747" y="4047"/>
                    <a:pt x="15235" y="3998"/>
                    <a:pt x="15942" y="3706"/>
                  </a:cubicBezTo>
                  <a:cubicBezTo>
                    <a:pt x="16502" y="3486"/>
                    <a:pt x="16892" y="4242"/>
                    <a:pt x="16429" y="4608"/>
                  </a:cubicBezTo>
                  <a:cubicBezTo>
                    <a:pt x="16063" y="4827"/>
                    <a:pt x="15795" y="5193"/>
                    <a:pt x="15698" y="5583"/>
                  </a:cubicBezTo>
                  <a:cubicBezTo>
                    <a:pt x="15673" y="5680"/>
                    <a:pt x="15673" y="5802"/>
                    <a:pt x="15722" y="5899"/>
                  </a:cubicBezTo>
                  <a:lnTo>
                    <a:pt x="15722" y="5899"/>
                  </a:lnTo>
                  <a:cubicBezTo>
                    <a:pt x="15771" y="5973"/>
                    <a:pt x="15868" y="6046"/>
                    <a:pt x="15942" y="6094"/>
                  </a:cubicBezTo>
                  <a:cubicBezTo>
                    <a:pt x="16234" y="6265"/>
                    <a:pt x="16697" y="6289"/>
                    <a:pt x="17307" y="6094"/>
                  </a:cubicBezTo>
                  <a:cubicBezTo>
                    <a:pt x="17940" y="5899"/>
                    <a:pt x="18282" y="6777"/>
                    <a:pt x="17697" y="7069"/>
                  </a:cubicBezTo>
                  <a:cubicBezTo>
                    <a:pt x="17038" y="7411"/>
                    <a:pt x="16697" y="7776"/>
                    <a:pt x="16624" y="8118"/>
                  </a:cubicBezTo>
                  <a:cubicBezTo>
                    <a:pt x="16575" y="8191"/>
                    <a:pt x="16575" y="8288"/>
                    <a:pt x="16624" y="8386"/>
                  </a:cubicBezTo>
                  <a:cubicBezTo>
                    <a:pt x="16648" y="8459"/>
                    <a:pt x="16697" y="8508"/>
                    <a:pt x="16770" y="8556"/>
                  </a:cubicBezTo>
                  <a:cubicBezTo>
                    <a:pt x="17038" y="8727"/>
                    <a:pt x="17477" y="8776"/>
                    <a:pt x="18111" y="8581"/>
                  </a:cubicBezTo>
                  <a:cubicBezTo>
                    <a:pt x="18379" y="8483"/>
                    <a:pt x="18672" y="8654"/>
                    <a:pt x="18769" y="8922"/>
                  </a:cubicBezTo>
                  <a:cubicBezTo>
                    <a:pt x="18769" y="8995"/>
                    <a:pt x="18793" y="9068"/>
                    <a:pt x="18769" y="9166"/>
                  </a:cubicBezTo>
                  <a:cubicBezTo>
                    <a:pt x="18745" y="9409"/>
                    <a:pt x="18696" y="9678"/>
                    <a:pt x="18647" y="9946"/>
                  </a:cubicBezTo>
                  <a:cubicBezTo>
                    <a:pt x="18598" y="10092"/>
                    <a:pt x="18574" y="10238"/>
                    <a:pt x="18525" y="10384"/>
                  </a:cubicBezTo>
                  <a:cubicBezTo>
                    <a:pt x="19037" y="10799"/>
                    <a:pt x="19817" y="11725"/>
                    <a:pt x="19086" y="13334"/>
                  </a:cubicBezTo>
                  <a:cubicBezTo>
                    <a:pt x="18379" y="14942"/>
                    <a:pt x="17112" y="14845"/>
                    <a:pt x="16429" y="14674"/>
                  </a:cubicBezTo>
                  <a:cubicBezTo>
                    <a:pt x="15527" y="15917"/>
                    <a:pt x="12115" y="19696"/>
                    <a:pt x="6119" y="17209"/>
                  </a:cubicBezTo>
                  <a:cubicBezTo>
                    <a:pt x="1" y="14699"/>
                    <a:pt x="854" y="9897"/>
                    <a:pt x="1244" y="8581"/>
                  </a:cubicBezTo>
                  <a:cubicBezTo>
                    <a:pt x="780" y="8118"/>
                    <a:pt x="74" y="7045"/>
                    <a:pt x="780" y="5217"/>
                  </a:cubicBezTo>
                  <a:cubicBezTo>
                    <a:pt x="1463" y="3389"/>
                    <a:pt x="2633" y="3316"/>
                    <a:pt x="3291" y="3462"/>
                  </a:cubicBezTo>
                  <a:close/>
                  <a:moveTo>
                    <a:pt x="4242" y="3925"/>
                  </a:moveTo>
                  <a:cubicBezTo>
                    <a:pt x="4169" y="4047"/>
                    <a:pt x="4071" y="4193"/>
                    <a:pt x="3998" y="4339"/>
                  </a:cubicBezTo>
                  <a:lnTo>
                    <a:pt x="3998" y="4364"/>
                  </a:lnTo>
                  <a:cubicBezTo>
                    <a:pt x="3827" y="4608"/>
                    <a:pt x="3510" y="4681"/>
                    <a:pt x="3267" y="4534"/>
                  </a:cubicBezTo>
                  <a:cubicBezTo>
                    <a:pt x="3267" y="4534"/>
                    <a:pt x="2365" y="4023"/>
                    <a:pt x="1755" y="5583"/>
                  </a:cubicBezTo>
                  <a:cubicBezTo>
                    <a:pt x="1097" y="7338"/>
                    <a:pt x="2121" y="7947"/>
                    <a:pt x="2121" y="7947"/>
                  </a:cubicBezTo>
                  <a:cubicBezTo>
                    <a:pt x="2340" y="8093"/>
                    <a:pt x="2414" y="8337"/>
                    <a:pt x="2340" y="8581"/>
                  </a:cubicBezTo>
                  <a:cubicBezTo>
                    <a:pt x="2340" y="8605"/>
                    <a:pt x="342" y="13699"/>
                    <a:pt x="6533" y="16283"/>
                  </a:cubicBezTo>
                  <a:cubicBezTo>
                    <a:pt x="12797" y="18867"/>
                    <a:pt x="15795" y="13797"/>
                    <a:pt x="15795" y="13797"/>
                  </a:cubicBezTo>
                  <a:cubicBezTo>
                    <a:pt x="15868" y="13675"/>
                    <a:pt x="15917" y="13846"/>
                    <a:pt x="15966" y="13846"/>
                  </a:cubicBezTo>
                  <a:cubicBezTo>
                    <a:pt x="16015" y="13870"/>
                    <a:pt x="16088" y="13748"/>
                    <a:pt x="16234" y="13821"/>
                  </a:cubicBezTo>
                  <a:cubicBezTo>
                    <a:pt x="16234" y="13821"/>
                    <a:pt x="17575" y="14211"/>
                    <a:pt x="18135" y="12944"/>
                  </a:cubicBezTo>
                  <a:cubicBezTo>
                    <a:pt x="18720" y="11676"/>
                    <a:pt x="17843" y="11164"/>
                    <a:pt x="17697" y="11116"/>
                  </a:cubicBezTo>
                  <a:cubicBezTo>
                    <a:pt x="17477" y="10994"/>
                    <a:pt x="17355" y="10726"/>
                    <a:pt x="17428" y="10482"/>
                  </a:cubicBezTo>
                  <a:cubicBezTo>
                    <a:pt x="17502" y="10238"/>
                    <a:pt x="17575" y="9994"/>
                    <a:pt x="17623" y="9775"/>
                  </a:cubicBezTo>
                  <a:cubicBezTo>
                    <a:pt x="17136" y="9824"/>
                    <a:pt x="16648" y="9702"/>
                    <a:pt x="16210" y="9458"/>
                  </a:cubicBezTo>
                  <a:cubicBezTo>
                    <a:pt x="15966" y="9288"/>
                    <a:pt x="15771" y="9044"/>
                    <a:pt x="15649" y="8776"/>
                  </a:cubicBezTo>
                  <a:cubicBezTo>
                    <a:pt x="15552" y="8483"/>
                    <a:pt x="15527" y="8166"/>
                    <a:pt x="15600" y="7874"/>
                  </a:cubicBezTo>
                  <a:cubicBezTo>
                    <a:pt x="15673" y="7654"/>
                    <a:pt x="15771" y="7411"/>
                    <a:pt x="15917" y="7216"/>
                  </a:cubicBezTo>
                  <a:cubicBezTo>
                    <a:pt x="15747" y="7191"/>
                    <a:pt x="15600" y="7118"/>
                    <a:pt x="15454" y="7045"/>
                  </a:cubicBezTo>
                  <a:cubicBezTo>
                    <a:pt x="15162" y="6899"/>
                    <a:pt x="14942" y="6679"/>
                    <a:pt x="14796" y="6387"/>
                  </a:cubicBezTo>
                  <a:lnTo>
                    <a:pt x="14796" y="6363"/>
                  </a:lnTo>
                  <a:cubicBezTo>
                    <a:pt x="14650" y="6094"/>
                    <a:pt x="14601" y="5753"/>
                    <a:pt x="14650" y="5436"/>
                  </a:cubicBezTo>
                  <a:cubicBezTo>
                    <a:pt x="14674" y="5290"/>
                    <a:pt x="14723" y="5168"/>
                    <a:pt x="14772" y="5022"/>
                  </a:cubicBezTo>
                  <a:cubicBezTo>
                    <a:pt x="14528" y="5022"/>
                    <a:pt x="14284" y="4973"/>
                    <a:pt x="14040" y="4876"/>
                  </a:cubicBezTo>
                  <a:cubicBezTo>
                    <a:pt x="13797" y="4754"/>
                    <a:pt x="13553" y="4559"/>
                    <a:pt x="13431" y="4315"/>
                  </a:cubicBezTo>
                  <a:cubicBezTo>
                    <a:pt x="13285" y="4071"/>
                    <a:pt x="13236" y="3779"/>
                    <a:pt x="13260" y="3486"/>
                  </a:cubicBezTo>
                  <a:cubicBezTo>
                    <a:pt x="13358" y="3048"/>
                    <a:pt x="13577" y="2633"/>
                    <a:pt x="13894" y="2316"/>
                  </a:cubicBezTo>
                  <a:cubicBezTo>
                    <a:pt x="12310" y="1414"/>
                    <a:pt x="10457" y="1049"/>
                    <a:pt x="8629" y="1244"/>
                  </a:cubicBezTo>
                  <a:cubicBezTo>
                    <a:pt x="6850" y="1439"/>
                    <a:pt x="5241" y="2414"/>
                    <a:pt x="4242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0"/>
            <p:cNvSpPr/>
            <p:nvPr/>
          </p:nvSpPr>
          <p:spPr>
            <a:xfrm>
              <a:off x="-4124182" y="1069991"/>
              <a:ext cx="476112" cy="227758"/>
            </a:xfrm>
            <a:custGeom>
              <a:avLst/>
              <a:gdLst/>
              <a:ahLst/>
              <a:cxnLst/>
              <a:rect l="l" t="t" r="r" b="b"/>
              <a:pathLst>
                <a:path w="15187" h="7265" extrusionOk="0">
                  <a:moveTo>
                    <a:pt x="586" y="123"/>
                  </a:moveTo>
                  <a:cubicBezTo>
                    <a:pt x="1" y="1634"/>
                    <a:pt x="5485" y="3633"/>
                    <a:pt x="6290" y="4023"/>
                  </a:cubicBezTo>
                  <a:cubicBezTo>
                    <a:pt x="8142" y="4900"/>
                    <a:pt x="10043" y="5705"/>
                    <a:pt x="11969" y="6387"/>
                  </a:cubicBezTo>
                  <a:cubicBezTo>
                    <a:pt x="12725" y="6655"/>
                    <a:pt x="13968" y="7265"/>
                    <a:pt x="14772" y="6948"/>
                  </a:cubicBezTo>
                  <a:cubicBezTo>
                    <a:pt x="15186" y="6777"/>
                    <a:pt x="14943" y="6168"/>
                    <a:pt x="14528" y="6314"/>
                  </a:cubicBezTo>
                  <a:cubicBezTo>
                    <a:pt x="13821" y="6582"/>
                    <a:pt x="12481" y="5875"/>
                    <a:pt x="11823" y="5656"/>
                  </a:cubicBezTo>
                  <a:cubicBezTo>
                    <a:pt x="10360" y="5144"/>
                    <a:pt x="8946" y="4535"/>
                    <a:pt x="7533" y="3901"/>
                  </a:cubicBezTo>
                  <a:cubicBezTo>
                    <a:pt x="6119" y="3267"/>
                    <a:pt x="1780" y="1853"/>
                    <a:pt x="1293" y="147"/>
                  </a:cubicBezTo>
                  <a:cubicBezTo>
                    <a:pt x="1244" y="1"/>
                    <a:pt x="635" y="1"/>
                    <a:pt x="586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0"/>
            <p:cNvSpPr/>
            <p:nvPr/>
          </p:nvSpPr>
          <p:spPr>
            <a:xfrm>
              <a:off x="-4146315" y="1203731"/>
              <a:ext cx="4608" cy="5392"/>
            </a:xfrm>
            <a:custGeom>
              <a:avLst/>
              <a:gdLst/>
              <a:ahLst/>
              <a:cxnLst/>
              <a:rect l="l" t="t" r="r" b="b"/>
              <a:pathLst>
                <a:path w="147" h="172" extrusionOk="0">
                  <a:moveTo>
                    <a:pt x="0" y="98"/>
                  </a:moveTo>
                  <a:cubicBezTo>
                    <a:pt x="24" y="122"/>
                    <a:pt x="24" y="122"/>
                    <a:pt x="73" y="147"/>
                  </a:cubicBezTo>
                  <a:cubicBezTo>
                    <a:pt x="98" y="171"/>
                    <a:pt x="146" y="147"/>
                    <a:pt x="98" y="122"/>
                  </a:cubicBezTo>
                  <a:cubicBezTo>
                    <a:pt x="98" y="98"/>
                    <a:pt x="98" y="74"/>
                    <a:pt x="73" y="49"/>
                  </a:cubicBezTo>
                  <a:cubicBezTo>
                    <a:pt x="49" y="1"/>
                    <a:pt x="0" y="49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0"/>
            <p:cNvSpPr/>
            <p:nvPr/>
          </p:nvSpPr>
          <p:spPr>
            <a:xfrm>
              <a:off x="-4153212" y="1197617"/>
              <a:ext cx="462350" cy="204810"/>
            </a:xfrm>
            <a:custGeom>
              <a:avLst/>
              <a:gdLst/>
              <a:ahLst/>
              <a:cxnLst/>
              <a:rect l="l" t="t" r="r" b="b"/>
              <a:pathLst>
                <a:path w="14748" h="6533" extrusionOk="0">
                  <a:moveTo>
                    <a:pt x="49" y="196"/>
                  </a:moveTo>
                  <a:cubicBezTo>
                    <a:pt x="976" y="1926"/>
                    <a:pt x="11920" y="6533"/>
                    <a:pt x="13894" y="6338"/>
                  </a:cubicBezTo>
                  <a:cubicBezTo>
                    <a:pt x="14114" y="6314"/>
                    <a:pt x="14747" y="6167"/>
                    <a:pt x="14650" y="6021"/>
                  </a:cubicBezTo>
                  <a:cubicBezTo>
                    <a:pt x="14431" y="5924"/>
                    <a:pt x="14211" y="5851"/>
                    <a:pt x="13967" y="5802"/>
                  </a:cubicBezTo>
                  <a:cubicBezTo>
                    <a:pt x="9361" y="4242"/>
                    <a:pt x="4266" y="2901"/>
                    <a:pt x="244" y="49"/>
                  </a:cubicBezTo>
                  <a:cubicBezTo>
                    <a:pt x="147" y="1"/>
                    <a:pt x="1" y="74"/>
                    <a:pt x="49" y="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0"/>
            <p:cNvSpPr/>
            <p:nvPr/>
          </p:nvSpPr>
          <p:spPr>
            <a:xfrm>
              <a:off x="-3964454" y="1023405"/>
              <a:ext cx="110822" cy="33639"/>
            </a:xfrm>
            <a:custGeom>
              <a:avLst/>
              <a:gdLst/>
              <a:ahLst/>
              <a:cxnLst/>
              <a:rect l="l" t="t" r="r" b="b"/>
              <a:pathLst>
                <a:path w="3535" h="1073" extrusionOk="0">
                  <a:moveTo>
                    <a:pt x="3510" y="244"/>
                  </a:moveTo>
                  <a:cubicBezTo>
                    <a:pt x="2974" y="24"/>
                    <a:pt x="2389" y="0"/>
                    <a:pt x="1828" y="146"/>
                  </a:cubicBezTo>
                  <a:cubicBezTo>
                    <a:pt x="1243" y="268"/>
                    <a:pt x="512" y="439"/>
                    <a:pt x="73" y="878"/>
                  </a:cubicBezTo>
                  <a:cubicBezTo>
                    <a:pt x="0" y="926"/>
                    <a:pt x="25" y="1073"/>
                    <a:pt x="122" y="1048"/>
                  </a:cubicBezTo>
                  <a:cubicBezTo>
                    <a:pt x="658" y="926"/>
                    <a:pt x="1170" y="707"/>
                    <a:pt x="1707" y="585"/>
                  </a:cubicBezTo>
                  <a:cubicBezTo>
                    <a:pt x="2292" y="463"/>
                    <a:pt x="2901" y="366"/>
                    <a:pt x="3510" y="317"/>
                  </a:cubicBezTo>
                  <a:cubicBezTo>
                    <a:pt x="3535" y="293"/>
                    <a:pt x="3535" y="244"/>
                    <a:pt x="35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20"/>
            <p:cNvSpPr/>
            <p:nvPr/>
          </p:nvSpPr>
          <p:spPr>
            <a:xfrm>
              <a:off x="-3886517" y="1163226"/>
              <a:ext cx="94771" cy="32134"/>
            </a:xfrm>
            <a:custGeom>
              <a:avLst/>
              <a:gdLst/>
              <a:ahLst/>
              <a:cxnLst/>
              <a:rect l="l" t="t" r="r" b="b"/>
              <a:pathLst>
                <a:path w="3023" h="1025" extrusionOk="0">
                  <a:moveTo>
                    <a:pt x="2999" y="976"/>
                  </a:moveTo>
                  <a:cubicBezTo>
                    <a:pt x="2560" y="659"/>
                    <a:pt x="2072" y="415"/>
                    <a:pt x="1560" y="244"/>
                  </a:cubicBezTo>
                  <a:cubicBezTo>
                    <a:pt x="1097" y="74"/>
                    <a:pt x="585" y="1"/>
                    <a:pt x="98" y="25"/>
                  </a:cubicBezTo>
                  <a:cubicBezTo>
                    <a:pt x="1" y="25"/>
                    <a:pt x="1" y="147"/>
                    <a:pt x="74" y="196"/>
                  </a:cubicBezTo>
                  <a:cubicBezTo>
                    <a:pt x="439" y="366"/>
                    <a:pt x="854" y="488"/>
                    <a:pt x="1244" y="561"/>
                  </a:cubicBezTo>
                  <a:cubicBezTo>
                    <a:pt x="1560" y="634"/>
                    <a:pt x="1877" y="732"/>
                    <a:pt x="2194" y="829"/>
                  </a:cubicBezTo>
                  <a:cubicBezTo>
                    <a:pt x="2462" y="927"/>
                    <a:pt x="2706" y="903"/>
                    <a:pt x="2974" y="1000"/>
                  </a:cubicBezTo>
                  <a:cubicBezTo>
                    <a:pt x="2999" y="1024"/>
                    <a:pt x="3023" y="976"/>
                    <a:pt x="2999" y="9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20"/>
            <p:cNvSpPr/>
            <p:nvPr/>
          </p:nvSpPr>
          <p:spPr>
            <a:xfrm>
              <a:off x="-4087502" y="1181566"/>
              <a:ext cx="243057" cy="118472"/>
            </a:xfrm>
            <a:custGeom>
              <a:avLst/>
              <a:gdLst/>
              <a:ahLst/>
              <a:cxnLst/>
              <a:rect l="l" t="t" r="r" b="b"/>
              <a:pathLst>
                <a:path w="7753" h="3779" extrusionOk="0">
                  <a:moveTo>
                    <a:pt x="1" y="49"/>
                  </a:moveTo>
                  <a:cubicBezTo>
                    <a:pt x="2097" y="1853"/>
                    <a:pt x="5047" y="2853"/>
                    <a:pt x="7606" y="3754"/>
                  </a:cubicBezTo>
                  <a:cubicBezTo>
                    <a:pt x="7703" y="3779"/>
                    <a:pt x="7752" y="3657"/>
                    <a:pt x="7679" y="3608"/>
                  </a:cubicBezTo>
                  <a:cubicBezTo>
                    <a:pt x="5168" y="2341"/>
                    <a:pt x="2560" y="1244"/>
                    <a:pt x="25" y="1"/>
                  </a:cubicBezTo>
                  <a:cubicBezTo>
                    <a:pt x="1" y="1"/>
                    <a:pt x="1" y="25"/>
                    <a:pt x="1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20"/>
            <p:cNvSpPr/>
            <p:nvPr/>
          </p:nvSpPr>
          <p:spPr>
            <a:xfrm>
              <a:off x="-4040101" y="1490301"/>
              <a:ext cx="48154" cy="38999"/>
            </a:xfrm>
            <a:custGeom>
              <a:avLst/>
              <a:gdLst/>
              <a:ahLst/>
              <a:cxnLst/>
              <a:rect l="l" t="t" r="r" b="b"/>
              <a:pathLst>
                <a:path w="1536" h="1244" extrusionOk="0">
                  <a:moveTo>
                    <a:pt x="25" y="98"/>
                  </a:moveTo>
                  <a:cubicBezTo>
                    <a:pt x="0" y="414"/>
                    <a:pt x="317" y="658"/>
                    <a:pt x="561" y="804"/>
                  </a:cubicBezTo>
                  <a:cubicBezTo>
                    <a:pt x="805" y="951"/>
                    <a:pt x="1268" y="1243"/>
                    <a:pt x="1511" y="1121"/>
                  </a:cubicBezTo>
                  <a:cubicBezTo>
                    <a:pt x="1511" y="1097"/>
                    <a:pt x="1536" y="1097"/>
                    <a:pt x="1536" y="1073"/>
                  </a:cubicBezTo>
                  <a:cubicBezTo>
                    <a:pt x="1487" y="878"/>
                    <a:pt x="1195" y="804"/>
                    <a:pt x="1024" y="707"/>
                  </a:cubicBezTo>
                  <a:cubicBezTo>
                    <a:pt x="707" y="536"/>
                    <a:pt x="439" y="341"/>
                    <a:pt x="220" y="73"/>
                  </a:cubicBezTo>
                  <a:cubicBezTo>
                    <a:pt x="146" y="0"/>
                    <a:pt x="49" y="24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20"/>
            <p:cNvSpPr/>
            <p:nvPr/>
          </p:nvSpPr>
          <p:spPr>
            <a:xfrm>
              <a:off x="-4050039" y="1503280"/>
              <a:ext cx="45113" cy="34422"/>
            </a:xfrm>
            <a:custGeom>
              <a:avLst/>
              <a:gdLst/>
              <a:ahLst/>
              <a:cxnLst/>
              <a:rect l="l" t="t" r="r" b="b"/>
              <a:pathLst>
                <a:path w="1439" h="1098" extrusionOk="0">
                  <a:moveTo>
                    <a:pt x="73" y="244"/>
                  </a:moveTo>
                  <a:cubicBezTo>
                    <a:pt x="342" y="585"/>
                    <a:pt x="878" y="1097"/>
                    <a:pt x="1365" y="1024"/>
                  </a:cubicBezTo>
                  <a:cubicBezTo>
                    <a:pt x="1414" y="1000"/>
                    <a:pt x="1438" y="951"/>
                    <a:pt x="1414" y="902"/>
                  </a:cubicBezTo>
                  <a:cubicBezTo>
                    <a:pt x="1317" y="756"/>
                    <a:pt x="1170" y="659"/>
                    <a:pt x="1024" y="610"/>
                  </a:cubicBezTo>
                  <a:cubicBezTo>
                    <a:pt x="756" y="439"/>
                    <a:pt x="488" y="269"/>
                    <a:pt x="244" y="74"/>
                  </a:cubicBezTo>
                  <a:cubicBezTo>
                    <a:pt x="147" y="0"/>
                    <a:pt x="0" y="122"/>
                    <a:pt x="73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20"/>
            <p:cNvSpPr/>
            <p:nvPr/>
          </p:nvSpPr>
          <p:spPr>
            <a:xfrm>
              <a:off x="-4056936" y="1521620"/>
              <a:ext cx="45896" cy="32134"/>
            </a:xfrm>
            <a:custGeom>
              <a:avLst/>
              <a:gdLst/>
              <a:ahLst/>
              <a:cxnLst/>
              <a:rect l="l" t="t" r="r" b="b"/>
              <a:pathLst>
                <a:path w="1464" h="1025" extrusionOk="0">
                  <a:moveTo>
                    <a:pt x="25" y="74"/>
                  </a:moveTo>
                  <a:cubicBezTo>
                    <a:pt x="318" y="561"/>
                    <a:pt x="781" y="902"/>
                    <a:pt x="1342" y="1024"/>
                  </a:cubicBezTo>
                  <a:cubicBezTo>
                    <a:pt x="1415" y="1024"/>
                    <a:pt x="1463" y="927"/>
                    <a:pt x="1415" y="854"/>
                  </a:cubicBezTo>
                  <a:cubicBezTo>
                    <a:pt x="1195" y="707"/>
                    <a:pt x="952" y="610"/>
                    <a:pt x="732" y="464"/>
                  </a:cubicBezTo>
                  <a:cubicBezTo>
                    <a:pt x="513" y="317"/>
                    <a:pt x="318" y="171"/>
                    <a:pt x="74" y="25"/>
                  </a:cubicBezTo>
                  <a:cubicBezTo>
                    <a:pt x="50" y="0"/>
                    <a:pt x="1" y="25"/>
                    <a:pt x="2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20"/>
            <p:cNvSpPr/>
            <p:nvPr/>
          </p:nvSpPr>
          <p:spPr>
            <a:xfrm>
              <a:off x="-4060729" y="1535382"/>
              <a:ext cx="41288" cy="34422"/>
            </a:xfrm>
            <a:custGeom>
              <a:avLst/>
              <a:gdLst/>
              <a:ahLst/>
              <a:cxnLst/>
              <a:rect l="l" t="t" r="r" b="b"/>
              <a:pathLst>
                <a:path w="1317" h="1098" extrusionOk="0">
                  <a:moveTo>
                    <a:pt x="0" y="146"/>
                  </a:moveTo>
                  <a:cubicBezTo>
                    <a:pt x="195" y="658"/>
                    <a:pt x="658" y="1024"/>
                    <a:pt x="1219" y="1097"/>
                  </a:cubicBezTo>
                  <a:cubicBezTo>
                    <a:pt x="1292" y="1097"/>
                    <a:pt x="1316" y="1000"/>
                    <a:pt x="1316" y="951"/>
                  </a:cubicBezTo>
                  <a:cubicBezTo>
                    <a:pt x="1219" y="756"/>
                    <a:pt x="1073" y="634"/>
                    <a:pt x="902" y="536"/>
                  </a:cubicBezTo>
                  <a:cubicBezTo>
                    <a:pt x="658" y="390"/>
                    <a:pt x="439" y="195"/>
                    <a:pt x="195" y="49"/>
                  </a:cubicBezTo>
                  <a:cubicBezTo>
                    <a:pt x="122" y="0"/>
                    <a:pt x="0" y="25"/>
                    <a:pt x="0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20"/>
            <p:cNvSpPr/>
            <p:nvPr/>
          </p:nvSpPr>
          <p:spPr>
            <a:xfrm>
              <a:off x="-4172304" y="1792891"/>
              <a:ext cx="32134" cy="43576"/>
            </a:xfrm>
            <a:custGeom>
              <a:avLst/>
              <a:gdLst/>
              <a:ahLst/>
              <a:cxnLst/>
              <a:rect l="l" t="t" r="r" b="b"/>
              <a:pathLst>
                <a:path w="1025" h="1390" extrusionOk="0">
                  <a:moveTo>
                    <a:pt x="0" y="98"/>
                  </a:moveTo>
                  <a:cubicBezTo>
                    <a:pt x="25" y="561"/>
                    <a:pt x="366" y="1390"/>
                    <a:pt x="927" y="1366"/>
                  </a:cubicBezTo>
                  <a:cubicBezTo>
                    <a:pt x="1000" y="1366"/>
                    <a:pt x="1024" y="1292"/>
                    <a:pt x="1024" y="1244"/>
                  </a:cubicBezTo>
                  <a:cubicBezTo>
                    <a:pt x="1000" y="1049"/>
                    <a:pt x="902" y="976"/>
                    <a:pt x="756" y="829"/>
                  </a:cubicBezTo>
                  <a:cubicBezTo>
                    <a:pt x="488" y="634"/>
                    <a:pt x="293" y="366"/>
                    <a:pt x="147" y="49"/>
                  </a:cubicBezTo>
                  <a:cubicBezTo>
                    <a:pt x="98" y="1"/>
                    <a:pt x="0" y="25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20"/>
            <p:cNvSpPr/>
            <p:nvPr/>
          </p:nvSpPr>
          <p:spPr>
            <a:xfrm>
              <a:off x="-4178417" y="1814303"/>
              <a:ext cx="40536" cy="42040"/>
            </a:xfrm>
            <a:custGeom>
              <a:avLst/>
              <a:gdLst/>
              <a:ahLst/>
              <a:cxnLst/>
              <a:rect l="l" t="t" r="r" b="b"/>
              <a:pathLst>
                <a:path w="1293" h="1341" extrusionOk="0">
                  <a:moveTo>
                    <a:pt x="0" y="49"/>
                  </a:moveTo>
                  <a:cubicBezTo>
                    <a:pt x="0" y="561"/>
                    <a:pt x="585" y="1292"/>
                    <a:pt x="1122" y="1341"/>
                  </a:cubicBezTo>
                  <a:cubicBezTo>
                    <a:pt x="1195" y="1341"/>
                    <a:pt x="1292" y="1267"/>
                    <a:pt x="1243" y="1194"/>
                  </a:cubicBezTo>
                  <a:cubicBezTo>
                    <a:pt x="1122" y="999"/>
                    <a:pt x="975" y="829"/>
                    <a:pt x="780" y="731"/>
                  </a:cubicBezTo>
                  <a:cubicBezTo>
                    <a:pt x="512" y="512"/>
                    <a:pt x="317" y="219"/>
                    <a:pt x="49" y="24"/>
                  </a:cubicBezTo>
                  <a:cubicBezTo>
                    <a:pt x="25" y="0"/>
                    <a:pt x="0" y="24"/>
                    <a:pt x="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20"/>
            <p:cNvSpPr/>
            <p:nvPr/>
          </p:nvSpPr>
          <p:spPr>
            <a:xfrm>
              <a:off x="-4185314" y="1829571"/>
              <a:ext cx="33670" cy="41288"/>
            </a:xfrm>
            <a:custGeom>
              <a:avLst/>
              <a:gdLst/>
              <a:ahLst/>
              <a:cxnLst/>
              <a:rect l="l" t="t" r="r" b="b"/>
              <a:pathLst>
                <a:path w="1074" h="1317" extrusionOk="0">
                  <a:moveTo>
                    <a:pt x="25" y="98"/>
                  </a:moveTo>
                  <a:cubicBezTo>
                    <a:pt x="1" y="512"/>
                    <a:pt x="488" y="1317"/>
                    <a:pt x="976" y="1244"/>
                  </a:cubicBezTo>
                  <a:cubicBezTo>
                    <a:pt x="1025" y="1244"/>
                    <a:pt x="1073" y="1195"/>
                    <a:pt x="1073" y="1146"/>
                  </a:cubicBezTo>
                  <a:cubicBezTo>
                    <a:pt x="1000" y="707"/>
                    <a:pt x="342" y="488"/>
                    <a:pt x="172" y="74"/>
                  </a:cubicBezTo>
                  <a:cubicBezTo>
                    <a:pt x="147" y="1"/>
                    <a:pt x="50" y="1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3" name="Google Shape;1873;p20"/>
          <p:cNvGrpSpPr/>
          <p:nvPr/>
        </p:nvGrpSpPr>
        <p:grpSpPr>
          <a:xfrm>
            <a:off x="3072609" y="5775387"/>
            <a:ext cx="1328655" cy="1250196"/>
            <a:chOff x="-2303969" y="2568490"/>
            <a:chExt cx="996491" cy="937647"/>
          </a:xfrm>
        </p:grpSpPr>
        <p:sp>
          <p:nvSpPr>
            <p:cNvPr id="1874" name="Google Shape;1874;p20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20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0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0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0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0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0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0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2" name="Google Shape;1882;p20"/>
          <p:cNvGrpSpPr/>
          <p:nvPr/>
        </p:nvGrpSpPr>
        <p:grpSpPr>
          <a:xfrm>
            <a:off x="4679111" y="6492668"/>
            <a:ext cx="569567" cy="576715"/>
            <a:chOff x="318583" y="3584826"/>
            <a:chExt cx="427175" cy="432536"/>
          </a:xfrm>
        </p:grpSpPr>
        <p:sp>
          <p:nvSpPr>
            <p:cNvPr id="1883" name="Google Shape;1883;p20"/>
            <p:cNvSpPr/>
            <p:nvPr/>
          </p:nvSpPr>
          <p:spPr>
            <a:xfrm>
              <a:off x="318583" y="3587114"/>
              <a:ext cx="420309" cy="430247"/>
            </a:xfrm>
            <a:custGeom>
              <a:avLst/>
              <a:gdLst/>
              <a:ahLst/>
              <a:cxnLst/>
              <a:rect l="l" t="t" r="r" b="b"/>
              <a:pathLst>
                <a:path w="13407" h="13724" extrusionOk="0">
                  <a:moveTo>
                    <a:pt x="3510" y="1"/>
                  </a:moveTo>
                  <a:lnTo>
                    <a:pt x="12895" y="1"/>
                  </a:lnTo>
                  <a:cubicBezTo>
                    <a:pt x="13163" y="1"/>
                    <a:pt x="13407" y="244"/>
                    <a:pt x="13407" y="512"/>
                  </a:cubicBezTo>
                  <a:lnTo>
                    <a:pt x="13407" y="9897"/>
                  </a:lnTo>
                  <a:cubicBezTo>
                    <a:pt x="13407" y="10019"/>
                    <a:pt x="13358" y="10165"/>
                    <a:pt x="13260" y="10262"/>
                  </a:cubicBezTo>
                  <a:lnTo>
                    <a:pt x="10384" y="13504"/>
                  </a:lnTo>
                  <a:cubicBezTo>
                    <a:pt x="10213" y="13675"/>
                    <a:pt x="9945" y="13724"/>
                    <a:pt x="9726" y="13602"/>
                  </a:cubicBezTo>
                  <a:lnTo>
                    <a:pt x="3291" y="10360"/>
                  </a:lnTo>
                  <a:cubicBezTo>
                    <a:pt x="3169" y="10311"/>
                    <a:pt x="3096" y="10238"/>
                    <a:pt x="3047" y="10140"/>
                  </a:cubicBezTo>
                  <a:lnTo>
                    <a:pt x="3047" y="10140"/>
                  </a:lnTo>
                  <a:lnTo>
                    <a:pt x="98" y="4095"/>
                  </a:lnTo>
                  <a:cubicBezTo>
                    <a:pt x="0" y="3900"/>
                    <a:pt x="49" y="3681"/>
                    <a:pt x="195" y="3510"/>
                  </a:cubicBezTo>
                  <a:lnTo>
                    <a:pt x="3120" y="196"/>
                  </a:lnTo>
                  <a:cubicBezTo>
                    <a:pt x="3218" y="74"/>
                    <a:pt x="3364" y="1"/>
                    <a:pt x="3510" y="25"/>
                  </a:cubicBezTo>
                  <a:close/>
                  <a:moveTo>
                    <a:pt x="12383" y="1049"/>
                  </a:moveTo>
                  <a:lnTo>
                    <a:pt x="3754" y="1049"/>
                  </a:lnTo>
                  <a:lnTo>
                    <a:pt x="1195" y="3949"/>
                  </a:lnTo>
                  <a:lnTo>
                    <a:pt x="3900" y="9507"/>
                  </a:lnTo>
                  <a:lnTo>
                    <a:pt x="9872" y="12505"/>
                  </a:lnTo>
                  <a:lnTo>
                    <a:pt x="12358" y="97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20"/>
            <p:cNvSpPr/>
            <p:nvPr/>
          </p:nvSpPr>
          <p:spPr>
            <a:xfrm>
              <a:off x="318583" y="3690287"/>
              <a:ext cx="327075" cy="326322"/>
            </a:xfrm>
            <a:custGeom>
              <a:avLst/>
              <a:gdLst/>
              <a:ahLst/>
              <a:cxnLst/>
              <a:rect l="l" t="t" r="r" b="b"/>
              <a:pathLst>
                <a:path w="10433" h="10409" extrusionOk="0">
                  <a:moveTo>
                    <a:pt x="512" y="0"/>
                  </a:moveTo>
                  <a:lnTo>
                    <a:pt x="9921" y="0"/>
                  </a:lnTo>
                  <a:cubicBezTo>
                    <a:pt x="10189" y="0"/>
                    <a:pt x="10433" y="244"/>
                    <a:pt x="10433" y="512"/>
                  </a:cubicBezTo>
                  <a:lnTo>
                    <a:pt x="10433" y="9896"/>
                  </a:lnTo>
                  <a:cubicBezTo>
                    <a:pt x="10433" y="10189"/>
                    <a:pt x="10189" y="10408"/>
                    <a:pt x="9921" y="10408"/>
                  </a:cubicBezTo>
                  <a:lnTo>
                    <a:pt x="512" y="10408"/>
                  </a:lnTo>
                  <a:cubicBezTo>
                    <a:pt x="220" y="10408"/>
                    <a:pt x="0" y="10189"/>
                    <a:pt x="0" y="9896"/>
                  </a:cubicBezTo>
                  <a:lnTo>
                    <a:pt x="0" y="512"/>
                  </a:lnTo>
                  <a:cubicBezTo>
                    <a:pt x="0" y="244"/>
                    <a:pt x="220" y="0"/>
                    <a:pt x="512" y="0"/>
                  </a:cubicBezTo>
                  <a:close/>
                  <a:moveTo>
                    <a:pt x="9385" y="1024"/>
                  </a:moveTo>
                  <a:lnTo>
                    <a:pt x="1024" y="1024"/>
                  </a:lnTo>
                  <a:lnTo>
                    <a:pt x="1024" y="9384"/>
                  </a:lnTo>
                  <a:lnTo>
                    <a:pt x="9385" y="93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20"/>
            <p:cNvSpPr/>
            <p:nvPr/>
          </p:nvSpPr>
          <p:spPr>
            <a:xfrm>
              <a:off x="603618" y="3597805"/>
              <a:ext cx="126121" cy="130698"/>
            </a:xfrm>
            <a:custGeom>
              <a:avLst/>
              <a:gdLst/>
              <a:ahLst/>
              <a:cxnLst/>
              <a:rect l="l" t="t" r="r" b="b"/>
              <a:pathLst>
                <a:path w="4023" h="4169" extrusionOk="0">
                  <a:moveTo>
                    <a:pt x="878" y="2536"/>
                  </a:moveTo>
                  <a:cubicBezTo>
                    <a:pt x="1560" y="1658"/>
                    <a:pt x="2389" y="1073"/>
                    <a:pt x="3266" y="391"/>
                  </a:cubicBezTo>
                  <a:cubicBezTo>
                    <a:pt x="3364" y="318"/>
                    <a:pt x="3754" y="1"/>
                    <a:pt x="3925" y="98"/>
                  </a:cubicBezTo>
                  <a:cubicBezTo>
                    <a:pt x="4022" y="196"/>
                    <a:pt x="3608" y="634"/>
                    <a:pt x="3583" y="683"/>
                  </a:cubicBezTo>
                  <a:cubicBezTo>
                    <a:pt x="2974" y="1536"/>
                    <a:pt x="2243" y="2268"/>
                    <a:pt x="1585" y="3096"/>
                  </a:cubicBezTo>
                  <a:cubicBezTo>
                    <a:pt x="1170" y="3657"/>
                    <a:pt x="1024" y="4169"/>
                    <a:pt x="585" y="3852"/>
                  </a:cubicBezTo>
                  <a:cubicBezTo>
                    <a:pt x="0" y="3608"/>
                    <a:pt x="512" y="3023"/>
                    <a:pt x="878" y="2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0"/>
            <p:cNvSpPr/>
            <p:nvPr/>
          </p:nvSpPr>
          <p:spPr>
            <a:xfrm>
              <a:off x="560041" y="3772800"/>
              <a:ext cx="45113" cy="220108"/>
            </a:xfrm>
            <a:custGeom>
              <a:avLst/>
              <a:gdLst/>
              <a:ahLst/>
              <a:cxnLst/>
              <a:rect l="l" t="t" r="r" b="b"/>
              <a:pathLst>
                <a:path w="1439" h="7021" extrusionOk="0">
                  <a:moveTo>
                    <a:pt x="1000" y="317"/>
                  </a:moveTo>
                  <a:cubicBezTo>
                    <a:pt x="1025" y="1877"/>
                    <a:pt x="927" y="3462"/>
                    <a:pt x="683" y="4997"/>
                  </a:cubicBezTo>
                  <a:cubicBezTo>
                    <a:pt x="537" y="5851"/>
                    <a:pt x="1" y="6265"/>
                    <a:pt x="220" y="6387"/>
                  </a:cubicBezTo>
                  <a:cubicBezTo>
                    <a:pt x="1390" y="7021"/>
                    <a:pt x="1439" y="3023"/>
                    <a:pt x="1171" y="317"/>
                  </a:cubicBezTo>
                  <a:cubicBezTo>
                    <a:pt x="1122" y="1"/>
                    <a:pt x="952" y="74"/>
                    <a:pt x="976" y="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0"/>
            <p:cNvSpPr/>
            <p:nvPr/>
          </p:nvSpPr>
          <p:spPr>
            <a:xfrm>
              <a:off x="657101" y="3849984"/>
              <a:ext cx="63452" cy="82545"/>
            </a:xfrm>
            <a:custGeom>
              <a:avLst/>
              <a:gdLst/>
              <a:ahLst/>
              <a:cxnLst/>
              <a:rect l="l" t="t" r="r" b="b"/>
              <a:pathLst>
                <a:path w="2024" h="2633" extrusionOk="0">
                  <a:moveTo>
                    <a:pt x="1975" y="0"/>
                  </a:moveTo>
                  <a:cubicBezTo>
                    <a:pt x="1292" y="1000"/>
                    <a:pt x="0" y="1853"/>
                    <a:pt x="0" y="2048"/>
                  </a:cubicBezTo>
                  <a:cubicBezTo>
                    <a:pt x="25" y="2633"/>
                    <a:pt x="1634" y="1024"/>
                    <a:pt x="2024" y="49"/>
                  </a:cubicBezTo>
                  <a:cubicBezTo>
                    <a:pt x="2024" y="25"/>
                    <a:pt x="199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20"/>
            <p:cNvSpPr/>
            <p:nvPr/>
          </p:nvSpPr>
          <p:spPr>
            <a:xfrm>
              <a:off x="534083" y="3584826"/>
              <a:ext cx="125337" cy="130698"/>
            </a:xfrm>
            <a:custGeom>
              <a:avLst/>
              <a:gdLst/>
              <a:ahLst/>
              <a:cxnLst/>
              <a:rect l="l" t="t" r="r" b="b"/>
              <a:pathLst>
                <a:path w="3998" h="4169" extrusionOk="0">
                  <a:moveTo>
                    <a:pt x="853" y="2560"/>
                  </a:moveTo>
                  <a:cubicBezTo>
                    <a:pt x="1536" y="1682"/>
                    <a:pt x="2365" y="1097"/>
                    <a:pt x="3242" y="415"/>
                  </a:cubicBezTo>
                  <a:cubicBezTo>
                    <a:pt x="3339" y="317"/>
                    <a:pt x="3729" y="0"/>
                    <a:pt x="3876" y="122"/>
                  </a:cubicBezTo>
                  <a:cubicBezTo>
                    <a:pt x="3998" y="220"/>
                    <a:pt x="3583" y="634"/>
                    <a:pt x="3559" y="707"/>
                  </a:cubicBezTo>
                  <a:cubicBezTo>
                    <a:pt x="2949" y="1560"/>
                    <a:pt x="2218" y="2267"/>
                    <a:pt x="1560" y="3120"/>
                  </a:cubicBezTo>
                  <a:cubicBezTo>
                    <a:pt x="1146" y="3657"/>
                    <a:pt x="1000" y="4168"/>
                    <a:pt x="561" y="3876"/>
                  </a:cubicBezTo>
                  <a:cubicBezTo>
                    <a:pt x="0" y="3608"/>
                    <a:pt x="488" y="3047"/>
                    <a:pt x="853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0"/>
            <p:cNvSpPr/>
            <p:nvPr/>
          </p:nvSpPr>
          <p:spPr>
            <a:xfrm>
              <a:off x="454611" y="3586362"/>
              <a:ext cx="126090" cy="130698"/>
            </a:xfrm>
            <a:custGeom>
              <a:avLst/>
              <a:gdLst/>
              <a:ahLst/>
              <a:cxnLst/>
              <a:rect l="l" t="t" r="r" b="b"/>
              <a:pathLst>
                <a:path w="4022" h="4169" extrusionOk="0">
                  <a:moveTo>
                    <a:pt x="853" y="2559"/>
                  </a:moveTo>
                  <a:cubicBezTo>
                    <a:pt x="1560" y="1682"/>
                    <a:pt x="2389" y="1073"/>
                    <a:pt x="3242" y="390"/>
                  </a:cubicBezTo>
                  <a:cubicBezTo>
                    <a:pt x="3340" y="317"/>
                    <a:pt x="3730" y="0"/>
                    <a:pt x="3900" y="98"/>
                  </a:cubicBezTo>
                  <a:cubicBezTo>
                    <a:pt x="4022" y="195"/>
                    <a:pt x="3608" y="634"/>
                    <a:pt x="3559" y="683"/>
                  </a:cubicBezTo>
                  <a:cubicBezTo>
                    <a:pt x="2950" y="1536"/>
                    <a:pt x="2218" y="2267"/>
                    <a:pt x="1585" y="3096"/>
                  </a:cubicBezTo>
                  <a:cubicBezTo>
                    <a:pt x="1170" y="3656"/>
                    <a:pt x="1024" y="4168"/>
                    <a:pt x="585" y="3876"/>
                  </a:cubicBezTo>
                  <a:cubicBezTo>
                    <a:pt x="0" y="3583"/>
                    <a:pt x="512" y="3023"/>
                    <a:pt x="853" y="2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0"/>
            <p:cNvSpPr/>
            <p:nvPr/>
          </p:nvSpPr>
          <p:spPr>
            <a:xfrm>
              <a:off x="606659" y="3681854"/>
              <a:ext cx="126121" cy="130729"/>
            </a:xfrm>
            <a:custGeom>
              <a:avLst/>
              <a:gdLst/>
              <a:ahLst/>
              <a:cxnLst/>
              <a:rect l="l" t="t" r="r" b="b"/>
              <a:pathLst>
                <a:path w="4023" h="4170" extrusionOk="0">
                  <a:moveTo>
                    <a:pt x="878" y="2560"/>
                  </a:moveTo>
                  <a:cubicBezTo>
                    <a:pt x="1561" y="1683"/>
                    <a:pt x="2389" y="1073"/>
                    <a:pt x="3267" y="391"/>
                  </a:cubicBezTo>
                  <a:cubicBezTo>
                    <a:pt x="3364" y="318"/>
                    <a:pt x="3754" y="1"/>
                    <a:pt x="3925" y="98"/>
                  </a:cubicBezTo>
                  <a:cubicBezTo>
                    <a:pt x="4023" y="196"/>
                    <a:pt x="3608" y="635"/>
                    <a:pt x="3584" y="683"/>
                  </a:cubicBezTo>
                  <a:cubicBezTo>
                    <a:pt x="2974" y="1537"/>
                    <a:pt x="2243" y="2268"/>
                    <a:pt x="1609" y="3097"/>
                  </a:cubicBezTo>
                  <a:cubicBezTo>
                    <a:pt x="1171" y="3657"/>
                    <a:pt x="1049" y="4169"/>
                    <a:pt x="586" y="3877"/>
                  </a:cubicBezTo>
                  <a:cubicBezTo>
                    <a:pt x="1" y="3608"/>
                    <a:pt x="537" y="3048"/>
                    <a:pt x="878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0"/>
            <p:cNvSpPr/>
            <p:nvPr/>
          </p:nvSpPr>
          <p:spPr>
            <a:xfrm>
              <a:off x="619669" y="3752172"/>
              <a:ext cx="126090" cy="130698"/>
            </a:xfrm>
            <a:custGeom>
              <a:avLst/>
              <a:gdLst/>
              <a:ahLst/>
              <a:cxnLst/>
              <a:rect l="l" t="t" r="r" b="b"/>
              <a:pathLst>
                <a:path w="4022" h="4169" extrusionOk="0">
                  <a:moveTo>
                    <a:pt x="853" y="2560"/>
                  </a:moveTo>
                  <a:cubicBezTo>
                    <a:pt x="1560" y="1682"/>
                    <a:pt x="2389" y="1097"/>
                    <a:pt x="3242" y="390"/>
                  </a:cubicBezTo>
                  <a:cubicBezTo>
                    <a:pt x="3339" y="317"/>
                    <a:pt x="3729" y="0"/>
                    <a:pt x="3900" y="122"/>
                  </a:cubicBezTo>
                  <a:cubicBezTo>
                    <a:pt x="4022" y="220"/>
                    <a:pt x="3608" y="634"/>
                    <a:pt x="3559" y="707"/>
                  </a:cubicBezTo>
                  <a:cubicBezTo>
                    <a:pt x="2949" y="1560"/>
                    <a:pt x="2218" y="2267"/>
                    <a:pt x="1584" y="3096"/>
                  </a:cubicBezTo>
                  <a:cubicBezTo>
                    <a:pt x="1170" y="3657"/>
                    <a:pt x="1024" y="4169"/>
                    <a:pt x="585" y="3876"/>
                  </a:cubicBezTo>
                  <a:cubicBezTo>
                    <a:pt x="0" y="3608"/>
                    <a:pt x="512" y="3047"/>
                    <a:pt x="853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2" name="Google Shape;1892;p20"/>
          <p:cNvSpPr/>
          <p:nvPr/>
        </p:nvSpPr>
        <p:spPr>
          <a:xfrm rot="-1406608">
            <a:off x="1577319" y="6198790"/>
            <a:ext cx="1331288" cy="918612"/>
          </a:xfrm>
          <a:custGeom>
            <a:avLst/>
            <a:gdLst/>
            <a:ahLst/>
            <a:cxnLst/>
            <a:rect l="l" t="t" r="r" b="b"/>
            <a:pathLst>
              <a:path w="27837" h="19208" extrusionOk="0">
                <a:moveTo>
                  <a:pt x="415" y="9799"/>
                </a:moveTo>
                <a:cubicBezTo>
                  <a:pt x="1634" y="9238"/>
                  <a:pt x="2853" y="8677"/>
                  <a:pt x="4120" y="8141"/>
                </a:cubicBezTo>
                <a:cubicBezTo>
                  <a:pt x="5363" y="7581"/>
                  <a:pt x="6655" y="7069"/>
                  <a:pt x="7923" y="6606"/>
                </a:cubicBezTo>
                <a:cubicBezTo>
                  <a:pt x="9190" y="6167"/>
                  <a:pt x="10531" y="5728"/>
                  <a:pt x="11847" y="5338"/>
                </a:cubicBezTo>
                <a:cubicBezTo>
                  <a:pt x="12993" y="4997"/>
                  <a:pt x="14138" y="4704"/>
                  <a:pt x="15259" y="4388"/>
                </a:cubicBezTo>
                <a:lnTo>
                  <a:pt x="14626" y="2730"/>
                </a:lnTo>
                <a:cubicBezTo>
                  <a:pt x="14406" y="2194"/>
                  <a:pt x="14187" y="1658"/>
                  <a:pt x="13846" y="731"/>
                </a:cubicBezTo>
                <a:cubicBezTo>
                  <a:pt x="13724" y="463"/>
                  <a:pt x="13870" y="171"/>
                  <a:pt x="14138" y="49"/>
                </a:cubicBezTo>
                <a:cubicBezTo>
                  <a:pt x="14236" y="24"/>
                  <a:pt x="14333" y="0"/>
                  <a:pt x="14455" y="24"/>
                </a:cubicBezTo>
                <a:cubicBezTo>
                  <a:pt x="15576" y="293"/>
                  <a:pt x="16698" y="536"/>
                  <a:pt x="17770" y="780"/>
                </a:cubicBezTo>
                <a:cubicBezTo>
                  <a:pt x="18842" y="1048"/>
                  <a:pt x="19964" y="1341"/>
                  <a:pt x="21061" y="1658"/>
                </a:cubicBezTo>
                <a:cubicBezTo>
                  <a:pt x="22157" y="1974"/>
                  <a:pt x="23230" y="2316"/>
                  <a:pt x="24278" y="2657"/>
                </a:cubicBezTo>
                <a:cubicBezTo>
                  <a:pt x="25326" y="3023"/>
                  <a:pt x="26423" y="3413"/>
                  <a:pt x="27422" y="3778"/>
                </a:cubicBezTo>
                <a:cubicBezTo>
                  <a:pt x="27690" y="3876"/>
                  <a:pt x="27837" y="4193"/>
                  <a:pt x="27739" y="4461"/>
                </a:cubicBezTo>
                <a:cubicBezTo>
                  <a:pt x="27715" y="4534"/>
                  <a:pt x="27666" y="4607"/>
                  <a:pt x="27617" y="4656"/>
                </a:cubicBezTo>
                <a:lnTo>
                  <a:pt x="26886" y="5436"/>
                </a:lnTo>
                <a:cubicBezTo>
                  <a:pt x="25765" y="6654"/>
                  <a:pt x="24644" y="7873"/>
                  <a:pt x="23522" y="9116"/>
                </a:cubicBezTo>
                <a:cubicBezTo>
                  <a:pt x="22864" y="9847"/>
                  <a:pt x="22231" y="10579"/>
                  <a:pt x="21597" y="11334"/>
                </a:cubicBezTo>
                <a:cubicBezTo>
                  <a:pt x="20963" y="12090"/>
                  <a:pt x="20329" y="12846"/>
                  <a:pt x="19720" y="13626"/>
                </a:cubicBezTo>
                <a:cubicBezTo>
                  <a:pt x="19549" y="13845"/>
                  <a:pt x="19208" y="13869"/>
                  <a:pt x="18989" y="13699"/>
                </a:cubicBezTo>
                <a:cubicBezTo>
                  <a:pt x="18916" y="13650"/>
                  <a:pt x="18867" y="13577"/>
                  <a:pt x="18818" y="13479"/>
                </a:cubicBezTo>
                <a:cubicBezTo>
                  <a:pt x="18355" y="12285"/>
                  <a:pt x="17892" y="11091"/>
                  <a:pt x="17429" y="9896"/>
                </a:cubicBezTo>
                <a:cubicBezTo>
                  <a:pt x="16405" y="10384"/>
                  <a:pt x="15430" y="10871"/>
                  <a:pt x="14455" y="11432"/>
                </a:cubicBezTo>
                <a:cubicBezTo>
                  <a:pt x="13334" y="12041"/>
                  <a:pt x="12261" y="12748"/>
                  <a:pt x="11213" y="13504"/>
                </a:cubicBezTo>
                <a:cubicBezTo>
                  <a:pt x="10189" y="14308"/>
                  <a:pt x="9190" y="15161"/>
                  <a:pt x="8264" y="16087"/>
                </a:cubicBezTo>
                <a:cubicBezTo>
                  <a:pt x="7313" y="16989"/>
                  <a:pt x="6411" y="17989"/>
                  <a:pt x="5510" y="18964"/>
                </a:cubicBezTo>
                <a:cubicBezTo>
                  <a:pt x="5315" y="19183"/>
                  <a:pt x="4998" y="19207"/>
                  <a:pt x="4778" y="19012"/>
                </a:cubicBezTo>
                <a:cubicBezTo>
                  <a:pt x="4730" y="18964"/>
                  <a:pt x="4705" y="18915"/>
                  <a:pt x="4681" y="18866"/>
                </a:cubicBezTo>
                <a:lnTo>
                  <a:pt x="147" y="10554"/>
                </a:lnTo>
                <a:cubicBezTo>
                  <a:pt x="1" y="10311"/>
                  <a:pt x="98" y="9994"/>
                  <a:pt x="366" y="9847"/>
                </a:cubicBezTo>
                <a:lnTo>
                  <a:pt x="415" y="9823"/>
                </a:lnTo>
                <a:close/>
                <a:moveTo>
                  <a:pt x="4535" y="9092"/>
                </a:moveTo>
                <a:cubicBezTo>
                  <a:pt x="3462" y="9555"/>
                  <a:pt x="2414" y="10042"/>
                  <a:pt x="1341" y="10530"/>
                </a:cubicBezTo>
                <a:lnTo>
                  <a:pt x="5241" y="17696"/>
                </a:lnTo>
                <a:cubicBezTo>
                  <a:pt x="5997" y="16867"/>
                  <a:pt x="6777" y="16063"/>
                  <a:pt x="7533" y="15307"/>
                </a:cubicBezTo>
                <a:cubicBezTo>
                  <a:pt x="8508" y="14357"/>
                  <a:pt x="9507" y="13455"/>
                  <a:pt x="10579" y="12651"/>
                </a:cubicBezTo>
                <a:cubicBezTo>
                  <a:pt x="11652" y="11846"/>
                  <a:pt x="12773" y="11139"/>
                  <a:pt x="13943" y="10481"/>
                </a:cubicBezTo>
                <a:cubicBezTo>
                  <a:pt x="15089" y="9847"/>
                  <a:pt x="16283" y="9262"/>
                  <a:pt x="17453" y="8702"/>
                </a:cubicBezTo>
                <a:lnTo>
                  <a:pt x="17502" y="8702"/>
                </a:lnTo>
                <a:cubicBezTo>
                  <a:pt x="17770" y="8604"/>
                  <a:pt x="18062" y="8726"/>
                  <a:pt x="18184" y="8994"/>
                </a:cubicBezTo>
                <a:lnTo>
                  <a:pt x="19452" y="12261"/>
                </a:lnTo>
                <a:cubicBezTo>
                  <a:pt x="19891" y="11724"/>
                  <a:pt x="20329" y="11188"/>
                  <a:pt x="20768" y="10676"/>
                </a:cubicBezTo>
                <a:cubicBezTo>
                  <a:pt x="21402" y="9896"/>
                  <a:pt x="22060" y="9165"/>
                  <a:pt x="22718" y="8409"/>
                </a:cubicBezTo>
                <a:cubicBezTo>
                  <a:pt x="23815" y="7191"/>
                  <a:pt x="24961" y="5972"/>
                  <a:pt x="26106" y="4729"/>
                </a:cubicBezTo>
                <a:lnTo>
                  <a:pt x="26301" y="4509"/>
                </a:lnTo>
                <a:cubicBezTo>
                  <a:pt x="25497" y="4217"/>
                  <a:pt x="24692" y="3924"/>
                  <a:pt x="23912" y="3656"/>
                </a:cubicBezTo>
                <a:cubicBezTo>
                  <a:pt x="22864" y="3315"/>
                  <a:pt x="21792" y="2974"/>
                  <a:pt x="20744" y="2657"/>
                </a:cubicBezTo>
                <a:cubicBezTo>
                  <a:pt x="19696" y="2364"/>
                  <a:pt x="18599" y="2072"/>
                  <a:pt x="17502" y="1828"/>
                </a:cubicBezTo>
                <a:cubicBezTo>
                  <a:pt x="16698" y="1633"/>
                  <a:pt x="15918" y="1463"/>
                  <a:pt x="15162" y="1292"/>
                </a:cubicBezTo>
                <a:lnTo>
                  <a:pt x="16429" y="4558"/>
                </a:lnTo>
                <a:lnTo>
                  <a:pt x="16454" y="4631"/>
                </a:lnTo>
                <a:cubicBezTo>
                  <a:pt x="16527" y="4899"/>
                  <a:pt x="16356" y="5192"/>
                  <a:pt x="16088" y="5265"/>
                </a:cubicBezTo>
                <a:cubicBezTo>
                  <a:pt x="14748" y="5606"/>
                  <a:pt x="13431" y="5972"/>
                  <a:pt x="12115" y="6337"/>
                </a:cubicBezTo>
                <a:cubicBezTo>
                  <a:pt x="10799" y="6727"/>
                  <a:pt x="9531" y="7142"/>
                  <a:pt x="8264" y="7605"/>
                </a:cubicBezTo>
                <a:cubicBezTo>
                  <a:pt x="6972" y="8068"/>
                  <a:pt x="5753" y="8580"/>
                  <a:pt x="4535" y="90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93" name="Google Shape;1893;p20"/>
          <p:cNvGrpSpPr/>
          <p:nvPr/>
        </p:nvGrpSpPr>
        <p:grpSpPr>
          <a:xfrm>
            <a:off x="8820096" y="6144785"/>
            <a:ext cx="1528333" cy="1022972"/>
            <a:chOff x="-1777478" y="4793713"/>
            <a:chExt cx="1146250" cy="767229"/>
          </a:xfrm>
        </p:grpSpPr>
        <p:sp>
          <p:nvSpPr>
            <p:cNvPr id="1894" name="Google Shape;1894;p20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20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20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7" name="Google Shape;1897;p20"/>
          <p:cNvGrpSpPr/>
          <p:nvPr/>
        </p:nvGrpSpPr>
        <p:grpSpPr>
          <a:xfrm>
            <a:off x="5579254" y="6110357"/>
            <a:ext cx="1141577" cy="1173329"/>
            <a:chOff x="1805675" y="2151550"/>
            <a:chExt cx="806275" cy="828700"/>
          </a:xfrm>
        </p:grpSpPr>
        <p:sp>
          <p:nvSpPr>
            <p:cNvPr id="1898" name="Google Shape;1898;p20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20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0" name="Google Shape;1900;p20"/>
          <p:cNvSpPr/>
          <p:nvPr/>
        </p:nvSpPr>
        <p:spPr>
          <a:xfrm rot="-6570446">
            <a:off x="-319671" y="233685"/>
            <a:ext cx="881828" cy="1106860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1" name="Google Shape;1901;p20"/>
          <p:cNvSpPr/>
          <p:nvPr/>
        </p:nvSpPr>
        <p:spPr>
          <a:xfrm>
            <a:off x="-301449" y="4402085"/>
            <a:ext cx="1058300" cy="1372567"/>
          </a:xfrm>
          <a:custGeom>
            <a:avLst/>
            <a:gdLst/>
            <a:ahLst/>
            <a:cxnLst/>
            <a:rect l="l" t="t" r="r" b="b"/>
            <a:pathLst>
              <a:path w="31749" h="41177" extrusionOk="0">
                <a:moveTo>
                  <a:pt x="16013" y="9844"/>
                </a:moveTo>
                <a:cubicBezTo>
                  <a:pt x="12548" y="5200"/>
                  <a:pt x="19549" y="1"/>
                  <a:pt x="23015" y="4645"/>
                </a:cubicBezTo>
                <a:cubicBezTo>
                  <a:pt x="31749" y="16360"/>
                  <a:pt x="24332" y="21351"/>
                  <a:pt x="17123" y="26134"/>
                </a:cubicBezTo>
                <a:cubicBezTo>
                  <a:pt x="14280" y="28075"/>
                  <a:pt x="11508" y="29877"/>
                  <a:pt x="12617" y="31887"/>
                </a:cubicBezTo>
                <a:cubicBezTo>
                  <a:pt x="15390" y="36948"/>
                  <a:pt x="7765" y="41176"/>
                  <a:pt x="4922" y="36046"/>
                </a:cubicBezTo>
                <a:cubicBezTo>
                  <a:pt x="1" y="27104"/>
                  <a:pt x="6032" y="23084"/>
                  <a:pt x="12270" y="18925"/>
                </a:cubicBezTo>
                <a:cubicBezTo>
                  <a:pt x="15736" y="16637"/>
                  <a:pt x="19341" y="14211"/>
                  <a:pt x="16013" y="98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02" name="Google Shape;1902;p20"/>
          <p:cNvGrpSpPr/>
          <p:nvPr/>
        </p:nvGrpSpPr>
        <p:grpSpPr>
          <a:xfrm>
            <a:off x="7207968" y="6177494"/>
            <a:ext cx="1125005" cy="905436"/>
            <a:chOff x="5544625" y="3719588"/>
            <a:chExt cx="1767025" cy="1422150"/>
          </a:xfrm>
        </p:grpSpPr>
        <p:sp>
          <p:nvSpPr>
            <p:cNvPr id="1903" name="Google Shape;1903;p20"/>
            <p:cNvSpPr/>
            <p:nvPr/>
          </p:nvSpPr>
          <p:spPr>
            <a:xfrm>
              <a:off x="5544625" y="3719588"/>
              <a:ext cx="1767025" cy="1422150"/>
            </a:xfrm>
            <a:custGeom>
              <a:avLst/>
              <a:gdLst/>
              <a:ahLst/>
              <a:cxnLst/>
              <a:rect l="l" t="t" r="r" b="b"/>
              <a:pathLst>
                <a:path w="70681" h="56886" extrusionOk="0">
                  <a:moveTo>
                    <a:pt x="68736" y="25708"/>
                  </a:moveTo>
                  <a:cubicBezTo>
                    <a:pt x="66184" y="20542"/>
                    <a:pt x="60167" y="14525"/>
                    <a:pt x="47161" y="9846"/>
                  </a:cubicBezTo>
                  <a:cubicBezTo>
                    <a:pt x="46432" y="9542"/>
                    <a:pt x="45581" y="9299"/>
                    <a:pt x="44791" y="8995"/>
                  </a:cubicBezTo>
                  <a:cubicBezTo>
                    <a:pt x="17443" y="0"/>
                    <a:pt x="12520" y="11608"/>
                    <a:pt x="11912" y="13431"/>
                  </a:cubicBezTo>
                  <a:cubicBezTo>
                    <a:pt x="11365" y="14161"/>
                    <a:pt x="10879" y="15012"/>
                    <a:pt x="10575" y="15862"/>
                  </a:cubicBezTo>
                  <a:cubicBezTo>
                    <a:pt x="8327" y="18901"/>
                    <a:pt x="1" y="32211"/>
                    <a:pt x="13918" y="44123"/>
                  </a:cubicBezTo>
                  <a:cubicBezTo>
                    <a:pt x="21879" y="50929"/>
                    <a:pt x="34156" y="56156"/>
                    <a:pt x="45217" y="56642"/>
                  </a:cubicBezTo>
                  <a:cubicBezTo>
                    <a:pt x="48985" y="56885"/>
                    <a:pt x="52753" y="56460"/>
                    <a:pt x="56338" y="55305"/>
                  </a:cubicBezTo>
                  <a:cubicBezTo>
                    <a:pt x="59802" y="54211"/>
                    <a:pt x="62841" y="52206"/>
                    <a:pt x="65211" y="49471"/>
                  </a:cubicBezTo>
                  <a:cubicBezTo>
                    <a:pt x="68250" y="45946"/>
                    <a:pt x="70134" y="41084"/>
                    <a:pt x="70559" y="34520"/>
                  </a:cubicBezTo>
                  <a:lnTo>
                    <a:pt x="70559" y="34216"/>
                  </a:lnTo>
                  <a:cubicBezTo>
                    <a:pt x="70681" y="31238"/>
                    <a:pt x="70073" y="28321"/>
                    <a:pt x="68736" y="25708"/>
                  </a:cubicBezTo>
                  <a:close/>
                  <a:moveTo>
                    <a:pt x="44123" y="11001"/>
                  </a:moveTo>
                  <a:cubicBezTo>
                    <a:pt x="44973" y="11244"/>
                    <a:pt x="45703" y="11547"/>
                    <a:pt x="46432" y="11791"/>
                  </a:cubicBezTo>
                  <a:cubicBezTo>
                    <a:pt x="58891" y="16288"/>
                    <a:pt x="64482" y="21879"/>
                    <a:pt x="66852" y="26620"/>
                  </a:cubicBezTo>
                  <a:cubicBezTo>
                    <a:pt x="67156" y="27288"/>
                    <a:pt x="67460" y="27896"/>
                    <a:pt x="67703" y="28564"/>
                  </a:cubicBezTo>
                  <a:cubicBezTo>
                    <a:pt x="68372" y="30448"/>
                    <a:pt x="68615" y="32515"/>
                    <a:pt x="68432" y="34520"/>
                  </a:cubicBezTo>
                  <a:cubicBezTo>
                    <a:pt x="68372" y="35189"/>
                    <a:pt x="68250" y="35857"/>
                    <a:pt x="68068" y="36465"/>
                  </a:cubicBezTo>
                  <a:lnTo>
                    <a:pt x="68068" y="36647"/>
                  </a:lnTo>
                  <a:cubicBezTo>
                    <a:pt x="67338" y="38410"/>
                    <a:pt x="66305" y="40051"/>
                    <a:pt x="65029" y="41509"/>
                  </a:cubicBezTo>
                  <a:cubicBezTo>
                    <a:pt x="63813" y="42907"/>
                    <a:pt x="62355" y="44062"/>
                    <a:pt x="60714" y="44913"/>
                  </a:cubicBezTo>
                  <a:cubicBezTo>
                    <a:pt x="59012" y="45703"/>
                    <a:pt x="57189" y="46189"/>
                    <a:pt x="55305" y="46432"/>
                  </a:cubicBezTo>
                  <a:cubicBezTo>
                    <a:pt x="53056" y="46675"/>
                    <a:pt x="50747" y="46675"/>
                    <a:pt x="48498" y="46432"/>
                  </a:cubicBezTo>
                  <a:cubicBezTo>
                    <a:pt x="45095" y="46007"/>
                    <a:pt x="41752" y="45399"/>
                    <a:pt x="38410" y="44548"/>
                  </a:cubicBezTo>
                  <a:cubicBezTo>
                    <a:pt x="35128" y="43758"/>
                    <a:pt x="31968" y="42603"/>
                    <a:pt x="28868" y="41205"/>
                  </a:cubicBezTo>
                  <a:cubicBezTo>
                    <a:pt x="22912" y="38410"/>
                    <a:pt x="17747" y="34338"/>
                    <a:pt x="14039" y="28443"/>
                  </a:cubicBezTo>
                  <a:cubicBezTo>
                    <a:pt x="12642" y="26194"/>
                    <a:pt x="11852" y="23581"/>
                    <a:pt x="11791" y="20907"/>
                  </a:cubicBezTo>
                  <a:cubicBezTo>
                    <a:pt x="11730" y="19509"/>
                    <a:pt x="11973" y="18172"/>
                    <a:pt x="12399" y="16835"/>
                  </a:cubicBezTo>
                  <a:cubicBezTo>
                    <a:pt x="12702" y="16045"/>
                    <a:pt x="13128" y="15255"/>
                    <a:pt x="13675" y="14586"/>
                  </a:cubicBezTo>
                  <a:cubicBezTo>
                    <a:pt x="13796" y="14465"/>
                    <a:pt x="13857" y="14343"/>
                    <a:pt x="13857" y="14161"/>
                  </a:cubicBezTo>
                  <a:cubicBezTo>
                    <a:pt x="13979" y="13857"/>
                    <a:pt x="14100" y="13614"/>
                    <a:pt x="14222" y="13310"/>
                  </a:cubicBezTo>
                  <a:cubicBezTo>
                    <a:pt x="15498" y="10697"/>
                    <a:pt x="21272" y="3464"/>
                    <a:pt x="44123" y="11001"/>
                  </a:cubicBezTo>
                  <a:close/>
                  <a:moveTo>
                    <a:pt x="63631" y="48134"/>
                  </a:moveTo>
                  <a:cubicBezTo>
                    <a:pt x="61504" y="50565"/>
                    <a:pt x="58769" y="52388"/>
                    <a:pt x="55670" y="53360"/>
                  </a:cubicBezTo>
                  <a:cubicBezTo>
                    <a:pt x="52327" y="54393"/>
                    <a:pt x="48802" y="54819"/>
                    <a:pt x="45338" y="54637"/>
                  </a:cubicBezTo>
                  <a:cubicBezTo>
                    <a:pt x="34703" y="54090"/>
                    <a:pt x="22912" y="49106"/>
                    <a:pt x="15255" y="42542"/>
                  </a:cubicBezTo>
                  <a:cubicBezTo>
                    <a:pt x="6382" y="34946"/>
                    <a:pt x="7537" y="26741"/>
                    <a:pt x="9724" y="21575"/>
                  </a:cubicBezTo>
                  <a:cubicBezTo>
                    <a:pt x="9907" y="24432"/>
                    <a:pt x="10758" y="27166"/>
                    <a:pt x="12277" y="29597"/>
                  </a:cubicBezTo>
                  <a:cubicBezTo>
                    <a:pt x="14161" y="32575"/>
                    <a:pt x="16531" y="35310"/>
                    <a:pt x="19266" y="37559"/>
                  </a:cubicBezTo>
                  <a:cubicBezTo>
                    <a:pt x="21879" y="39808"/>
                    <a:pt x="24857" y="41631"/>
                    <a:pt x="28017" y="43089"/>
                  </a:cubicBezTo>
                  <a:cubicBezTo>
                    <a:pt x="34277" y="46067"/>
                    <a:pt x="41266" y="47647"/>
                    <a:pt x="48255" y="48498"/>
                  </a:cubicBezTo>
                  <a:cubicBezTo>
                    <a:pt x="50686" y="48802"/>
                    <a:pt x="53178" y="48802"/>
                    <a:pt x="55609" y="48498"/>
                  </a:cubicBezTo>
                  <a:cubicBezTo>
                    <a:pt x="57736" y="48255"/>
                    <a:pt x="59742" y="47647"/>
                    <a:pt x="61686" y="46736"/>
                  </a:cubicBezTo>
                  <a:cubicBezTo>
                    <a:pt x="63570" y="45763"/>
                    <a:pt x="65211" y="44487"/>
                    <a:pt x="66609" y="42846"/>
                  </a:cubicBezTo>
                  <a:cubicBezTo>
                    <a:pt x="66670" y="42786"/>
                    <a:pt x="66791" y="42664"/>
                    <a:pt x="66852" y="42603"/>
                  </a:cubicBezTo>
                  <a:cubicBezTo>
                    <a:pt x="66123" y="44609"/>
                    <a:pt x="65029" y="46493"/>
                    <a:pt x="63631" y="48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20"/>
            <p:cNvSpPr/>
            <p:nvPr/>
          </p:nvSpPr>
          <p:spPr>
            <a:xfrm>
              <a:off x="6317975" y="4176913"/>
              <a:ext cx="512050" cy="302375"/>
            </a:xfrm>
            <a:custGeom>
              <a:avLst/>
              <a:gdLst/>
              <a:ahLst/>
              <a:cxnLst/>
              <a:rect l="l" t="t" r="r" b="b"/>
              <a:pathLst>
                <a:path w="20482" h="12095" extrusionOk="0">
                  <a:moveTo>
                    <a:pt x="2796" y="7840"/>
                  </a:moveTo>
                  <a:lnTo>
                    <a:pt x="2796" y="7840"/>
                  </a:lnTo>
                  <a:cubicBezTo>
                    <a:pt x="4498" y="9238"/>
                    <a:pt x="6443" y="10271"/>
                    <a:pt x="8570" y="10940"/>
                  </a:cubicBezTo>
                  <a:lnTo>
                    <a:pt x="8691" y="11001"/>
                  </a:lnTo>
                  <a:cubicBezTo>
                    <a:pt x="10879" y="11791"/>
                    <a:pt x="13249" y="12095"/>
                    <a:pt x="15620" y="11973"/>
                  </a:cubicBezTo>
                  <a:cubicBezTo>
                    <a:pt x="15863" y="11973"/>
                    <a:pt x="16045" y="11912"/>
                    <a:pt x="16288" y="11851"/>
                  </a:cubicBezTo>
                  <a:lnTo>
                    <a:pt x="16349" y="11851"/>
                  </a:lnTo>
                  <a:cubicBezTo>
                    <a:pt x="18172" y="11548"/>
                    <a:pt x="19570" y="10697"/>
                    <a:pt x="19995" y="9360"/>
                  </a:cubicBezTo>
                  <a:cubicBezTo>
                    <a:pt x="20482" y="7840"/>
                    <a:pt x="19752" y="6139"/>
                    <a:pt x="18111" y="4619"/>
                  </a:cubicBezTo>
                  <a:cubicBezTo>
                    <a:pt x="16288" y="3039"/>
                    <a:pt x="14222" y="1884"/>
                    <a:pt x="11912" y="1155"/>
                  </a:cubicBezTo>
                  <a:cubicBezTo>
                    <a:pt x="9664" y="365"/>
                    <a:pt x="7294" y="0"/>
                    <a:pt x="4863" y="183"/>
                  </a:cubicBezTo>
                  <a:cubicBezTo>
                    <a:pt x="2675" y="426"/>
                    <a:pt x="1034" y="1337"/>
                    <a:pt x="548" y="2796"/>
                  </a:cubicBezTo>
                  <a:cubicBezTo>
                    <a:pt x="1" y="4315"/>
                    <a:pt x="791" y="6017"/>
                    <a:pt x="2432" y="7536"/>
                  </a:cubicBezTo>
                  <a:cubicBezTo>
                    <a:pt x="2553" y="7658"/>
                    <a:pt x="2675" y="7719"/>
                    <a:pt x="2796" y="7840"/>
                  </a:cubicBezTo>
                  <a:close/>
                  <a:moveTo>
                    <a:pt x="9238" y="9177"/>
                  </a:moveTo>
                  <a:cubicBezTo>
                    <a:pt x="7901" y="8752"/>
                    <a:pt x="6686" y="8144"/>
                    <a:pt x="5470" y="7415"/>
                  </a:cubicBezTo>
                  <a:cubicBezTo>
                    <a:pt x="6868" y="7354"/>
                    <a:pt x="8327" y="7597"/>
                    <a:pt x="9603" y="8083"/>
                  </a:cubicBezTo>
                  <a:cubicBezTo>
                    <a:pt x="11122" y="8570"/>
                    <a:pt x="12520" y="9238"/>
                    <a:pt x="13796" y="10089"/>
                  </a:cubicBezTo>
                  <a:cubicBezTo>
                    <a:pt x="12277" y="9967"/>
                    <a:pt x="10758" y="9664"/>
                    <a:pt x="9299" y="9177"/>
                  </a:cubicBezTo>
                  <a:close/>
                  <a:moveTo>
                    <a:pt x="2371" y="3465"/>
                  </a:moveTo>
                  <a:cubicBezTo>
                    <a:pt x="2614" y="2735"/>
                    <a:pt x="3647" y="2249"/>
                    <a:pt x="5106" y="2128"/>
                  </a:cubicBezTo>
                  <a:cubicBezTo>
                    <a:pt x="7233" y="2006"/>
                    <a:pt x="9360" y="2310"/>
                    <a:pt x="11305" y="2978"/>
                  </a:cubicBezTo>
                  <a:cubicBezTo>
                    <a:pt x="13371" y="3647"/>
                    <a:pt x="15194" y="4680"/>
                    <a:pt x="16835" y="6017"/>
                  </a:cubicBezTo>
                  <a:cubicBezTo>
                    <a:pt x="17868" y="7050"/>
                    <a:pt x="18415" y="8023"/>
                    <a:pt x="18172" y="8752"/>
                  </a:cubicBezTo>
                  <a:cubicBezTo>
                    <a:pt x="18051" y="9238"/>
                    <a:pt x="17443" y="9664"/>
                    <a:pt x="16531" y="9846"/>
                  </a:cubicBezTo>
                  <a:cubicBezTo>
                    <a:pt x="15741" y="9056"/>
                    <a:pt x="13918" y="7536"/>
                    <a:pt x="10211" y="6260"/>
                  </a:cubicBezTo>
                  <a:cubicBezTo>
                    <a:pt x="6686" y="5105"/>
                    <a:pt x="4680" y="5531"/>
                    <a:pt x="3647" y="5956"/>
                  </a:cubicBezTo>
                  <a:cubicBezTo>
                    <a:pt x="2675" y="5045"/>
                    <a:pt x="2189" y="4133"/>
                    <a:pt x="2371" y="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20"/>
            <p:cNvSpPr/>
            <p:nvPr/>
          </p:nvSpPr>
          <p:spPr>
            <a:xfrm>
              <a:off x="7068550" y="4242238"/>
              <a:ext cx="150425" cy="319100"/>
            </a:xfrm>
            <a:custGeom>
              <a:avLst/>
              <a:gdLst/>
              <a:ahLst/>
              <a:cxnLst/>
              <a:rect l="l" t="t" r="r" b="b"/>
              <a:pathLst>
                <a:path w="6017" h="12764" extrusionOk="0">
                  <a:moveTo>
                    <a:pt x="3282" y="6807"/>
                  </a:moveTo>
                  <a:cubicBezTo>
                    <a:pt x="3890" y="8631"/>
                    <a:pt x="3890" y="10758"/>
                    <a:pt x="4740" y="12459"/>
                  </a:cubicBezTo>
                  <a:cubicBezTo>
                    <a:pt x="4923" y="12763"/>
                    <a:pt x="5409" y="12703"/>
                    <a:pt x="5531" y="12399"/>
                  </a:cubicBezTo>
                  <a:cubicBezTo>
                    <a:pt x="6017" y="10454"/>
                    <a:pt x="5044" y="8266"/>
                    <a:pt x="4376" y="6443"/>
                  </a:cubicBezTo>
                  <a:cubicBezTo>
                    <a:pt x="3343" y="4073"/>
                    <a:pt x="1884" y="1946"/>
                    <a:pt x="122" y="62"/>
                  </a:cubicBezTo>
                  <a:cubicBezTo>
                    <a:pt x="61" y="1"/>
                    <a:pt x="0" y="62"/>
                    <a:pt x="61" y="122"/>
                  </a:cubicBezTo>
                  <a:cubicBezTo>
                    <a:pt x="1519" y="2128"/>
                    <a:pt x="2613" y="4437"/>
                    <a:pt x="3282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20"/>
            <p:cNvSpPr/>
            <p:nvPr/>
          </p:nvSpPr>
          <p:spPr>
            <a:xfrm>
              <a:off x="6149325" y="4420013"/>
              <a:ext cx="97275" cy="69900"/>
            </a:xfrm>
            <a:custGeom>
              <a:avLst/>
              <a:gdLst/>
              <a:ahLst/>
              <a:cxnLst/>
              <a:rect l="l" t="t" r="r" b="b"/>
              <a:pathLst>
                <a:path w="3891" h="2796" extrusionOk="0">
                  <a:moveTo>
                    <a:pt x="3222" y="2614"/>
                  </a:moveTo>
                  <a:cubicBezTo>
                    <a:pt x="3586" y="2796"/>
                    <a:pt x="3890" y="2249"/>
                    <a:pt x="3526" y="2067"/>
                  </a:cubicBezTo>
                  <a:cubicBezTo>
                    <a:pt x="2918" y="1702"/>
                    <a:pt x="2310" y="1398"/>
                    <a:pt x="1763" y="1034"/>
                  </a:cubicBezTo>
                  <a:cubicBezTo>
                    <a:pt x="1338" y="669"/>
                    <a:pt x="852" y="365"/>
                    <a:pt x="305" y="61"/>
                  </a:cubicBezTo>
                  <a:cubicBezTo>
                    <a:pt x="122" y="0"/>
                    <a:pt x="1" y="243"/>
                    <a:pt x="1" y="426"/>
                  </a:cubicBezTo>
                  <a:cubicBezTo>
                    <a:pt x="365" y="1580"/>
                    <a:pt x="2189" y="2188"/>
                    <a:pt x="3222" y="2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20"/>
            <p:cNvSpPr/>
            <p:nvPr/>
          </p:nvSpPr>
          <p:spPr>
            <a:xfrm>
              <a:off x="5763425" y="4322763"/>
              <a:ext cx="66875" cy="270475"/>
            </a:xfrm>
            <a:custGeom>
              <a:avLst/>
              <a:gdLst/>
              <a:ahLst/>
              <a:cxnLst/>
              <a:rect l="l" t="t" r="r" b="b"/>
              <a:pathLst>
                <a:path w="2675" h="10819" extrusionOk="0">
                  <a:moveTo>
                    <a:pt x="972" y="244"/>
                  </a:moveTo>
                  <a:cubicBezTo>
                    <a:pt x="912" y="1"/>
                    <a:pt x="547" y="1"/>
                    <a:pt x="547" y="244"/>
                  </a:cubicBezTo>
                  <a:cubicBezTo>
                    <a:pt x="365" y="3343"/>
                    <a:pt x="0" y="8205"/>
                    <a:pt x="2309" y="10636"/>
                  </a:cubicBezTo>
                  <a:cubicBezTo>
                    <a:pt x="2431" y="10819"/>
                    <a:pt x="2674" y="10697"/>
                    <a:pt x="2674" y="10454"/>
                  </a:cubicBezTo>
                  <a:cubicBezTo>
                    <a:pt x="2431" y="8935"/>
                    <a:pt x="2127" y="7415"/>
                    <a:pt x="1702" y="5957"/>
                  </a:cubicBezTo>
                  <a:cubicBezTo>
                    <a:pt x="1337" y="4073"/>
                    <a:pt x="1094" y="2189"/>
                    <a:pt x="972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20"/>
            <p:cNvSpPr/>
            <p:nvPr/>
          </p:nvSpPr>
          <p:spPr>
            <a:xfrm>
              <a:off x="5836350" y="4628163"/>
              <a:ext cx="33450" cy="65350"/>
            </a:xfrm>
            <a:custGeom>
              <a:avLst/>
              <a:gdLst/>
              <a:ahLst/>
              <a:cxnLst/>
              <a:rect l="l" t="t" r="r" b="b"/>
              <a:pathLst>
                <a:path w="1338" h="2614" extrusionOk="0">
                  <a:moveTo>
                    <a:pt x="61" y="304"/>
                  </a:moveTo>
                  <a:cubicBezTo>
                    <a:pt x="0" y="1094"/>
                    <a:pt x="243" y="2188"/>
                    <a:pt x="1033" y="2553"/>
                  </a:cubicBezTo>
                  <a:cubicBezTo>
                    <a:pt x="1155" y="2614"/>
                    <a:pt x="1337" y="2492"/>
                    <a:pt x="1337" y="2310"/>
                  </a:cubicBezTo>
                  <a:cubicBezTo>
                    <a:pt x="1337" y="1581"/>
                    <a:pt x="669" y="973"/>
                    <a:pt x="486" y="244"/>
                  </a:cubicBezTo>
                  <a:cubicBezTo>
                    <a:pt x="426" y="0"/>
                    <a:pt x="61" y="61"/>
                    <a:pt x="61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20"/>
            <p:cNvSpPr/>
            <p:nvPr/>
          </p:nvSpPr>
          <p:spPr>
            <a:xfrm>
              <a:off x="6173650" y="4062963"/>
              <a:ext cx="88125" cy="41050"/>
            </a:xfrm>
            <a:custGeom>
              <a:avLst/>
              <a:gdLst/>
              <a:ahLst/>
              <a:cxnLst/>
              <a:rect l="l" t="t" r="r" b="b"/>
              <a:pathLst>
                <a:path w="3525" h="1642" extrusionOk="0">
                  <a:moveTo>
                    <a:pt x="426" y="730"/>
                  </a:moveTo>
                  <a:cubicBezTo>
                    <a:pt x="912" y="730"/>
                    <a:pt x="1459" y="851"/>
                    <a:pt x="1945" y="1034"/>
                  </a:cubicBezTo>
                  <a:cubicBezTo>
                    <a:pt x="2310" y="1155"/>
                    <a:pt x="2553" y="1641"/>
                    <a:pt x="2978" y="1641"/>
                  </a:cubicBezTo>
                  <a:cubicBezTo>
                    <a:pt x="3100" y="1580"/>
                    <a:pt x="3221" y="1520"/>
                    <a:pt x="3221" y="1459"/>
                  </a:cubicBezTo>
                  <a:cubicBezTo>
                    <a:pt x="3525" y="912"/>
                    <a:pt x="2856" y="426"/>
                    <a:pt x="2370" y="243"/>
                  </a:cubicBezTo>
                  <a:cubicBezTo>
                    <a:pt x="1763" y="0"/>
                    <a:pt x="972" y="0"/>
                    <a:pt x="365" y="243"/>
                  </a:cubicBezTo>
                  <a:cubicBezTo>
                    <a:pt x="0" y="304"/>
                    <a:pt x="61" y="790"/>
                    <a:pt x="426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0"/>
            <p:cNvSpPr/>
            <p:nvPr/>
          </p:nvSpPr>
          <p:spPr>
            <a:xfrm>
              <a:off x="5850025" y="4205788"/>
              <a:ext cx="164100" cy="306925"/>
            </a:xfrm>
            <a:custGeom>
              <a:avLst/>
              <a:gdLst/>
              <a:ahLst/>
              <a:cxnLst/>
              <a:rect l="l" t="t" r="r" b="b"/>
              <a:pathLst>
                <a:path w="6564" h="12277" extrusionOk="0">
                  <a:moveTo>
                    <a:pt x="61" y="61"/>
                  </a:moveTo>
                  <a:cubicBezTo>
                    <a:pt x="304" y="2613"/>
                    <a:pt x="1033" y="5166"/>
                    <a:pt x="2127" y="7475"/>
                  </a:cubicBezTo>
                  <a:cubicBezTo>
                    <a:pt x="3039" y="9177"/>
                    <a:pt x="4133" y="11304"/>
                    <a:pt x="5895" y="12155"/>
                  </a:cubicBezTo>
                  <a:cubicBezTo>
                    <a:pt x="6260" y="12277"/>
                    <a:pt x="6564" y="11973"/>
                    <a:pt x="6442" y="11608"/>
                  </a:cubicBezTo>
                  <a:cubicBezTo>
                    <a:pt x="5652" y="9906"/>
                    <a:pt x="4133" y="8509"/>
                    <a:pt x="3160" y="6868"/>
                  </a:cubicBezTo>
                  <a:cubicBezTo>
                    <a:pt x="1702" y="4801"/>
                    <a:pt x="729" y="2492"/>
                    <a:pt x="122" y="61"/>
                  </a:cubicBezTo>
                  <a:cubicBezTo>
                    <a:pt x="122" y="0"/>
                    <a:pt x="0" y="0"/>
                    <a:pt x="61" y="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0"/>
            <p:cNvSpPr/>
            <p:nvPr/>
          </p:nvSpPr>
          <p:spPr>
            <a:xfrm>
              <a:off x="6714525" y="4611438"/>
              <a:ext cx="85125" cy="41050"/>
            </a:xfrm>
            <a:custGeom>
              <a:avLst/>
              <a:gdLst/>
              <a:ahLst/>
              <a:cxnLst/>
              <a:rect l="l" t="t" r="r" b="b"/>
              <a:pathLst>
                <a:path w="3405" h="1642" extrusionOk="0">
                  <a:moveTo>
                    <a:pt x="2310" y="244"/>
                  </a:moveTo>
                  <a:cubicBezTo>
                    <a:pt x="1642" y="1"/>
                    <a:pt x="912" y="1"/>
                    <a:pt x="244" y="244"/>
                  </a:cubicBezTo>
                  <a:cubicBezTo>
                    <a:pt x="1" y="366"/>
                    <a:pt x="61" y="730"/>
                    <a:pt x="365" y="730"/>
                  </a:cubicBezTo>
                  <a:cubicBezTo>
                    <a:pt x="852" y="730"/>
                    <a:pt x="1399" y="791"/>
                    <a:pt x="1885" y="973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61" y="1520"/>
                    <a:pt x="3161" y="1399"/>
                  </a:cubicBezTo>
                  <a:cubicBezTo>
                    <a:pt x="3404" y="913"/>
                    <a:pt x="2736" y="426"/>
                    <a:pt x="23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0"/>
            <p:cNvSpPr/>
            <p:nvPr/>
          </p:nvSpPr>
          <p:spPr>
            <a:xfrm>
              <a:off x="6801125" y="4199713"/>
              <a:ext cx="86625" cy="42550"/>
            </a:xfrm>
            <a:custGeom>
              <a:avLst/>
              <a:gdLst/>
              <a:ahLst/>
              <a:cxnLst/>
              <a:rect l="l" t="t" r="r" b="b"/>
              <a:pathLst>
                <a:path w="3465" h="1702" extrusionOk="0">
                  <a:moveTo>
                    <a:pt x="365" y="790"/>
                  </a:moveTo>
                  <a:cubicBezTo>
                    <a:pt x="852" y="790"/>
                    <a:pt x="1399" y="912"/>
                    <a:pt x="1885" y="1094"/>
                  </a:cubicBezTo>
                  <a:cubicBezTo>
                    <a:pt x="2249" y="1216"/>
                    <a:pt x="2493" y="1702"/>
                    <a:pt x="2979" y="1641"/>
                  </a:cubicBezTo>
                  <a:cubicBezTo>
                    <a:pt x="3040" y="1641"/>
                    <a:pt x="3161" y="1580"/>
                    <a:pt x="3222" y="1519"/>
                  </a:cubicBezTo>
                  <a:cubicBezTo>
                    <a:pt x="3465" y="972"/>
                    <a:pt x="2796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0"/>
            <p:cNvSpPr/>
            <p:nvPr/>
          </p:nvSpPr>
          <p:spPr>
            <a:xfrm>
              <a:off x="6434975" y="39869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2"/>
                    <a:pt x="2978" y="1642"/>
                  </a:cubicBezTo>
                  <a:cubicBezTo>
                    <a:pt x="3100" y="1642"/>
                    <a:pt x="3161" y="1581"/>
                    <a:pt x="3221" y="1459"/>
                  </a:cubicBezTo>
                  <a:cubicBezTo>
                    <a:pt x="3464" y="912"/>
                    <a:pt x="2857" y="487"/>
                    <a:pt x="2370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0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0"/>
            <p:cNvSpPr/>
            <p:nvPr/>
          </p:nvSpPr>
          <p:spPr>
            <a:xfrm>
              <a:off x="6966750" y="4644863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244"/>
                  </a:moveTo>
                  <a:cubicBezTo>
                    <a:pt x="1580" y="1"/>
                    <a:pt x="851" y="1"/>
                    <a:pt x="183" y="244"/>
                  </a:cubicBezTo>
                  <a:cubicBezTo>
                    <a:pt x="0" y="366"/>
                    <a:pt x="61" y="730"/>
                    <a:pt x="304" y="730"/>
                  </a:cubicBezTo>
                  <a:cubicBezTo>
                    <a:pt x="790" y="730"/>
                    <a:pt x="1337" y="852"/>
                    <a:pt x="1823" y="1034"/>
                  </a:cubicBezTo>
                  <a:cubicBezTo>
                    <a:pt x="2249" y="1156"/>
                    <a:pt x="2431" y="1642"/>
                    <a:pt x="2917" y="1581"/>
                  </a:cubicBezTo>
                  <a:cubicBezTo>
                    <a:pt x="2978" y="1581"/>
                    <a:pt x="3100" y="1520"/>
                    <a:pt x="3160" y="1399"/>
                  </a:cubicBezTo>
                  <a:cubicBezTo>
                    <a:pt x="3404" y="913"/>
                    <a:pt x="2735" y="426"/>
                    <a:pt x="22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20"/>
            <p:cNvSpPr/>
            <p:nvPr/>
          </p:nvSpPr>
          <p:spPr>
            <a:xfrm>
              <a:off x="6986500" y="443216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43" y="304"/>
                  </a:moveTo>
                  <a:cubicBezTo>
                    <a:pt x="0" y="426"/>
                    <a:pt x="61" y="730"/>
                    <a:pt x="304" y="730"/>
                  </a:cubicBezTo>
                  <a:cubicBezTo>
                    <a:pt x="851" y="730"/>
                    <a:pt x="1337" y="851"/>
                    <a:pt x="1823" y="1034"/>
                  </a:cubicBezTo>
                  <a:cubicBezTo>
                    <a:pt x="2249" y="1155"/>
                    <a:pt x="2492" y="1641"/>
                    <a:pt x="2917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4" y="912"/>
                    <a:pt x="2796" y="426"/>
                    <a:pt x="2310" y="244"/>
                  </a:cubicBezTo>
                  <a:cubicBezTo>
                    <a:pt x="1641" y="1"/>
                    <a:pt x="912" y="1"/>
                    <a:pt x="24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20"/>
            <p:cNvSpPr/>
            <p:nvPr/>
          </p:nvSpPr>
          <p:spPr>
            <a:xfrm>
              <a:off x="6693250" y="4070563"/>
              <a:ext cx="88150" cy="42550"/>
            </a:xfrm>
            <a:custGeom>
              <a:avLst/>
              <a:gdLst/>
              <a:ahLst/>
              <a:cxnLst/>
              <a:rect l="l" t="t" r="r" b="b"/>
              <a:pathLst>
                <a:path w="3526" h="1702" extrusionOk="0">
                  <a:moveTo>
                    <a:pt x="366" y="790"/>
                  </a:moveTo>
                  <a:cubicBezTo>
                    <a:pt x="912" y="790"/>
                    <a:pt x="1399" y="912"/>
                    <a:pt x="1885" y="1094"/>
                  </a:cubicBezTo>
                  <a:cubicBezTo>
                    <a:pt x="2310" y="1216"/>
                    <a:pt x="2553" y="1702"/>
                    <a:pt x="2979" y="1641"/>
                  </a:cubicBezTo>
                  <a:cubicBezTo>
                    <a:pt x="3100" y="1641"/>
                    <a:pt x="3222" y="1580"/>
                    <a:pt x="3222" y="1459"/>
                  </a:cubicBezTo>
                  <a:cubicBezTo>
                    <a:pt x="3526" y="912"/>
                    <a:pt x="2857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851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20"/>
            <p:cNvSpPr/>
            <p:nvPr/>
          </p:nvSpPr>
          <p:spPr>
            <a:xfrm>
              <a:off x="6520050" y="4100938"/>
              <a:ext cx="86625" cy="42575"/>
            </a:xfrm>
            <a:custGeom>
              <a:avLst/>
              <a:gdLst/>
              <a:ahLst/>
              <a:cxnLst/>
              <a:rect l="l" t="t" r="r" b="b"/>
              <a:pathLst>
                <a:path w="3465" h="1703" extrusionOk="0">
                  <a:moveTo>
                    <a:pt x="365" y="791"/>
                  </a:moveTo>
                  <a:cubicBezTo>
                    <a:pt x="912" y="791"/>
                    <a:pt x="1398" y="852"/>
                    <a:pt x="1885" y="1034"/>
                  </a:cubicBezTo>
                  <a:cubicBezTo>
                    <a:pt x="2310" y="1216"/>
                    <a:pt x="2492" y="1702"/>
                    <a:pt x="2979" y="1642"/>
                  </a:cubicBezTo>
                  <a:cubicBezTo>
                    <a:pt x="3100" y="1642"/>
                    <a:pt x="3161" y="1581"/>
                    <a:pt x="3222" y="1459"/>
                  </a:cubicBezTo>
                  <a:cubicBezTo>
                    <a:pt x="3465" y="912"/>
                    <a:pt x="2796" y="487"/>
                    <a:pt x="2371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1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20"/>
            <p:cNvSpPr/>
            <p:nvPr/>
          </p:nvSpPr>
          <p:spPr>
            <a:xfrm>
              <a:off x="6234425" y="39626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1"/>
                    <a:pt x="1884" y="1033"/>
                  </a:cubicBezTo>
                  <a:cubicBezTo>
                    <a:pt x="2309" y="1155"/>
                    <a:pt x="2492" y="1641"/>
                    <a:pt x="2978" y="1641"/>
                  </a:cubicBezTo>
                  <a:cubicBezTo>
                    <a:pt x="3100" y="1641"/>
                    <a:pt x="3160" y="1580"/>
                    <a:pt x="3221" y="1459"/>
                  </a:cubicBezTo>
                  <a:cubicBezTo>
                    <a:pt x="3464" y="912"/>
                    <a:pt x="2796" y="426"/>
                    <a:pt x="2370" y="243"/>
                  </a:cubicBezTo>
                  <a:cubicBezTo>
                    <a:pt x="1702" y="0"/>
                    <a:pt x="972" y="0"/>
                    <a:pt x="304" y="243"/>
                  </a:cubicBezTo>
                  <a:cubicBezTo>
                    <a:pt x="0" y="304"/>
                    <a:pt x="61" y="79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20"/>
            <p:cNvSpPr/>
            <p:nvPr/>
          </p:nvSpPr>
          <p:spPr>
            <a:xfrm>
              <a:off x="6328625" y="41146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851" y="791"/>
                    <a:pt x="1398" y="852"/>
                    <a:pt x="1884" y="1034"/>
                  </a:cubicBezTo>
                  <a:cubicBezTo>
                    <a:pt x="2249" y="1216"/>
                    <a:pt x="2492" y="1642"/>
                    <a:pt x="2917" y="1642"/>
                  </a:cubicBezTo>
                  <a:cubicBezTo>
                    <a:pt x="3039" y="1642"/>
                    <a:pt x="3160" y="1581"/>
                    <a:pt x="3160" y="1459"/>
                  </a:cubicBezTo>
                  <a:cubicBezTo>
                    <a:pt x="3464" y="912"/>
                    <a:pt x="2796" y="426"/>
                    <a:pt x="2370" y="244"/>
                  </a:cubicBezTo>
                  <a:cubicBezTo>
                    <a:pt x="1702" y="1"/>
                    <a:pt x="912" y="1"/>
                    <a:pt x="304" y="244"/>
                  </a:cubicBezTo>
                  <a:cubicBezTo>
                    <a:pt x="0" y="36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20"/>
            <p:cNvSpPr/>
            <p:nvPr/>
          </p:nvSpPr>
          <p:spPr>
            <a:xfrm>
              <a:off x="6184275" y="42346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5"/>
                  </a:moveTo>
                  <a:cubicBezTo>
                    <a:pt x="1641" y="1"/>
                    <a:pt x="912" y="1"/>
                    <a:pt x="244" y="305"/>
                  </a:cubicBezTo>
                  <a:cubicBezTo>
                    <a:pt x="1" y="426"/>
                    <a:pt x="61" y="730"/>
                    <a:pt x="304" y="730"/>
                  </a:cubicBezTo>
                  <a:cubicBezTo>
                    <a:pt x="851" y="730"/>
                    <a:pt x="1338" y="852"/>
                    <a:pt x="1824" y="1034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00" y="1520"/>
                    <a:pt x="3161" y="1459"/>
                  </a:cubicBezTo>
                  <a:cubicBezTo>
                    <a:pt x="3404" y="912"/>
                    <a:pt x="2735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20"/>
            <p:cNvSpPr/>
            <p:nvPr/>
          </p:nvSpPr>
          <p:spPr>
            <a:xfrm>
              <a:off x="6030825" y="4129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100" y="1641"/>
                    <a:pt x="3161" y="1581"/>
                    <a:pt x="3221" y="1459"/>
                  </a:cubicBezTo>
                  <a:cubicBezTo>
                    <a:pt x="3464" y="912"/>
                    <a:pt x="2796" y="487"/>
                    <a:pt x="2371" y="304"/>
                  </a:cubicBezTo>
                  <a:cubicBezTo>
                    <a:pt x="1702" y="0"/>
                    <a:pt x="973" y="0"/>
                    <a:pt x="304" y="304"/>
                  </a:cubicBezTo>
                  <a:cubicBezTo>
                    <a:pt x="0" y="304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20"/>
            <p:cNvSpPr/>
            <p:nvPr/>
          </p:nvSpPr>
          <p:spPr>
            <a:xfrm>
              <a:off x="6041450" y="39809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852" y="730"/>
                    <a:pt x="1399" y="851"/>
                    <a:pt x="1885" y="1034"/>
                  </a:cubicBezTo>
                  <a:cubicBezTo>
                    <a:pt x="2249" y="1155"/>
                    <a:pt x="2492" y="1641"/>
                    <a:pt x="2918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5" y="912"/>
                    <a:pt x="2796" y="426"/>
                    <a:pt x="2310" y="244"/>
                  </a:cubicBezTo>
                  <a:cubicBezTo>
                    <a:pt x="1702" y="1"/>
                    <a:pt x="912" y="1"/>
                    <a:pt x="244" y="244"/>
                  </a:cubicBezTo>
                  <a:cubicBezTo>
                    <a:pt x="1" y="304"/>
                    <a:pt x="62" y="73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20"/>
            <p:cNvSpPr/>
            <p:nvPr/>
          </p:nvSpPr>
          <p:spPr>
            <a:xfrm>
              <a:off x="6287600" y="44139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0"/>
                  </a:moveTo>
                  <a:cubicBezTo>
                    <a:pt x="851" y="790"/>
                    <a:pt x="1398" y="851"/>
                    <a:pt x="1884" y="1033"/>
                  </a:cubicBezTo>
                  <a:cubicBezTo>
                    <a:pt x="2249" y="1216"/>
                    <a:pt x="2492" y="1641"/>
                    <a:pt x="2917" y="1641"/>
                  </a:cubicBezTo>
                  <a:cubicBezTo>
                    <a:pt x="3039" y="1641"/>
                    <a:pt x="3160" y="1580"/>
                    <a:pt x="3160" y="1459"/>
                  </a:cubicBezTo>
                  <a:cubicBezTo>
                    <a:pt x="3464" y="912"/>
                    <a:pt x="2796" y="486"/>
                    <a:pt x="2310" y="304"/>
                  </a:cubicBezTo>
                  <a:cubicBezTo>
                    <a:pt x="1702" y="0"/>
                    <a:pt x="912" y="0"/>
                    <a:pt x="304" y="304"/>
                  </a:cubicBezTo>
                  <a:cubicBezTo>
                    <a:pt x="0" y="365"/>
                    <a:pt x="61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20"/>
            <p:cNvSpPr/>
            <p:nvPr/>
          </p:nvSpPr>
          <p:spPr>
            <a:xfrm>
              <a:off x="6345325" y="45749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4" y="304"/>
                  </a:cubicBezTo>
                  <a:cubicBezTo>
                    <a:pt x="1" y="426"/>
                    <a:pt x="61" y="730"/>
                    <a:pt x="365" y="790"/>
                  </a:cubicBezTo>
                  <a:cubicBezTo>
                    <a:pt x="851" y="790"/>
                    <a:pt x="1398" y="851"/>
                    <a:pt x="1885" y="1033"/>
                  </a:cubicBezTo>
                  <a:cubicBezTo>
                    <a:pt x="2249" y="1216"/>
                    <a:pt x="2492" y="1641"/>
                    <a:pt x="2918" y="1641"/>
                  </a:cubicBezTo>
                  <a:cubicBezTo>
                    <a:pt x="3039" y="1641"/>
                    <a:pt x="3161" y="1580"/>
                    <a:pt x="3222" y="1459"/>
                  </a:cubicBezTo>
                  <a:cubicBezTo>
                    <a:pt x="3404" y="912"/>
                    <a:pt x="2735" y="487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20"/>
            <p:cNvSpPr/>
            <p:nvPr/>
          </p:nvSpPr>
          <p:spPr>
            <a:xfrm>
              <a:off x="6620325" y="47056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310" y="305"/>
                  </a:moveTo>
                  <a:cubicBezTo>
                    <a:pt x="1642" y="1"/>
                    <a:pt x="912" y="1"/>
                    <a:pt x="244" y="305"/>
                  </a:cubicBezTo>
                  <a:cubicBezTo>
                    <a:pt x="1" y="366"/>
                    <a:pt x="122" y="730"/>
                    <a:pt x="365" y="730"/>
                  </a:cubicBezTo>
                  <a:cubicBezTo>
                    <a:pt x="852" y="730"/>
                    <a:pt x="1399" y="852"/>
                    <a:pt x="1885" y="1034"/>
                  </a:cubicBezTo>
                  <a:cubicBezTo>
                    <a:pt x="2310" y="1156"/>
                    <a:pt x="2492" y="1642"/>
                    <a:pt x="2979" y="1642"/>
                  </a:cubicBezTo>
                  <a:cubicBezTo>
                    <a:pt x="3039" y="1581"/>
                    <a:pt x="3161" y="1520"/>
                    <a:pt x="3222" y="1460"/>
                  </a:cubicBezTo>
                  <a:cubicBezTo>
                    <a:pt x="3465" y="913"/>
                    <a:pt x="2796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20"/>
            <p:cNvSpPr/>
            <p:nvPr/>
          </p:nvSpPr>
          <p:spPr>
            <a:xfrm>
              <a:off x="6527650" y="45354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243"/>
                  </a:moveTo>
                  <a:cubicBezTo>
                    <a:pt x="1641" y="0"/>
                    <a:pt x="912" y="0"/>
                    <a:pt x="244" y="243"/>
                  </a:cubicBezTo>
                  <a:cubicBezTo>
                    <a:pt x="0" y="365"/>
                    <a:pt x="122" y="729"/>
                    <a:pt x="365" y="729"/>
                  </a:cubicBezTo>
                  <a:cubicBezTo>
                    <a:pt x="851" y="729"/>
                    <a:pt x="1398" y="790"/>
                    <a:pt x="1884" y="1033"/>
                  </a:cubicBezTo>
                  <a:cubicBezTo>
                    <a:pt x="2310" y="1155"/>
                    <a:pt x="2492" y="1641"/>
                    <a:pt x="2978" y="1580"/>
                  </a:cubicBezTo>
                  <a:cubicBezTo>
                    <a:pt x="3039" y="1580"/>
                    <a:pt x="3161" y="1520"/>
                    <a:pt x="3222" y="1398"/>
                  </a:cubicBezTo>
                  <a:cubicBezTo>
                    <a:pt x="3404" y="912"/>
                    <a:pt x="2796" y="426"/>
                    <a:pt x="2310" y="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20"/>
            <p:cNvSpPr/>
            <p:nvPr/>
          </p:nvSpPr>
          <p:spPr>
            <a:xfrm>
              <a:off x="6817850" y="4518763"/>
              <a:ext cx="85100" cy="42575"/>
            </a:xfrm>
            <a:custGeom>
              <a:avLst/>
              <a:gdLst/>
              <a:ahLst/>
              <a:cxnLst/>
              <a:rect l="l" t="t" r="r" b="b"/>
              <a:pathLst>
                <a:path w="3404" h="1703" extrusionOk="0">
                  <a:moveTo>
                    <a:pt x="2857" y="1642"/>
                  </a:moveTo>
                  <a:cubicBezTo>
                    <a:pt x="2978" y="1642"/>
                    <a:pt x="3100" y="1581"/>
                    <a:pt x="3100" y="1459"/>
                  </a:cubicBezTo>
                  <a:cubicBezTo>
                    <a:pt x="3404" y="912"/>
                    <a:pt x="2735" y="487"/>
                    <a:pt x="2249" y="305"/>
                  </a:cubicBezTo>
                  <a:cubicBezTo>
                    <a:pt x="1641" y="1"/>
                    <a:pt x="851" y="1"/>
                    <a:pt x="243" y="305"/>
                  </a:cubicBezTo>
                  <a:cubicBezTo>
                    <a:pt x="0" y="365"/>
                    <a:pt x="61" y="730"/>
                    <a:pt x="304" y="730"/>
                  </a:cubicBezTo>
                  <a:cubicBezTo>
                    <a:pt x="851" y="730"/>
                    <a:pt x="1337" y="852"/>
                    <a:pt x="1824" y="1034"/>
                  </a:cubicBezTo>
                  <a:cubicBezTo>
                    <a:pt x="2188" y="1216"/>
                    <a:pt x="2431" y="1702"/>
                    <a:pt x="2857" y="1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20"/>
            <p:cNvSpPr/>
            <p:nvPr/>
          </p:nvSpPr>
          <p:spPr>
            <a:xfrm>
              <a:off x="6845200" y="46782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305"/>
                  </a:moveTo>
                  <a:cubicBezTo>
                    <a:pt x="1580" y="1"/>
                    <a:pt x="851" y="1"/>
                    <a:pt x="183" y="305"/>
                  </a:cubicBezTo>
                  <a:cubicBezTo>
                    <a:pt x="0" y="426"/>
                    <a:pt x="61" y="730"/>
                    <a:pt x="304" y="791"/>
                  </a:cubicBezTo>
                  <a:cubicBezTo>
                    <a:pt x="790" y="791"/>
                    <a:pt x="1337" y="852"/>
                    <a:pt x="1824" y="1034"/>
                  </a:cubicBezTo>
                  <a:cubicBezTo>
                    <a:pt x="2249" y="1216"/>
                    <a:pt x="2431" y="1642"/>
                    <a:pt x="2917" y="1642"/>
                  </a:cubicBezTo>
                  <a:cubicBezTo>
                    <a:pt x="2978" y="1642"/>
                    <a:pt x="3100" y="1581"/>
                    <a:pt x="3161" y="1460"/>
                  </a:cubicBezTo>
                  <a:cubicBezTo>
                    <a:pt x="3404" y="913"/>
                    <a:pt x="2735" y="487"/>
                    <a:pt x="2249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20"/>
            <p:cNvSpPr/>
            <p:nvPr/>
          </p:nvSpPr>
          <p:spPr>
            <a:xfrm>
              <a:off x="6877100" y="4336438"/>
              <a:ext cx="88150" cy="42575"/>
            </a:xfrm>
            <a:custGeom>
              <a:avLst/>
              <a:gdLst/>
              <a:ahLst/>
              <a:cxnLst/>
              <a:rect l="l" t="t" r="r" b="b"/>
              <a:pathLst>
                <a:path w="3526" h="1703" extrusionOk="0">
                  <a:moveTo>
                    <a:pt x="426" y="791"/>
                  </a:moveTo>
                  <a:cubicBezTo>
                    <a:pt x="912" y="791"/>
                    <a:pt x="1459" y="852"/>
                    <a:pt x="1945" y="1034"/>
                  </a:cubicBezTo>
                  <a:cubicBezTo>
                    <a:pt x="2310" y="1216"/>
                    <a:pt x="2553" y="1702"/>
                    <a:pt x="2978" y="1642"/>
                  </a:cubicBezTo>
                  <a:cubicBezTo>
                    <a:pt x="3100" y="1642"/>
                    <a:pt x="3222" y="1581"/>
                    <a:pt x="3282" y="1459"/>
                  </a:cubicBezTo>
                  <a:cubicBezTo>
                    <a:pt x="3525" y="912"/>
                    <a:pt x="2857" y="487"/>
                    <a:pt x="2371" y="305"/>
                  </a:cubicBezTo>
                  <a:cubicBezTo>
                    <a:pt x="1763" y="1"/>
                    <a:pt x="973" y="1"/>
                    <a:pt x="365" y="305"/>
                  </a:cubicBezTo>
                  <a:cubicBezTo>
                    <a:pt x="1" y="305"/>
                    <a:pt x="61" y="791"/>
                    <a:pt x="426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20"/>
            <p:cNvSpPr/>
            <p:nvPr/>
          </p:nvSpPr>
          <p:spPr>
            <a:xfrm>
              <a:off x="6951550" y="4208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2"/>
                    <a:pt x="1884" y="1034"/>
                  </a:cubicBezTo>
                  <a:cubicBezTo>
                    <a:pt x="2310" y="1155"/>
                    <a:pt x="2492" y="1642"/>
                    <a:pt x="2978" y="1642"/>
                  </a:cubicBezTo>
                  <a:cubicBezTo>
                    <a:pt x="3100" y="1581"/>
                    <a:pt x="3161" y="1520"/>
                    <a:pt x="3221" y="1459"/>
                  </a:cubicBezTo>
                  <a:cubicBezTo>
                    <a:pt x="3465" y="912"/>
                    <a:pt x="2796" y="426"/>
                    <a:pt x="2371" y="244"/>
                  </a:cubicBezTo>
                  <a:cubicBezTo>
                    <a:pt x="1702" y="1"/>
                    <a:pt x="973" y="1"/>
                    <a:pt x="304" y="244"/>
                  </a:cubicBezTo>
                  <a:cubicBezTo>
                    <a:pt x="0" y="305"/>
                    <a:pt x="61" y="791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20"/>
            <p:cNvSpPr/>
            <p:nvPr/>
          </p:nvSpPr>
          <p:spPr>
            <a:xfrm>
              <a:off x="6685650" y="4157163"/>
              <a:ext cx="86650" cy="41050"/>
            </a:xfrm>
            <a:custGeom>
              <a:avLst/>
              <a:gdLst/>
              <a:ahLst/>
              <a:cxnLst/>
              <a:rect l="l" t="t" r="r" b="b"/>
              <a:pathLst>
                <a:path w="3466" h="1642" extrusionOk="0">
                  <a:moveTo>
                    <a:pt x="366" y="790"/>
                  </a:moveTo>
                  <a:cubicBezTo>
                    <a:pt x="913" y="790"/>
                    <a:pt x="1399" y="851"/>
                    <a:pt x="1885" y="1034"/>
                  </a:cubicBezTo>
                  <a:cubicBezTo>
                    <a:pt x="2310" y="1216"/>
                    <a:pt x="2493" y="1641"/>
                    <a:pt x="2979" y="1641"/>
                  </a:cubicBezTo>
                  <a:cubicBezTo>
                    <a:pt x="3100" y="1641"/>
                    <a:pt x="3161" y="1581"/>
                    <a:pt x="3222" y="1459"/>
                  </a:cubicBezTo>
                  <a:cubicBezTo>
                    <a:pt x="3465" y="912"/>
                    <a:pt x="2797" y="42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04"/>
                    <a:pt x="62" y="790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20"/>
            <p:cNvSpPr/>
            <p:nvPr/>
          </p:nvSpPr>
          <p:spPr>
            <a:xfrm>
              <a:off x="7027525" y="45628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3" y="304"/>
                  </a:cubicBezTo>
                  <a:cubicBezTo>
                    <a:pt x="0" y="426"/>
                    <a:pt x="122" y="790"/>
                    <a:pt x="365" y="790"/>
                  </a:cubicBezTo>
                  <a:cubicBezTo>
                    <a:pt x="851" y="790"/>
                    <a:pt x="1398" y="851"/>
                    <a:pt x="1884" y="1033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039" y="1641"/>
                    <a:pt x="3160" y="1580"/>
                    <a:pt x="3221" y="1459"/>
                  </a:cubicBezTo>
                  <a:cubicBezTo>
                    <a:pt x="3404" y="973"/>
                    <a:pt x="2735" y="486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33" name="Google Shape;1933;p20"/>
          <p:cNvGrpSpPr/>
          <p:nvPr/>
        </p:nvGrpSpPr>
        <p:grpSpPr>
          <a:xfrm rot="1161603">
            <a:off x="11298280" y="3982869"/>
            <a:ext cx="1441953" cy="1408819"/>
            <a:chOff x="1965175" y="226275"/>
            <a:chExt cx="1302250" cy="1272325"/>
          </a:xfrm>
        </p:grpSpPr>
        <p:sp>
          <p:nvSpPr>
            <p:cNvPr id="1934" name="Google Shape;1934;p20"/>
            <p:cNvSpPr/>
            <p:nvPr/>
          </p:nvSpPr>
          <p:spPr>
            <a:xfrm>
              <a:off x="2529675" y="995125"/>
              <a:ext cx="203150" cy="203150"/>
            </a:xfrm>
            <a:custGeom>
              <a:avLst/>
              <a:gdLst/>
              <a:ahLst/>
              <a:cxnLst/>
              <a:rect l="l" t="t" r="r" b="b"/>
              <a:pathLst>
                <a:path w="8126" h="8126" extrusionOk="0">
                  <a:moveTo>
                    <a:pt x="4238" y="7129"/>
                  </a:moveTo>
                  <a:cubicBezTo>
                    <a:pt x="5384" y="7129"/>
                    <a:pt x="6381" y="6082"/>
                    <a:pt x="6879" y="4886"/>
                  </a:cubicBezTo>
                  <a:cubicBezTo>
                    <a:pt x="7029" y="4437"/>
                    <a:pt x="7129" y="3989"/>
                    <a:pt x="7129" y="3540"/>
                  </a:cubicBezTo>
                  <a:lnTo>
                    <a:pt x="7129" y="3540"/>
                  </a:lnTo>
                  <a:cubicBezTo>
                    <a:pt x="7129" y="3141"/>
                    <a:pt x="7079" y="2742"/>
                    <a:pt x="6879" y="2394"/>
                  </a:cubicBezTo>
                  <a:cubicBezTo>
                    <a:pt x="6530" y="1596"/>
                    <a:pt x="5633" y="1048"/>
                    <a:pt x="4038" y="1098"/>
                  </a:cubicBezTo>
                  <a:cubicBezTo>
                    <a:pt x="2393" y="1147"/>
                    <a:pt x="1546" y="1696"/>
                    <a:pt x="1247" y="2543"/>
                  </a:cubicBezTo>
                  <a:cubicBezTo>
                    <a:pt x="1097" y="2892"/>
                    <a:pt x="1047" y="3291"/>
                    <a:pt x="1047" y="3690"/>
                  </a:cubicBezTo>
                  <a:cubicBezTo>
                    <a:pt x="1097" y="4138"/>
                    <a:pt x="1197" y="4587"/>
                    <a:pt x="1396" y="4986"/>
                  </a:cubicBezTo>
                  <a:cubicBezTo>
                    <a:pt x="1945" y="6182"/>
                    <a:pt x="3041" y="7179"/>
                    <a:pt x="4238" y="7129"/>
                  </a:cubicBezTo>
                  <a:close/>
                  <a:moveTo>
                    <a:pt x="7777" y="5235"/>
                  </a:moveTo>
                  <a:cubicBezTo>
                    <a:pt x="7129" y="6730"/>
                    <a:pt x="5833" y="8076"/>
                    <a:pt x="4238" y="8076"/>
                  </a:cubicBezTo>
                  <a:cubicBezTo>
                    <a:pt x="2593" y="8126"/>
                    <a:pt x="1197" y="6880"/>
                    <a:pt x="499" y="5384"/>
                  </a:cubicBezTo>
                  <a:cubicBezTo>
                    <a:pt x="250" y="4886"/>
                    <a:pt x="100" y="4338"/>
                    <a:pt x="51" y="3739"/>
                  </a:cubicBezTo>
                  <a:cubicBezTo>
                    <a:pt x="1" y="3191"/>
                    <a:pt x="100" y="2643"/>
                    <a:pt x="300" y="2144"/>
                  </a:cubicBezTo>
                  <a:cubicBezTo>
                    <a:pt x="748" y="998"/>
                    <a:pt x="1895" y="151"/>
                    <a:pt x="3938" y="101"/>
                  </a:cubicBezTo>
                  <a:cubicBezTo>
                    <a:pt x="5982" y="1"/>
                    <a:pt x="7228" y="799"/>
                    <a:pt x="7777" y="1945"/>
                  </a:cubicBezTo>
                  <a:cubicBezTo>
                    <a:pt x="7976" y="2443"/>
                    <a:pt x="8125" y="2992"/>
                    <a:pt x="8076" y="3540"/>
                  </a:cubicBezTo>
                  <a:lnTo>
                    <a:pt x="8076" y="3540"/>
                  </a:lnTo>
                  <a:cubicBezTo>
                    <a:pt x="8076" y="4138"/>
                    <a:pt x="7976" y="4686"/>
                    <a:pt x="7777" y="5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20"/>
            <p:cNvSpPr/>
            <p:nvPr/>
          </p:nvSpPr>
          <p:spPr>
            <a:xfrm>
              <a:off x="2694175" y="765850"/>
              <a:ext cx="272925" cy="279150"/>
            </a:xfrm>
            <a:custGeom>
              <a:avLst/>
              <a:gdLst/>
              <a:ahLst/>
              <a:cxnLst/>
              <a:rect l="l" t="t" r="r" b="b"/>
              <a:pathLst>
                <a:path w="10917" h="11166" extrusionOk="0">
                  <a:moveTo>
                    <a:pt x="150" y="5234"/>
                  </a:moveTo>
                  <a:cubicBezTo>
                    <a:pt x="449" y="4586"/>
                    <a:pt x="848" y="4038"/>
                    <a:pt x="1246" y="3440"/>
                  </a:cubicBezTo>
                  <a:cubicBezTo>
                    <a:pt x="2193" y="2094"/>
                    <a:pt x="3539" y="1047"/>
                    <a:pt x="5134" y="449"/>
                  </a:cubicBezTo>
                  <a:cubicBezTo>
                    <a:pt x="6630" y="0"/>
                    <a:pt x="8275" y="250"/>
                    <a:pt x="9670" y="1097"/>
                  </a:cubicBezTo>
                  <a:cubicBezTo>
                    <a:pt x="10019" y="1296"/>
                    <a:pt x="10368" y="1546"/>
                    <a:pt x="10717" y="1795"/>
                  </a:cubicBezTo>
                  <a:cubicBezTo>
                    <a:pt x="10866" y="1895"/>
                    <a:pt x="10916" y="2144"/>
                    <a:pt x="10817" y="2293"/>
                  </a:cubicBezTo>
                  <a:cubicBezTo>
                    <a:pt x="10567" y="2692"/>
                    <a:pt x="5234" y="11166"/>
                    <a:pt x="100" y="5683"/>
                  </a:cubicBezTo>
                  <a:cubicBezTo>
                    <a:pt x="0" y="5583"/>
                    <a:pt x="0" y="5384"/>
                    <a:pt x="100" y="5234"/>
                  </a:cubicBezTo>
                  <a:close/>
                  <a:moveTo>
                    <a:pt x="1845" y="3888"/>
                  </a:moveTo>
                  <a:cubicBezTo>
                    <a:pt x="1496" y="4387"/>
                    <a:pt x="1197" y="4835"/>
                    <a:pt x="897" y="5384"/>
                  </a:cubicBezTo>
                  <a:cubicBezTo>
                    <a:pt x="4885" y="9322"/>
                    <a:pt x="9122" y="3539"/>
                    <a:pt x="10069" y="2144"/>
                  </a:cubicBezTo>
                  <a:cubicBezTo>
                    <a:pt x="9820" y="1994"/>
                    <a:pt x="9571" y="1845"/>
                    <a:pt x="9321" y="1695"/>
                  </a:cubicBezTo>
                  <a:cubicBezTo>
                    <a:pt x="8175" y="997"/>
                    <a:pt x="6729" y="798"/>
                    <a:pt x="5384" y="1147"/>
                  </a:cubicBezTo>
                  <a:cubicBezTo>
                    <a:pt x="3938" y="1695"/>
                    <a:pt x="2692" y="2642"/>
                    <a:pt x="1845" y="3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20"/>
            <p:cNvSpPr/>
            <p:nvPr/>
          </p:nvSpPr>
          <p:spPr>
            <a:xfrm>
              <a:off x="2292925" y="787025"/>
              <a:ext cx="261700" cy="257975"/>
            </a:xfrm>
            <a:custGeom>
              <a:avLst/>
              <a:gdLst/>
              <a:ahLst/>
              <a:cxnLst/>
              <a:rect l="l" t="t" r="r" b="b"/>
              <a:pathLst>
                <a:path w="10468" h="10319" extrusionOk="0">
                  <a:moveTo>
                    <a:pt x="9620" y="4437"/>
                  </a:moveTo>
                  <a:cubicBezTo>
                    <a:pt x="9271" y="3988"/>
                    <a:pt x="8972" y="3590"/>
                    <a:pt x="8573" y="3191"/>
                  </a:cubicBezTo>
                  <a:cubicBezTo>
                    <a:pt x="7676" y="2094"/>
                    <a:pt x="6480" y="1347"/>
                    <a:pt x="5084" y="998"/>
                  </a:cubicBezTo>
                  <a:cubicBezTo>
                    <a:pt x="3838" y="748"/>
                    <a:pt x="2542" y="1097"/>
                    <a:pt x="1495" y="1895"/>
                  </a:cubicBezTo>
                  <a:cubicBezTo>
                    <a:pt x="1296" y="1995"/>
                    <a:pt x="1097" y="2144"/>
                    <a:pt x="947" y="2344"/>
                  </a:cubicBezTo>
                  <a:cubicBezTo>
                    <a:pt x="1944" y="3590"/>
                    <a:pt x="6330" y="8375"/>
                    <a:pt x="9620" y="4437"/>
                  </a:cubicBezTo>
                  <a:close/>
                  <a:moveTo>
                    <a:pt x="9122" y="2692"/>
                  </a:moveTo>
                  <a:cubicBezTo>
                    <a:pt x="9570" y="3191"/>
                    <a:pt x="9969" y="3689"/>
                    <a:pt x="10368" y="4188"/>
                  </a:cubicBezTo>
                  <a:cubicBezTo>
                    <a:pt x="10468" y="4337"/>
                    <a:pt x="10468" y="4537"/>
                    <a:pt x="10368" y="4636"/>
                  </a:cubicBezTo>
                  <a:cubicBezTo>
                    <a:pt x="6031" y="10319"/>
                    <a:pt x="150" y="2493"/>
                    <a:pt x="100" y="2493"/>
                  </a:cubicBezTo>
                  <a:cubicBezTo>
                    <a:pt x="0" y="2344"/>
                    <a:pt x="0" y="2144"/>
                    <a:pt x="150" y="1995"/>
                  </a:cubicBezTo>
                  <a:cubicBezTo>
                    <a:pt x="449" y="1745"/>
                    <a:pt x="748" y="1496"/>
                    <a:pt x="1097" y="1247"/>
                  </a:cubicBezTo>
                  <a:cubicBezTo>
                    <a:pt x="2243" y="350"/>
                    <a:pt x="3739" y="1"/>
                    <a:pt x="5234" y="250"/>
                  </a:cubicBezTo>
                  <a:cubicBezTo>
                    <a:pt x="6779" y="649"/>
                    <a:pt x="8125" y="1496"/>
                    <a:pt x="9122" y="26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1965175" y="226275"/>
              <a:ext cx="1302250" cy="1272325"/>
            </a:xfrm>
            <a:custGeom>
              <a:avLst/>
              <a:gdLst/>
              <a:ahLst/>
              <a:cxnLst/>
              <a:rect l="l" t="t" r="r" b="b"/>
              <a:pathLst>
                <a:path w="52090" h="50893" extrusionOk="0">
                  <a:moveTo>
                    <a:pt x="51491" y="1595"/>
                  </a:moveTo>
                  <a:cubicBezTo>
                    <a:pt x="46805" y="100"/>
                    <a:pt x="43067" y="0"/>
                    <a:pt x="40126" y="1695"/>
                  </a:cubicBezTo>
                  <a:cubicBezTo>
                    <a:pt x="38332" y="2742"/>
                    <a:pt x="36836" y="4486"/>
                    <a:pt x="35690" y="6929"/>
                  </a:cubicBezTo>
                  <a:lnTo>
                    <a:pt x="35690" y="6929"/>
                  </a:lnTo>
                  <a:cubicBezTo>
                    <a:pt x="35241" y="7926"/>
                    <a:pt x="34843" y="8973"/>
                    <a:pt x="34544" y="10019"/>
                  </a:cubicBezTo>
                  <a:cubicBezTo>
                    <a:pt x="31752" y="9222"/>
                    <a:pt x="28861" y="8873"/>
                    <a:pt x="25970" y="9022"/>
                  </a:cubicBezTo>
                  <a:cubicBezTo>
                    <a:pt x="23029" y="9022"/>
                    <a:pt x="20138" y="9521"/>
                    <a:pt x="17347" y="10518"/>
                  </a:cubicBezTo>
                  <a:cubicBezTo>
                    <a:pt x="17048" y="9571"/>
                    <a:pt x="16749" y="8723"/>
                    <a:pt x="16350" y="7876"/>
                  </a:cubicBezTo>
                  <a:lnTo>
                    <a:pt x="16350" y="7876"/>
                  </a:lnTo>
                  <a:cubicBezTo>
                    <a:pt x="15204" y="5384"/>
                    <a:pt x="13708" y="3689"/>
                    <a:pt x="11914" y="2592"/>
                  </a:cubicBezTo>
                  <a:cubicBezTo>
                    <a:pt x="9023" y="898"/>
                    <a:pt x="5284" y="997"/>
                    <a:pt x="599" y="2543"/>
                  </a:cubicBezTo>
                  <a:cubicBezTo>
                    <a:pt x="200" y="2642"/>
                    <a:pt x="1" y="3041"/>
                    <a:pt x="101" y="3440"/>
                  </a:cubicBezTo>
                  <a:lnTo>
                    <a:pt x="101" y="3440"/>
                  </a:lnTo>
                  <a:cubicBezTo>
                    <a:pt x="549" y="4935"/>
                    <a:pt x="1048" y="6381"/>
                    <a:pt x="1696" y="7826"/>
                  </a:cubicBezTo>
                  <a:lnTo>
                    <a:pt x="1696" y="7826"/>
                  </a:lnTo>
                  <a:cubicBezTo>
                    <a:pt x="3141" y="11066"/>
                    <a:pt x="5534" y="15353"/>
                    <a:pt x="9073" y="17347"/>
                  </a:cubicBezTo>
                  <a:cubicBezTo>
                    <a:pt x="6580" y="21733"/>
                    <a:pt x="6481" y="26767"/>
                    <a:pt x="6580" y="30107"/>
                  </a:cubicBezTo>
                  <a:cubicBezTo>
                    <a:pt x="6780" y="37684"/>
                    <a:pt x="10518" y="39378"/>
                    <a:pt x="13010" y="40475"/>
                  </a:cubicBezTo>
                  <a:cubicBezTo>
                    <a:pt x="13808" y="40824"/>
                    <a:pt x="14456" y="41123"/>
                    <a:pt x="14506" y="41472"/>
                  </a:cubicBezTo>
                  <a:cubicBezTo>
                    <a:pt x="14855" y="43565"/>
                    <a:pt x="16649" y="46307"/>
                    <a:pt x="19341" y="48251"/>
                  </a:cubicBezTo>
                  <a:cubicBezTo>
                    <a:pt x="21634" y="49995"/>
                    <a:pt x="24425" y="50893"/>
                    <a:pt x="27316" y="50843"/>
                  </a:cubicBezTo>
                  <a:cubicBezTo>
                    <a:pt x="30257" y="50743"/>
                    <a:pt x="33048" y="49646"/>
                    <a:pt x="35291" y="47752"/>
                  </a:cubicBezTo>
                  <a:cubicBezTo>
                    <a:pt x="37883" y="45609"/>
                    <a:pt x="39478" y="42818"/>
                    <a:pt x="39478" y="40724"/>
                  </a:cubicBezTo>
                  <a:cubicBezTo>
                    <a:pt x="39478" y="39976"/>
                    <a:pt x="40126" y="39677"/>
                    <a:pt x="41023" y="39229"/>
                  </a:cubicBezTo>
                  <a:cubicBezTo>
                    <a:pt x="43316" y="38132"/>
                    <a:pt x="46506" y="36587"/>
                    <a:pt x="46257" y="28462"/>
                  </a:cubicBezTo>
                  <a:lnTo>
                    <a:pt x="46257" y="28462"/>
                  </a:lnTo>
                  <a:cubicBezTo>
                    <a:pt x="46157" y="25172"/>
                    <a:pt x="45759" y="20337"/>
                    <a:pt x="43217" y="16300"/>
                  </a:cubicBezTo>
                  <a:cubicBezTo>
                    <a:pt x="46656" y="14206"/>
                    <a:pt x="48999" y="10069"/>
                    <a:pt x="50394" y="6879"/>
                  </a:cubicBezTo>
                  <a:lnTo>
                    <a:pt x="50394" y="6879"/>
                  </a:lnTo>
                  <a:cubicBezTo>
                    <a:pt x="50992" y="5483"/>
                    <a:pt x="51541" y="3988"/>
                    <a:pt x="51939" y="2543"/>
                  </a:cubicBezTo>
                  <a:lnTo>
                    <a:pt x="51939" y="2543"/>
                  </a:lnTo>
                  <a:cubicBezTo>
                    <a:pt x="52089" y="2144"/>
                    <a:pt x="51840" y="1695"/>
                    <a:pt x="51491" y="1595"/>
                  </a:cubicBezTo>
                  <a:close/>
                  <a:moveTo>
                    <a:pt x="37385" y="6879"/>
                  </a:moveTo>
                  <a:cubicBezTo>
                    <a:pt x="38132" y="5284"/>
                    <a:pt x="39379" y="3938"/>
                    <a:pt x="40874" y="2991"/>
                  </a:cubicBezTo>
                  <a:cubicBezTo>
                    <a:pt x="42918" y="1795"/>
                    <a:pt x="45509" y="1645"/>
                    <a:pt x="48650" y="2393"/>
                  </a:cubicBezTo>
                  <a:cubicBezTo>
                    <a:pt x="45759" y="2991"/>
                    <a:pt x="43914" y="5284"/>
                    <a:pt x="42220" y="7826"/>
                  </a:cubicBezTo>
                  <a:lnTo>
                    <a:pt x="42170" y="7826"/>
                  </a:lnTo>
                  <a:cubicBezTo>
                    <a:pt x="41223" y="9321"/>
                    <a:pt x="40176" y="10767"/>
                    <a:pt x="39079" y="12113"/>
                  </a:cubicBezTo>
                  <a:cubicBezTo>
                    <a:pt x="38083" y="11465"/>
                    <a:pt x="37036" y="10917"/>
                    <a:pt x="35939" y="10518"/>
                  </a:cubicBezTo>
                  <a:cubicBezTo>
                    <a:pt x="36288" y="9272"/>
                    <a:pt x="36787" y="8075"/>
                    <a:pt x="37385" y="6879"/>
                  </a:cubicBezTo>
                  <a:close/>
                  <a:moveTo>
                    <a:pt x="11216" y="3888"/>
                  </a:moveTo>
                  <a:cubicBezTo>
                    <a:pt x="12711" y="4835"/>
                    <a:pt x="13957" y="6231"/>
                    <a:pt x="14705" y="7826"/>
                  </a:cubicBezTo>
                  <a:lnTo>
                    <a:pt x="14705" y="7826"/>
                  </a:lnTo>
                  <a:cubicBezTo>
                    <a:pt x="15253" y="8873"/>
                    <a:pt x="15702" y="9969"/>
                    <a:pt x="16051" y="11066"/>
                  </a:cubicBezTo>
                  <a:cubicBezTo>
                    <a:pt x="15453" y="11365"/>
                    <a:pt x="14905" y="11664"/>
                    <a:pt x="14406" y="11963"/>
                  </a:cubicBezTo>
                  <a:cubicBezTo>
                    <a:pt x="13260" y="10568"/>
                    <a:pt x="12063" y="9122"/>
                    <a:pt x="10817" y="7826"/>
                  </a:cubicBezTo>
                  <a:lnTo>
                    <a:pt x="10817" y="7826"/>
                  </a:lnTo>
                  <a:cubicBezTo>
                    <a:pt x="8674" y="5583"/>
                    <a:pt x="6331" y="3789"/>
                    <a:pt x="3490" y="3240"/>
                  </a:cubicBezTo>
                  <a:cubicBezTo>
                    <a:pt x="6630" y="2592"/>
                    <a:pt x="9172" y="2742"/>
                    <a:pt x="11216" y="3888"/>
                  </a:cubicBezTo>
                  <a:close/>
                  <a:moveTo>
                    <a:pt x="3291" y="7876"/>
                  </a:moveTo>
                  <a:lnTo>
                    <a:pt x="3291" y="7876"/>
                  </a:lnTo>
                  <a:cubicBezTo>
                    <a:pt x="2692" y="6530"/>
                    <a:pt x="2144" y="5134"/>
                    <a:pt x="1696" y="3689"/>
                  </a:cubicBezTo>
                  <a:cubicBezTo>
                    <a:pt x="1895" y="3639"/>
                    <a:pt x="2045" y="3589"/>
                    <a:pt x="2244" y="3539"/>
                  </a:cubicBezTo>
                  <a:cubicBezTo>
                    <a:pt x="5334" y="3988"/>
                    <a:pt x="7727" y="5683"/>
                    <a:pt x="9820" y="7876"/>
                  </a:cubicBezTo>
                  <a:lnTo>
                    <a:pt x="9820" y="7876"/>
                  </a:lnTo>
                  <a:cubicBezTo>
                    <a:pt x="11216" y="9272"/>
                    <a:pt x="12462" y="10817"/>
                    <a:pt x="13708" y="12362"/>
                  </a:cubicBezTo>
                  <a:cubicBezTo>
                    <a:pt x="12213" y="13359"/>
                    <a:pt x="10917" y="14655"/>
                    <a:pt x="9870" y="16100"/>
                  </a:cubicBezTo>
                  <a:cubicBezTo>
                    <a:pt x="6879" y="14456"/>
                    <a:pt x="4686" y="10867"/>
                    <a:pt x="3291" y="7876"/>
                  </a:cubicBezTo>
                  <a:close/>
                  <a:moveTo>
                    <a:pt x="44762" y="28512"/>
                  </a:moveTo>
                  <a:lnTo>
                    <a:pt x="44762" y="28512"/>
                  </a:lnTo>
                  <a:cubicBezTo>
                    <a:pt x="45011" y="35690"/>
                    <a:pt x="42270" y="36986"/>
                    <a:pt x="40425" y="37883"/>
                  </a:cubicBezTo>
                  <a:cubicBezTo>
                    <a:pt x="39030" y="38581"/>
                    <a:pt x="38033" y="39079"/>
                    <a:pt x="38033" y="40774"/>
                  </a:cubicBezTo>
                  <a:cubicBezTo>
                    <a:pt x="38033" y="42469"/>
                    <a:pt x="36637" y="44811"/>
                    <a:pt x="34394" y="46656"/>
                  </a:cubicBezTo>
                  <a:cubicBezTo>
                    <a:pt x="32400" y="48301"/>
                    <a:pt x="29858" y="49297"/>
                    <a:pt x="27266" y="49397"/>
                  </a:cubicBezTo>
                  <a:cubicBezTo>
                    <a:pt x="24724" y="49397"/>
                    <a:pt x="22232" y="48600"/>
                    <a:pt x="20238" y="47104"/>
                  </a:cubicBezTo>
                  <a:cubicBezTo>
                    <a:pt x="17845" y="45360"/>
                    <a:pt x="16300" y="43017"/>
                    <a:pt x="16001" y="41223"/>
                  </a:cubicBezTo>
                  <a:cubicBezTo>
                    <a:pt x="15802" y="40126"/>
                    <a:pt x="14855" y="39677"/>
                    <a:pt x="13609" y="39129"/>
                  </a:cubicBezTo>
                  <a:cubicBezTo>
                    <a:pt x="11515" y="38182"/>
                    <a:pt x="8275" y="36736"/>
                    <a:pt x="8076" y="30057"/>
                  </a:cubicBezTo>
                  <a:cubicBezTo>
                    <a:pt x="7976" y="26867"/>
                    <a:pt x="8126" y="22032"/>
                    <a:pt x="10468" y="17995"/>
                  </a:cubicBezTo>
                  <a:lnTo>
                    <a:pt x="10468" y="17995"/>
                  </a:lnTo>
                  <a:cubicBezTo>
                    <a:pt x="10668" y="17596"/>
                    <a:pt x="10967" y="17147"/>
                    <a:pt x="11266" y="16748"/>
                  </a:cubicBezTo>
                  <a:cubicBezTo>
                    <a:pt x="12612" y="14954"/>
                    <a:pt x="14406" y="13508"/>
                    <a:pt x="16450" y="12561"/>
                  </a:cubicBezTo>
                  <a:cubicBezTo>
                    <a:pt x="16849" y="12312"/>
                    <a:pt x="17297" y="12163"/>
                    <a:pt x="17796" y="11963"/>
                  </a:cubicBezTo>
                  <a:cubicBezTo>
                    <a:pt x="20437" y="11016"/>
                    <a:pt x="23229" y="10518"/>
                    <a:pt x="26020" y="10518"/>
                  </a:cubicBezTo>
                  <a:cubicBezTo>
                    <a:pt x="28761" y="10368"/>
                    <a:pt x="31503" y="10717"/>
                    <a:pt x="34195" y="11465"/>
                  </a:cubicBezTo>
                  <a:cubicBezTo>
                    <a:pt x="34643" y="11614"/>
                    <a:pt x="35142" y="11764"/>
                    <a:pt x="35590" y="11913"/>
                  </a:cubicBezTo>
                  <a:cubicBezTo>
                    <a:pt x="37684" y="12761"/>
                    <a:pt x="39528" y="14057"/>
                    <a:pt x="41023" y="15801"/>
                  </a:cubicBezTo>
                  <a:cubicBezTo>
                    <a:pt x="41322" y="16150"/>
                    <a:pt x="41572" y="16499"/>
                    <a:pt x="41821" y="16898"/>
                  </a:cubicBezTo>
                  <a:lnTo>
                    <a:pt x="41921" y="16998"/>
                  </a:lnTo>
                  <a:cubicBezTo>
                    <a:pt x="44313" y="20736"/>
                    <a:pt x="44662" y="25372"/>
                    <a:pt x="44762" y="28512"/>
                  </a:cubicBezTo>
                  <a:close/>
                  <a:moveTo>
                    <a:pt x="48749" y="6929"/>
                  </a:moveTo>
                  <a:cubicBezTo>
                    <a:pt x="47404" y="9920"/>
                    <a:pt x="45310" y="13409"/>
                    <a:pt x="42369" y="15153"/>
                  </a:cubicBezTo>
                  <a:cubicBezTo>
                    <a:pt x="41572" y="14156"/>
                    <a:pt x="40674" y="13259"/>
                    <a:pt x="39628" y="12512"/>
                  </a:cubicBezTo>
                  <a:cubicBezTo>
                    <a:pt x="40774" y="11066"/>
                    <a:pt x="41771" y="9571"/>
                    <a:pt x="42718" y="7976"/>
                  </a:cubicBezTo>
                  <a:lnTo>
                    <a:pt x="42718" y="7976"/>
                  </a:lnTo>
                  <a:cubicBezTo>
                    <a:pt x="43067" y="7378"/>
                    <a:pt x="43466" y="6779"/>
                    <a:pt x="43914" y="6231"/>
                  </a:cubicBezTo>
                  <a:cubicBezTo>
                    <a:pt x="45609" y="3888"/>
                    <a:pt x="47752" y="3639"/>
                    <a:pt x="49946" y="2692"/>
                  </a:cubicBezTo>
                  <a:lnTo>
                    <a:pt x="50295" y="2792"/>
                  </a:lnTo>
                  <a:cubicBezTo>
                    <a:pt x="49846" y="4237"/>
                    <a:pt x="49348" y="5583"/>
                    <a:pt x="48700" y="6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2739025" y="671150"/>
              <a:ext cx="198175" cy="81025"/>
            </a:xfrm>
            <a:custGeom>
              <a:avLst/>
              <a:gdLst/>
              <a:ahLst/>
              <a:cxnLst/>
              <a:rect l="l" t="t" r="r" b="b"/>
              <a:pathLst>
                <a:path w="7927" h="3241" extrusionOk="0">
                  <a:moveTo>
                    <a:pt x="7876" y="1944"/>
                  </a:moveTo>
                  <a:cubicBezTo>
                    <a:pt x="5882" y="0"/>
                    <a:pt x="1646" y="349"/>
                    <a:pt x="100" y="2792"/>
                  </a:cubicBezTo>
                  <a:cubicBezTo>
                    <a:pt x="1" y="2991"/>
                    <a:pt x="200" y="3240"/>
                    <a:pt x="449" y="3190"/>
                  </a:cubicBezTo>
                  <a:cubicBezTo>
                    <a:pt x="2942" y="2393"/>
                    <a:pt x="4985" y="798"/>
                    <a:pt x="7727" y="2094"/>
                  </a:cubicBezTo>
                  <a:cubicBezTo>
                    <a:pt x="7826" y="2144"/>
                    <a:pt x="7926" y="1994"/>
                    <a:pt x="7876" y="19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2301650" y="698550"/>
              <a:ext cx="205625" cy="63575"/>
            </a:xfrm>
            <a:custGeom>
              <a:avLst/>
              <a:gdLst/>
              <a:ahLst/>
              <a:cxnLst/>
              <a:rect l="l" t="t" r="r" b="b"/>
              <a:pathLst>
                <a:path w="8225" h="2543" extrusionOk="0">
                  <a:moveTo>
                    <a:pt x="150" y="1696"/>
                  </a:moveTo>
                  <a:cubicBezTo>
                    <a:pt x="1396" y="998"/>
                    <a:pt x="2891" y="748"/>
                    <a:pt x="4337" y="1048"/>
                  </a:cubicBezTo>
                  <a:cubicBezTo>
                    <a:pt x="5583" y="1247"/>
                    <a:pt x="6580" y="2094"/>
                    <a:pt x="7776" y="2493"/>
                  </a:cubicBezTo>
                  <a:cubicBezTo>
                    <a:pt x="8025" y="2543"/>
                    <a:pt x="8224" y="2244"/>
                    <a:pt x="8075" y="2044"/>
                  </a:cubicBezTo>
                  <a:cubicBezTo>
                    <a:pt x="7327" y="798"/>
                    <a:pt x="5682" y="300"/>
                    <a:pt x="4386" y="150"/>
                  </a:cubicBezTo>
                  <a:cubicBezTo>
                    <a:pt x="2791" y="1"/>
                    <a:pt x="1246" y="499"/>
                    <a:pt x="50" y="1596"/>
                  </a:cubicBezTo>
                  <a:cubicBezTo>
                    <a:pt x="0" y="1646"/>
                    <a:pt x="50" y="1745"/>
                    <a:pt x="150" y="16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2917225" y="988900"/>
              <a:ext cx="154550" cy="225575"/>
            </a:xfrm>
            <a:custGeom>
              <a:avLst/>
              <a:gdLst/>
              <a:ahLst/>
              <a:cxnLst/>
              <a:rect l="l" t="t" r="r" b="b"/>
              <a:pathLst>
                <a:path w="6182" h="9023" extrusionOk="0">
                  <a:moveTo>
                    <a:pt x="5633" y="51"/>
                  </a:moveTo>
                  <a:cubicBezTo>
                    <a:pt x="5035" y="1596"/>
                    <a:pt x="5135" y="3390"/>
                    <a:pt x="4437" y="4935"/>
                  </a:cubicBezTo>
                  <a:cubicBezTo>
                    <a:pt x="3589" y="6979"/>
                    <a:pt x="1745" y="7777"/>
                    <a:pt x="100" y="8923"/>
                  </a:cubicBezTo>
                  <a:cubicBezTo>
                    <a:pt x="1" y="8923"/>
                    <a:pt x="50" y="9023"/>
                    <a:pt x="150" y="9023"/>
                  </a:cubicBezTo>
                  <a:cubicBezTo>
                    <a:pt x="1895" y="8624"/>
                    <a:pt x="3240" y="7328"/>
                    <a:pt x="4287" y="5733"/>
                  </a:cubicBezTo>
                  <a:cubicBezTo>
                    <a:pt x="5284" y="4287"/>
                    <a:pt x="6181" y="1895"/>
                    <a:pt x="5733" y="51"/>
                  </a:cubicBezTo>
                  <a:cubicBezTo>
                    <a:pt x="5733" y="1"/>
                    <a:pt x="5683" y="1"/>
                    <a:pt x="5633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20"/>
            <p:cNvSpPr/>
            <p:nvPr/>
          </p:nvSpPr>
          <p:spPr>
            <a:xfrm>
              <a:off x="2180775" y="1005100"/>
              <a:ext cx="171975" cy="163275"/>
            </a:xfrm>
            <a:custGeom>
              <a:avLst/>
              <a:gdLst/>
              <a:ahLst/>
              <a:cxnLst/>
              <a:rect l="l" t="t" r="r" b="b"/>
              <a:pathLst>
                <a:path w="6879" h="6531" extrusionOk="0">
                  <a:moveTo>
                    <a:pt x="150" y="200"/>
                  </a:moveTo>
                  <a:cubicBezTo>
                    <a:pt x="0" y="3939"/>
                    <a:pt x="3539" y="6381"/>
                    <a:pt x="6729" y="6531"/>
                  </a:cubicBezTo>
                  <a:cubicBezTo>
                    <a:pt x="6829" y="6531"/>
                    <a:pt x="6879" y="6381"/>
                    <a:pt x="6779" y="6331"/>
                  </a:cubicBezTo>
                  <a:cubicBezTo>
                    <a:pt x="5583" y="5534"/>
                    <a:pt x="4187" y="5284"/>
                    <a:pt x="2991" y="4636"/>
                  </a:cubicBezTo>
                  <a:cubicBezTo>
                    <a:pt x="1346" y="3739"/>
                    <a:pt x="349" y="2044"/>
                    <a:pt x="399" y="200"/>
                  </a:cubicBezTo>
                  <a:cubicBezTo>
                    <a:pt x="399" y="1"/>
                    <a:pt x="150" y="1"/>
                    <a:pt x="1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20"/>
            <p:cNvSpPr/>
            <p:nvPr/>
          </p:nvSpPr>
          <p:spPr>
            <a:xfrm>
              <a:off x="2744025" y="514125"/>
              <a:ext cx="194400" cy="102200"/>
            </a:xfrm>
            <a:custGeom>
              <a:avLst/>
              <a:gdLst/>
              <a:ahLst/>
              <a:cxnLst/>
              <a:rect l="l" t="t" r="r" b="b"/>
              <a:pathLst>
                <a:path w="7776" h="4088" extrusionOk="0">
                  <a:moveTo>
                    <a:pt x="0" y="150"/>
                  </a:moveTo>
                  <a:cubicBezTo>
                    <a:pt x="1495" y="250"/>
                    <a:pt x="2941" y="699"/>
                    <a:pt x="4237" y="1496"/>
                  </a:cubicBezTo>
                  <a:cubicBezTo>
                    <a:pt x="5483" y="2194"/>
                    <a:pt x="6330" y="3340"/>
                    <a:pt x="7477" y="4038"/>
                  </a:cubicBezTo>
                  <a:cubicBezTo>
                    <a:pt x="7626" y="4088"/>
                    <a:pt x="7776" y="3988"/>
                    <a:pt x="7726" y="3839"/>
                  </a:cubicBezTo>
                  <a:cubicBezTo>
                    <a:pt x="7228" y="2543"/>
                    <a:pt x="5533" y="1695"/>
                    <a:pt x="4436" y="1097"/>
                  </a:cubicBezTo>
                  <a:cubicBezTo>
                    <a:pt x="3090" y="350"/>
                    <a:pt x="1545" y="1"/>
                    <a:pt x="0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20"/>
            <p:cNvSpPr/>
            <p:nvPr/>
          </p:nvSpPr>
          <p:spPr>
            <a:xfrm>
              <a:off x="2959600" y="636250"/>
              <a:ext cx="29925" cy="42400"/>
            </a:xfrm>
            <a:custGeom>
              <a:avLst/>
              <a:gdLst/>
              <a:ahLst/>
              <a:cxnLst/>
              <a:rect l="l" t="t" r="r" b="b"/>
              <a:pathLst>
                <a:path w="1197" h="1696" extrusionOk="0">
                  <a:moveTo>
                    <a:pt x="50" y="200"/>
                  </a:moveTo>
                  <a:cubicBezTo>
                    <a:pt x="249" y="698"/>
                    <a:pt x="499" y="1546"/>
                    <a:pt x="1047" y="1695"/>
                  </a:cubicBezTo>
                  <a:cubicBezTo>
                    <a:pt x="1147" y="1695"/>
                    <a:pt x="1197" y="1645"/>
                    <a:pt x="1197" y="1596"/>
                  </a:cubicBezTo>
                  <a:cubicBezTo>
                    <a:pt x="1197" y="997"/>
                    <a:pt x="549" y="449"/>
                    <a:pt x="200" y="50"/>
                  </a:cubicBezTo>
                  <a:cubicBezTo>
                    <a:pt x="150" y="1"/>
                    <a:pt x="0" y="100"/>
                    <a:pt x="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20"/>
            <p:cNvSpPr/>
            <p:nvPr/>
          </p:nvSpPr>
          <p:spPr>
            <a:xfrm>
              <a:off x="2672975" y="1044975"/>
              <a:ext cx="24950" cy="72300"/>
            </a:xfrm>
            <a:custGeom>
              <a:avLst/>
              <a:gdLst/>
              <a:ahLst/>
              <a:cxnLst/>
              <a:rect l="l" t="t" r="r" b="b"/>
              <a:pathLst>
                <a:path w="998" h="2892" extrusionOk="0">
                  <a:moveTo>
                    <a:pt x="1" y="1"/>
                  </a:moveTo>
                  <a:cubicBezTo>
                    <a:pt x="200" y="449"/>
                    <a:pt x="400" y="848"/>
                    <a:pt x="499" y="1297"/>
                  </a:cubicBezTo>
                  <a:cubicBezTo>
                    <a:pt x="599" y="1795"/>
                    <a:pt x="300" y="2294"/>
                    <a:pt x="400" y="2742"/>
                  </a:cubicBezTo>
                  <a:cubicBezTo>
                    <a:pt x="449" y="2842"/>
                    <a:pt x="549" y="2892"/>
                    <a:pt x="599" y="2842"/>
                  </a:cubicBezTo>
                  <a:cubicBezTo>
                    <a:pt x="998" y="2593"/>
                    <a:pt x="948" y="1995"/>
                    <a:pt x="848" y="1596"/>
                  </a:cubicBezTo>
                  <a:cubicBezTo>
                    <a:pt x="749" y="998"/>
                    <a:pt x="449" y="449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20"/>
            <p:cNvSpPr/>
            <p:nvPr/>
          </p:nvSpPr>
          <p:spPr>
            <a:xfrm>
              <a:off x="2594475" y="1336575"/>
              <a:ext cx="1275" cy="2525"/>
            </a:xfrm>
            <a:custGeom>
              <a:avLst/>
              <a:gdLst/>
              <a:ahLst/>
              <a:cxnLst/>
              <a:rect l="l" t="t" r="r" b="b"/>
              <a:pathLst>
                <a:path w="51" h="101" extrusionOk="0">
                  <a:moveTo>
                    <a:pt x="50" y="100"/>
                  </a:moveTo>
                  <a:cubicBezTo>
                    <a:pt x="50" y="50"/>
                    <a:pt x="50" y="50"/>
                    <a:pt x="50" y="1"/>
                  </a:cubicBezTo>
                  <a:lnTo>
                    <a:pt x="1" y="1"/>
                  </a:lnTo>
                  <a:cubicBezTo>
                    <a:pt x="1" y="50"/>
                    <a:pt x="1" y="50"/>
                    <a:pt x="1" y="100"/>
                  </a:cubicBezTo>
                  <a:cubicBezTo>
                    <a:pt x="1" y="100"/>
                    <a:pt x="50" y="100"/>
                    <a:pt x="50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20"/>
            <p:cNvSpPr/>
            <p:nvPr/>
          </p:nvSpPr>
          <p:spPr>
            <a:xfrm>
              <a:off x="2356475" y="810700"/>
              <a:ext cx="64825" cy="18725"/>
            </a:xfrm>
            <a:custGeom>
              <a:avLst/>
              <a:gdLst/>
              <a:ahLst/>
              <a:cxnLst/>
              <a:rect l="l" t="t" r="r" b="b"/>
              <a:pathLst>
                <a:path w="2593" h="749" extrusionOk="0">
                  <a:moveTo>
                    <a:pt x="50" y="699"/>
                  </a:moveTo>
                  <a:cubicBezTo>
                    <a:pt x="499" y="499"/>
                    <a:pt x="997" y="400"/>
                    <a:pt x="1496" y="499"/>
                  </a:cubicBezTo>
                  <a:cubicBezTo>
                    <a:pt x="1844" y="499"/>
                    <a:pt x="2144" y="749"/>
                    <a:pt x="2492" y="749"/>
                  </a:cubicBezTo>
                  <a:cubicBezTo>
                    <a:pt x="2542" y="749"/>
                    <a:pt x="2592" y="649"/>
                    <a:pt x="2542" y="599"/>
                  </a:cubicBezTo>
                  <a:cubicBezTo>
                    <a:pt x="1894" y="1"/>
                    <a:pt x="748" y="300"/>
                    <a:pt x="50" y="599"/>
                  </a:cubicBezTo>
                  <a:cubicBezTo>
                    <a:pt x="0" y="649"/>
                    <a:pt x="0" y="699"/>
                    <a:pt x="50" y="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20"/>
            <p:cNvSpPr/>
            <p:nvPr/>
          </p:nvSpPr>
          <p:spPr>
            <a:xfrm>
              <a:off x="2831250" y="792025"/>
              <a:ext cx="82250" cy="24950"/>
            </a:xfrm>
            <a:custGeom>
              <a:avLst/>
              <a:gdLst/>
              <a:ahLst/>
              <a:cxnLst/>
              <a:rect l="l" t="t" r="r" b="b"/>
              <a:pathLst>
                <a:path w="3290" h="998" extrusionOk="0">
                  <a:moveTo>
                    <a:pt x="3240" y="897"/>
                  </a:moveTo>
                  <a:cubicBezTo>
                    <a:pt x="2642" y="100"/>
                    <a:pt x="748" y="0"/>
                    <a:pt x="50" y="698"/>
                  </a:cubicBezTo>
                  <a:cubicBezTo>
                    <a:pt x="0" y="748"/>
                    <a:pt x="0" y="848"/>
                    <a:pt x="100" y="848"/>
                  </a:cubicBezTo>
                  <a:cubicBezTo>
                    <a:pt x="549" y="848"/>
                    <a:pt x="947" y="798"/>
                    <a:pt x="1346" y="648"/>
                  </a:cubicBezTo>
                  <a:cubicBezTo>
                    <a:pt x="1994" y="648"/>
                    <a:pt x="2592" y="748"/>
                    <a:pt x="3190" y="997"/>
                  </a:cubicBezTo>
                  <a:cubicBezTo>
                    <a:pt x="3240" y="997"/>
                    <a:pt x="3290" y="897"/>
                    <a:pt x="3240" y="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20"/>
            <p:cNvSpPr/>
            <p:nvPr/>
          </p:nvSpPr>
          <p:spPr>
            <a:xfrm>
              <a:off x="2545875" y="836875"/>
              <a:ext cx="46125" cy="24950"/>
            </a:xfrm>
            <a:custGeom>
              <a:avLst/>
              <a:gdLst/>
              <a:ahLst/>
              <a:cxnLst/>
              <a:rect l="l" t="t" r="r" b="b"/>
              <a:pathLst>
                <a:path w="1845" h="998" extrusionOk="0">
                  <a:moveTo>
                    <a:pt x="1745" y="748"/>
                  </a:moveTo>
                  <a:cubicBezTo>
                    <a:pt x="1147" y="748"/>
                    <a:pt x="748" y="200"/>
                    <a:pt x="200" y="50"/>
                  </a:cubicBezTo>
                  <a:cubicBezTo>
                    <a:pt x="100" y="1"/>
                    <a:pt x="1" y="100"/>
                    <a:pt x="51" y="200"/>
                  </a:cubicBezTo>
                  <a:cubicBezTo>
                    <a:pt x="150" y="549"/>
                    <a:pt x="399" y="748"/>
                    <a:pt x="748" y="848"/>
                  </a:cubicBezTo>
                  <a:cubicBezTo>
                    <a:pt x="1097" y="998"/>
                    <a:pt x="1446" y="998"/>
                    <a:pt x="1745" y="898"/>
                  </a:cubicBezTo>
                  <a:cubicBezTo>
                    <a:pt x="1845" y="898"/>
                    <a:pt x="1845" y="748"/>
                    <a:pt x="1745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20"/>
            <p:cNvSpPr/>
            <p:nvPr/>
          </p:nvSpPr>
          <p:spPr>
            <a:xfrm>
              <a:off x="2658025" y="831900"/>
              <a:ext cx="43650" cy="28675"/>
            </a:xfrm>
            <a:custGeom>
              <a:avLst/>
              <a:gdLst/>
              <a:ahLst/>
              <a:cxnLst/>
              <a:rect l="l" t="t" r="r" b="b"/>
              <a:pathLst>
                <a:path w="1746" h="1147" extrusionOk="0">
                  <a:moveTo>
                    <a:pt x="1" y="1047"/>
                  </a:moveTo>
                  <a:cubicBezTo>
                    <a:pt x="599" y="1147"/>
                    <a:pt x="1646" y="1147"/>
                    <a:pt x="1745" y="249"/>
                  </a:cubicBezTo>
                  <a:cubicBezTo>
                    <a:pt x="1745" y="150"/>
                    <a:pt x="1646" y="0"/>
                    <a:pt x="1546" y="50"/>
                  </a:cubicBezTo>
                  <a:cubicBezTo>
                    <a:pt x="998" y="299"/>
                    <a:pt x="699" y="997"/>
                    <a:pt x="1" y="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20"/>
            <p:cNvSpPr/>
            <p:nvPr/>
          </p:nvSpPr>
          <p:spPr>
            <a:xfrm>
              <a:off x="2423750" y="1057450"/>
              <a:ext cx="214375" cy="216850"/>
            </a:xfrm>
            <a:custGeom>
              <a:avLst/>
              <a:gdLst/>
              <a:ahLst/>
              <a:cxnLst/>
              <a:rect l="l" t="t" r="r" b="b"/>
              <a:pathLst>
                <a:path w="8575" h="8674" extrusionOk="0">
                  <a:moveTo>
                    <a:pt x="2792" y="0"/>
                  </a:moveTo>
                  <a:cubicBezTo>
                    <a:pt x="1446" y="349"/>
                    <a:pt x="200" y="2044"/>
                    <a:pt x="101" y="3539"/>
                  </a:cubicBezTo>
                  <a:cubicBezTo>
                    <a:pt x="1" y="4885"/>
                    <a:pt x="599" y="6131"/>
                    <a:pt x="1646" y="6929"/>
                  </a:cubicBezTo>
                  <a:cubicBezTo>
                    <a:pt x="3889" y="8673"/>
                    <a:pt x="7527" y="8474"/>
                    <a:pt x="8524" y="5284"/>
                  </a:cubicBezTo>
                  <a:cubicBezTo>
                    <a:pt x="8574" y="4935"/>
                    <a:pt x="8126" y="4686"/>
                    <a:pt x="7926" y="5035"/>
                  </a:cubicBezTo>
                  <a:cubicBezTo>
                    <a:pt x="7228" y="6181"/>
                    <a:pt x="6580" y="6979"/>
                    <a:pt x="5284" y="7278"/>
                  </a:cubicBezTo>
                  <a:cubicBezTo>
                    <a:pt x="4138" y="7477"/>
                    <a:pt x="2992" y="7178"/>
                    <a:pt x="2094" y="6480"/>
                  </a:cubicBezTo>
                  <a:cubicBezTo>
                    <a:pt x="1147" y="5832"/>
                    <a:pt x="649" y="4785"/>
                    <a:pt x="649" y="3689"/>
                  </a:cubicBezTo>
                  <a:cubicBezTo>
                    <a:pt x="649" y="2044"/>
                    <a:pt x="2094" y="1246"/>
                    <a:pt x="2842" y="50"/>
                  </a:cubicBezTo>
                  <a:cubicBezTo>
                    <a:pt x="2842" y="0"/>
                    <a:pt x="2842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20"/>
            <p:cNvSpPr/>
            <p:nvPr/>
          </p:nvSpPr>
          <p:spPr>
            <a:xfrm>
              <a:off x="2616900" y="1037500"/>
              <a:ext cx="239300" cy="210625"/>
            </a:xfrm>
            <a:custGeom>
              <a:avLst/>
              <a:gdLst/>
              <a:ahLst/>
              <a:cxnLst/>
              <a:rect l="l" t="t" r="r" b="b"/>
              <a:pathLst>
                <a:path w="9572" h="8425" extrusionOk="0">
                  <a:moveTo>
                    <a:pt x="5932" y="300"/>
                  </a:moveTo>
                  <a:cubicBezTo>
                    <a:pt x="6879" y="1247"/>
                    <a:pt x="7777" y="1795"/>
                    <a:pt x="8126" y="3241"/>
                  </a:cubicBezTo>
                  <a:cubicBezTo>
                    <a:pt x="8425" y="4337"/>
                    <a:pt x="8076" y="5484"/>
                    <a:pt x="7328" y="6331"/>
                  </a:cubicBezTo>
                  <a:cubicBezTo>
                    <a:pt x="6531" y="7178"/>
                    <a:pt x="5484" y="7627"/>
                    <a:pt x="4337" y="7677"/>
                  </a:cubicBezTo>
                  <a:cubicBezTo>
                    <a:pt x="3590" y="7627"/>
                    <a:pt x="2892" y="7478"/>
                    <a:pt x="2244" y="7129"/>
                  </a:cubicBezTo>
                  <a:cubicBezTo>
                    <a:pt x="1546" y="6780"/>
                    <a:pt x="1048" y="6132"/>
                    <a:pt x="400" y="5833"/>
                  </a:cubicBezTo>
                  <a:cubicBezTo>
                    <a:pt x="150" y="5733"/>
                    <a:pt x="1" y="5932"/>
                    <a:pt x="101" y="6182"/>
                  </a:cubicBezTo>
                  <a:cubicBezTo>
                    <a:pt x="699" y="7577"/>
                    <a:pt x="2742" y="8325"/>
                    <a:pt x="4138" y="8425"/>
                  </a:cubicBezTo>
                  <a:cubicBezTo>
                    <a:pt x="5484" y="8425"/>
                    <a:pt x="6830" y="7826"/>
                    <a:pt x="7677" y="6730"/>
                  </a:cubicBezTo>
                  <a:cubicBezTo>
                    <a:pt x="9571" y="4587"/>
                    <a:pt x="8873" y="798"/>
                    <a:pt x="6032" y="100"/>
                  </a:cubicBezTo>
                  <a:cubicBezTo>
                    <a:pt x="5883" y="1"/>
                    <a:pt x="5783" y="250"/>
                    <a:pt x="5932" y="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20"/>
            <p:cNvSpPr/>
            <p:nvPr/>
          </p:nvSpPr>
          <p:spPr>
            <a:xfrm>
              <a:off x="2549625" y="1231900"/>
              <a:ext cx="181950" cy="153300"/>
            </a:xfrm>
            <a:custGeom>
              <a:avLst/>
              <a:gdLst/>
              <a:ahLst/>
              <a:cxnLst/>
              <a:rect l="l" t="t" r="r" b="b"/>
              <a:pathLst>
                <a:path w="7278" h="6132" extrusionOk="0">
                  <a:moveTo>
                    <a:pt x="50" y="848"/>
                  </a:moveTo>
                  <a:cubicBezTo>
                    <a:pt x="249" y="2393"/>
                    <a:pt x="1695" y="6132"/>
                    <a:pt x="3539" y="6032"/>
                  </a:cubicBezTo>
                  <a:cubicBezTo>
                    <a:pt x="5633" y="5932"/>
                    <a:pt x="7228" y="2294"/>
                    <a:pt x="7278" y="250"/>
                  </a:cubicBezTo>
                  <a:cubicBezTo>
                    <a:pt x="7278" y="50"/>
                    <a:pt x="6979" y="1"/>
                    <a:pt x="6929" y="150"/>
                  </a:cubicBezTo>
                  <a:cubicBezTo>
                    <a:pt x="6231" y="1994"/>
                    <a:pt x="5932" y="4736"/>
                    <a:pt x="3938" y="5484"/>
                  </a:cubicBezTo>
                  <a:cubicBezTo>
                    <a:pt x="2144" y="6132"/>
                    <a:pt x="848" y="1994"/>
                    <a:pt x="299" y="748"/>
                  </a:cubicBezTo>
                  <a:cubicBezTo>
                    <a:pt x="249" y="599"/>
                    <a:pt x="0" y="748"/>
                    <a:pt x="50" y="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20"/>
            <p:cNvSpPr/>
            <p:nvPr/>
          </p:nvSpPr>
          <p:spPr>
            <a:xfrm>
              <a:off x="2572050" y="1283000"/>
              <a:ext cx="120900" cy="61075"/>
            </a:xfrm>
            <a:custGeom>
              <a:avLst/>
              <a:gdLst/>
              <a:ahLst/>
              <a:cxnLst/>
              <a:rect l="l" t="t" r="r" b="b"/>
              <a:pathLst>
                <a:path w="4836" h="2443" extrusionOk="0">
                  <a:moveTo>
                    <a:pt x="947" y="2243"/>
                  </a:moveTo>
                  <a:cubicBezTo>
                    <a:pt x="848" y="1346"/>
                    <a:pt x="1446" y="499"/>
                    <a:pt x="2343" y="349"/>
                  </a:cubicBezTo>
                  <a:cubicBezTo>
                    <a:pt x="3490" y="200"/>
                    <a:pt x="4337" y="1047"/>
                    <a:pt x="4536" y="2243"/>
                  </a:cubicBezTo>
                  <a:cubicBezTo>
                    <a:pt x="4536" y="2443"/>
                    <a:pt x="4835" y="2393"/>
                    <a:pt x="4835" y="2193"/>
                  </a:cubicBezTo>
                  <a:cubicBezTo>
                    <a:pt x="4835" y="798"/>
                    <a:pt x="3490" y="0"/>
                    <a:pt x="2343" y="50"/>
                  </a:cubicBezTo>
                  <a:cubicBezTo>
                    <a:pt x="1546" y="100"/>
                    <a:pt x="0" y="1246"/>
                    <a:pt x="499" y="2293"/>
                  </a:cubicBezTo>
                  <a:cubicBezTo>
                    <a:pt x="549" y="2393"/>
                    <a:pt x="698" y="2443"/>
                    <a:pt x="798" y="2443"/>
                  </a:cubicBezTo>
                  <a:cubicBezTo>
                    <a:pt x="798" y="2343"/>
                    <a:pt x="947" y="2343"/>
                    <a:pt x="947" y="2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20"/>
            <p:cNvSpPr/>
            <p:nvPr/>
          </p:nvSpPr>
          <p:spPr>
            <a:xfrm>
              <a:off x="2493550" y="1114775"/>
              <a:ext cx="22450" cy="18700"/>
            </a:xfrm>
            <a:custGeom>
              <a:avLst/>
              <a:gdLst/>
              <a:ahLst/>
              <a:cxnLst/>
              <a:rect l="l" t="t" r="r" b="b"/>
              <a:pathLst>
                <a:path w="898" h="748" extrusionOk="0">
                  <a:moveTo>
                    <a:pt x="449" y="50"/>
                  </a:moveTo>
                  <a:lnTo>
                    <a:pt x="399" y="50"/>
                  </a:lnTo>
                  <a:cubicBezTo>
                    <a:pt x="0" y="50"/>
                    <a:pt x="0" y="698"/>
                    <a:pt x="399" y="698"/>
                  </a:cubicBezTo>
                  <a:lnTo>
                    <a:pt x="449" y="698"/>
                  </a:lnTo>
                  <a:cubicBezTo>
                    <a:pt x="897" y="748"/>
                    <a:pt x="897" y="0"/>
                    <a:pt x="44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20"/>
            <p:cNvSpPr/>
            <p:nvPr/>
          </p:nvSpPr>
          <p:spPr>
            <a:xfrm>
              <a:off x="2464875" y="1154650"/>
              <a:ext cx="21225" cy="17475"/>
            </a:xfrm>
            <a:custGeom>
              <a:avLst/>
              <a:gdLst/>
              <a:ahLst/>
              <a:cxnLst/>
              <a:rect l="l" t="t" r="r" b="b"/>
              <a:pathLst>
                <a:path w="849" h="699" extrusionOk="0">
                  <a:moveTo>
                    <a:pt x="400" y="698"/>
                  </a:moveTo>
                  <a:cubicBezTo>
                    <a:pt x="848" y="698"/>
                    <a:pt x="798" y="0"/>
                    <a:pt x="400" y="0"/>
                  </a:cubicBezTo>
                  <a:cubicBezTo>
                    <a:pt x="51" y="0"/>
                    <a:pt x="1" y="698"/>
                    <a:pt x="400" y="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20"/>
            <p:cNvSpPr/>
            <p:nvPr/>
          </p:nvSpPr>
          <p:spPr>
            <a:xfrm>
              <a:off x="2504750" y="1200750"/>
              <a:ext cx="21225" cy="16225"/>
            </a:xfrm>
            <a:custGeom>
              <a:avLst/>
              <a:gdLst/>
              <a:ahLst/>
              <a:cxnLst/>
              <a:rect l="l" t="t" r="r" b="b"/>
              <a:pathLst>
                <a:path w="849" h="649" extrusionOk="0">
                  <a:moveTo>
                    <a:pt x="549" y="0"/>
                  </a:moveTo>
                  <a:cubicBezTo>
                    <a:pt x="449" y="0"/>
                    <a:pt x="400" y="0"/>
                    <a:pt x="300" y="0"/>
                  </a:cubicBezTo>
                  <a:cubicBezTo>
                    <a:pt x="1" y="100"/>
                    <a:pt x="1" y="549"/>
                    <a:pt x="300" y="648"/>
                  </a:cubicBezTo>
                  <a:cubicBezTo>
                    <a:pt x="400" y="648"/>
                    <a:pt x="449" y="648"/>
                    <a:pt x="549" y="648"/>
                  </a:cubicBezTo>
                  <a:cubicBezTo>
                    <a:pt x="848" y="549"/>
                    <a:pt x="798" y="10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20"/>
            <p:cNvSpPr/>
            <p:nvPr/>
          </p:nvSpPr>
          <p:spPr>
            <a:xfrm>
              <a:off x="2511000" y="1164600"/>
              <a:ext cx="18700" cy="16225"/>
            </a:xfrm>
            <a:custGeom>
              <a:avLst/>
              <a:gdLst/>
              <a:ahLst/>
              <a:cxnLst/>
              <a:rect l="l" t="t" r="r" b="b"/>
              <a:pathLst>
                <a:path w="748" h="649" extrusionOk="0">
                  <a:moveTo>
                    <a:pt x="349" y="649"/>
                  </a:moveTo>
                  <a:cubicBezTo>
                    <a:pt x="748" y="649"/>
                    <a:pt x="698" y="1"/>
                    <a:pt x="349" y="1"/>
                  </a:cubicBezTo>
                  <a:cubicBezTo>
                    <a:pt x="0" y="1"/>
                    <a:pt x="0" y="649"/>
                    <a:pt x="349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20"/>
            <p:cNvSpPr/>
            <p:nvPr/>
          </p:nvSpPr>
          <p:spPr>
            <a:xfrm>
              <a:off x="2555850" y="1195775"/>
              <a:ext cx="6250" cy="7500"/>
            </a:xfrm>
            <a:custGeom>
              <a:avLst/>
              <a:gdLst/>
              <a:ahLst/>
              <a:cxnLst/>
              <a:rect l="l" t="t" r="r" b="b"/>
              <a:pathLst>
                <a:path w="250" h="300" extrusionOk="0">
                  <a:moveTo>
                    <a:pt x="100" y="50"/>
                  </a:moveTo>
                  <a:lnTo>
                    <a:pt x="50" y="100"/>
                  </a:lnTo>
                  <a:cubicBezTo>
                    <a:pt x="0" y="100"/>
                    <a:pt x="0" y="150"/>
                    <a:pt x="50" y="199"/>
                  </a:cubicBezTo>
                  <a:cubicBezTo>
                    <a:pt x="50" y="199"/>
                    <a:pt x="100" y="199"/>
                    <a:pt x="100" y="199"/>
                  </a:cubicBezTo>
                  <a:cubicBezTo>
                    <a:pt x="250" y="299"/>
                    <a:pt x="250" y="0"/>
                    <a:pt x="10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20"/>
            <p:cNvSpPr/>
            <p:nvPr/>
          </p:nvSpPr>
          <p:spPr>
            <a:xfrm>
              <a:off x="2753975" y="1088600"/>
              <a:ext cx="19975" cy="17475"/>
            </a:xfrm>
            <a:custGeom>
              <a:avLst/>
              <a:gdLst/>
              <a:ahLst/>
              <a:cxnLst/>
              <a:rect l="l" t="t" r="r" b="b"/>
              <a:pathLst>
                <a:path w="799" h="699" extrusionOk="0">
                  <a:moveTo>
                    <a:pt x="400" y="698"/>
                  </a:moveTo>
                  <a:cubicBezTo>
                    <a:pt x="798" y="698"/>
                    <a:pt x="798" y="0"/>
                    <a:pt x="400" y="0"/>
                  </a:cubicBezTo>
                  <a:cubicBezTo>
                    <a:pt x="51" y="0"/>
                    <a:pt x="1" y="698"/>
                    <a:pt x="400" y="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20"/>
            <p:cNvSpPr/>
            <p:nvPr/>
          </p:nvSpPr>
          <p:spPr>
            <a:xfrm>
              <a:off x="2777650" y="1138450"/>
              <a:ext cx="32425" cy="23700"/>
            </a:xfrm>
            <a:custGeom>
              <a:avLst/>
              <a:gdLst/>
              <a:ahLst/>
              <a:cxnLst/>
              <a:rect l="l" t="t" r="r" b="b"/>
              <a:pathLst>
                <a:path w="1297" h="948" extrusionOk="0">
                  <a:moveTo>
                    <a:pt x="400" y="748"/>
                  </a:moveTo>
                  <a:lnTo>
                    <a:pt x="400" y="748"/>
                  </a:lnTo>
                  <a:cubicBezTo>
                    <a:pt x="499" y="947"/>
                    <a:pt x="848" y="947"/>
                    <a:pt x="948" y="748"/>
                  </a:cubicBezTo>
                  <a:lnTo>
                    <a:pt x="948" y="748"/>
                  </a:lnTo>
                  <a:cubicBezTo>
                    <a:pt x="1297" y="0"/>
                    <a:pt x="1" y="50"/>
                    <a:pt x="400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20"/>
            <p:cNvSpPr/>
            <p:nvPr/>
          </p:nvSpPr>
          <p:spPr>
            <a:xfrm>
              <a:off x="2736525" y="1145925"/>
              <a:ext cx="26200" cy="19950"/>
            </a:xfrm>
            <a:custGeom>
              <a:avLst/>
              <a:gdLst/>
              <a:ahLst/>
              <a:cxnLst/>
              <a:rect l="l" t="t" r="r" b="b"/>
              <a:pathLst>
                <a:path w="1048" h="798" extrusionOk="0">
                  <a:moveTo>
                    <a:pt x="599" y="50"/>
                  </a:moveTo>
                  <a:lnTo>
                    <a:pt x="549" y="50"/>
                  </a:lnTo>
                  <a:cubicBezTo>
                    <a:pt x="151" y="0"/>
                    <a:pt x="1" y="698"/>
                    <a:pt x="400" y="748"/>
                  </a:cubicBezTo>
                  <a:lnTo>
                    <a:pt x="450" y="748"/>
                  </a:lnTo>
                  <a:cubicBezTo>
                    <a:pt x="898" y="798"/>
                    <a:pt x="1048" y="100"/>
                    <a:pt x="59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2691675" y="1175825"/>
              <a:ext cx="17475" cy="14975"/>
            </a:xfrm>
            <a:custGeom>
              <a:avLst/>
              <a:gdLst/>
              <a:ahLst/>
              <a:cxnLst/>
              <a:rect l="l" t="t" r="r" b="b"/>
              <a:pathLst>
                <a:path w="699" h="599" extrusionOk="0">
                  <a:moveTo>
                    <a:pt x="349" y="599"/>
                  </a:moveTo>
                  <a:cubicBezTo>
                    <a:pt x="698" y="599"/>
                    <a:pt x="698" y="1"/>
                    <a:pt x="349" y="1"/>
                  </a:cubicBezTo>
                  <a:cubicBezTo>
                    <a:pt x="1" y="1"/>
                    <a:pt x="1" y="599"/>
                    <a:pt x="349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2745250" y="1197000"/>
              <a:ext cx="16225" cy="15000"/>
            </a:xfrm>
            <a:custGeom>
              <a:avLst/>
              <a:gdLst/>
              <a:ahLst/>
              <a:cxnLst/>
              <a:rect l="l" t="t" r="r" b="b"/>
              <a:pathLst>
                <a:path w="649" h="600" extrusionOk="0">
                  <a:moveTo>
                    <a:pt x="350" y="599"/>
                  </a:moveTo>
                  <a:cubicBezTo>
                    <a:pt x="649" y="599"/>
                    <a:pt x="649" y="1"/>
                    <a:pt x="350" y="51"/>
                  </a:cubicBezTo>
                  <a:cubicBezTo>
                    <a:pt x="1" y="51"/>
                    <a:pt x="1" y="599"/>
                    <a:pt x="350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2739025" y="1056200"/>
              <a:ext cx="243025" cy="61075"/>
            </a:xfrm>
            <a:custGeom>
              <a:avLst/>
              <a:gdLst/>
              <a:ahLst/>
              <a:cxnLst/>
              <a:rect l="l" t="t" r="r" b="b"/>
              <a:pathLst>
                <a:path w="9721" h="2443" extrusionOk="0">
                  <a:moveTo>
                    <a:pt x="250" y="2393"/>
                  </a:moveTo>
                  <a:cubicBezTo>
                    <a:pt x="1845" y="1496"/>
                    <a:pt x="3590" y="997"/>
                    <a:pt x="5384" y="898"/>
                  </a:cubicBezTo>
                  <a:cubicBezTo>
                    <a:pt x="6829" y="798"/>
                    <a:pt x="8225" y="1097"/>
                    <a:pt x="9621" y="997"/>
                  </a:cubicBezTo>
                  <a:cubicBezTo>
                    <a:pt x="9720" y="947"/>
                    <a:pt x="9720" y="848"/>
                    <a:pt x="9621" y="798"/>
                  </a:cubicBezTo>
                  <a:cubicBezTo>
                    <a:pt x="6680" y="0"/>
                    <a:pt x="2692" y="299"/>
                    <a:pt x="150" y="2144"/>
                  </a:cubicBezTo>
                  <a:cubicBezTo>
                    <a:pt x="1" y="2243"/>
                    <a:pt x="150" y="2443"/>
                    <a:pt x="250" y="2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2742775" y="1134700"/>
              <a:ext cx="162025" cy="118400"/>
            </a:xfrm>
            <a:custGeom>
              <a:avLst/>
              <a:gdLst/>
              <a:ahLst/>
              <a:cxnLst/>
              <a:rect l="l" t="t" r="r" b="b"/>
              <a:pathLst>
                <a:path w="6481" h="4736" extrusionOk="0">
                  <a:moveTo>
                    <a:pt x="50" y="200"/>
                  </a:moveTo>
                  <a:cubicBezTo>
                    <a:pt x="947" y="898"/>
                    <a:pt x="1894" y="1546"/>
                    <a:pt x="2891" y="2144"/>
                  </a:cubicBezTo>
                  <a:cubicBezTo>
                    <a:pt x="4038" y="2892"/>
                    <a:pt x="5084" y="3988"/>
                    <a:pt x="6281" y="4686"/>
                  </a:cubicBezTo>
                  <a:cubicBezTo>
                    <a:pt x="6380" y="4736"/>
                    <a:pt x="6480" y="4586"/>
                    <a:pt x="6430" y="4487"/>
                  </a:cubicBezTo>
                  <a:cubicBezTo>
                    <a:pt x="5683" y="3540"/>
                    <a:pt x="4785" y="2742"/>
                    <a:pt x="3788" y="2144"/>
                  </a:cubicBezTo>
                  <a:cubicBezTo>
                    <a:pt x="2692" y="1247"/>
                    <a:pt x="1446" y="549"/>
                    <a:pt x="150" y="1"/>
                  </a:cubicBezTo>
                  <a:cubicBezTo>
                    <a:pt x="50" y="1"/>
                    <a:pt x="0" y="100"/>
                    <a:pt x="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20"/>
            <p:cNvSpPr/>
            <p:nvPr/>
          </p:nvSpPr>
          <p:spPr>
            <a:xfrm>
              <a:off x="2732800" y="1179575"/>
              <a:ext cx="119650" cy="145825"/>
            </a:xfrm>
            <a:custGeom>
              <a:avLst/>
              <a:gdLst/>
              <a:ahLst/>
              <a:cxnLst/>
              <a:rect l="l" t="t" r="r" b="b"/>
              <a:pathLst>
                <a:path w="4786" h="5833" extrusionOk="0">
                  <a:moveTo>
                    <a:pt x="50" y="150"/>
                  </a:moveTo>
                  <a:cubicBezTo>
                    <a:pt x="349" y="1097"/>
                    <a:pt x="1296" y="1745"/>
                    <a:pt x="1895" y="2492"/>
                  </a:cubicBezTo>
                  <a:cubicBezTo>
                    <a:pt x="2792" y="3539"/>
                    <a:pt x="3490" y="4835"/>
                    <a:pt x="4487" y="5732"/>
                  </a:cubicBezTo>
                  <a:cubicBezTo>
                    <a:pt x="4586" y="5832"/>
                    <a:pt x="4786" y="5682"/>
                    <a:pt x="4686" y="5583"/>
                  </a:cubicBezTo>
                  <a:cubicBezTo>
                    <a:pt x="4038" y="4586"/>
                    <a:pt x="3390" y="3639"/>
                    <a:pt x="2642" y="2791"/>
                  </a:cubicBezTo>
                  <a:cubicBezTo>
                    <a:pt x="1895" y="1795"/>
                    <a:pt x="848" y="1097"/>
                    <a:pt x="150" y="100"/>
                  </a:cubicBezTo>
                  <a:cubicBezTo>
                    <a:pt x="100" y="0"/>
                    <a:pt x="0" y="50"/>
                    <a:pt x="50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20"/>
            <p:cNvSpPr/>
            <p:nvPr/>
          </p:nvSpPr>
          <p:spPr>
            <a:xfrm>
              <a:off x="2310350" y="1074900"/>
              <a:ext cx="184475" cy="39900"/>
            </a:xfrm>
            <a:custGeom>
              <a:avLst/>
              <a:gdLst/>
              <a:ahLst/>
              <a:cxnLst/>
              <a:rect l="l" t="t" r="r" b="b"/>
              <a:pathLst>
                <a:path w="7379" h="1596" extrusionOk="0">
                  <a:moveTo>
                    <a:pt x="7378" y="1545"/>
                  </a:moveTo>
                  <a:cubicBezTo>
                    <a:pt x="5534" y="199"/>
                    <a:pt x="2244" y="0"/>
                    <a:pt x="101" y="598"/>
                  </a:cubicBezTo>
                  <a:cubicBezTo>
                    <a:pt x="1" y="598"/>
                    <a:pt x="1" y="798"/>
                    <a:pt x="101" y="847"/>
                  </a:cubicBezTo>
                  <a:cubicBezTo>
                    <a:pt x="1098" y="997"/>
                    <a:pt x="2094" y="997"/>
                    <a:pt x="3091" y="947"/>
                  </a:cubicBezTo>
                  <a:cubicBezTo>
                    <a:pt x="4537" y="947"/>
                    <a:pt x="5982" y="1196"/>
                    <a:pt x="7378" y="1595"/>
                  </a:cubicBezTo>
                  <a:cubicBezTo>
                    <a:pt x="7378" y="1595"/>
                    <a:pt x="7378" y="1545"/>
                    <a:pt x="7378" y="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2339025" y="1147175"/>
              <a:ext cx="160775" cy="77275"/>
            </a:xfrm>
            <a:custGeom>
              <a:avLst/>
              <a:gdLst/>
              <a:ahLst/>
              <a:cxnLst/>
              <a:rect l="l" t="t" r="r" b="b"/>
              <a:pathLst>
                <a:path w="6431" h="3091" extrusionOk="0">
                  <a:moveTo>
                    <a:pt x="6331" y="449"/>
                  </a:moveTo>
                  <a:cubicBezTo>
                    <a:pt x="4237" y="0"/>
                    <a:pt x="1695" y="1446"/>
                    <a:pt x="100" y="2841"/>
                  </a:cubicBezTo>
                  <a:cubicBezTo>
                    <a:pt x="0" y="2891"/>
                    <a:pt x="100" y="3091"/>
                    <a:pt x="200" y="3041"/>
                  </a:cubicBezTo>
                  <a:cubicBezTo>
                    <a:pt x="1247" y="2642"/>
                    <a:pt x="2243" y="2143"/>
                    <a:pt x="3240" y="1645"/>
                  </a:cubicBezTo>
                  <a:cubicBezTo>
                    <a:pt x="4237" y="1147"/>
                    <a:pt x="5284" y="947"/>
                    <a:pt x="6331" y="548"/>
                  </a:cubicBezTo>
                  <a:cubicBezTo>
                    <a:pt x="6430" y="548"/>
                    <a:pt x="6381" y="449"/>
                    <a:pt x="6331" y="4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2350225" y="1200750"/>
              <a:ext cx="155800" cy="112175"/>
            </a:xfrm>
            <a:custGeom>
              <a:avLst/>
              <a:gdLst/>
              <a:ahLst/>
              <a:cxnLst/>
              <a:rect l="l" t="t" r="r" b="b"/>
              <a:pathLst>
                <a:path w="6232" h="4487" extrusionOk="0">
                  <a:moveTo>
                    <a:pt x="6182" y="0"/>
                  </a:moveTo>
                  <a:cubicBezTo>
                    <a:pt x="4986" y="50"/>
                    <a:pt x="3839" y="499"/>
                    <a:pt x="2942" y="1247"/>
                  </a:cubicBezTo>
                  <a:cubicBezTo>
                    <a:pt x="2045" y="1944"/>
                    <a:pt x="599" y="2941"/>
                    <a:pt x="101" y="4088"/>
                  </a:cubicBezTo>
                  <a:cubicBezTo>
                    <a:pt x="1" y="4287"/>
                    <a:pt x="200" y="4487"/>
                    <a:pt x="400" y="4387"/>
                  </a:cubicBezTo>
                  <a:cubicBezTo>
                    <a:pt x="1347" y="3888"/>
                    <a:pt x="2144" y="2742"/>
                    <a:pt x="2992" y="2044"/>
                  </a:cubicBezTo>
                  <a:cubicBezTo>
                    <a:pt x="3889" y="1147"/>
                    <a:pt x="4986" y="499"/>
                    <a:pt x="6182" y="100"/>
                  </a:cubicBezTo>
                  <a:cubicBezTo>
                    <a:pt x="6232" y="100"/>
                    <a:pt x="6232" y="0"/>
                    <a:pt x="6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2250550" y="745900"/>
              <a:ext cx="291625" cy="143350"/>
            </a:xfrm>
            <a:custGeom>
              <a:avLst/>
              <a:gdLst/>
              <a:ahLst/>
              <a:cxnLst/>
              <a:rect l="l" t="t" r="r" b="b"/>
              <a:pathLst>
                <a:path w="11665" h="5734" extrusionOk="0">
                  <a:moveTo>
                    <a:pt x="50" y="2742"/>
                  </a:moveTo>
                  <a:cubicBezTo>
                    <a:pt x="1595" y="1696"/>
                    <a:pt x="3440" y="1147"/>
                    <a:pt x="5284" y="998"/>
                  </a:cubicBezTo>
                  <a:cubicBezTo>
                    <a:pt x="7976" y="898"/>
                    <a:pt x="10119" y="3291"/>
                    <a:pt x="11415" y="5584"/>
                  </a:cubicBezTo>
                  <a:cubicBezTo>
                    <a:pt x="11515" y="5733"/>
                    <a:pt x="11664" y="5584"/>
                    <a:pt x="11614" y="5484"/>
                  </a:cubicBezTo>
                  <a:cubicBezTo>
                    <a:pt x="10368" y="3191"/>
                    <a:pt x="8923" y="1397"/>
                    <a:pt x="6480" y="649"/>
                  </a:cubicBezTo>
                  <a:cubicBezTo>
                    <a:pt x="4387" y="1"/>
                    <a:pt x="1645" y="1397"/>
                    <a:pt x="50" y="2693"/>
                  </a:cubicBezTo>
                  <a:cubicBezTo>
                    <a:pt x="0" y="2742"/>
                    <a:pt x="50" y="2742"/>
                    <a:pt x="50" y="27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2709125" y="702300"/>
              <a:ext cx="266700" cy="185700"/>
            </a:xfrm>
            <a:custGeom>
              <a:avLst/>
              <a:gdLst/>
              <a:ahLst/>
              <a:cxnLst/>
              <a:rect l="l" t="t" r="r" b="b"/>
              <a:pathLst>
                <a:path w="10668" h="7428" extrusionOk="0">
                  <a:moveTo>
                    <a:pt x="10617" y="2991"/>
                  </a:moveTo>
                  <a:cubicBezTo>
                    <a:pt x="6929" y="0"/>
                    <a:pt x="1496" y="2792"/>
                    <a:pt x="100" y="7078"/>
                  </a:cubicBezTo>
                  <a:cubicBezTo>
                    <a:pt x="0" y="7328"/>
                    <a:pt x="349" y="7427"/>
                    <a:pt x="499" y="7228"/>
                  </a:cubicBezTo>
                  <a:cubicBezTo>
                    <a:pt x="1645" y="5334"/>
                    <a:pt x="2692" y="3739"/>
                    <a:pt x="4736" y="2891"/>
                  </a:cubicBezTo>
                  <a:cubicBezTo>
                    <a:pt x="6779" y="1994"/>
                    <a:pt x="8574" y="2842"/>
                    <a:pt x="10568" y="3091"/>
                  </a:cubicBezTo>
                  <a:cubicBezTo>
                    <a:pt x="10617" y="3091"/>
                    <a:pt x="10667" y="3041"/>
                    <a:pt x="10617" y="29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2412550" y="820675"/>
              <a:ext cx="63575" cy="104700"/>
            </a:xfrm>
            <a:custGeom>
              <a:avLst/>
              <a:gdLst/>
              <a:ahLst/>
              <a:cxnLst/>
              <a:rect l="l" t="t" r="r" b="b"/>
              <a:pathLst>
                <a:path w="2543" h="4188" extrusionOk="0">
                  <a:moveTo>
                    <a:pt x="1246" y="1"/>
                  </a:moveTo>
                  <a:cubicBezTo>
                    <a:pt x="1446" y="1"/>
                    <a:pt x="1645" y="50"/>
                    <a:pt x="1795" y="200"/>
                  </a:cubicBezTo>
                  <a:cubicBezTo>
                    <a:pt x="1496" y="449"/>
                    <a:pt x="1396" y="798"/>
                    <a:pt x="1446" y="1197"/>
                  </a:cubicBezTo>
                  <a:cubicBezTo>
                    <a:pt x="1446" y="1745"/>
                    <a:pt x="1745" y="2194"/>
                    <a:pt x="2044" y="2194"/>
                  </a:cubicBezTo>
                  <a:cubicBezTo>
                    <a:pt x="2243" y="2194"/>
                    <a:pt x="2443" y="1994"/>
                    <a:pt x="2542" y="1695"/>
                  </a:cubicBezTo>
                  <a:cubicBezTo>
                    <a:pt x="2542" y="1845"/>
                    <a:pt x="2542" y="1945"/>
                    <a:pt x="2542" y="2044"/>
                  </a:cubicBezTo>
                  <a:cubicBezTo>
                    <a:pt x="2542" y="3191"/>
                    <a:pt x="2044" y="4188"/>
                    <a:pt x="1346" y="4188"/>
                  </a:cubicBezTo>
                  <a:cubicBezTo>
                    <a:pt x="698" y="4188"/>
                    <a:pt x="100" y="3290"/>
                    <a:pt x="50" y="2144"/>
                  </a:cubicBezTo>
                  <a:cubicBezTo>
                    <a:pt x="0" y="948"/>
                    <a:pt x="598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2767700" y="811950"/>
              <a:ext cx="63575" cy="104700"/>
            </a:xfrm>
            <a:custGeom>
              <a:avLst/>
              <a:gdLst/>
              <a:ahLst/>
              <a:cxnLst/>
              <a:rect l="l" t="t" r="r" b="b"/>
              <a:pathLst>
                <a:path w="2543" h="4188" extrusionOk="0">
                  <a:moveTo>
                    <a:pt x="1246" y="1"/>
                  </a:moveTo>
                  <a:cubicBezTo>
                    <a:pt x="1446" y="1"/>
                    <a:pt x="1645" y="51"/>
                    <a:pt x="1795" y="200"/>
                  </a:cubicBezTo>
                  <a:cubicBezTo>
                    <a:pt x="1495" y="449"/>
                    <a:pt x="1346" y="798"/>
                    <a:pt x="1396" y="1197"/>
                  </a:cubicBezTo>
                  <a:cubicBezTo>
                    <a:pt x="1396" y="1745"/>
                    <a:pt x="1695" y="2194"/>
                    <a:pt x="2044" y="2144"/>
                  </a:cubicBezTo>
                  <a:cubicBezTo>
                    <a:pt x="2243" y="2144"/>
                    <a:pt x="2393" y="1995"/>
                    <a:pt x="2492" y="1695"/>
                  </a:cubicBezTo>
                  <a:cubicBezTo>
                    <a:pt x="2492" y="1795"/>
                    <a:pt x="2492" y="1945"/>
                    <a:pt x="2492" y="2044"/>
                  </a:cubicBezTo>
                  <a:cubicBezTo>
                    <a:pt x="2542" y="3191"/>
                    <a:pt x="2044" y="4138"/>
                    <a:pt x="1346" y="4188"/>
                  </a:cubicBezTo>
                  <a:cubicBezTo>
                    <a:pt x="648" y="4188"/>
                    <a:pt x="100" y="3291"/>
                    <a:pt x="50" y="2094"/>
                  </a:cubicBezTo>
                  <a:cubicBezTo>
                    <a:pt x="0" y="948"/>
                    <a:pt x="548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2559575" y="1206975"/>
              <a:ext cx="159550" cy="118425"/>
            </a:xfrm>
            <a:custGeom>
              <a:avLst/>
              <a:gdLst/>
              <a:ahLst/>
              <a:cxnLst/>
              <a:rect l="l" t="t" r="r" b="b"/>
              <a:pathLst>
                <a:path w="6382" h="4737" extrusionOk="0">
                  <a:moveTo>
                    <a:pt x="6381" y="1646"/>
                  </a:moveTo>
                  <a:cubicBezTo>
                    <a:pt x="4985" y="1546"/>
                    <a:pt x="3739" y="998"/>
                    <a:pt x="2792" y="1"/>
                  </a:cubicBezTo>
                  <a:cubicBezTo>
                    <a:pt x="2244" y="1097"/>
                    <a:pt x="1197" y="1845"/>
                    <a:pt x="1" y="1995"/>
                  </a:cubicBezTo>
                  <a:cubicBezTo>
                    <a:pt x="250" y="2593"/>
                    <a:pt x="599" y="3490"/>
                    <a:pt x="1048" y="4387"/>
                  </a:cubicBezTo>
                  <a:cubicBezTo>
                    <a:pt x="1397" y="3689"/>
                    <a:pt x="2045" y="3191"/>
                    <a:pt x="2842" y="3041"/>
                  </a:cubicBezTo>
                  <a:cubicBezTo>
                    <a:pt x="3939" y="2942"/>
                    <a:pt x="4985" y="3639"/>
                    <a:pt x="5334" y="4736"/>
                  </a:cubicBezTo>
                  <a:cubicBezTo>
                    <a:pt x="5733" y="3739"/>
                    <a:pt x="6082" y="2692"/>
                    <a:pt x="6381" y="16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5" name="Google Shape;1975;p20"/>
          <p:cNvGrpSpPr/>
          <p:nvPr/>
        </p:nvGrpSpPr>
        <p:grpSpPr>
          <a:xfrm>
            <a:off x="10867583" y="8725"/>
            <a:ext cx="1570844" cy="1450617"/>
            <a:chOff x="-4670534" y="2749258"/>
            <a:chExt cx="1333484" cy="1231424"/>
          </a:xfrm>
        </p:grpSpPr>
        <p:sp>
          <p:nvSpPr>
            <p:cNvPr id="1976" name="Google Shape;1976;p20"/>
            <p:cNvSpPr/>
            <p:nvPr/>
          </p:nvSpPr>
          <p:spPr>
            <a:xfrm>
              <a:off x="-3767297" y="2749258"/>
              <a:ext cx="430247" cy="534925"/>
            </a:xfrm>
            <a:custGeom>
              <a:avLst/>
              <a:gdLst/>
              <a:ahLst/>
              <a:cxnLst/>
              <a:rect l="l" t="t" r="r" b="b"/>
              <a:pathLst>
                <a:path w="13724" h="17063" extrusionOk="0">
                  <a:moveTo>
                    <a:pt x="49" y="8385"/>
                  </a:moveTo>
                  <a:cubicBezTo>
                    <a:pt x="171" y="8044"/>
                    <a:pt x="2340" y="2462"/>
                    <a:pt x="9190" y="366"/>
                  </a:cubicBezTo>
                  <a:cubicBezTo>
                    <a:pt x="10408" y="0"/>
                    <a:pt x="11359" y="122"/>
                    <a:pt x="12066" y="610"/>
                  </a:cubicBezTo>
                  <a:cubicBezTo>
                    <a:pt x="12773" y="1073"/>
                    <a:pt x="13285" y="1999"/>
                    <a:pt x="13504" y="3120"/>
                  </a:cubicBezTo>
                  <a:cubicBezTo>
                    <a:pt x="13699" y="4290"/>
                    <a:pt x="13723" y="5509"/>
                    <a:pt x="13577" y="6679"/>
                  </a:cubicBezTo>
                  <a:cubicBezTo>
                    <a:pt x="13163" y="10676"/>
                    <a:pt x="11432" y="15308"/>
                    <a:pt x="10262" y="16136"/>
                  </a:cubicBezTo>
                  <a:cubicBezTo>
                    <a:pt x="8921" y="17063"/>
                    <a:pt x="7995" y="15698"/>
                    <a:pt x="6777" y="13845"/>
                  </a:cubicBezTo>
                  <a:cubicBezTo>
                    <a:pt x="5436" y="11798"/>
                    <a:pt x="3608" y="9043"/>
                    <a:pt x="561" y="9141"/>
                  </a:cubicBezTo>
                  <a:cubicBezTo>
                    <a:pt x="268" y="9141"/>
                    <a:pt x="0" y="8897"/>
                    <a:pt x="0" y="8605"/>
                  </a:cubicBezTo>
                  <a:cubicBezTo>
                    <a:pt x="0" y="8531"/>
                    <a:pt x="0" y="8458"/>
                    <a:pt x="49" y="8385"/>
                  </a:cubicBezTo>
                  <a:close/>
                  <a:moveTo>
                    <a:pt x="9531" y="1414"/>
                  </a:moveTo>
                  <a:cubicBezTo>
                    <a:pt x="6021" y="2413"/>
                    <a:pt x="3072" y="4826"/>
                    <a:pt x="1390" y="8068"/>
                  </a:cubicBezTo>
                  <a:cubicBezTo>
                    <a:pt x="4510" y="8410"/>
                    <a:pt x="6338" y="11164"/>
                    <a:pt x="7727" y="13260"/>
                  </a:cubicBezTo>
                  <a:cubicBezTo>
                    <a:pt x="8580" y="14552"/>
                    <a:pt x="9214" y="15527"/>
                    <a:pt x="9653" y="15234"/>
                  </a:cubicBezTo>
                  <a:cubicBezTo>
                    <a:pt x="10628" y="14528"/>
                    <a:pt x="12115" y="10311"/>
                    <a:pt x="12505" y="6581"/>
                  </a:cubicBezTo>
                  <a:cubicBezTo>
                    <a:pt x="12626" y="5509"/>
                    <a:pt x="12602" y="4412"/>
                    <a:pt x="12431" y="3340"/>
                  </a:cubicBezTo>
                  <a:cubicBezTo>
                    <a:pt x="12261" y="2511"/>
                    <a:pt x="11968" y="1853"/>
                    <a:pt x="11481" y="1511"/>
                  </a:cubicBezTo>
                  <a:cubicBezTo>
                    <a:pt x="11018" y="1219"/>
                    <a:pt x="10384" y="1146"/>
                    <a:pt x="9531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-4670534" y="2952126"/>
              <a:ext cx="469215" cy="501318"/>
            </a:xfrm>
            <a:custGeom>
              <a:avLst/>
              <a:gdLst/>
              <a:ahLst/>
              <a:cxnLst/>
              <a:rect l="l" t="t" r="r" b="b"/>
              <a:pathLst>
                <a:path w="14967" h="15991" extrusionOk="0">
                  <a:moveTo>
                    <a:pt x="13358" y="4535"/>
                  </a:moveTo>
                  <a:cubicBezTo>
                    <a:pt x="10385" y="2438"/>
                    <a:pt x="6655" y="1658"/>
                    <a:pt x="3072" y="2390"/>
                  </a:cubicBezTo>
                  <a:cubicBezTo>
                    <a:pt x="2195" y="2536"/>
                    <a:pt x="1658" y="2901"/>
                    <a:pt x="1390" y="3365"/>
                  </a:cubicBezTo>
                  <a:cubicBezTo>
                    <a:pt x="1122" y="3876"/>
                    <a:pt x="1147" y="4608"/>
                    <a:pt x="1366" y="5412"/>
                  </a:cubicBezTo>
                  <a:cubicBezTo>
                    <a:pt x="1707" y="6460"/>
                    <a:pt x="2195" y="7435"/>
                    <a:pt x="2828" y="8337"/>
                  </a:cubicBezTo>
                  <a:cubicBezTo>
                    <a:pt x="4851" y="11457"/>
                    <a:pt x="8142" y="14528"/>
                    <a:pt x="9336" y="14674"/>
                  </a:cubicBezTo>
                  <a:cubicBezTo>
                    <a:pt x="9848" y="14748"/>
                    <a:pt x="9970" y="13578"/>
                    <a:pt x="10116" y="12042"/>
                  </a:cubicBezTo>
                  <a:cubicBezTo>
                    <a:pt x="10385" y="9556"/>
                    <a:pt x="10726" y="6265"/>
                    <a:pt x="13358" y="4535"/>
                  </a:cubicBezTo>
                  <a:close/>
                  <a:moveTo>
                    <a:pt x="2877" y="1293"/>
                  </a:moveTo>
                  <a:cubicBezTo>
                    <a:pt x="9897" y="1"/>
                    <a:pt x="14333" y="3876"/>
                    <a:pt x="14674" y="4193"/>
                  </a:cubicBezTo>
                  <a:cubicBezTo>
                    <a:pt x="14748" y="4242"/>
                    <a:pt x="14796" y="4315"/>
                    <a:pt x="14821" y="4388"/>
                  </a:cubicBezTo>
                  <a:cubicBezTo>
                    <a:pt x="14967" y="4656"/>
                    <a:pt x="14845" y="4973"/>
                    <a:pt x="14577" y="5120"/>
                  </a:cubicBezTo>
                  <a:cubicBezTo>
                    <a:pt x="11823" y="6436"/>
                    <a:pt x="11481" y="9702"/>
                    <a:pt x="11213" y="12164"/>
                  </a:cubicBezTo>
                  <a:cubicBezTo>
                    <a:pt x="10994" y="14358"/>
                    <a:pt x="10823" y="15991"/>
                    <a:pt x="9190" y="15771"/>
                  </a:cubicBezTo>
                  <a:cubicBezTo>
                    <a:pt x="7752" y="15601"/>
                    <a:pt x="4071" y="12286"/>
                    <a:pt x="1902" y="8946"/>
                  </a:cubicBezTo>
                  <a:cubicBezTo>
                    <a:pt x="1220" y="7947"/>
                    <a:pt x="708" y="6874"/>
                    <a:pt x="342" y="5729"/>
                  </a:cubicBezTo>
                  <a:cubicBezTo>
                    <a:pt x="1" y="4656"/>
                    <a:pt x="1" y="3633"/>
                    <a:pt x="440" y="2853"/>
                  </a:cubicBezTo>
                  <a:cubicBezTo>
                    <a:pt x="878" y="2048"/>
                    <a:pt x="1634" y="1536"/>
                    <a:pt x="2877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-4432133" y="2920018"/>
              <a:ext cx="1062984" cy="1060665"/>
            </a:xfrm>
            <a:custGeom>
              <a:avLst/>
              <a:gdLst/>
              <a:ahLst/>
              <a:cxnLst/>
              <a:rect l="l" t="t" r="r" b="b"/>
              <a:pathLst>
                <a:path w="33907" h="33833" extrusionOk="0">
                  <a:moveTo>
                    <a:pt x="20622" y="31834"/>
                  </a:moveTo>
                  <a:lnTo>
                    <a:pt x="20549" y="31858"/>
                  </a:lnTo>
                  <a:cubicBezTo>
                    <a:pt x="12286" y="33833"/>
                    <a:pt x="3974" y="28763"/>
                    <a:pt x="1927" y="20524"/>
                  </a:cubicBezTo>
                  <a:lnTo>
                    <a:pt x="1902" y="20475"/>
                  </a:lnTo>
                  <a:cubicBezTo>
                    <a:pt x="1" y="12236"/>
                    <a:pt x="5095" y="3998"/>
                    <a:pt x="13310" y="1999"/>
                  </a:cubicBezTo>
                  <a:cubicBezTo>
                    <a:pt x="21524" y="0"/>
                    <a:pt x="29811" y="4973"/>
                    <a:pt x="31932" y="13163"/>
                  </a:cubicBezTo>
                  <a:lnTo>
                    <a:pt x="31932" y="13211"/>
                  </a:lnTo>
                  <a:cubicBezTo>
                    <a:pt x="33906" y="21475"/>
                    <a:pt x="28861" y="29786"/>
                    <a:pt x="20622" y="31834"/>
                  </a:cubicBezTo>
                  <a:close/>
                  <a:moveTo>
                    <a:pt x="20329" y="30786"/>
                  </a:moveTo>
                  <a:cubicBezTo>
                    <a:pt x="28008" y="28884"/>
                    <a:pt x="32712" y="21133"/>
                    <a:pt x="30859" y="13455"/>
                  </a:cubicBezTo>
                  <a:lnTo>
                    <a:pt x="30859" y="13455"/>
                  </a:lnTo>
                  <a:cubicBezTo>
                    <a:pt x="28982" y="5753"/>
                    <a:pt x="21207" y="1024"/>
                    <a:pt x="13529" y="2901"/>
                  </a:cubicBezTo>
                  <a:cubicBezTo>
                    <a:pt x="5827" y="4778"/>
                    <a:pt x="1098" y="12553"/>
                    <a:pt x="2975" y="20256"/>
                  </a:cubicBezTo>
                  <a:lnTo>
                    <a:pt x="2975" y="20256"/>
                  </a:lnTo>
                  <a:cubicBezTo>
                    <a:pt x="4876" y="27934"/>
                    <a:pt x="12627" y="32638"/>
                    <a:pt x="20329" y="30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-3869714" y="3266184"/>
              <a:ext cx="87905" cy="230799"/>
            </a:xfrm>
            <a:custGeom>
              <a:avLst/>
              <a:gdLst/>
              <a:ahLst/>
              <a:cxnLst/>
              <a:rect l="l" t="t" r="r" b="b"/>
              <a:pathLst>
                <a:path w="2804" h="7362" extrusionOk="0">
                  <a:moveTo>
                    <a:pt x="537" y="73"/>
                  </a:moveTo>
                  <a:cubicBezTo>
                    <a:pt x="829" y="0"/>
                    <a:pt x="1268" y="561"/>
                    <a:pt x="1683" y="1463"/>
                  </a:cubicBezTo>
                  <a:cubicBezTo>
                    <a:pt x="1536" y="1365"/>
                    <a:pt x="1366" y="1341"/>
                    <a:pt x="1219" y="1365"/>
                  </a:cubicBezTo>
                  <a:cubicBezTo>
                    <a:pt x="464" y="1682"/>
                    <a:pt x="732" y="2828"/>
                    <a:pt x="1561" y="2754"/>
                  </a:cubicBezTo>
                  <a:cubicBezTo>
                    <a:pt x="1780" y="2681"/>
                    <a:pt x="1951" y="2511"/>
                    <a:pt x="1975" y="2267"/>
                  </a:cubicBezTo>
                  <a:cubicBezTo>
                    <a:pt x="2097" y="2633"/>
                    <a:pt x="2219" y="3023"/>
                    <a:pt x="2316" y="3437"/>
                  </a:cubicBezTo>
                  <a:cubicBezTo>
                    <a:pt x="2804" y="5411"/>
                    <a:pt x="2779" y="7118"/>
                    <a:pt x="2292" y="7239"/>
                  </a:cubicBezTo>
                  <a:cubicBezTo>
                    <a:pt x="1780" y="7361"/>
                    <a:pt x="976" y="5874"/>
                    <a:pt x="488" y="3900"/>
                  </a:cubicBezTo>
                  <a:cubicBezTo>
                    <a:pt x="1" y="1926"/>
                    <a:pt x="25" y="195"/>
                    <a:pt x="53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-4035524" y="3307441"/>
              <a:ext cx="87153" cy="230799"/>
            </a:xfrm>
            <a:custGeom>
              <a:avLst/>
              <a:gdLst/>
              <a:ahLst/>
              <a:cxnLst/>
              <a:rect l="l" t="t" r="r" b="b"/>
              <a:pathLst>
                <a:path w="2780" h="7362" extrusionOk="0">
                  <a:moveTo>
                    <a:pt x="512" y="73"/>
                  </a:moveTo>
                  <a:cubicBezTo>
                    <a:pt x="829" y="0"/>
                    <a:pt x="1268" y="537"/>
                    <a:pt x="1658" y="1463"/>
                  </a:cubicBezTo>
                  <a:cubicBezTo>
                    <a:pt x="1512" y="1365"/>
                    <a:pt x="1365" y="1317"/>
                    <a:pt x="1195" y="1365"/>
                  </a:cubicBezTo>
                  <a:cubicBezTo>
                    <a:pt x="439" y="1682"/>
                    <a:pt x="707" y="2828"/>
                    <a:pt x="1536" y="2755"/>
                  </a:cubicBezTo>
                  <a:cubicBezTo>
                    <a:pt x="1755" y="2682"/>
                    <a:pt x="1926" y="2487"/>
                    <a:pt x="1975" y="2267"/>
                  </a:cubicBezTo>
                  <a:cubicBezTo>
                    <a:pt x="2097" y="2633"/>
                    <a:pt x="2194" y="3023"/>
                    <a:pt x="2292" y="3437"/>
                  </a:cubicBezTo>
                  <a:cubicBezTo>
                    <a:pt x="2779" y="5412"/>
                    <a:pt x="2779" y="7118"/>
                    <a:pt x="2267" y="7240"/>
                  </a:cubicBezTo>
                  <a:cubicBezTo>
                    <a:pt x="1755" y="7362"/>
                    <a:pt x="951" y="5850"/>
                    <a:pt x="488" y="3876"/>
                  </a:cubicBezTo>
                  <a:cubicBezTo>
                    <a:pt x="0" y="1902"/>
                    <a:pt x="0" y="195"/>
                    <a:pt x="5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-4201334" y="3532847"/>
              <a:ext cx="145966" cy="79504"/>
            </a:xfrm>
            <a:custGeom>
              <a:avLst/>
              <a:gdLst/>
              <a:ahLst/>
              <a:cxnLst/>
              <a:rect l="l" t="t" r="r" b="b"/>
              <a:pathLst>
                <a:path w="4656" h="2536" extrusionOk="0">
                  <a:moveTo>
                    <a:pt x="3973" y="1756"/>
                  </a:moveTo>
                  <a:cubicBezTo>
                    <a:pt x="3534" y="2048"/>
                    <a:pt x="3071" y="2243"/>
                    <a:pt x="2584" y="2365"/>
                  </a:cubicBezTo>
                  <a:lnTo>
                    <a:pt x="2584" y="2365"/>
                  </a:lnTo>
                  <a:cubicBezTo>
                    <a:pt x="2072" y="2487"/>
                    <a:pt x="1560" y="2536"/>
                    <a:pt x="1048" y="2487"/>
                  </a:cubicBezTo>
                  <a:cubicBezTo>
                    <a:pt x="512" y="2414"/>
                    <a:pt x="146" y="2170"/>
                    <a:pt x="73" y="1805"/>
                  </a:cubicBezTo>
                  <a:cubicBezTo>
                    <a:pt x="0" y="1463"/>
                    <a:pt x="195" y="1073"/>
                    <a:pt x="634" y="781"/>
                  </a:cubicBezTo>
                  <a:cubicBezTo>
                    <a:pt x="1048" y="488"/>
                    <a:pt x="1536" y="269"/>
                    <a:pt x="2048" y="172"/>
                  </a:cubicBezTo>
                  <a:lnTo>
                    <a:pt x="2048" y="172"/>
                  </a:lnTo>
                  <a:cubicBezTo>
                    <a:pt x="2535" y="25"/>
                    <a:pt x="3047" y="1"/>
                    <a:pt x="3559" y="50"/>
                  </a:cubicBezTo>
                  <a:cubicBezTo>
                    <a:pt x="4095" y="123"/>
                    <a:pt x="4461" y="342"/>
                    <a:pt x="4558" y="708"/>
                  </a:cubicBezTo>
                  <a:cubicBezTo>
                    <a:pt x="4656" y="1073"/>
                    <a:pt x="4412" y="1439"/>
                    <a:pt x="3973" y="1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-3690141" y="3407542"/>
              <a:ext cx="145213" cy="80256"/>
            </a:xfrm>
            <a:custGeom>
              <a:avLst/>
              <a:gdLst/>
              <a:ahLst/>
              <a:cxnLst/>
              <a:rect l="l" t="t" r="r" b="b"/>
              <a:pathLst>
                <a:path w="4632" h="2560" extrusionOk="0">
                  <a:moveTo>
                    <a:pt x="3998" y="1780"/>
                  </a:moveTo>
                  <a:cubicBezTo>
                    <a:pt x="3560" y="2048"/>
                    <a:pt x="3096" y="2267"/>
                    <a:pt x="2585" y="2389"/>
                  </a:cubicBezTo>
                  <a:lnTo>
                    <a:pt x="2585" y="2389"/>
                  </a:lnTo>
                  <a:cubicBezTo>
                    <a:pt x="2097" y="2511"/>
                    <a:pt x="1585" y="2560"/>
                    <a:pt x="1073" y="2487"/>
                  </a:cubicBezTo>
                  <a:cubicBezTo>
                    <a:pt x="537" y="2414"/>
                    <a:pt x="147" y="2194"/>
                    <a:pt x="74" y="1829"/>
                  </a:cubicBezTo>
                  <a:cubicBezTo>
                    <a:pt x="1" y="1463"/>
                    <a:pt x="220" y="1097"/>
                    <a:pt x="659" y="780"/>
                  </a:cubicBezTo>
                  <a:cubicBezTo>
                    <a:pt x="1073" y="488"/>
                    <a:pt x="1561" y="293"/>
                    <a:pt x="2048" y="171"/>
                  </a:cubicBezTo>
                  <a:cubicBezTo>
                    <a:pt x="2560" y="49"/>
                    <a:pt x="3072" y="0"/>
                    <a:pt x="3584" y="49"/>
                  </a:cubicBezTo>
                  <a:cubicBezTo>
                    <a:pt x="4096" y="122"/>
                    <a:pt x="4486" y="366"/>
                    <a:pt x="4559" y="732"/>
                  </a:cubicBezTo>
                  <a:cubicBezTo>
                    <a:pt x="4632" y="1097"/>
                    <a:pt x="4437" y="1463"/>
                    <a:pt x="3998" y="1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-4067626" y="3519869"/>
              <a:ext cx="408867" cy="262901"/>
            </a:xfrm>
            <a:custGeom>
              <a:avLst/>
              <a:gdLst/>
              <a:ahLst/>
              <a:cxnLst/>
              <a:rect l="l" t="t" r="r" b="b"/>
              <a:pathLst>
                <a:path w="13042" h="8386" extrusionOk="0">
                  <a:moveTo>
                    <a:pt x="439" y="3267"/>
                  </a:moveTo>
                  <a:cubicBezTo>
                    <a:pt x="2536" y="3267"/>
                    <a:pt x="4608" y="2974"/>
                    <a:pt x="6631" y="2438"/>
                  </a:cubicBezTo>
                  <a:cubicBezTo>
                    <a:pt x="8654" y="1877"/>
                    <a:pt x="10628" y="1097"/>
                    <a:pt x="12456" y="98"/>
                  </a:cubicBezTo>
                  <a:cubicBezTo>
                    <a:pt x="12627" y="1"/>
                    <a:pt x="12846" y="49"/>
                    <a:pt x="12944" y="244"/>
                  </a:cubicBezTo>
                  <a:cubicBezTo>
                    <a:pt x="12968" y="293"/>
                    <a:pt x="12992" y="342"/>
                    <a:pt x="12992" y="415"/>
                  </a:cubicBezTo>
                  <a:cubicBezTo>
                    <a:pt x="13041" y="2779"/>
                    <a:pt x="12261" y="4656"/>
                    <a:pt x="11018" y="5948"/>
                  </a:cubicBezTo>
                  <a:cubicBezTo>
                    <a:pt x="9361" y="7727"/>
                    <a:pt x="6826" y="8385"/>
                    <a:pt x="4510" y="7654"/>
                  </a:cubicBezTo>
                  <a:cubicBezTo>
                    <a:pt x="2828" y="7142"/>
                    <a:pt x="1244" y="5875"/>
                    <a:pt x="98" y="3803"/>
                  </a:cubicBezTo>
                  <a:cubicBezTo>
                    <a:pt x="1" y="3608"/>
                    <a:pt x="74" y="3389"/>
                    <a:pt x="244" y="3315"/>
                  </a:cubicBezTo>
                  <a:cubicBezTo>
                    <a:pt x="318" y="3267"/>
                    <a:pt x="366" y="3267"/>
                    <a:pt x="439" y="3267"/>
                  </a:cubicBezTo>
                  <a:close/>
                  <a:moveTo>
                    <a:pt x="6826" y="3145"/>
                  </a:moveTo>
                  <a:cubicBezTo>
                    <a:pt x="4949" y="3657"/>
                    <a:pt x="2999" y="3925"/>
                    <a:pt x="1073" y="3974"/>
                  </a:cubicBezTo>
                  <a:cubicBezTo>
                    <a:pt x="1878" y="5387"/>
                    <a:pt x="3169" y="6435"/>
                    <a:pt x="4729" y="6972"/>
                  </a:cubicBezTo>
                  <a:cubicBezTo>
                    <a:pt x="6777" y="7605"/>
                    <a:pt x="9019" y="7020"/>
                    <a:pt x="10482" y="5436"/>
                  </a:cubicBezTo>
                  <a:cubicBezTo>
                    <a:pt x="11579" y="4217"/>
                    <a:pt x="12212" y="2657"/>
                    <a:pt x="12261" y="1024"/>
                  </a:cubicBezTo>
                  <a:cubicBezTo>
                    <a:pt x="10531" y="1926"/>
                    <a:pt x="8702" y="2633"/>
                    <a:pt x="6826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-3947650" y="3636020"/>
              <a:ext cx="235376" cy="135275"/>
            </a:xfrm>
            <a:custGeom>
              <a:avLst/>
              <a:gdLst/>
              <a:ahLst/>
              <a:cxnLst/>
              <a:rect l="l" t="t" r="r" b="b"/>
              <a:pathLst>
                <a:path w="7508" h="4315" extrusionOk="0">
                  <a:moveTo>
                    <a:pt x="781" y="3218"/>
                  </a:moveTo>
                  <a:cubicBezTo>
                    <a:pt x="1829" y="3535"/>
                    <a:pt x="2925" y="3535"/>
                    <a:pt x="3998" y="3267"/>
                  </a:cubicBezTo>
                  <a:cubicBezTo>
                    <a:pt x="4997" y="3047"/>
                    <a:pt x="5924" y="2535"/>
                    <a:pt x="6630" y="1780"/>
                  </a:cubicBezTo>
                  <a:cubicBezTo>
                    <a:pt x="6143" y="1195"/>
                    <a:pt x="5436" y="829"/>
                    <a:pt x="4656" y="780"/>
                  </a:cubicBezTo>
                  <a:cubicBezTo>
                    <a:pt x="3779" y="707"/>
                    <a:pt x="2877" y="927"/>
                    <a:pt x="2121" y="1390"/>
                  </a:cubicBezTo>
                  <a:cubicBezTo>
                    <a:pt x="1439" y="1780"/>
                    <a:pt x="951" y="2438"/>
                    <a:pt x="781" y="3218"/>
                  </a:cubicBezTo>
                  <a:close/>
                  <a:moveTo>
                    <a:pt x="4169" y="3974"/>
                  </a:moveTo>
                  <a:cubicBezTo>
                    <a:pt x="2877" y="4315"/>
                    <a:pt x="1512" y="4266"/>
                    <a:pt x="244" y="3803"/>
                  </a:cubicBezTo>
                  <a:cubicBezTo>
                    <a:pt x="98" y="3754"/>
                    <a:pt x="1" y="3608"/>
                    <a:pt x="1" y="3437"/>
                  </a:cubicBezTo>
                  <a:cubicBezTo>
                    <a:pt x="122" y="2340"/>
                    <a:pt x="756" y="1341"/>
                    <a:pt x="1731" y="780"/>
                  </a:cubicBezTo>
                  <a:cubicBezTo>
                    <a:pt x="2170" y="488"/>
                    <a:pt x="2657" y="293"/>
                    <a:pt x="3169" y="171"/>
                  </a:cubicBezTo>
                  <a:cubicBezTo>
                    <a:pt x="3681" y="49"/>
                    <a:pt x="4217" y="0"/>
                    <a:pt x="4729" y="49"/>
                  </a:cubicBezTo>
                  <a:cubicBezTo>
                    <a:pt x="5802" y="122"/>
                    <a:pt x="6801" y="683"/>
                    <a:pt x="7410" y="1609"/>
                  </a:cubicBezTo>
                  <a:cubicBezTo>
                    <a:pt x="7508" y="1731"/>
                    <a:pt x="7508" y="1902"/>
                    <a:pt x="7410" y="2024"/>
                  </a:cubicBezTo>
                  <a:cubicBezTo>
                    <a:pt x="6582" y="3023"/>
                    <a:pt x="5436" y="3705"/>
                    <a:pt x="4169" y="39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-4655251" y="2780949"/>
              <a:ext cx="1254752" cy="473040"/>
            </a:xfrm>
            <a:custGeom>
              <a:avLst/>
              <a:gdLst/>
              <a:ahLst/>
              <a:cxnLst/>
              <a:rect l="l" t="t" r="r" b="b"/>
              <a:pathLst>
                <a:path w="40024" h="15089" extrusionOk="0">
                  <a:moveTo>
                    <a:pt x="39634" y="1901"/>
                  </a:moveTo>
                  <a:cubicBezTo>
                    <a:pt x="38488" y="707"/>
                    <a:pt x="37099" y="3754"/>
                    <a:pt x="36636" y="4436"/>
                  </a:cubicBezTo>
                  <a:cubicBezTo>
                    <a:pt x="35539" y="6216"/>
                    <a:pt x="34076" y="7703"/>
                    <a:pt x="32711" y="9263"/>
                  </a:cubicBezTo>
                  <a:cubicBezTo>
                    <a:pt x="32346" y="9677"/>
                    <a:pt x="31736" y="9068"/>
                    <a:pt x="32102" y="8678"/>
                  </a:cubicBezTo>
                  <a:cubicBezTo>
                    <a:pt x="33491" y="7215"/>
                    <a:pt x="34735" y="5631"/>
                    <a:pt x="35856" y="3949"/>
                  </a:cubicBezTo>
                  <a:cubicBezTo>
                    <a:pt x="36270" y="3193"/>
                    <a:pt x="36758" y="2486"/>
                    <a:pt x="37318" y="1804"/>
                  </a:cubicBezTo>
                  <a:cubicBezTo>
                    <a:pt x="38025" y="1048"/>
                    <a:pt x="39658" y="0"/>
                    <a:pt x="39999" y="1706"/>
                  </a:cubicBezTo>
                  <a:cubicBezTo>
                    <a:pt x="40024" y="1926"/>
                    <a:pt x="39780" y="2048"/>
                    <a:pt x="39634" y="1901"/>
                  </a:cubicBezTo>
                  <a:close/>
                  <a:moveTo>
                    <a:pt x="1682" y="10993"/>
                  </a:moveTo>
                  <a:cubicBezTo>
                    <a:pt x="1731" y="11261"/>
                    <a:pt x="1414" y="11408"/>
                    <a:pt x="1219" y="11213"/>
                  </a:cubicBezTo>
                  <a:cubicBezTo>
                    <a:pt x="1" y="9604"/>
                    <a:pt x="2438" y="9068"/>
                    <a:pt x="3608" y="9579"/>
                  </a:cubicBezTo>
                  <a:cubicBezTo>
                    <a:pt x="6289" y="10701"/>
                    <a:pt x="8654" y="12456"/>
                    <a:pt x="11042" y="14113"/>
                  </a:cubicBezTo>
                  <a:cubicBezTo>
                    <a:pt x="11457" y="14430"/>
                    <a:pt x="11042" y="15088"/>
                    <a:pt x="10604" y="14796"/>
                  </a:cubicBezTo>
                  <a:cubicBezTo>
                    <a:pt x="9190" y="13796"/>
                    <a:pt x="7825" y="12724"/>
                    <a:pt x="6338" y="11846"/>
                  </a:cubicBezTo>
                  <a:cubicBezTo>
                    <a:pt x="5729" y="11481"/>
                    <a:pt x="5119" y="11115"/>
                    <a:pt x="4510" y="10798"/>
                  </a:cubicBezTo>
                  <a:cubicBezTo>
                    <a:pt x="3901" y="10457"/>
                    <a:pt x="1268" y="9238"/>
                    <a:pt x="1682" y="10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-4646065" y="2787815"/>
              <a:ext cx="1239454" cy="457741"/>
            </a:xfrm>
            <a:custGeom>
              <a:avLst/>
              <a:gdLst/>
              <a:ahLst/>
              <a:cxnLst/>
              <a:rect l="l" t="t" r="r" b="b"/>
              <a:pathLst>
                <a:path w="39536" h="14601" extrusionOk="0">
                  <a:moveTo>
                    <a:pt x="39511" y="1512"/>
                  </a:moveTo>
                  <a:cubicBezTo>
                    <a:pt x="39219" y="0"/>
                    <a:pt x="37781" y="1024"/>
                    <a:pt x="37171" y="1707"/>
                  </a:cubicBezTo>
                  <a:cubicBezTo>
                    <a:pt x="36611" y="2365"/>
                    <a:pt x="36123" y="3072"/>
                    <a:pt x="35709" y="3803"/>
                  </a:cubicBezTo>
                  <a:cubicBezTo>
                    <a:pt x="34588" y="5509"/>
                    <a:pt x="33345" y="7094"/>
                    <a:pt x="31955" y="8556"/>
                  </a:cubicBezTo>
                  <a:cubicBezTo>
                    <a:pt x="31736" y="8800"/>
                    <a:pt x="32077" y="9141"/>
                    <a:pt x="32297" y="8897"/>
                  </a:cubicBezTo>
                  <a:cubicBezTo>
                    <a:pt x="33662" y="7337"/>
                    <a:pt x="35075" y="5875"/>
                    <a:pt x="36196" y="4120"/>
                  </a:cubicBezTo>
                  <a:cubicBezTo>
                    <a:pt x="36806" y="3169"/>
                    <a:pt x="38171" y="195"/>
                    <a:pt x="39463" y="1536"/>
                  </a:cubicBezTo>
                  <a:cubicBezTo>
                    <a:pt x="39487" y="1560"/>
                    <a:pt x="39536" y="1536"/>
                    <a:pt x="39511" y="1512"/>
                  </a:cubicBezTo>
                  <a:close/>
                  <a:moveTo>
                    <a:pt x="1219" y="10799"/>
                  </a:moveTo>
                  <a:cubicBezTo>
                    <a:pt x="707" y="8654"/>
                    <a:pt x="3924" y="10189"/>
                    <a:pt x="4314" y="10409"/>
                  </a:cubicBezTo>
                  <a:cubicBezTo>
                    <a:pt x="4924" y="10750"/>
                    <a:pt x="5557" y="11091"/>
                    <a:pt x="6142" y="11457"/>
                  </a:cubicBezTo>
                  <a:cubicBezTo>
                    <a:pt x="7605" y="12358"/>
                    <a:pt x="8994" y="13407"/>
                    <a:pt x="10408" y="14430"/>
                  </a:cubicBezTo>
                  <a:cubicBezTo>
                    <a:pt x="10627" y="14601"/>
                    <a:pt x="10871" y="14211"/>
                    <a:pt x="10627" y="14065"/>
                  </a:cubicBezTo>
                  <a:cubicBezTo>
                    <a:pt x="8263" y="12407"/>
                    <a:pt x="5899" y="10628"/>
                    <a:pt x="3242" y="9507"/>
                  </a:cubicBezTo>
                  <a:cubicBezTo>
                    <a:pt x="2243" y="9092"/>
                    <a:pt x="0" y="9482"/>
                    <a:pt x="1073" y="10872"/>
                  </a:cubicBezTo>
                  <a:cubicBezTo>
                    <a:pt x="1121" y="10969"/>
                    <a:pt x="1243" y="10872"/>
                    <a:pt x="1219" y="10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-3911723" y="3161475"/>
              <a:ext cx="92482" cy="35175"/>
            </a:xfrm>
            <a:custGeom>
              <a:avLst/>
              <a:gdLst/>
              <a:ahLst/>
              <a:cxnLst/>
              <a:rect l="l" t="t" r="r" b="b"/>
              <a:pathLst>
                <a:path w="2950" h="1122" extrusionOk="0">
                  <a:moveTo>
                    <a:pt x="122" y="1098"/>
                  </a:moveTo>
                  <a:cubicBezTo>
                    <a:pt x="536" y="805"/>
                    <a:pt x="1024" y="634"/>
                    <a:pt x="1536" y="634"/>
                  </a:cubicBezTo>
                  <a:cubicBezTo>
                    <a:pt x="1974" y="634"/>
                    <a:pt x="2413" y="1000"/>
                    <a:pt x="2828" y="805"/>
                  </a:cubicBezTo>
                  <a:cubicBezTo>
                    <a:pt x="2925" y="756"/>
                    <a:pt x="2949" y="659"/>
                    <a:pt x="2925" y="586"/>
                  </a:cubicBezTo>
                  <a:cubicBezTo>
                    <a:pt x="2754" y="25"/>
                    <a:pt x="1877" y="1"/>
                    <a:pt x="1389" y="25"/>
                  </a:cubicBezTo>
                  <a:cubicBezTo>
                    <a:pt x="756" y="1"/>
                    <a:pt x="195" y="415"/>
                    <a:pt x="25" y="1024"/>
                  </a:cubicBezTo>
                  <a:cubicBezTo>
                    <a:pt x="0" y="1073"/>
                    <a:pt x="73" y="1122"/>
                    <a:pt x="122" y="1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-4089791" y="3208845"/>
              <a:ext cx="89442" cy="38247"/>
            </a:xfrm>
            <a:custGeom>
              <a:avLst/>
              <a:gdLst/>
              <a:ahLst/>
              <a:cxnLst/>
              <a:rect l="l" t="t" r="r" b="b"/>
              <a:pathLst>
                <a:path w="2853" h="1220" extrusionOk="0">
                  <a:moveTo>
                    <a:pt x="2658" y="318"/>
                  </a:moveTo>
                  <a:cubicBezTo>
                    <a:pt x="2170" y="74"/>
                    <a:pt x="1610" y="1"/>
                    <a:pt x="1073" y="123"/>
                  </a:cubicBezTo>
                  <a:cubicBezTo>
                    <a:pt x="659" y="196"/>
                    <a:pt x="1" y="488"/>
                    <a:pt x="123" y="1025"/>
                  </a:cubicBezTo>
                  <a:cubicBezTo>
                    <a:pt x="147" y="1122"/>
                    <a:pt x="245" y="1195"/>
                    <a:pt x="342" y="1220"/>
                  </a:cubicBezTo>
                  <a:cubicBezTo>
                    <a:pt x="488" y="1220"/>
                    <a:pt x="635" y="1195"/>
                    <a:pt x="732" y="1098"/>
                  </a:cubicBezTo>
                  <a:cubicBezTo>
                    <a:pt x="927" y="952"/>
                    <a:pt x="1146" y="854"/>
                    <a:pt x="1390" y="805"/>
                  </a:cubicBezTo>
                  <a:cubicBezTo>
                    <a:pt x="1805" y="732"/>
                    <a:pt x="2219" y="805"/>
                    <a:pt x="2609" y="708"/>
                  </a:cubicBezTo>
                  <a:cubicBezTo>
                    <a:pt x="2804" y="659"/>
                    <a:pt x="2853" y="391"/>
                    <a:pt x="2658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-3791778" y="3039994"/>
              <a:ext cx="258324" cy="207882"/>
            </a:xfrm>
            <a:custGeom>
              <a:avLst/>
              <a:gdLst/>
              <a:ahLst/>
              <a:cxnLst/>
              <a:rect l="l" t="t" r="r" b="b"/>
              <a:pathLst>
                <a:path w="8240" h="6631" extrusionOk="0">
                  <a:moveTo>
                    <a:pt x="74" y="171"/>
                  </a:moveTo>
                  <a:cubicBezTo>
                    <a:pt x="1951" y="585"/>
                    <a:pt x="3389" y="1682"/>
                    <a:pt x="4803" y="2925"/>
                  </a:cubicBezTo>
                  <a:cubicBezTo>
                    <a:pt x="5997" y="3949"/>
                    <a:pt x="6680" y="5387"/>
                    <a:pt x="7776" y="6459"/>
                  </a:cubicBezTo>
                  <a:cubicBezTo>
                    <a:pt x="7947" y="6630"/>
                    <a:pt x="8240" y="6484"/>
                    <a:pt x="8191" y="6240"/>
                  </a:cubicBezTo>
                  <a:cubicBezTo>
                    <a:pt x="7923" y="4753"/>
                    <a:pt x="6363" y="3291"/>
                    <a:pt x="5217" y="2389"/>
                  </a:cubicBezTo>
                  <a:cubicBezTo>
                    <a:pt x="3730" y="1219"/>
                    <a:pt x="1975" y="415"/>
                    <a:pt x="123" y="49"/>
                  </a:cubicBezTo>
                  <a:cubicBezTo>
                    <a:pt x="25" y="0"/>
                    <a:pt x="1" y="146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20"/>
            <p:cNvSpPr/>
            <p:nvPr/>
          </p:nvSpPr>
          <p:spPr>
            <a:xfrm>
              <a:off x="-3534238" y="3276875"/>
              <a:ext cx="23701" cy="51978"/>
            </a:xfrm>
            <a:custGeom>
              <a:avLst/>
              <a:gdLst/>
              <a:ahLst/>
              <a:cxnLst/>
              <a:rect l="l" t="t" r="r" b="b"/>
              <a:pathLst>
                <a:path w="756" h="1658" extrusionOk="0">
                  <a:moveTo>
                    <a:pt x="49" y="415"/>
                  </a:moveTo>
                  <a:cubicBezTo>
                    <a:pt x="146" y="829"/>
                    <a:pt x="195" y="1268"/>
                    <a:pt x="536" y="1560"/>
                  </a:cubicBezTo>
                  <a:cubicBezTo>
                    <a:pt x="610" y="1658"/>
                    <a:pt x="756" y="1585"/>
                    <a:pt x="756" y="1487"/>
                  </a:cubicBezTo>
                  <a:cubicBezTo>
                    <a:pt x="756" y="1073"/>
                    <a:pt x="683" y="683"/>
                    <a:pt x="536" y="293"/>
                  </a:cubicBezTo>
                  <a:cubicBezTo>
                    <a:pt x="439" y="0"/>
                    <a:pt x="0" y="122"/>
                    <a:pt x="49" y="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20"/>
            <p:cNvSpPr/>
            <p:nvPr/>
          </p:nvSpPr>
          <p:spPr>
            <a:xfrm>
              <a:off x="-4293033" y="3555796"/>
              <a:ext cx="244561" cy="269767"/>
            </a:xfrm>
            <a:custGeom>
              <a:avLst/>
              <a:gdLst/>
              <a:ahLst/>
              <a:cxnLst/>
              <a:rect l="l" t="t" r="r" b="b"/>
              <a:pathLst>
                <a:path w="7801" h="8605" extrusionOk="0">
                  <a:moveTo>
                    <a:pt x="25" y="146"/>
                  </a:moveTo>
                  <a:cubicBezTo>
                    <a:pt x="390" y="2486"/>
                    <a:pt x="1511" y="4607"/>
                    <a:pt x="3218" y="6216"/>
                  </a:cubicBezTo>
                  <a:cubicBezTo>
                    <a:pt x="5314" y="8044"/>
                    <a:pt x="7800" y="8604"/>
                    <a:pt x="7434" y="8019"/>
                  </a:cubicBezTo>
                  <a:cubicBezTo>
                    <a:pt x="6508" y="7337"/>
                    <a:pt x="4875" y="6654"/>
                    <a:pt x="4119" y="6021"/>
                  </a:cubicBezTo>
                  <a:cubicBezTo>
                    <a:pt x="1755" y="4046"/>
                    <a:pt x="1048" y="2218"/>
                    <a:pt x="146" y="98"/>
                  </a:cubicBezTo>
                  <a:cubicBezTo>
                    <a:pt x="122" y="0"/>
                    <a:pt x="0" y="73"/>
                    <a:pt x="2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-3920125" y="3505354"/>
              <a:ext cx="81792" cy="57339"/>
            </a:xfrm>
            <a:custGeom>
              <a:avLst/>
              <a:gdLst/>
              <a:ahLst/>
              <a:cxnLst/>
              <a:rect l="l" t="t" r="r" b="b"/>
              <a:pathLst>
                <a:path w="2609" h="1829" extrusionOk="0">
                  <a:moveTo>
                    <a:pt x="731" y="1512"/>
                  </a:moveTo>
                  <a:cubicBezTo>
                    <a:pt x="414" y="780"/>
                    <a:pt x="1463" y="707"/>
                    <a:pt x="1901" y="951"/>
                  </a:cubicBezTo>
                  <a:cubicBezTo>
                    <a:pt x="2047" y="1024"/>
                    <a:pt x="2242" y="1268"/>
                    <a:pt x="2437" y="1097"/>
                  </a:cubicBezTo>
                  <a:cubicBezTo>
                    <a:pt x="2608" y="927"/>
                    <a:pt x="2437" y="707"/>
                    <a:pt x="2291" y="610"/>
                  </a:cubicBezTo>
                  <a:cubicBezTo>
                    <a:pt x="1438" y="0"/>
                    <a:pt x="0" y="439"/>
                    <a:pt x="439" y="1634"/>
                  </a:cubicBezTo>
                  <a:cubicBezTo>
                    <a:pt x="512" y="1829"/>
                    <a:pt x="804" y="1707"/>
                    <a:pt x="731" y="15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-3841436" y="3800326"/>
              <a:ext cx="74143" cy="28278"/>
            </a:xfrm>
            <a:custGeom>
              <a:avLst/>
              <a:gdLst/>
              <a:ahLst/>
              <a:cxnLst/>
              <a:rect l="l" t="t" r="r" b="b"/>
              <a:pathLst>
                <a:path w="2365" h="902" extrusionOk="0">
                  <a:moveTo>
                    <a:pt x="74" y="609"/>
                  </a:moveTo>
                  <a:cubicBezTo>
                    <a:pt x="439" y="804"/>
                    <a:pt x="878" y="902"/>
                    <a:pt x="1292" y="853"/>
                  </a:cubicBezTo>
                  <a:cubicBezTo>
                    <a:pt x="1634" y="804"/>
                    <a:pt x="2341" y="731"/>
                    <a:pt x="2365" y="317"/>
                  </a:cubicBezTo>
                  <a:cubicBezTo>
                    <a:pt x="2365" y="244"/>
                    <a:pt x="2341" y="195"/>
                    <a:pt x="2292" y="171"/>
                  </a:cubicBezTo>
                  <a:cubicBezTo>
                    <a:pt x="2024" y="0"/>
                    <a:pt x="1707" y="244"/>
                    <a:pt x="1439" y="341"/>
                  </a:cubicBezTo>
                  <a:cubicBezTo>
                    <a:pt x="1024" y="463"/>
                    <a:pt x="561" y="512"/>
                    <a:pt x="122" y="463"/>
                  </a:cubicBezTo>
                  <a:cubicBezTo>
                    <a:pt x="49" y="439"/>
                    <a:pt x="1" y="561"/>
                    <a:pt x="74" y="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-4338898" y="3091941"/>
              <a:ext cx="57339" cy="57339"/>
            </a:xfrm>
            <a:custGeom>
              <a:avLst/>
              <a:gdLst/>
              <a:ahLst/>
              <a:cxnLst/>
              <a:rect l="l" t="t" r="r" b="b"/>
              <a:pathLst>
                <a:path w="1829" h="1829" extrusionOk="0">
                  <a:moveTo>
                    <a:pt x="1804" y="49"/>
                  </a:moveTo>
                  <a:cubicBezTo>
                    <a:pt x="1414" y="1"/>
                    <a:pt x="1049" y="318"/>
                    <a:pt x="805" y="586"/>
                  </a:cubicBezTo>
                  <a:cubicBezTo>
                    <a:pt x="464" y="854"/>
                    <a:pt x="196" y="1219"/>
                    <a:pt x="49" y="1634"/>
                  </a:cubicBezTo>
                  <a:cubicBezTo>
                    <a:pt x="1" y="1731"/>
                    <a:pt x="123" y="1829"/>
                    <a:pt x="220" y="1780"/>
                  </a:cubicBezTo>
                  <a:cubicBezTo>
                    <a:pt x="537" y="1609"/>
                    <a:pt x="756" y="1244"/>
                    <a:pt x="1000" y="976"/>
                  </a:cubicBezTo>
                  <a:cubicBezTo>
                    <a:pt x="1293" y="683"/>
                    <a:pt x="1585" y="391"/>
                    <a:pt x="1829" y="49"/>
                  </a:cubicBezTo>
                  <a:cubicBezTo>
                    <a:pt x="1829" y="49"/>
                    <a:pt x="1804" y="25"/>
                    <a:pt x="1804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-4383227" y="3082787"/>
              <a:ext cx="45144" cy="40536"/>
            </a:xfrm>
            <a:custGeom>
              <a:avLst/>
              <a:gdLst/>
              <a:ahLst/>
              <a:cxnLst/>
              <a:rect l="l" t="t" r="r" b="b"/>
              <a:pathLst>
                <a:path w="1440" h="1293" extrusionOk="0">
                  <a:moveTo>
                    <a:pt x="1098" y="122"/>
                  </a:moveTo>
                  <a:cubicBezTo>
                    <a:pt x="805" y="488"/>
                    <a:pt x="318" y="731"/>
                    <a:pt x="50" y="1121"/>
                  </a:cubicBezTo>
                  <a:cubicBezTo>
                    <a:pt x="1" y="1195"/>
                    <a:pt x="98" y="1292"/>
                    <a:pt x="172" y="1268"/>
                  </a:cubicBezTo>
                  <a:cubicBezTo>
                    <a:pt x="659" y="1170"/>
                    <a:pt x="1049" y="683"/>
                    <a:pt x="1342" y="293"/>
                  </a:cubicBezTo>
                  <a:cubicBezTo>
                    <a:pt x="1439" y="171"/>
                    <a:pt x="1220" y="0"/>
                    <a:pt x="1098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-4434421" y="3065200"/>
              <a:ext cx="35206" cy="26773"/>
            </a:xfrm>
            <a:custGeom>
              <a:avLst/>
              <a:gdLst/>
              <a:ahLst/>
              <a:cxnLst/>
              <a:rect l="l" t="t" r="r" b="b"/>
              <a:pathLst>
                <a:path w="1123" h="854" extrusionOk="0">
                  <a:moveTo>
                    <a:pt x="781" y="98"/>
                  </a:moveTo>
                  <a:cubicBezTo>
                    <a:pt x="513" y="269"/>
                    <a:pt x="245" y="488"/>
                    <a:pt x="50" y="732"/>
                  </a:cubicBezTo>
                  <a:cubicBezTo>
                    <a:pt x="1" y="805"/>
                    <a:pt x="74" y="854"/>
                    <a:pt x="123" y="829"/>
                  </a:cubicBezTo>
                  <a:cubicBezTo>
                    <a:pt x="440" y="683"/>
                    <a:pt x="708" y="512"/>
                    <a:pt x="976" y="293"/>
                  </a:cubicBezTo>
                  <a:cubicBezTo>
                    <a:pt x="1122" y="196"/>
                    <a:pt x="927" y="1"/>
                    <a:pt x="78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-3740552" y="2952120"/>
              <a:ext cx="93235" cy="38216"/>
            </a:xfrm>
            <a:custGeom>
              <a:avLst/>
              <a:gdLst/>
              <a:ahLst/>
              <a:cxnLst/>
              <a:rect l="l" t="t" r="r" b="b"/>
              <a:pathLst>
                <a:path w="2974" h="1219" extrusionOk="0">
                  <a:moveTo>
                    <a:pt x="146" y="366"/>
                  </a:moveTo>
                  <a:cubicBezTo>
                    <a:pt x="634" y="414"/>
                    <a:pt x="1121" y="536"/>
                    <a:pt x="1609" y="707"/>
                  </a:cubicBezTo>
                  <a:cubicBezTo>
                    <a:pt x="1950" y="853"/>
                    <a:pt x="2486" y="1219"/>
                    <a:pt x="2852" y="1097"/>
                  </a:cubicBezTo>
                  <a:cubicBezTo>
                    <a:pt x="2925" y="1073"/>
                    <a:pt x="2974" y="975"/>
                    <a:pt x="2925" y="926"/>
                  </a:cubicBezTo>
                  <a:cubicBezTo>
                    <a:pt x="2730" y="561"/>
                    <a:pt x="2072" y="439"/>
                    <a:pt x="1706" y="317"/>
                  </a:cubicBezTo>
                  <a:cubicBezTo>
                    <a:pt x="1219" y="171"/>
                    <a:pt x="634" y="0"/>
                    <a:pt x="122" y="146"/>
                  </a:cubicBezTo>
                  <a:cubicBezTo>
                    <a:pt x="0" y="171"/>
                    <a:pt x="24" y="366"/>
                    <a:pt x="146" y="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-3674090" y="2903214"/>
              <a:ext cx="62700" cy="25989"/>
            </a:xfrm>
            <a:custGeom>
              <a:avLst/>
              <a:gdLst/>
              <a:ahLst/>
              <a:cxnLst/>
              <a:rect l="l" t="t" r="r" b="b"/>
              <a:pathLst>
                <a:path w="2000" h="829" extrusionOk="0">
                  <a:moveTo>
                    <a:pt x="171" y="293"/>
                  </a:moveTo>
                  <a:cubicBezTo>
                    <a:pt x="683" y="390"/>
                    <a:pt x="1366" y="829"/>
                    <a:pt x="1853" y="658"/>
                  </a:cubicBezTo>
                  <a:cubicBezTo>
                    <a:pt x="1975" y="634"/>
                    <a:pt x="1999" y="488"/>
                    <a:pt x="1926" y="414"/>
                  </a:cubicBezTo>
                  <a:cubicBezTo>
                    <a:pt x="1536" y="73"/>
                    <a:pt x="732" y="0"/>
                    <a:pt x="220" y="0"/>
                  </a:cubicBezTo>
                  <a:cubicBezTo>
                    <a:pt x="74" y="0"/>
                    <a:pt x="1" y="268"/>
                    <a:pt x="171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-3596906" y="2855813"/>
              <a:ext cx="29845" cy="22980"/>
            </a:xfrm>
            <a:custGeom>
              <a:avLst/>
              <a:gdLst/>
              <a:ahLst/>
              <a:cxnLst/>
              <a:rect l="l" t="t" r="r" b="b"/>
              <a:pathLst>
                <a:path w="952" h="733" extrusionOk="0">
                  <a:moveTo>
                    <a:pt x="147" y="318"/>
                  </a:moveTo>
                  <a:cubicBezTo>
                    <a:pt x="366" y="513"/>
                    <a:pt x="561" y="732"/>
                    <a:pt x="878" y="683"/>
                  </a:cubicBezTo>
                  <a:cubicBezTo>
                    <a:pt x="951" y="659"/>
                    <a:pt x="951" y="561"/>
                    <a:pt x="902" y="537"/>
                  </a:cubicBezTo>
                  <a:cubicBezTo>
                    <a:pt x="707" y="415"/>
                    <a:pt x="512" y="269"/>
                    <a:pt x="342" y="123"/>
                  </a:cubicBezTo>
                  <a:cubicBezTo>
                    <a:pt x="196" y="1"/>
                    <a:pt x="1" y="196"/>
                    <a:pt x="147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00" name="Google Shape;2000;p20"/>
          <p:cNvGrpSpPr/>
          <p:nvPr/>
        </p:nvGrpSpPr>
        <p:grpSpPr>
          <a:xfrm>
            <a:off x="11514167" y="2641418"/>
            <a:ext cx="1136948" cy="1161993"/>
            <a:chOff x="5476225" y="2379800"/>
            <a:chExt cx="1121250" cy="1145950"/>
          </a:xfrm>
        </p:grpSpPr>
        <p:sp>
          <p:nvSpPr>
            <p:cNvPr id="2001" name="Google Shape;2001;p20"/>
            <p:cNvSpPr/>
            <p:nvPr/>
          </p:nvSpPr>
          <p:spPr>
            <a:xfrm>
              <a:off x="5476225" y="2379800"/>
              <a:ext cx="1121250" cy="1145950"/>
            </a:xfrm>
            <a:custGeom>
              <a:avLst/>
              <a:gdLst/>
              <a:ahLst/>
              <a:cxnLst/>
              <a:rect l="l" t="t" r="r" b="b"/>
              <a:pathLst>
                <a:path w="44850" h="45838" extrusionOk="0">
                  <a:moveTo>
                    <a:pt x="38749" y="11102"/>
                  </a:moveTo>
                  <a:cubicBezTo>
                    <a:pt x="37363" y="11171"/>
                    <a:pt x="35977" y="11587"/>
                    <a:pt x="34729" y="12280"/>
                  </a:cubicBezTo>
                  <a:cubicBezTo>
                    <a:pt x="35907" y="11587"/>
                    <a:pt x="37294" y="11171"/>
                    <a:pt x="38749" y="11102"/>
                  </a:cubicBezTo>
                  <a:close/>
                  <a:moveTo>
                    <a:pt x="38982" y="15240"/>
                  </a:moveTo>
                  <a:cubicBezTo>
                    <a:pt x="38311" y="16073"/>
                    <a:pt x="37534" y="16813"/>
                    <a:pt x="36678" y="17450"/>
                  </a:cubicBezTo>
                  <a:lnTo>
                    <a:pt x="36678" y="17450"/>
                  </a:lnTo>
                  <a:cubicBezTo>
                    <a:pt x="37525" y="16807"/>
                    <a:pt x="38290" y="16061"/>
                    <a:pt x="38982" y="15240"/>
                  </a:cubicBezTo>
                  <a:close/>
                  <a:moveTo>
                    <a:pt x="7417" y="36057"/>
                  </a:moveTo>
                  <a:lnTo>
                    <a:pt x="7417" y="36057"/>
                  </a:lnTo>
                  <a:cubicBezTo>
                    <a:pt x="7348" y="36473"/>
                    <a:pt x="7487" y="36888"/>
                    <a:pt x="7695" y="37235"/>
                  </a:cubicBezTo>
                  <a:cubicBezTo>
                    <a:pt x="7417" y="36888"/>
                    <a:pt x="7348" y="36473"/>
                    <a:pt x="7417" y="36057"/>
                  </a:cubicBezTo>
                  <a:close/>
                  <a:moveTo>
                    <a:pt x="27284" y="1"/>
                  </a:moveTo>
                  <a:cubicBezTo>
                    <a:pt x="26637" y="1"/>
                    <a:pt x="26010" y="217"/>
                    <a:pt x="25509" y="635"/>
                  </a:cubicBezTo>
                  <a:cubicBezTo>
                    <a:pt x="23776" y="1882"/>
                    <a:pt x="21628" y="5071"/>
                    <a:pt x="19617" y="11102"/>
                  </a:cubicBezTo>
                  <a:cubicBezTo>
                    <a:pt x="16845" y="7289"/>
                    <a:pt x="14141" y="5348"/>
                    <a:pt x="12062" y="4932"/>
                  </a:cubicBezTo>
                  <a:cubicBezTo>
                    <a:pt x="11772" y="4850"/>
                    <a:pt x="11476" y="4810"/>
                    <a:pt x="11182" y="4810"/>
                  </a:cubicBezTo>
                  <a:cubicBezTo>
                    <a:pt x="10489" y="4810"/>
                    <a:pt x="9803" y="5029"/>
                    <a:pt x="9220" y="5418"/>
                  </a:cubicBezTo>
                  <a:cubicBezTo>
                    <a:pt x="8388" y="6041"/>
                    <a:pt x="7903" y="7012"/>
                    <a:pt x="7903" y="7982"/>
                  </a:cubicBezTo>
                  <a:cubicBezTo>
                    <a:pt x="7695" y="10201"/>
                    <a:pt x="8734" y="13528"/>
                    <a:pt x="11646" y="17548"/>
                  </a:cubicBezTo>
                  <a:cubicBezTo>
                    <a:pt x="11490" y="17546"/>
                    <a:pt x="11336" y="17545"/>
                    <a:pt x="11184" y="17545"/>
                  </a:cubicBezTo>
                  <a:cubicBezTo>
                    <a:pt x="6507" y="17545"/>
                    <a:pt x="3203" y="18563"/>
                    <a:pt x="1525" y="19905"/>
                  </a:cubicBezTo>
                  <a:cubicBezTo>
                    <a:pt x="763" y="20460"/>
                    <a:pt x="208" y="21361"/>
                    <a:pt x="70" y="22262"/>
                  </a:cubicBezTo>
                  <a:cubicBezTo>
                    <a:pt x="0" y="23302"/>
                    <a:pt x="416" y="24203"/>
                    <a:pt x="1109" y="24896"/>
                  </a:cubicBezTo>
                  <a:cubicBezTo>
                    <a:pt x="2496" y="26282"/>
                    <a:pt x="5476" y="27461"/>
                    <a:pt x="10121" y="27946"/>
                  </a:cubicBezTo>
                  <a:cubicBezTo>
                    <a:pt x="7140" y="31135"/>
                    <a:pt x="5754" y="33977"/>
                    <a:pt x="5615" y="35918"/>
                  </a:cubicBezTo>
                  <a:cubicBezTo>
                    <a:pt x="5546" y="36819"/>
                    <a:pt x="5754" y="37720"/>
                    <a:pt x="6378" y="38413"/>
                  </a:cubicBezTo>
                  <a:cubicBezTo>
                    <a:pt x="6940" y="39038"/>
                    <a:pt x="7727" y="39325"/>
                    <a:pt x="8536" y="39325"/>
                  </a:cubicBezTo>
                  <a:cubicBezTo>
                    <a:pt x="8625" y="39325"/>
                    <a:pt x="8714" y="39321"/>
                    <a:pt x="8804" y="39314"/>
                  </a:cubicBezTo>
                  <a:cubicBezTo>
                    <a:pt x="10675" y="39245"/>
                    <a:pt x="13379" y="37928"/>
                    <a:pt x="16706" y="34947"/>
                  </a:cubicBezTo>
                  <a:cubicBezTo>
                    <a:pt x="16914" y="39384"/>
                    <a:pt x="18023" y="42780"/>
                    <a:pt x="19409" y="44444"/>
                  </a:cubicBezTo>
                  <a:cubicBezTo>
                    <a:pt x="19964" y="45206"/>
                    <a:pt x="20796" y="45692"/>
                    <a:pt x="21697" y="45830"/>
                  </a:cubicBezTo>
                  <a:cubicBezTo>
                    <a:pt x="21762" y="45835"/>
                    <a:pt x="21827" y="45838"/>
                    <a:pt x="21893" y="45838"/>
                  </a:cubicBezTo>
                  <a:cubicBezTo>
                    <a:pt x="22736" y="45838"/>
                    <a:pt x="23609" y="45429"/>
                    <a:pt x="24123" y="44721"/>
                  </a:cubicBezTo>
                  <a:cubicBezTo>
                    <a:pt x="25232" y="43335"/>
                    <a:pt x="26133" y="40493"/>
                    <a:pt x="26480" y="35848"/>
                  </a:cubicBezTo>
                  <a:cubicBezTo>
                    <a:pt x="29045" y="39106"/>
                    <a:pt x="31748" y="40701"/>
                    <a:pt x="33758" y="40978"/>
                  </a:cubicBezTo>
                  <a:cubicBezTo>
                    <a:pt x="34006" y="41031"/>
                    <a:pt x="34259" y="41057"/>
                    <a:pt x="34511" y="41057"/>
                  </a:cubicBezTo>
                  <a:cubicBezTo>
                    <a:pt x="35246" y="41057"/>
                    <a:pt x="35981" y="40836"/>
                    <a:pt x="36600" y="40423"/>
                  </a:cubicBezTo>
                  <a:cubicBezTo>
                    <a:pt x="37432" y="39730"/>
                    <a:pt x="37848" y="38760"/>
                    <a:pt x="37848" y="37720"/>
                  </a:cubicBezTo>
                  <a:cubicBezTo>
                    <a:pt x="37848" y="35848"/>
                    <a:pt x="36739" y="33076"/>
                    <a:pt x="33897" y="29818"/>
                  </a:cubicBezTo>
                  <a:cubicBezTo>
                    <a:pt x="38195" y="29748"/>
                    <a:pt x="41314" y="29263"/>
                    <a:pt x="42978" y="28501"/>
                  </a:cubicBezTo>
                  <a:cubicBezTo>
                    <a:pt x="43879" y="28154"/>
                    <a:pt x="44503" y="27461"/>
                    <a:pt x="44711" y="26560"/>
                  </a:cubicBezTo>
                  <a:cubicBezTo>
                    <a:pt x="44849" y="25659"/>
                    <a:pt x="44433" y="24757"/>
                    <a:pt x="43671" y="24272"/>
                  </a:cubicBezTo>
                  <a:cubicBezTo>
                    <a:pt x="42285" y="23094"/>
                    <a:pt x="39442" y="21846"/>
                    <a:pt x="34867" y="20529"/>
                  </a:cubicBezTo>
                  <a:cubicBezTo>
                    <a:pt x="38611" y="18727"/>
                    <a:pt x="40829" y="16301"/>
                    <a:pt x="41661" y="14221"/>
                  </a:cubicBezTo>
                  <a:cubicBezTo>
                    <a:pt x="42146" y="13181"/>
                    <a:pt x="42146" y="12003"/>
                    <a:pt x="41661" y="10963"/>
                  </a:cubicBezTo>
                  <a:cubicBezTo>
                    <a:pt x="41134" y="9976"/>
                    <a:pt x="40108" y="9364"/>
                    <a:pt x="38997" y="9364"/>
                  </a:cubicBezTo>
                  <a:cubicBezTo>
                    <a:pt x="38937" y="9364"/>
                    <a:pt x="38878" y="9365"/>
                    <a:pt x="38819" y="9369"/>
                  </a:cubicBezTo>
                  <a:cubicBezTo>
                    <a:pt x="38759" y="9367"/>
                    <a:pt x="38698" y="9366"/>
                    <a:pt x="38636" y="9366"/>
                  </a:cubicBezTo>
                  <a:cubicBezTo>
                    <a:pt x="36692" y="9366"/>
                    <a:pt x="33777" y="10429"/>
                    <a:pt x="30015" y="13251"/>
                  </a:cubicBezTo>
                  <a:cubicBezTo>
                    <a:pt x="31263" y="8953"/>
                    <a:pt x="31263" y="5140"/>
                    <a:pt x="30431" y="2783"/>
                  </a:cubicBezTo>
                  <a:cubicBezTo>
                    <a:pt x="30154" y="1744"/>
                    <a:pt x="29461" y="843"/>
                    <a:pt x="28559" y="288"/>
                  </a:cubicBezTo>
                  <a:cubicBezTo>
                    <a:pt x="28146" y="95"/>
                    <a:pt x="27711" y="1"/>
                    <a:pt x="272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5798550" y="2706900"/>
              <a:ext cx="480050" cy="491150"/>
            </a:xfrm>
            <a:custGeom>
              <a:avLst/>
              <a:gdLst/>
              <a:ahLst/>
              <a:cxnLst/>
              <a:rect l="l" t="t" r="r" b="b"/>
              <a:pathLst>
                <a:path w="19202" h="19646" extrusionOk="0">
                  <a:moveTo>
                    <a:pt x="11896" y="1"/>
                  </a:moveTo>
                  <a:cubicBezTo>
                    <a:pt x="11747" y="1"/>
                    <a:pt x="11609" y="65"/>
                    <a:pt x="11507" y="167"/>
                  </a:cubicBezTo>
                  <a:cubicBezTo>
                    <a:pt x="10745" y="652"/>
                    <a:pt x="9774" y="2246"/>
                    <a:pt x="8804" y="5365"/>
                  </a:cubicBezTo>
                  <a:cubicBezTo>
                    <a:pt x="8804" y="5435"/>
                    <a:pt x="8735" y="5504"/>
                    <a:pt x="8665" y="5573"/>
                  </a:cubicBezTo>
                  <a:cubicBezTo>
                    <a:pt x="8592" y="5623"/>
                    <a:pt x="8509" y="5646"/>
                    <a:pt x="8431" y="5646"/>
                  </a:cubicBezTo>
                  <a:cubicBezTo>
                    <a:pt x="8287" y="5646"/>
                    <a:pt x="8156" y="5569"/>
                    <a:pt x="8111" y="5435"/>
                  </a:cubicBezTo>
                  <a:cubicBezTo>
                    <a:pt x="6794" y="3425"/>
                    <a:pt x="5477" y="2454"/>
                    <a:pt x="4645" y="2246"/>
                  </a:cubicBezTo>
                  <a:cubicBezTo>
                    <a:pt x="4572" y="2225"/>
                    <a:pt x="4497" y="2215"/>
                    <a:pt x="4423" y="2215"/>
                  </a:cubicBezTo>
                  <a:cubicBezTo>
                    <a:pt x="4006" y="2215"/>
                    <a:pt x="3616" y="2527"/>
                    <a:pt x="3674" y="2939"/>
                  </a:cubicBezTo>
                  <a:cubicBezTo>
                    <a:pt x="3536" y="3910"/>
                    <a:pt x="4160" y="5504"/>
                    <a:pt x="5754" y="7514"/>
                  </a:cubicBezTo>
                  <a:cubicBezTo>
                    <a:pt x="5823" y="7584"/>
                    <a:pt x="5893" y="7722"/>
                    <a:pt x="5893" y="7792"/>
                  </a:cubicBezTo>
                  <a:cubicBezTo>
                    <a:pt x="5823" y="8069"/>
                    <a:pt x="5685" y="8208"/>
                    <a:pt x="5407" y="8208"/>
                  </a:cubicBezTo>
                  <a:cubicBezTo>
                    <a:pt x="4992" y="8174"/>
                    <a:pt x="4601" y="8158"/>
                    <a:pt x="4233" y="8158"/>
                  </a:cubicBezTo>
                  <a:cubicBezTo>
                    <a:pt x="2328" y="8158"/>
                    <a:pt x="1056" y="8575"/>
                    <a:pt x="416" y="9039"/>
                  </a:cubicBezTo>
                  <a:cubicBezTo>
                    <a:pt x="208" y="9178"/>
                    <a:pt x="70" y="9386"/>
                    <a:pt x="0" y="9594"/>
                  </a:cubicBezTo>
                  <a:cubicBezTo>
                    <a:pt x="0" y="9802"/>
                    <a:pt x="139" y="10010"/>
                    <a:pt x="278" y="10148"/>
                  </a:cubicBezTo>
                  <a:cubicBezTo>
                    <a:pt x="902" y="10772"/>
                    <a:pt x="2357" y="11258"/>
                    <a:pt x="4853" y="11396"/>
                  </a:cubicBezTo>
                  <a:cubicBezTo>
                    <a:pt x="4922" y="11396"/>
                    <a:pt x="5061" y="11466"/>
                    <a:pt x="5130" y="11535"/>
                  </a:cubicBezTo>
                  <a:cubicBezTo>
                    <a:pt x="5269" y="11673"/>
                    <a:pt x="5269" y="11951"/>
                    <a:pt x="5130" y="12089"/>
                  </a:cubicBezTo>
                  <a:cubicBezTo>
                    <a:pt x="3466" y="13684"/>
                    <a:pt x="2704" y="15070"/>
                    <a:pt x="2635" y="15902"/>
                  </a:cubicBezTo>
                  <a:cubicBezTo>
                    <a:pt x="2565" y="16110"/>
                    <a:pt x="2635" y="16318"/>
                    <a:pt x="2773" y="16456"/>
                  </a:cubicBezTo>
                  <a:cubicBezTo>
                    <a:pt x="2875" y="16558"/>
                    <a:pt x="2976" y="16622"/>
                    <a:pt x="3105" y="16622"/>
                  </a:cubicBezTo>
                  <a:cubicBezTo>
                    <a:pt x="3152" y="16622"/>
                    <a:pt x="3203" y="16614"/>
                    <a:pt x="3258" y="16595"/>
                  </a:cubicBezTo>
                  <a:cubicBezTo>
                    <a:pt x="4090" y="16595"/>
                    <a:pt x="5407" y="15833"/>
                    <a:pt x="7071" y="14169"/>
                  </a:cubicBezTo>
                  <a:cubicBezTo>
                    <a:pt x="7158" y="14082"/>
                    <a:pt x="7259" y="14043"/>
                    <a:pt x="7356" y="14043"/>
                  </a:cubicBezTo>
                  <a:cubicBezTo>
                    <a:pt x="7568" y="14043"/>
                    <a:pt x="7764" y="14230"/>
                    <a:pt x="7764" y="14516"/>
                  </a:cubicBezTo>
                  <a:cubicBezTo>
                    <a:pt x="7764" y="16803"/>
                    <a:pt x="8249" y="18536"/>
                    <a:pt x="8873" y="19299"/>
                  </a:cubicBezTo>
                  <a:cubicBezTo>
                    <a:pt x="8943" y="19506"/>
                    <a:pt x="9151" y="19576"/>
                    <a:pt x="9358" y="19645"/>
                  </a:cubicBezTo>
                  <a:cubicBezTo>
                    <a:pt x="9497" y="19645"/>
                    <a:pt x="9636" y="19576"/>
                    <a:pt x="9774" y="19437"/>
                  </a:cubicBezTo>
                  <a:cubicBezTo>
                    <a:pt x="10260" y="18813"/>
                    <a:pt x="10676" y="17288"/>
                    <a:pt x="10745" y="14654"/>
                  </a:cubicBezTo>
                  <a:cubicBezTo>
                    <a:pt x="10745" y="14400"/>
                    <a:pt x="10926" y="14250"/>
                    <a:pt x="11129" y="14250"/>
                  </a:cubicBezTo>
                  <a:cubicBezTo>
                    <a:pt x="11260" y="14250"/>
                    <a:pt x="11399" y="14311"/>
                    <a:pt x="11507" y="14446"/>
                  </a:cubicBezTo>
                  <a:cubicBezTo>
                    <a:pt x="12755" y="16387"/>
                    <a:pt x="14072" y="17288"/>
                    <a:pt x="14973" y="17427"/>
                  </a:cubicBezTo>
                  <a:cubicBezTo>
                    <a:pt x="15048" y="17445"/>
                    <a:pt x="15117" y="17454"/>
                    <a:pt x="15184" y="17454"/>
                  </a:cubicBezTo>
                  <a:cubicBezTo>
                    <a:pt x="15367" y="17454"/>
                    <a:pt x="15533" y="17390"/>
                    <a:pt x="15736" y="17288"/>
                  </a:cubicBezTo>
                  <a:cubicBezTo>
                    <a:pt x="15874" y="17150"/>
                    <a:pt x="15944" y="16942"/>
                    <a:pt x="15944" y="16664"/>
                  </a:cubicBezTo>
                  <a:cubicBezTo>
                    <a:pt x="15944" y="15833"/>
                    <a:pt x="15320" y="14516"/>
                    <a:pt x="13726" y="12921"/>
                  </a:cubicBezTo>
                  <a:cubicBezTo>
                    <a:pt x="13656" y="12852"/>
                    <a:pt x="13587" y="12713"/>
                    <a:pt x="13587" y="12644"/>
                  </a:cubicBezTo>
                  <a:cubicBezTo>
                    <a:pt x="13587" y="12367"/>
                    <a:pt x="13795" y="12228"/>
                    <a:pt x="14003" y="12228"/>
                  </a:cubicBezTo>
                  <a:cubicBezTo>
                    <a:pt x="14342" y="12256"/>
                    <a:pt x="14679" y="12270"/>
                    <a:pt x="15014" y="12270"/>
                  </a:cubicBezTo>
                  <a:cubicBezTo>
                    <a:pt x="16317" y="12270"/>
                    <a:pt x="17586" y="12060"/>
                    <a:pt x="18855" y="11673"/>
                  </a:cubicBezTo>
                  <a:cubicBezTo>
                    <a:pt x="19063" y="11535"/>
                    <a:pt x="19202" y="11466"/>
                    <a:pt x="19202" y="11396"/>
                  </a:cubicBezTo>
                  <a:cubicBezTo>
                    <a:pt x="19202" y="11327"/>
                    <a:pt x="19063" y="11258"/>
                    <a:pt x="18924" y="11050"/>
                  </a:cubicBezTo>
                  <a:cubicBezTo>
                    <a:pt x="18301" y="10495"/>
                    <a:pt x="16706" y="9871"/>
                    <a:pt x="14003" y="9247"/>
                  </a:cubicBezTo>
                  <a:cubicBezTo>
                    <a:pt x="13656" y="9109"/>
                    <a:pt x="13656" y="8554"/>
                    <a:pt x="14003" y="8415"/>
                  </a:cubicBezTo>
                  <a:cubicBezTo>
                    <a:pt x="16221" y="7653"/>
                    <a:pt x="17399" y="6475"/>
                    <a:pt x="17815" y="5504"/>
                  </a:cubicBezTo>
                  <a:cubicBezTo>
                    <a:pt x="17954" y="5227"/>
                    <a:pt x="17954" y="4880"/>
                    <a:pt x="17885" y="4603"/>
                  </a:cubicBezTo>
                  <a:cubicBezTo>
                    <a:pt x="17729" y="4447"/>
                    <a:pt x="17573" y="4369"/>
                    <a:pt x="17388" y="4369"/>
                  </a:cubicBezTo>
                  <a:cubicBezTo>
                    <a:pt x="17326" y="4369"/>
                    <a:pt x="17261" y="4378"/>
                    <a:pt x="17191" y="4395"/>
                  </a:cubicBezTo>
                  <a:cubicBezTo>
                    <a:pt x="16290" y="4395"/>
                    <a:pt x="14696" y="5019"/>
                    <a:pt x="12547" y="6890"/>
                  </a:cubicBezTo>
                  <a:cubicBezTo>
                    <a:pt x="12449" y="6940"/>
                    <a:pt x="12351" y="6989"/>
                    <a:pt x="12253" y="6989"/>
                  </a:cubicBezTo>
                  <a:cubicBezTo>
                    <a:pt x="12212" y="6989"/>
                    <a:pt x="12172" y="6980"/>
                    <a:pt x="12131" y="6960"/>
                  </a:cubicBezTo>
                  <a:cubicBezTo>
                    <a:pt x="11923" y="6821"/>
                    <a:pt x="11785" y="6613"/>
                    <a:pt x="11854" y="6405"/>
                  </a:cubicBezTo>
                  <a:cubicBezTo>
                    <a:pt x="12755" y="4672"/>
                    <a:pt x="12963" y="2662"/>
                    <a:pt x="12547" y="721"/>
                  </a:cubicBezTo>
                  <a:cubicBezTo>
                    <a:pt x="12478" y="444"/>
                    <a:pt x="12339" y="236"/>
                    <a:pt x="12062" y="28"/>
                  </a:cubicBezTo>
                  <a:cubicBezTo>
                    <a:pt x="12006" y="9"/>
                    <a:pt x="11950" y="1"/>
                    <a:pt x="11896" y="1"/>
                  </a:cubicBezTo>
                  <a:close/>
                </a:path>
              </a:pathLst>
            </a:custGeom>
            <a:solidFill>
              <a:srgbClr val="FFFFFF"/>
            </a:solidFill>
            <a:ln w="22525" cap="flat" cmpd="sng">
              <a:solidFill>
                <a:srgbClr val="000000"/>
              </a:solidFill>
              <a:prstDash val="solid"/>
              <a:miter lim="693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03" name="Google Shape;2003;p20"/>
          <p:cNvGrpSpPr/>
          <p:nvPr/>
        </p:nvGrpSpPr>
        <p:grpSpPr>
          <a:xfrm>
            <a:off x="11152154" y="5536097"/>
            <a:ext cx="1477025" cy="852747"/>
            <a:chOff x="4320375" y="4190225"/>
            <a:chExt cx="692875" cy="400025"/>
          </a:xfrm>
        </p:grpSpPr>
        <p:sp>
          <p:nvSpPr>
            <p:cNvPr id="2004" name="Google Shape;2004;p20"/>
            <p:cNvSpPr/>
            <p:nvPr/>
          </p:nvSpPr>
          <p:spPr>
            <a:xfrm>
              <a:off x="4320375" y="4190225"/>
              <a:ext cx="348925" cy="295350"/>
            </a:xfrm>
            <a:custGeom>
              <a:avLst/>
              <a:gdLst/>
              <a:ahLst/>
              <a:cxnLst/>
              <a:rect l="l" t="t" r="r" b="b"/>
              <a:pathLst>
                <a:path w="13957" h="11814" extrusionOk="0">
                  <a:moveTo>
                    <a:pt x="7477" y="1895"/>
                  </a:moveTo>
                  <a:cubicBezTo>
                    <a:pt x="13957" y="3789"/>
                    <a:pt x="12212" y="5533"/>
                    <a:pt x="11465" y="8026"/>
                  </a:cubicBezTo>
                  <a:cubicBezTo>
                    <a:pt x="10717" y="10518"/>
                    <a:pt x="7676" y="11814"/>
                    <a:pt x="4735" y="10917"/>
                  </a:cubicBezTo>
                  <a:cubicBezTo>
                    <a:pt x="1795" y="10019"/>
                    <a:pt x="0" y="7278"/>
                    <a:pt x="748" y="4786"/>
                  </a:cubicBezTo>
                  <a:cubicBezTo>
                    <a:pt x="1545" y="2293"/>
                    <a:pt x="1047" y="1"/>
                    <a:pt x="7477" y="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4664300" y="4296150"/>
              <a:ext cx="348950" cy="294100"/>
            </a:xfrm>
            <a:custGeom>
              <a:avLst/>
              <a:gdLst/>
              <a:ahLst/>
              <a:cxnLst/>
              <a:rect l="l" t="t" r="r" b="b"/>
              <a:pathLst>
                <a:path w="13958" h="11764" extrusionOk="0">
                  <a:moveTo>
                    <a:pt x="7477" y="1895"/>
                  </a:moveTo>
                  <a:cubicBezTo>
                    <a:pt x="13957" y="3739"/>
                    <a:pt x="12212" y="5533"/>
                    <a:pt x="11465" y="8026"/>
                  </a:cubicBezTo>
                  <a:cubicBezTo>
                    <a:pt x="10717" y="10518"/>
                    <a:pt x="7726" y="11764"/>
                    <a:pt x="4736" y="10867"/>
                  </a:cubicBezTo>
                  <a:cubicBezTo>
                    <a:pt x="1795" y="9970"/>
                    <a:pt x="0" y="7228"/>
                    <a:pt x="798" y="4736"/>
                  </a:cubicBezTo>
                  <a:cubicBezTo>
                    <a:pt x="1546" y="2243"/>
                    <a:pt x="1097" y="0"/>
                    <a:pt x="7477" y="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4582050" y="4302375"/>
              <a:ext cx="154550" cy="105950"/>
            </a:xfrm>
            <a:custGeom>
              <a:avLst/>
              <a:gdLst/>
              <a:ahLst/>
              <a:cxnLst/>
              <a:rect l="l" t="t" r="r" b="b"/>
              <a:pathLst>
                <a:path w="6182" h="4238" extrusionOk="0">
                  <a:moveTo>
                    <a:pt x="948" y="2044"/>
                  </a:moveTo>
                  <a:cubicBezTo>
                    <a:pt x="898" y="2593"/>
                    <a:pt x="1" y="2493"/>
                    <a:pt x="100" y="1895"/>
                  </a:cubicBezTo>
                  <a:cubicBezTo>
                    <a:pt x="200" y="948"/>
                    <a:pt x="948" y="200"/>
                    <a:pt x="1895" y="150"/>
                  </a:cubicBezTo>
                  <a:cubicBezTo>
                    <a:pt x="3141" y="1"/>
                    <a:pt x="4337" y="399"/>
                    <a:pt x="5284" y="1197"/>
                  </a:cubicBezTo>
                  <a:cubicBezTo>
                    <a:pt x="5982" y="1795"/>
                    <a:pt x="6181" y="2842"/>
                    <a:pt x="5683" y="3639"/>
                  </a:cubicBezTo>
                  <a:cubicBezTo>
                    <a:pt x="5434" y="4238"/>
                    <a:pt x="4586" y="3789"/>
                    <a:pt x="4935" y="3241"/>
                  </a:cubicBezTo>
                  <a:cubicBezTo>
                    <a:pt x="5185" y="2742"/>
                    <a:pt x="5035" y="2194"/>
                    <a:pt x="4636" y="1845"/>
                  </a:cubicBezTo>
                  <a:cubicBezTo>
                    <a:pt x="4287" y="1546"/>
                    <a:pt x="3889" y="1297"/>
                    <a:pt x="3440" y="1147"/>
                  </a:cubicBezTo>
                  <a:cubicBezTo>
                    <a:pt x="2991" y="998"/>
                    <a:pt x="2493" y="948"/>
                    <a:pt x="2044" y="998"/>
                  </a:cubicBezTo>
                  <a:cubicBezTo>
                    <a:pt x="1496" y="1047"/>
                    <a:pt x="1047" y="1496"/>
                    <a:pt x="948" y="2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1148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title"/>
          </p:nvPr>
        </p:nvSpPr>
        <p:spPr>
          <a:xfrm>
            <a:off x="5228172" y="3374751"/>
            <a:ext cx="615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" name="Google Shape;183;p3"/>
          <p:cNvSpPr txBox="1">
            <a:spLocks noGrp="1"/>
          </p:cNvSpPr>
          <p:nvPr>
            <p:ph type="title" idx="2" hasCustomPrompt="1"/>
          </p:nvPr>
        </p:nvSpPr>
        <p:spPr>
          <a:xfrm>
            <a:off x="7105780" y="1770984"/>
            <a:ext cx="2395200" cy="14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4" name="Google Shape;184;p3"/>
          <p:cNvSpPr txBox="1">
            <a:spLocks noGrp="1"/>
          </p:cNvSpPr>
          <p:nvPr>
            <p:ph type="subTitle" idx="1"/>
          </p:nvPr>
        </p:nvSpPr>
        <p:spPr>
          <a:xfrm>
            <a:off x="5228067" y="4617851"/>
            <a:ext cx="6151200" cy="3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>
            <a:off x="-458482" y="3224833"/>
            <a:ext cx="1075033" cy="1104933"/>
            <a:chOff x="1805675" y="2151550"/>
            <a:chExt cx="806275" cy="828700"/>
          </a:xfrm>
        </p:grpSpPr>
        <p:sp>
          <p:nvSpPr>
            <p:cNvPr id="186" name="Google Shape;186;p3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3"/>
          <p:cNvGrpSpPr/>
          <p:nvPr/>
        </p:nvGrpSpPr>
        <p:grpSpPr>
          <a:xfrm>
            <a:off x="-176604" y="5633269"/>
            <a:ext cx="1528333" cy="1022972"/>
            <a:chOff x="-1777478" y="4793713"/>
            <a:chExt cx="1146250" cy="767229"/>
          </a:xfrm>
        </p:grpSpPr>
        <p:sp>
          <p:nvSpPr>
            <p:cNvPr id="189" name="Google Shape;189;p3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2" name="Google Shape;192;p3"/>
          <p:cNvGrpSpPr/>
          <p:nvPr/>
        </p:nvGrpSpPr>
        <p:grpSpPr>
          <a:xfrm>
            <a:off x="1286498" y="-404313"/>
            <a:ext cx="1981129" cy="1239720"/>
            <a:chOff x="-1733149" y="3521405"/>
            <a:chExt cx="1364039" cy="853566"/>
          </a:xfrm>
        </p:grpSpPr>
        <p:sp>
          <p:nvSpPr>
            <p:cNvPr id="193" name="Google Shape;193;p3"/>
            <p:cNvSpPr/>
            <p:nvPr/>
          </p:nvSpPr>
          <p:spPr>
            <a:xfrm>
              <a:off x="-1733149" y="3521405"/>
              <a:ext cx="1364039" cy="853566"/>
            </a:xfrm>
            <a:custGeom>
              <a:avLst/>
              <a:gdLst/>
              <a:ahLst/>
              <a:cxnLst/>
              <a:rect l="l" t="t" r="r" b="b"/>
              <a:pathLst>
                <a:path w="43510" h="27227" extrusionOk="0">
                  <a:moveTo>
                    <a:pt x="12090" y="13431"/>
                  </a:moveTo>
                  <a:cubicBezTo>
                    <a:pt x="14138" y="9092"/>
                    <a:pt x="16478" y="6460"/>
                    <a:pt x="19427" y="4973"/>
                  </a:cubicBezTo>
                  <a:cubicBezTo>
                    <a:pt x="22303" y="3535"/>
                    <a:pt x="25740" y="3193"/>
                    <a:pt x="30054" y="3413"/>
                  </a:cubicBezTo>
                  <a:cubicBezTo>
                    <a:pt x="29884" y="2048"/>
                    <a:pt x="30225" y="1170"/>
                    <a:pt x="30761" y="683"/>
                  </a:cubicBezTo>
                  <a:cubicBezTo>
                    <a:pt x="31322" y="147"/>
                    <a:pt x="32151" y="0"/>
                    <a:pt x="32858" y="317"/>
                  </a:cubicBezTo>
                  <a:cubicBezTo>
                    <a:pt x="33564" y="585"/>
                    <a:pt x="34076" y="1243"/>
                    <a:pt x="34149" y="1999"/>
                  </a:cubicBezTo>
                  <a:cubicBezTo>
                    <a:pt x="34222" y="2657"/>
                    <a:pt x="33954" y="3437"/>
                    <a:pt x="33101" y="4217"/>
                  </a:cubicBezTo>
                  <a:cubicBezTo>
                    <a:pt x="43509" y="10652"/>
                    <a:pt x="42876" y="14040"/>
                    <a:pt x="40804" y="25521"/>
                  </a:cubicBezTo>
                  <a:lnTo>
                    <a:pt x="40755" y="25740"/>
                  </a:lnTo>
                  <a:cubicBezTo>
                    <a:pt x="40731" y="25886"/>
                    <a:pt x="40657" y="26033"/>
                    <a:pt x="40584" y="26154"/>
                  </a:cubicBezTo>
                  <a:cubicBezTo>
                    <a:pt x="39999" y="27008"/>
                    <a:pt x="38220" y="27227"/>
                    <a:pt x="35880" y="27056"/>
                  </a:cubicBezTo>
                  <a:cubicBezTo>
                    <a:pt x="33369" y="26837"/>
                    <a:pt x="30859" y="26423"/>
                    <a:pt x="28397" y="25813"/>
                  </a:cubicBezTo>
                  <a:cubicBezTo>
                    <a:pt x="24473" y="24911"/>
                    <a:pt x="20695" y="23693"/>
                    <a:pt x="19135" y="22742"/>
                  </a:cubicBezTo>
                  <a:cubicBezTo>
                    <a:pt x="17428" y="23254"/>
                    <a:pt x="7557" y="26154"/>
                    <a:pt x="6118" y="23229"/>
                  </a:cubicBezTo>
                  <a:lnTo>
                    <a:pt x="5802" y="22303"/>
                  </a:lnTo>
                  <a:cubicBezTo>
                    <a:pt x="5095" y="20280"/>
                    <a:pt x="4242" y="17843"/>
                    <a:pt x="2462" y="16551"/>
                  </a:cubicBezTo>
                  <a:cubicBezTo>
                    <a:pt x="1609" y="15966"/>
                    <a:pt x="878" y="15210"/>
                    <a:pt x="342" y="14308"/>
                  </a:cubicBezTo>
                  <a:cubicBezTo>
                    <a:pt x="171" y="13991"/>
                    <a:pt x="74" y="13675"/>
                    <a:pt x="25" y="13333"/>
                  </a:cubicBezTo>
                  <a:cubicBezTo>
                    <a:pt x="0" y="12992"/>
                    <a:pt x="98" y="12675"/>
                    <a:pt x="293" y="12407"/>
                  </a:cubicBezTo>
                  <a:cubicBezTo>
                    <a:pt x="415" y="12236"/>
                    <a:pt x="585" y="12090"/>
                    <a:pt x="756" y="11993"/>
                  </a:cubicBezTo>
                  <a:cubicBezTo>
                    <a:pt x="1317" y="11700"/>
                    <a:pt x="2340" y="11968"/>
                    <a:pt x="3803" y="12334"/>
                  </a:cubicBezTo>
                  <a:cubicBezTo>
                    <a:pt x="5826" y="12821"/>
                    <a:pt x="8751" y="13553"/>
                    <a:pt x="12090" y="13431"/>
                  </a:cubicBezTo>
                  <a:close/>
                  <a:moveTo>
                    <a:pt x="19939" y="5996"/>
                  </a:moveTo>
                  <a:cubicBezTo>
                    <a:pt x="17136" y="7386"/>
                    <a:pt x="14942" y="9945"/>
                    <a:pt x="12968" y="14211"/>
                  </a:cubicBezTo>
                  <a:cubicBezTo>
                    <a:pt x="12895" y="14406"/>
                    <a:pt x="12700" y="14528"/>
                    <a:pt x="12480" y="14552"/>
                  </a:cubicBezTo>
                  <a:cubicBezTo>
                    <a:pt x="8873" y="14723"/>
                    <a:pt x="5680" y="13943"/>
                    <a:pt x="3559" y="13406"/>
                  </a:cubicBezTo>
                  <a:cubicBezTo>
                    <a:pt x="2340" y="13114"/>
                    <a:pt x="1487" y="12919"/>
                    <a:pt x="1317" y="12992"/>
                  </a:cubicBezTo>
                  <a:cubicBezTo>
                    <a:pt x="1268" y="13016"/>
                    <a:pt x="1244" y="13041"/>
                    <a:pt x="1219" y="13065"/>
                  </a:cubicBezTo>
                  <a:cubicBezTo>
                    <a:pt x="1195" y="13114"/>
                    <a:pt x="1170" y="13187"/>
                    <a:pt x="1170" y="13260"/>
                  </a:cubicBezTo>
                  <a:cubicBezTo>
                    <a:pt x="1195" y="13431"/>
                    <a:pt x="1268" y="13626"/>
                    <a:pt x="1341" y="13772"/>
                  </a:cubicBezTo>
                  <a:cubicBezTo>
                    <a:pt x="1804" y="14503"/>
                    <a:pt x="2414" y="15161"/>
                    <a:pt x="3145" y="15625"/>
                  </a:cubicBezTo>
                  <a:cubicBezTo>
                    <a:pt x="5192" y="17136"/>
                    <a:pt x="6094" y="19768"/>
                    <a:pt x="6850" y="21938"/>
                  </a:cubicBezTo>
                  <a:lnTo>
                    <a:pt x="7142" y="22718"/>
                  </a:lnTo>
                  <a:cubicBezTo>
                    <a:pt x="8263" y="24960"/>
                    <a:pt x="18550" y="21718"/>
                    <a:pt x="19013" y="21572"/>
                  </a:cubicBezTo>
                  <a:cubicBezTo>
                    <a:pt x="19183" y="21523"/>
                    <a:pt x="19378" y="21548"/>
                    <a:pt x="19525" y="21645"/>
                  </a:cubicBezTo>
                  <a:cubicBezTo>
                    <a:pt x="20816" y="22523"/>
                    <a:pt x="24643" y="23766"/>
                    <a:pt x="28641" y="24692"/>
                  </a:cubicBezTo>
                  <a:cubicBezTo>
                    <a:pt x="31054" y="25277"/>
                    <a:pt x="33491" y="25667"/>
                    <a:pt x="35977" y="25911"/>
                  </a:cubicBezTo>
                  <a:cubicBezTo>
                    <a:pt x="37903" y="26057"/>
                    <a:pt x="39317" y="25959"/>
                    <a:pt x="39634" y="25496"/>
                  </a:cubicBezTo>
                  <a:lnTo>
                    <a:pt x="39658" y="25448"/>
                  </a:lnTo>
                  <a:lnTo>
                    <a:pt x="39682" y="25301"/>
                  </a:lnTo>
                  <a:cubicBezTo>
                    <a:pt x="41706" y="14186"/>
                    <a:pt x="42266" y="11066"/>
                    <a:pt x="31858" y="4778"/>
                  </a:cubicBezTo>
                  <a:cubicBezTo>
                    <a:pt x="31761" y="4729"/>
                    <a:pt x="31688" y="4656"/>
                    <a:pt x="31639" y="4607"/>
                  </a:cubicBezTo>
                  <a:cubicBezTo>
                    <a:pt x="31468" y="4339"/>
                    <a:pt x="31541" y="3998"/>
                    <a:pt x="31785" y="3803"/>
                  </a:cubicBezTo>
                  <a:cubicBezTo>
                    <a:pt x="32760" y="3145"/>
                    <a:pt x="33053" y="2535"/>
                    <a:pt x="33028" y="2072"/>
                  </a:cubicBezTo>
                  <a:cubicBezTo>
                    <a:pt x="32979" y="1731"/>
                    <a:pt x="32760" y="1463"/>
                    <a:pt x="32443" y="1341"/>
                  </a:cubicBezTo>
                  <a:cubicBezTo>
                    <a:pt x="32126" y="1195"/>
                    <a:pt x="31761" y="1268"/>
                    <a:pt x="31517" y="1487"/>
                  </a:cubicBezTo>
                  <a:cubicBezTo>
                    <a:pt x="31151" y="1828"/>
                    <a:pt x="30981" y="2584"/>
                    <a:pt x="31249" y="3925"/>
                  </a:cubicBezTo>
                  <a:cubicBezTo>
                    <a:pt x="31249" y="3973"/>
                    <a:pt x="31249" y="4022"/>
                    <a:pt x="31249" y="4071"/>
                  </a:cubicBezTo>
                  <a:cubicBezTo>
                    <a:pt x="31224" y="4388"/>
                    <a:pt x="30956" y="4631"/>
                    <a:pt x="30639" y="4607"/>
                  </a:cubicBezTo>
                  <a:cubicBezTo>
                    <a:pt x="26228" y="4315"/>
                    <a:pt x="22766" y="4583"/>
                    <a:pt x="19939" y="5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-1150885" y="3629907"/>
              <a:ext cx="427959" cy="602955"/>
            </a:xfrm>
            <a:custGeom>
              <a:avLst/>
              <a:gdLst/>
              <a:ahLst/>
              <a:cxnLst/>
              <a:rect l="l" t="t" r="r" b="b"/>
              <a:pathLst>
                <a:path w="13651" h="19233" extrusionOk="0">
                  <a:moveTo>
                    <a:pt x="878" y="18940"/>
                  </a:moveTo>
                  <a:cubicBezTo>
                    <a:pt x="464" y="19232"/>
                    <a:pt x="1" y="18623"/>
                    <a:pt x="415" y="18330"/>
                  </a:cubicBezTo>
                  <a:cubicBezTo>
                    <a:pt x="440" y="18306"/>
                    <a:pt x="12846" y="8946"/>
                    <a:pt x="11774" y="610"/>
                  </a:cubicBezTo>
                  <a:cubicBezTo>
                    <a:pt x="11701" y="98"/>
                    <a:pt x="12456" y="0"/>
                    <a:pt x="12505" y="512"/>
                  </a:cubicBezTo>
                  <a:cubicBezTo>
                    <a:pt x="13651" y="9312"/>
                    <a:pt x="903" y="18915"/>
                    <a:pt x="878" y="18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-1362529" y="3938611"/>
              <a:ext cx="254468" cy="298828"/>
            </a:xfrm>
            <a:custGeom>
              <a:avLst/>
              <a:gdLst/>
              <a:ahLst/>
              <a:cxnLst/>
              <a:rect l="l" t="t" r="r" b="b"/>
              <a:pathLst>
                <a:path w="8117" h="9532" extrusionOk="0">
                  <a:moveTo>
                    <a:pt x="317" y="854"/>
                  </a:moveTo>
                  <a:cubicBezTo>
                    <a:pt x="0" y="415"/>
                    <a:pt x="707" y="1"/>
                    <a:pt x="951" y="464"/>
                  </a:cubicBezTo>
                  <a:cubicBezTo>
                    <a:pt x="2803" y="3511"/>
                    <a:pt x="5070" y="6265"/>
                    <a:pt x="7727" y="8630"/>
                  </a:cubicBezTo>
                  <a:cubicBezTo>
                    <a:pt x="8117" y="8946"/>
                    <a:pt x="7629" y="9531"/>
                    <a:pt x="7239" y="9190"/>
                  </a:cubicBezTo>
                  <a:cubicBezTo>
                    <a:pt x="4534" y="6777"/>
                    <a:pt x="2194" y="3974"/>
                    <a:pt x="317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-1361024" y="3619969"/>
              <a:ext cx="644995" cy="612893"/>
            </a:xfrm>
            <a:custGeom>
              <a:avLst/>
              <a:gdLst/>
              <a:ahLst/>
              <a:cxnLst/>
              <a:rect l="l" t="t" r="r" b="b"/>
              <a:pathLst>
                <a:path w="20574" h="19550" extrusionOk="0">
                  <a:moveTo>
                    <a:pt x="1220" y="10799"/>
                  </a:moveTo>
                  <a:cubicBezTo>
                    <a:pt x="2926" y="13553"/>
                    <a:pt x="4973" y="16039"/>
                    <a:pt x="7338" y="18233"/>
                  </a:cubicBezTo>
                  <a:cubicBezTo>
                    <a:pt x="9288" y="16697"/>
                    <a:pt x="18843" y="8727"/>
                    <a:pt x="18306" y="1414"/>
                  </a:cubicBezTo>
                  <a:cubicBezTo>
                    <a:pt x="14089" y="1171"/>
                    <a:pt x="10775" y="1487"/>
                    <a:pt x="8069" y="2852"/>
                  </a:cubicBezTo>
                  <a:cubicBezTo>
                    <a:pt x="5339" y="4217"/>
                    <a:pt x="3170" y="6704"/>
                    <a:pt x="1220" y="10799"/>
                  </a:cubicBezTo>
                  <a:close/>
                  <a:moveTo>
                    <a:pt x="6948" y="19379"/>
                  </a:moveTo>
                  <a:cubicBezTo>
                    <a:pt x="4266" y="16990"/>
                    <a:pt x="1975" y="14211"/>
                    <a:pt x="123" y="11140"/>
                  </a:cubicBezTo>
                  <a:cubicBezTo>
                    <a:pt x="1" y="10969"/>
                    <a:pt x="1" y="10774"/>
                    <a:pt x="74" y="10604"/>
                  </a:cubicBezTo>
                  <a:cubicBezTo>
                    <a:pt x="2170" y="6070"/>
                    <a:pt x="4535" y="3364"/>
                    <a:pt x="7581" y="1829"/>
                  </a:cubicBezTo>
                  <a:cubicBezTo>
                    <a:pt x="10604" y="317"/>
                    <a:pt x="14236" y="1"/>
                    <a:pt x="18891" y="317"/>
                  </a:cubicBezTo>
                  <a:cubicBezTo>
                    <a:pt x="19159" y="342"/>
                    <a:pt x="19379" y="537"/>
                    <a:pt x="19403" y="805"/>
                  </a:cubicBezTo>
                  <a:cubicBezTo>
                    <a:pt x="20573" y="9702"/>
                    <a:pt x="7728" y="19379"/>
                    <a:pt x="7679" y="19379"/>
                  </a:cubicBezTo>
                  <a:cubicBezTo>
                    <a:pt x="7630" y="19427"/>
                    <a:pt x="7581" y="19452"/>
                    <a:pt x="7508" y="19476"/>
                  </a:cubicBezTo>
                  <a:cubicBezTo>
                    <a:pt x="7313" y="19549"/>
                    <a:pt x="7094" y="19525"/>
                    <a:pt x="6948" y="19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-1322025" y="3689503"/>
              <a:ext cx="363754" cy="382125"/>
            </a:xfrm>
            <a:custGeom>
              <a:avLst/>
              <a:gdLst/>
              <a:ahLst/>
              <a:cxnLst/>
              <a:rect l="l" t="t" r="r" b="b"/>
              <a:pathLst>
                <a:path w="11603" h="12189" extrusionOk="0">
                  <a:moveTo>
                    <a:pt x="5850" y="951"/>
                  </a:moveTo>
                  <a:cubicBezTo>
                    <a:pt x="4875" y="1488"/>
                    <a:pt x="3997" y="2194"/>
                    <a:pt x="3266" y="3023"/>
                  </a:cubicBezTo>
                  <a:cubicBezTo>
                    <a:pt x="2340" y="4071"/>
                    <a:pt x="1536" y="5241"/>
                    <a:pt x="853" y="6484"/>
                  </a:cubicBezTo>
                  <a:cubicBezTo>
                    <a:pt x="1804" y="7825"/>
                    <a:pt x="2925" y="9044"/>
                    <a:pt x="4217" y="10068"/>
                  </a:cubicBezTo>
                  <a:cubicBezTo>
                    <a:pt x="5216" y="10872"/>
                    <a:pt x="6142" y="11335"/>
                    <a:pt x="6581" y="11116"/>
                  </a:cubicBezTo>
                  <a:cubicBezTo>
                    <a:pt x="7386" y="10726"/>
                    <a:pt x="8824" y="9385"/>
                    <a:pt x="9799" y="8020"/>
                  </a:cubicBezTo>
                  <a:cubicBezTo>
                    <a:pt x="10189" y="7508"/>
                    <a:pt x="10481" y="6923"/>
                    <a:pt x="10701" y="6338"/>
                  </a:cubicBezTo>
                  <a:cubicBezTo>
                    <a:pt x="10847" y="5899"/>
                    <a:pt x="10847" y="5534"/>
                    <a:pt x="10676" y="5314"/>
                  </a:cubicBezTo>
                  <a:cubicBezTo>
                    <a:pt x="10579" y="5193"/>
                    <a:pt x="10457" y="5119"/>
                    <a:pt x="10311" y="5071"/>
                  </a:cubicBezTo>
                  <a:cubicBezTo>
                    <a:pt x="9165" y="4656"/>
                    <a:pt x="8117" y="3974"/>
                    <a:pt x="7312" y="3096"/>
                  </a:cubicBezTo>
                  <a:cubicBezTo>
                    <a:pt x="6727" y="2438"/>
                    <a:pt x="6240" y="1731"/>
                    <a:pt x="5850" y="951"/>
                  </a:cubicBezTo>
                  <a:close/>
                  <a:moveTo>
                    <a:pt x="2706" y="2511"/>
                  </a:moveTo>
                  <a:cubicBezTo>
                    <a:pt x="3583" y="1512"/>
                    <a:pt x="4656" y="708"/>
                    <a:pt x="5850" y="98"/>
                  </a:cubicBezTo>
                  <a:lnTo>
                    <a:pt x="5850" y="98"/>
                  </a:lnTo>
                  <a:cubicBezTo>
                    <a:pt x="6021" y="1"/>
                    <a:pt x="6240" y="74"/>
                    <a:pt x="6337" y="269"/>
                  </a:cubicBezTo>
                  <a:cubicBezTo>
                    <a:pt x="6703" y="1122"/>
                    <a:pt x="7215" y="1902"/>
                    <a:pt x="7824" y="2584"/>
                  </a:cubicBezTo>
                  <a:cubicBezTo>
                    <a:pt x="8580" y="3389"/>
                    <a:pt x="9506" y="3998"/>
                    <a:pt x="10530" y="4364"/>
                  </a:cubicBezTo>
                  <a:cubicBezTo>
                    <a:pt x="10798" y="4461"/>
                    <a:pt x="11042" y="4608"/>
                    <a:pt x="11212" y="4827"/>
                  </a:cubicBezTo>
                  <a:cubicBezTo>
                    <a:pt x="11578" y="5290"/>
                    <a:pt x="11602" y="5875"/>
                    <a:pt x="11407" y="6558"/>
                  </a:cubicBezTo>
                  <a:cubicBezTo>
                    <a:pt x="11164" y="7240"/>
                    <a:pt x="10822" y="7874"/>
                    <a:pt x="10384" y="8459"/>
                  </a:cubicBezTo>
                  <a:cubicBezTo>
                    <a:pt x="9336" y="9921"/>
                    <a:pt x="7800" y="11359"/>
                    <a:pt x="6898" y="11822"/>
                  </a:cubicBezTo>
                  <a:cubicBezTo>
                    <a:pt x="6142" y="12188"/>
                    <a:pt x="4948" y="11652"/>
                    <a:pt x="3705" y="10677"/>
                  </a:cubicBezTo>
                  <a:cubicBezTo>
                    <a:pt x="2316" y="9556"/>
                    <a:pt x="1097" y="8215"/>
                    <a:pt x="73" y="6728"/>
                  </a:cubicBezTo>
                  <a:cubicBezTo>
                    <a:pt x="0" y="6606"/>
                    <a:pt x="0" y="6460"/>
                    <a:pt x="73" y="6338"/>
                  </a:cubicBezTo>
                  <a:cubicBezTo>
                    <a:pt x="804" y="4973"/>
                    <a:pt x="1682" y="3681"/>
                    <a:pt x="2706" y="2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-607558" y="3781202"/>
              <a:ext cx="142925" cy="284313"/>
            </a:xfrm>
            <a:custGeom>
              <a:avLst/>
              <a:gdLst/>
              <a:ahLst/>
              <a:cxnLst/>
              <a:rect l="l" t="t" r="r" b="b"/>
              <a:pathLst>
                <a:path w="4559" h="9069" extrusionOk="0">
                  <a:moveTo>
                    <a:pt x="73" y="147"/>
                  </a:moveTo>
                  <a:cubicBezTo>
                    <a:pt x="1438" y="1341"/>
                    <a:pt x="2145" y="2901"/>
                    <a:pt x="2779" y="4559"/>
                  </a:cubicBezTo>
                  <a:cubicBezTo>
                    <a:pt x="3291" y="5948"/>
                    <a:pt x="3218" y="7459"/>
                    <a:pt x="3632" y="8849"/>
                  </a:cubicBezTo>
                  <a:cubicBezTo>
                    <a:pt x="3705" y="9068"/>
                    <a:pt x="4022" y="9068"/>
                    <a:pt x="4095" y="8849"/>
                  </a:cubicBezTo>
                  <a:cubicBezTo>
                    <a:pt x="4558" y="7508"/>
                    <a:pt x="3900" y="5558"/>
                    <a:pt x="3364" y="4315"/>
                  </a:cubicBezTo>
                  <a:cubicBezTo>
                    <a:pt x="2633" y="2658"/>
                    <a:pt x="1536" y="1195"/>
                    <a:pt x="147" y="49"/>
                  </a:cubicBezTo>
                  <a:cubicBezTo>
                    <a:pt x="98" y="1"/>
                    <a:pt x="0" y="98"/>
                    <a:pt x="7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-1579565" y="3963847"/>
              <a:ext cx="223933" cy="42824"/>
            </a:xfrm>
            <a:custGeom>
              <a:avLst/>
              <a:gdLst/>
              <a:ahLst/>
              <a:cxnLst/>
              <a:rect l="l" t="t" r="r" b="b"/>
              <a:pathLst>
                <a:path w="7143" h="1366" extrusionOk="0">
                  <a:moveTo>
                    <a:pt x="7021" y="780"/>
                  </a:moveTo>
                  <a:cubicBezTo>
                    <a:pt x="4729" y="902"/>
                    <a:pt x="2463" y="634"/>
                    <a:pt x="269" y="49"/>
                  </a:cubicBezTo>
                  <a:cubicBezTo>
                    <a:pt x="98" y="0"/>
                    <a:pt x="1" y="171"/>
                    <a:pt x="123" y="268"/>
                  </a:cubicBezTo>
                  <a:cubicBezTo>
                    <a:pt x="1853" y="1195"/>
                    <a:pt x="5583" y="1365"/>
                    <a:pt x="7069" y="1000"/>
                  </a:cubicBezTo>
                  <a:cubicBezTo>
                    <a:pt x="7143" y="975"/>
                    <a:pt x="7094" y="756"/>
                    <a:pt x="7021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-1276944" y="3879798"/>
              <a:ext cx="147502" cy="120760"/>
            </a:xfrm>
            <a:custGeom>
              <a:avLst/>
              <a:gdLst/>
              <a:ahLst/>
              <a:cxnLst/>
              <a:rect l="l" t="t" r="r" b="b"/>
              <a:pathLst>
                <a:path w="4705" h="3852" extrusionOk="0">
                  <a:moveTo>
                    <a:pt x="4656" y="3754"/>
                  </a:moveTo>
                  <a:cubicBezTo>
                    <a:pt x="3583" y="3510"/>
                    <a:pt x="2754" y="2876"/>
                    <a:pt x="1950" y="2169"/>
                  </a:cubicBezTo>
                  <a:cubicBezTo>
                    <a:pt x="1268" y="1560"/>
                    <a:pt x="878" y="731"/>
                    <a:pt x="268" y="98"/>
                  </a:cubicBezTo>
                  <a:cubicBezTo>
                    <a:pt x="171" y="0"/>
                    <a:pt x="0" y="98"/>
                    <a:pt x="24" y="244"/>
                  </a:cubicBezTo>
                  <a:cubicBezTo>
                    <a:pt x="171" y="1097"/>
                    <a:pt x="1073" y="1950"/>
                    <a:pt x="1706" y="2462"/>
                  </a:cubicBezTo>
                  <a:cubicBezTo>
                    <a:pt x="2559" y="3144"/>
                    <a:pt x="3559" y="3632"/>
                    <a:pt x="4631" y="3851"/>
                  </a:cubicBezTo>
                  <a:cubicBezTo>
                    <a:pt x="4680" y="3851"/>
                    <a:pt x="4704" y="3778"/>
                    <a:pt x="4656" y="3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874253" y="4239696"/>
              <a:ext cx="377517" cy="82576"/>
            </a:xfrm>
            <a:custGeom>
              <a:avLst/>
              <a:gdLst/>
              <a:ahLst/>
              <a:cxnLst/>
              <a:rect l="l" t="t" r="r" b="b"/>
              <a:pathLst>
                <a:path w="12042" h="2634" extrusionOk="0">
                  <a:moveTo>
                    <a:pt x="220" y="25"/>
                  </a:moveTo>
                  <a:cubicBezTo>
                    <a:pt x="6582" y="2438"/>
                    <a:pt x="10262" y="1366"/>
                    <a:pt x="11895" y="1536"/>
                  </a:cubicBezTo>
                  <a:cubicBezTo>
                    <a:pt x="12042" y="1585"/>
                    <a:pt x="12042" y="2072"/>
                    <a:pt x="11895" y="2121"/>
                  </a:cubicBezTo>
                  <a:cubicBezTo>
                    <a:pt x="10214" y="2633"/>
                    <a:pt x="3681" y="2292"/>
                    <a:pt x="25" y="244"/>
                  </a:cubicBezTo>
                  <a:cubicBezTo>
                    <a:pt x="1" y="196"/>
                    <a:pt x="171" y="1"/>
                    <a:pt x="2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-560843" y="1609334"/>
            <a:ext cx="1279749" cy="1347005"/>
            <a:chOff x="-3023044" y="4068525"/>
            <a:chExt cx="959812" cy="1010254"/>
          </a:xfrm>
        </p:grpSpPr>
        <p:sp>
          <p:nvSpPr>
            <p:cNvPr id="203" name="Google Shape;203;p3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" name="Google Shape;224;p3"/>
          <p:cNvGrpSpPr/>
          <p:nvPr/>
        </p:nvGrpSpPr>
        <p:grpSpPr>
          <a:xfrm>
            <a:off x="3528438" y="121625"/>
            <a:ext cx="1907317" cy="1568929"/>
            <a:chOff x="-71128" y="1367252"/>
            <a:chExt cx="1537498" cy="1264722"/>
          </a:xfrm>
        </p:grpSpPr>
        <p:sp>
          <p:nvSpPr>
            <p:cNvPr id="225" name="Google Shape;225;p3"/>
            <p:cNvSpPr/>
            <p:nvPr/>
          </p:nvSpPr>
          <p:spPr>
            <a:xfrm>
              <a:off x="526434" y="1523908"/>
              <a:ext cx="425670" cy="265190"/>
            </a:xfrm>
            <a:custGeom>
              <a:avLst/>
              <a:gdLst/>
              <a:ahLst/>
              <a:cxnLst/>
              <a:rect l="l" t="t" r="r" b="b"/>
              <a:pathLst>
                <a:path w="13578" h="8459" extrusionOk="0">
                  <a:moveTo>
                    <a:pt x="1000" y="2584"/>
                  </a:moveTo>
                  <a:cubicBezTo>
                    <a:pt x="1000" y="2584"/>
                    <a:pt x="1292" y="7094"/>
                    <a:pt x="2145" y="7508"/>
                  </a:cubicBezTo>
                  <a:lnTo>
                    <a:pt x="2145" y="7508"/>
                  </a:lnTo>
                  <a:cubicBezTo>
                    <a:pt x="2194" y="7532"/>
                    <a:pt x="2267" y="7557"/>
                    <a:pt x="2340" y="7581"/>
                  </a:cubicBezTo>
                  <a:cubicBezTo>
                    <a:pt x="2901" y="7703"/>
                    <a:pt x="3900" y="7606"/>
                    <a:pt x="4778" y="7411"/>
                  </a:cubicBezTo>
                  <a:cubicBezTo>
                    <a:pt x="5290" y="7337"/>
                    <a:pt x="5802" y="7216"/>
                    <a:pt x="6289" y="7045"/>
                  </a:cubicBezTo>
                  <a:cubicBezTo>
                    <a:pt x="6362" y="6874"/>
                    <a:pt x="6582" y="6777"/>
                    <a:pt x="6777" y="6850"/>
                  </a:cubicBezTo>
                  <a:cubicBezTo>
                    <a:pt x="6801" y="6850"/>
                    <a:pt x="6850" y="6874"/>
                    <a:pt x="6898" y="6923"/>
                  </a:cubicBezTo>
                  <a:cubicBezTo>
                    <a:pt x="7093" y="7021"/>
                    <a:pt x="7288" y="7069"/>
                    <a:pt x="7508" y="7069"/>
                  </a:cubicBezTo>
                  <a:cubicBezTo>
                    <a:pt x="8532" y="7142"/>
                    <a:pt x="9555" y="7094"/>
                    <a:pt x="10555" y="6947"/>
                  </a:cubicBezTo>
                  <a:cubicBezTo>
                    <a:pt x="11603" y="6801"/>
                    <a:pt x="12480" y="6557"/>
                    <a:pt x="12700" y="6314"/>
                  </a:cubicBezTo>
                  <a:cubicBezTo>
                    <a:pt x="12773" y="5534"/>
                    <a:pt x="12578" y="2341"/>
                    <a:pt x="12529" y="1292"/>
                  </a:cubicBezTo>
                  <a:cubicBezTo>
                    <a:pt x="10555" y="1219"/>
                    <a:pt x="780" y="1000"/>
                    <a:pt x="1000" y="2560"/>
                  </a:cubicBezTo>
                  <a:lnTo>
                    <a:pt x="1000" y="2584"/>
                  </a:lnTo>
                  <a:close/>
                  <a:moveTo>
                    <a:pt x="1804" y="8191"/>
                  </a:moveTo>
                  <a:cubicBezTo>
                    <a:pt x="561" y="7581"/>
                    <a:pt x="269" y="2633"/>
                    <a:pt x="269" y="2633"/>
                  </a:cubicBezTo>
                  <a:cubicBezTo>
                    <a:pt x="0" y="1"/>
                    <a:pt x="12870" y="537"/>
                    <a:pt x="12895" y="537"/>
                  </a:cubicBezTo>
                  <a:cubicBezTo>
                    <a:pt x="13090" y="537"/>
                    <a:pt x="13260" y="707"/>
                    <a:pt x="13260" y="902"/>
                  </a:cubicBezTo>
                  <a:cubicBezTo>
                    <a:pt x="13260" y="902"/>
                    <a:pt x="13577" y="5485"/>
                    <a:pt x="13455" y="6436"/>
                  </a:cubicBezTo>
                  <a:cubicBezTo>
                    <a:pt x="13431" y="6557"/>
                    <a:pt x="13382" y="6679"/>
                    <a:pt x="13309" y="6801"/>
                  </a:cubicBezTo>
                  <a:lnTo>
                    <a:pt x="13285" y="6801"/>
                  </a:lnTo>
                  <a:cubicBezTo>
                    <a:pt x="12919" y="7216"/>
                    <a:pt x="11871" y="7508"/>
                    <a:pt x="10677" y="7703"/>
                  </a:cubicBezTo>
                  <a:cubicBezTo>
                    <a:pt x="9604" y="7874"/>
                    <a:pt x="8507" y="7898"/>
                    <a:pt x="7435" y="7825"/>
                  </a:cubicBezTo>
                  <a:cubicBezTo>
                    <a:pt x="7167" y="7801"/>
                    <a:pt x="6898" y="7727"/>
                    <a:pt x="6655" y="7630"/>
                  </a:cubicBezTo>
                  <a:cubicBezTo>
                    <a:pt x="6094" y="7874"/>
                    <a:pt x="5533" y="8069"/>
                    <a:pt x="4948" y="8166"/>
                  </a:cubicBezTo>
                  <a:cubicBezTo>
                    <a:pt x="3973" y="8361"/>
                    <a:pt x="2852" y="8459"/>
                    <a:pt x="2170" y="8312"/>
                  </a:cubicBezTo>
                  <a:cubicBezTo>
                    <a:pt x="2048" y="8288"/>
                    <a:pt x="1926" y="8239"/>
                    <a:pt x="1829" y="8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10934" y="1767686"/>
              <a:ext cx="844412" cy="864288"/>
            </a:xfrm>
            <a:custGeom>
              <a:avLst/>
              <a:gdLst/>
              <a:ahLst/>
              <a:cxnLst/>
              <a:rect l="l" t="t" r="r" b="b"/>
              <a:pathLst>
                <a:path w="26935" h="27569" extrusionOk="0">
                  <a:moveTo>
                    <a:pt x="13626" y="4729"/>
                  </a:moveTo>
                  <a:cubicBezTo>
                    <a:pt x="13236" y="4461"/>
                    <a:pt x="7874" y="878"/>
                    <a:pt x="4388" y="5996"/>
                  </a:cubicBezTo>
                  <a:cubicBezTo>
                    <a:pt x="3121" y="7898"/>
                    <a:pt x="2121" y="10530"/>
                    <a:pt x="1609" y="13260"/>
                  </a:cubicBezTo>
                  <a:cubicBezTo>
                    <a:pt x="1171" y="15405"/>
                    <a:pt x="1122" y="17599"/>
                    <a:pt x="1488" y="19768"/>
                  </a:cubicBezTo>
                  <a:cubicBezTo>
                    <a:pt x="1829" y="21645"/>
                    <a:pt x="2584" y="23205"/>
                    <a:pt x="3876" y="24082"/>
                  </a:cubicBezTo>
                  <a:cubicBezTo>
                    <a:pt x="4388" y="24424"/>
                    <a:pt x="4973" y="24643"/>
                    <a:pt x="5558" y="24765"/>
                  </a:cubicBezTo>
                  <a:lnTo>
                    <a:pt x="5558" y="24765"/>
                  </a:lnTo>
                  <a:cubicBezTo>
                    <a:pt x="12578" y="26252"/>
                    <a:pt x="14162" y="21450"/>
                    <a:pt x="15747" y="16697"/>
                  </a:cubicBezTo>
                  <a:cubicBezTo>
                    <a:pt x="16405" y="14771"/>
                    <a:pt x="17039" y="12870"/>
                    <a:pt x="17989" y="11310"/>
                  </a:cubicBezTo>
                  <a:cubicBezTo>
                    <a:pt x="18891" y="9945"/>
                    <a:pt x="20207" y="8897"/>
                    <a:pt x="21719" y="8361"/>
                  </a:cubicBezTo>
                  <a:cubicBezTo>
                    <a:pt x="23815" y="7581"/>
                    <a:pt x="26715" y="8141"/>
                    <a:pt x="23108" y="4144"/>
                  </a:cubicBezTo>
                  <a:cubicBezTo>
                    <a:pt x="22499" y="3437"/>
                    <a:pt x="21743" y="2876"/>
                    <a:pt x="20890" y="2535"/>
                  </a:cubicBezTo>
                  <a:cubicBezTo>
                    <a:pt x="19964" y="2170"/>
                    <a:pt x="18964" y="2145"/>
                    <a:pt x="18014" y="2438"/>
                  </a:cubicBezTo>
                  <a:cubicBezTo>
                    <a:pt x="16917" y="2754"/>
                    <a:pt x="15698" y="3461"/>
                    <a:pt x="14333" y="4704"/>
                  </a:cubicBezTo>
                  <a:cubicBezTo>
                    <a:pt x="14138" y="4875"/>
                    <a:pt x="13821" y="4899"/>
                    <a:pt x="13602" y="4729"/>
                  </a:cubicBezTo>
                  <a:close/>
                  <a:moveTo>
                    <a:pt x="3462" y="5363"/>
                  </a:moveTo>
                  <a:cubicBezTo>
                    <a:pt x="7118" y="0"/>
                    <a:pt x="12456" y="2681"/>
                    <a:pt x="13919" y="3583"/>
                  </a:cubicBezTo>
                  <a:cubicBezTo>
                    <a:pt x="15284" y="2389"/>
                    <a:pt x="16551" y="1682"/>
                    <a:pt x="17697" y="1365"/>
                  </a:cubicBezTo>
                  <a:cubicBezTo>
                    <a:pt x="18867" y="1000"/>
                    <a:pt x="20134" y="1024"/>
                    <a:pt x="21304" y="1463"/>
                  </a:cubicBezTo>
                  <a:cubicBezTo>
                    <a:pt x="22304" y="1877"/>
                    <a:pt x="23230" y="2535"/>
                    <a:pt x="23961" y="3364"/>
                  </a:cubicBezTo>
                  <a:cubicBezTo>
                    <a:pt x="25229" y="4875"/>
                    <a:pt x="26179" y="6630"/>
                    <a:pt x="26764" y="8531"/>
                  </a:cubicBezTo>
                  <a:cubicBezTo>
                    <a:pt x="26935" y="8970"/>
                    <a:pt x="26496" y="9433"/>
                    <a:pt x="26033" y="9263"/>
                  </a:cubicBezTo>
                  <a:cubicBezTo>
                    <a:pt x="24936" y="8848"/>
                    <a:pt x="23498" y="8921"/>
                    <a:pt x="22133" y="9433"/>
                  </a:cubicBezTo>
                  <a:cubicBezTo>
                    <a:pt x="20841" y="9896"/>
                    <a:pt x="19744" y="10749"/>
                    <a:pt x="18989" y="11919"/>
                  </a:cubicBezTo>
                  <a:cubicBezTo>
                    <a:pt x="18087" y="13358"/>
                    <a:pt x="17477" y="15210"/>
                    <a:pt x="16868" y="17062"/>
                  </a:cubicBezTo>
                  <a:cubicBezTo>
                    <a:pt x="15113" y="22279"/>
                    <a:pt x="13358" y="27568"/>
                    <a:pt x="5363" y="25862"/>
                  </a:cubicBezTo>
                  <a:cubicBezTo>
                    <a:pt x="4608" y="25740"/>
                    <a:pt x="3876" y="25447"/>
                    <a:pt x="3243" y="25009"/>
                  </a:cubicBezTo>
                  <a:cubicBezTo>
                    <a:pt x="1707" y="23961"/>
                    <a:pt x="781" y="22132"/>
                    <a:pt x="366" y="19963"/>
                  </a:cubicBezTo>
                  <a:cubicBezTo>
                    <a:pt x="1" y="17672"/>
                    <a:pt x="49" y="15332"/>
                    <a:pt x="513" y="13065"/>
                  </a:cubicBezTo>
                  <a:cubicBezTo>
                    <a:pt x="1024" y="10189"/>
                    <a:pt x="2097" y="7386"/>
                    <a:pt x="3462" y="5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71128" y="1381015"/>
              <a:ext cx="1519158" cy="772589"/>
            </a:xfrm>
            <a:custGeom>
              <a:avLst/>
              <a:gdLst/>
              <a:ahLst/>
              <a:cxnLst/>
              <a:rect l="l" t="t" r="r" b="b"/>
              <a:pathLst>
                <a:path w="48458" h="24644" extrusionOk="0">
                  <a:moveTo>
                    <a:pt x="14625" y="21328"/>
                  </a:moveTo>
                  <a:cubicBezTo>
                    <a:pt x="6825" y="21816"/>
                    <a:pt x="14089" y="5290"/>
                    <a:pt x="25594" y="8970"/>
                  </a:cubicBezTo>
                  <a:cubicBezTo>
                    <a:pt x="29762" y="6045"/>
                    <a:pt x="41121" y="8312"/>
                    <a:pt x="44435" y="16332"/>
                  </a:cubicBezTo>
                  <a:cubicBezTo>
                    <a:pt x="45874" y="19622"/>
                    <a:pt x="38439" y="21060"/>
                    <a:pt x="38439" y="21060"/>
                  </a:cubicBezTo>
                  <a:cubicBezTo>
                    <a:pt x="38439" y="21060"/>
                    <a:pt x="48457" y="21402"/>
                    <a:pt x="48165" y="16088"/>
                  </a:cubicBezTo>
                  <a:cubicBezTo>
                    <a:pt x="47507" y="10067"/>
                    <a:pt x="36782" y="1"/>
                    <a:pt x="32541" y="293"/>
                  </a:cubicBezTo>
                  <a:cubicBezTo>
                    <a:pt x="28275" y="610"/>
                    <a:pt x="24863" y="3754"/>
                    <a:pt x="24863" y="3754"/>
                  </a:cubicBezTo>
                  <a:cubicBezTo>
                    <a:pt x="24863" y="3754"/>
                    <a:pt x="19330" y="1755"/>
                    <a:pt x="16575" y="2779"/>
                  </a:cubicBezTo>
                  <a:cubicBezTo>
                    <a:pt x="13796" y="3779"/>
                    <a:pt x="0" y="24643"/>
                    <a:pt x="14625" y="213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61927" y="1367252"/>
              <a:ext cx="1304442" cy="720642"/>
            </a:xfrm>
            <a:custGeom>
              <a:avLst/>
              <a:gdLst/>
              <a:ahLst/>
              <a:cxnLst/>
              <a:rect l="l" t="t" r="r" b="b"/>
              <a:pathLst>
                <a:path w="41609" h="22987" extrusionOk="0">
                  <a:moveTo>
                    <a:pt x="4754" y="20110"/>
                  </a:moveTo>
                  <a:cubicBezTo>
                    <a:pt x="5119" y="20841"/>
                    <a:pt x="5899" y="21280"/>
                    <a:pt x="7167" y="21182"/>
                  </a:cubicBezTo>
                  <a:cubicBezTo>
                    <a:pt x="7435" y="21182"/>
                    <a:pt x="7240" y="21353"/>
                    <a:pt x="7313" y="21621"/>
                  </a:cubicBezTo>
                  <a:cubicBezTo>
                    <a:pt x="7362" y="21914"/>
                    <a:pt x="7459" y="22231"/>
                    <a:pt x="7142" y="22304"/>
                  </a:cubicBezTo>
                  <a:cubicBezTo>
                    <a:pt x="4169" y="22986"/>
                    <a:pt x="2438" y="22694"/>
                    <a:pt x="1293" y="21767"/>
                  </a:cubicBezTo>
                  <a:cubicBezTo>
                    <a:pt x="391" y="21012"/>
                    <a:pt x="1" y="19891"/>
                    <a:pt x="25" y="18526"/>
                  </a:cubicBezTo>
                  <a:cubicBezTo>
                    <a:pt x="98" y="17087"/>
                    <a:pt x="415" y="15649"/>
                    <a:pt x="951" y="14333"/>
                  </a:cubicBezTo>
                  <a:cubicBezTo>
                    <a:pt x="2901" y="9166"/>
                    <a:pt x="7435" y="3243"/>
                    <a:pt x="8946" y="2682"/>
                  </a:cubicBezTo>
                  <a:cubicBezTo>
                    <a:pt x="11481" y="1756"/>
                    <a:pt x="16064" y="3145"/>
                    <a:pt x="17307" y="3559"/>
                  </a:cubicBezTo>
                  <a:cubicBezTo>
                    <a:pt x="18209" y="2804"/>
                    <a:pt x="21304" y="440"/>
                    <a:pt x="25058" y="171"/>
                  </a:cubicBezTo>
                  <a:cubicBezTo>
                    <a:pt x="27422" y="1"/>
                    <a:pt x="31566" y="2731"/>
                    <a:pt x="35051" y="6241"/>
                  </a:cubicBezTo>
                  <a:cubicBezTo>
                    <a:pt x="38245" y="9483"/>
                    <a:pt x="40975" y="13456"/>
                    <a:pt x="41291" y="16478"/>
                  </a:cubicBezTo>
                  <a:lnTo>
                    <a:pt x="41291" y="16502"/>
                  </a:lnTo>
                  <a:cubicBezTo>
                    <a:pt x="41608" y="22206"/>
                    <a:pt x="31810" y="22084"/>
                    <a:pt x="31030" y="22060"/>
                  </a:cubicBezTo>
                  <a:cubicBezTo>
                    <a:pt x="30323" y="22109"/>
                    <a:pt x="30201" y="21085"/>
                    <a:pt x="30883" y="20939"/>
                  </a:cubicBezTo>
                  <a:cubicBezTo>
                    <a:pt x="30908" y="20939"/>
                    <a:pt x="37635" y="19647"/>
                    <a:pt x="36490" y="17014"/>
                  </a:cubicBezTo>
                  <a:lnTo>
                    <a:pt x="36490" y="17014"/>
                  </a:lnTo>
                  <a:cubicBezTo>
                    <a:pt x="36173" y="16234"/>
                    <a:pt x="35758" y="15503"/>
                    <a:pt x="35295" y="14821"/>
                  </a:cubicBezTo>
                  <a:cubicBezTo>
                    <a:pt x="33394" y="12115"/>
                    <a:pt x="30445" y="10360"/>
                    <a:pt x="27447" y="9458"/>
                  </a:cubicBezTo>
                  <a:cubicBezTo>
                    <a:pt x="24473" y="8556"/>
                    <a:pt x="21475" y="8532"/>
                    <a:pt x="19452" y="9385"/>
                  </a:cubicBezTo>
                  <a:cubicBezTo>
                    <a:pt x="19110" y="9507"/>
                    <a:pt x="18794" y="9678"/>
                    <a:pt x="18501" y="9897"/>
                  </a:cubicBezTo>
                  <a:cubicBezTo>
                    <a:pt x="18355" y="9994"/>
                    <a:pt x="18160" y="10019"/>
                    <a:pt x="17989" y="9970"/>
                  </a:cubicBezTo>
                  <a:cubicBezTo>
                    <a:pt x="13187" y="8434"/>
                    <a:pt x="9166" y="10604"/>
                    <a:pt x="6801" y="13504"/>
                  </a:cubicBezTo>
                  <a:cubicBezTo>
                    <a:pt x="5875" y="14577"/>
                    <a:pt x="5192" y="15844"/>
                    <a:pt x="4778" y="17209"/>
                  </a:cubicBezTo>
                  <a:cubicBezTo>
                    <a:pt x="4437" y="18331"/>
                    <a:pt x="4412" y="19379"/>
                    <a:pt x="4754" y="20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14107" y="2071812"/>
              <a:ext cx="319425" cy="318673"/>
            </a:xfrm>
            <a:custGeom>
              <a:avLst/>
              <a:gdLst/>
              <a:ahLst/>
              <a:cxnLst/>
              <a:rect l="l" t="t" r="r" b="b"/>
              <a:pathLst>
                <a:path w="10189" h="10165" extrusionOk="0">
                  <a:moveTo>
                    <a:pt x="3315" y="975"/>
                  </a:moveTo>
                  <a:lnTo>
                    <a:pt x="3364" y="951"/>
                  </a:lnTo>
                  <a:cubicBezTo>
                    <a:pt x="5607" y="0"/>
                    <a:pt x="8215" y="1024"/>
                    <a:pt x="9214" y="3267"/>
                  </a:cubicBezTo>
                  <a:lnTo>
                    <a:pt x="9238" y="3315"/>
                  </a:lnTo>
                  <a:cubicBezTo>
                    <a:pt x="10189" y="5558"/>
                    <a:pt x="9165" y="8166"/>
                    <a:pt x="6947" y="9165"/>
                  </a:cubicBezTo>
                  <a:lnTo>
                    <a:pt x="6874" y="9190"/>
                  </a:lnTo>
                  <a:cubicBezTo>
                    <a:pt x="4607" y="10165"/>
                    <a:pt x="1975" y="9141"/>
                    <a:pt x="1000" y="6874"/>
                  </a:cubicBezTo>
                  <a:cubicBezTo>
                    <a:pt x="0" y="4607"/>
                    <a:pt x="1048" y="1975"/>
                    <a:pt x="3315" y="975"/>
                  </a:cubicBezTo>
                  <a:close/>
                  <a:moveTo>
                    <a:pt x="6484" y="1609"/>
                  </a:moveTo>
                  <a:cubicBezTo>
                    <a:pt x="5558" y="1243"/>
                    <a:pt x="4534" y="1268"/>
                    <a:pt x="3632" y="1658"/>
                  </a:cubicBezTo>
                  <a:lnTo>
                    <a:pt x="3632" y="1658"/>
                  </a:lnTo>
                  <a:cubicBezTo>
                    <a:pt x="610" y="2974"/>
                    <a:pt x="683" y="7313"/>
                    <a:pt x="3754" y="8531"/>
                  </a:cubicBezTo>
                  <a:cubicBezTo>
                    <a:pt x="6850" y="9750"/>
                    <a:pt x="9848" y="6630"/>
                    <a:pt x="8531" y="3583"/>
                  </a:cubicBezTo>
                  <a:lnTo>
                    <a:pt x="8531" y="3583"/>
                  </a:lnTo>
                  <a:cubicBezTo>
                    <a:pt x="8141" y="2682"/>
                    <a:pt x="7410" y="1975"/>
                    <a:pt x="6484" y="1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13455" y="2227684"/>
              <a:ext cx="157440" cy="103957"/>
            </a:xfrm>
            <a:custGeom>
              <a:avLst/>
              <a:gdLst/>
              <a:ahLst/>
              <a:cxnLst/>
              <a:rect l="l" t="t" r="r" b="b"/>
              <a:pathLst>
                <a:path w="5022" h="3316" extrusionOk="0">
                  <a:moveTo>
                    <a:pt x="317" y="2536"/>
                  </a:moveTo>
                  <a:cubicBezTo>
                    <a:pt x="0" y="2121"/>
                    <a:pt x="609" y="1658"/>
                    <a:pt x="926" y="2073"/>
                  </a:cubicBezTo>
                  <a:cubicBezTo>
                    <a:pt x="1146" y="2341"/>
                    <a:pt x="1487" y="2511"/>
                    <a:pt x="1828" y="2536"/>
                  </a:cubicBezTo>
                  <a:cubicBezTo>
                    <a:pt x="2608" y="2560"/>
                    <a:pt x="3364" y="2243"/>
                    <a:pt x="3876" y="1658"/>
                  </a:cubicBezTo>
                  <a:cubicBezTo>
                    <a:pt x="4119" y="1390"/>
                    <a:pt x="4241" y="1025"/>
                    <a:pt x="4192" y="659"/>
                  </a:cubicBezTo>
                  <a:cubicBezTo>
                    <a:pt x="4095" y="123"/>
                    <a:pt x="4899" y="1"/>
                    <a:pt x="4948" y="537"/>
                  </a:cubicBezTo>
                  <a:cubicBezTo>
                    <a:pt x="5021" y="1122"/>
                    <a:pt x="4851" y="1707"/>
                    <a:pt x="4461" y="2146"/>
                  </a:cubicBezTo>
                  <a:cubicBezTo>
                    <a:pt x="3778" y="2901"/>
                    <a:pt x="2803" y="3316"/>
                    <a:pt x="1779" y="3267"/>
                  </a:cubicBezTo>
                  <a:cubicBezTo>
                    <a:pt x="1194" y="3243"/>
                    <a:pt x="658" y="2974"/>
                    <a:pt x="317" y="2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26434" y="2226179"/>
              <a:ext cx="26020" cy="32102"/>
            </a:xfrm>
            <a:custGeom>
              <a:avLst/>
              <a:gdLst/>
              <a:ahLst/>
              <a:cxnLst/>
              <a:rect l="l" t="t" r="r" b="b"/>
              <a:pathLst>
                <a:path w="830" h="1024" extrusionOk="0">
                  <a:moveTo>
                    <a:pt x="171" y="244"/>
                  </a:moveTo>
                  <a:cubicBezTo>
                    <a:pt x="415" y="0"/>
                    <a:pt x="829" y="195"/>
                    <a:pt x="805" y="536"/>
                  </a:cubicBezTo>
                  <a:cubicBezTo>
                    <a:pt x="780" y="878"/>
                    <a:pt x="366" y="1024"/>
                    <a:pt x="122" y="780"/>
                  </a:cubicBezTo>
                  <a:cubicBezTo>
                    <a:pt x="0" y="609"/>
                    <a:pt x="0" y="366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95216" y="2201726"/>
              <a:ext cx="25989" cy="32886"/>
            </a:xfrm>
            <a:custGeom>
              <a:avLst/>
              <a:gdLst/>
              <a:ahLst/>
              <a:cxnLst/>
              <a:rect l="l" t="t" r="r" b="b"/>
              <a:pathLst>
                <a:path w="829" h="1049" extrusionOk="0">
                  <a:moveTo>
                    <a:pt x="171" y="244"/>
                  </a:moveTo>
                  <a:cubicBezTo>
                    <a:pt x="439" y="0"/>
                    <a:pt x="829" y="195"/>
                    <a:pt x="804" y="536"/>
                  </a:cubicBezTo>
                  <a:cubicBezTo>
                    <a:pt x="804" y="878"/>
                    <a:pt x="366" y="1048"/>
                    <a:pt x="146" y="780"/>
                  </a:cubicBezTo>
                  <a:cubicBezTo>
                    <a:pt x="0" y="634"/>
                    <a:pt x="0" y="390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80569" y="1592690"/>
              <a:ext cx="203305" cy="72607"/>
            </a:xfrm>
            <a:custGeom>
              <a:avLst/>
              <a:gdLst/>
              <a:ahLst/>
              <a:cxnLst/>
              <a:rect l="l" t="t" r="r" b="b"/>
              <a:pathLst>
                <a:path w="6485" h="2316" extrusionOk="0">
                  <a:moveTo>
                    <a:pt x="98" y="171"/>
                  </a:moveTo>
                  <a:cubicBezTo>
                    <a:pt x="1975" y="683"/>
                    <a:pt x="4315" y="2316"/>
                    <a:pt x="6338" y="1828"/>
                  </a:cubicBezTo>
                  <a:cubicBezTo>
                    <a:pt x="6485" y="1780"/>
                    <a:pt x="6485" y="1560"/>
                    <a:pt x="6338" y="1536"/>
                  </a:cubicBezTo>
                  <a:cubicBezTo>
                    <a:pt x="5461" y="1097"/>
                    <a:pt x="4364" y="1048"/>
                    <a:pt x="3413" y="780"/>
                  </a:cubicBezTo>
                  <a:cubicBezTo>
                    <a:pt x="2317" y="488"/>
                    <a:pt x="1220" y="317"/>
                    <a:pt x="123" y="49"/>
                  </a:cubicBezTo>
                  <a:cubicBezTo>
                    <a:pt x="25" y="0"/>
                    <a:pt x="1" y="147"/>
                    <a:pt x="98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827519" y="1565948"/>
              <a:ext cx="152831" cy="64989"/>
            </a:xfrm>
            <a:custGeom>
              <a:avLst/>
              <a:gdLst/>
              <a:ahLst/>
              <a:cxnLst/>
              <a:rect l="l" t="t" r="r" b="b"/>
              <a:pathLst>
                <a:path w="4875" h="2073" extrusionOk="0">
                  <a:moveTo>
                    <a:pt x="4802" y="0"/>
                  </a:moveTo>
                  <a:cubicBezTo>
                    <a:pt x="4022" y="171"/>
                    <a:pt x="3266" y="415"/>
                    <a:pt x="2559" y="805"/>
                  </a:cubicBezTo>
                  <a:cubicBezTo>
                    <a:pt x="2218" y="951"/>
                    <a:pt x="1926" y="1146"/>
                    <a:pt x="1584" y="1316"/>
                  </a:cubicBezTo>
                  <a:cubicBezTo>
                    <a:pt x="1146" y="1536"/>
                    <a:pt x="561" y="1511"/>
                    <a:pt x="98" y="1731"/>
                  </a:cubicBezTo>
                  <a:cubicBezTo>
                    <a:pt x="0" y="1755"/>
                    <a:pt x="0" y="1926"/>
                    <a:pt x="122" y="1950"/>
                  </a:cubicBezTo>
                  <a:cubicBezTo>
                    <a:pt x="951" y="2072"/>
                    <a:pt x="1731" y="1682"/>
                    <a:pt x="2535" y="1487"/>
                  </a:cubicBezTo>
                  <a:cubicBezTo>
                    <a:pt x="3339" y="1292"/>
                    <a:pt x="4192" y="561"/>
                    <a:pt x="4826" y="73"/>
                  </a:cubicBezTo>
                  <a:cubicBezTo>
                    <a:pt x="4875" y="49"/>
                    <a:pt x="4851" y="0"/>
                    <a:pt x="4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80018" y="1529269"/>
              <a:ext cx="43608" cy="96307"/>
            </a:xfrm>
            <a:custGeom>
              <a:avLst/>
              <a:gdLst/>
              <a:ahLst/>
              <a:cxnLst/>
              <a:rect l="l" t="t" r="r" b="b"/>
              <a:pathLst>
                <a:path w="1391" h="3072" extrusionOk="0">
                  <a:moveTo>
                    <a:pt x="1366" y="2901"/>
                  </a:moveTo>
                  <a:cubicBezTo>
                    <a:pt x="1195" y="2438"/>
                    <a:pt x="1049" y="1975"/>
                    <a:pt x="903" y="1536"/>
                  </a:cubicBezTo>
                  <a:cubicBezTo>
                    <a:pt x="756" y="1073"/>
                    <a:pt x="756" y="463"/>
                    <a:pt x="415" y="73"/>
                  </a:cubicBezTo>
                  <a:cubicBezTo>
                    <a:pt x="366" y="0"/>
                    <a:pt x="220" y="0"/>
                    <a:pt x="171" y="98"/>
                  </a:cubicBezTo>
                  <a:cubicBezTo>
                    <a:pt x="1" y="561"/>
                    <a:pt x="220" y="1073"/>
                    <a:pt x="366" y="1511"/>
                  </a:cubicBezTo>
                  <a:cubicBezTo>
                    <a:pt x="537" y="2048"/>
                    <a:pt x="805" y="2560"/>
                    <a:pt x="1195" y="2974"/>
                  </a:cubicBezTo>
                  <a:cubicBezTo>
                    <a:pt x="1268" y="3071"/>
                    <a:pt x="1390" y="2998"/>
                    <a:pt x="1366" y="2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52423" y="1528485"/>
              <a:ext cx="45865" cy="52010"/>
            </a:xfrm>
            <a:custGeom>
              <a:avLst/>
              <a:gdLst/>
              <a:ahLst/>
              <a:cxnLst/>
              <a:rect l="l" t="t" r="r" b="b"/>
              <a:pathLst>
                <a:path w="1463" h="1659" extrusionOk="0">
                  <a:moveTo>
                    <a:pt x="1463" y="1561"/>
                  </a:moveTo>
                  <a:cubicBezTo>
                    <a:pt x="1121" y="976"/>
                    <a:pt x="658" y="464"/>
                    <a:pt x="146" y="74"/>
                  </a:cubicBezTo>
                  <a:cubicBezTo>
                    <a:pt x="73" y="1"/>
                    <a:pt x="0" y="74"/>
                    <a:pt x="25" y="147"/>
                  </a:cubicBezTo>
                  <a:cubicBezTo>
                    <a:pt x="341" y="756"/>
                    <a:pt x="805" y="1268"/>
                    <a:pt x="1390" y="1634"/>
                  </a:cubicBezTo>
                  <a:cubicBezTo>
                    <a:pt x="1438" y="1658"/>
                    <a:pt x="1463" y="1585"/>
                    <a:pt x="146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4573" y="1620184"/>
              <a:ext cx="71102" cy="45113"/>
            </a:xfrm>
            <a:custGeom>
              <a:avLst/>
              <a:gdLst/>
              <a:ahLst/>
              <a:cxnLst/>
              <a:rect l="l" t="t" r="r" b="b"/>
              <a:pathLst>
                <a:path w="2268" h="1439" extrusionOk="0">
                  <a:moveTo>
                    <a:pt x="2218" y="586"/>
                  </a:moveTo>
                  <a:cubicBezTo>
                    <a:pt x="1658" y="440"/>
                    <a:pt x="488" y="1"/>
                    <a:pt x="49" y="488"/>
                  </a:cubicBezTo>
                  <a:cubicBezTo>
                    <a:pt x="0" y="513"/>
                    <a:pt x="0" y="561"/>
                    <a:pt x="25" y="610"/>
                  </a:cubicBezTo>
                  <a:cubicBezTo>
                    <a:pt x="268" y="1439"/>
                    <a:pt x="1706" y="878"/>
                    <a:pt x="2218" y="659"/>
                  </a:cubicBezTo>
                  <a:cubicBezTo>
                    <a:pt x="2267" y="635"/>
                    <a:pt x="2243" y="586"/>
                    <a:pt x="2218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6481" y="1711130"/>
              <a:ext cx="31381" cy="22196"/>
            </a:xfrm>
            <a:custGeom>
              <a:avLst/>
              <a:gdLst/>
              <a:ahLst/>
              <a:cxnLst/>
              <a:rect l="l" t="t" r="r" b="b"/>
              <a:pathLst>
                <a:path w="1001" h="708" extrusionOk="0">
                  <a:moveTo>
                    <a:pt x="1000" y="269"/>
                  </a:moveTo>
                  <a:cubicBezTo>
                    <a:pt x="756" y="25"/>
                    <a:pt x="342" y="0"/>
                    <a:pt x="98" y="244"/>
                  </a:cubicBezTo>
                  <a:cubicBezTo>
                    <a:pt x="1" y="317"/>
                    <a:pt x="25" y="464"/>
                    <a:pt x="123" y="512"/>
                  </a:cubicBezTo>
                  <a:cubicBezTo>
                    <a:pt x="415" y="707"/>
                    <a:pt x="805" y="610"/>
                    <a:pt x="1000" y="317"/>
                  </a:cubicBezTo>
                  <a:cubicBezTo>
                    <a:pt x="1000" y="317"/>
                    <a:pt x="1000" y="293"/>
                    <a:pt x="1000" y="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22158" y="1492589"/>
              <a:ext cx="42824" cy="93235"/>
            </a:xfrm>
            <a:custGeom>
              <a:avLst/>
              <a:gdLst/>
              <a:ahLst/>
              <a:cxnLst/>
              <a:rect l="l" t="t" r="r" b="b"/>
              <a:pathLst>
                <a:path w="1366" h="2974" extrusionOk="0">
                  <a:moveTo>
                    <a:pt x="220" y="2852"/>
                  </a:moveTo>
                  <a:cubicBezTo>
                    <a:pt x="439" y="2023"/>
                    <a:pt x="1365" y="1097"/>
                    <a:pt x="1219" y="195"/>
                  </a:cubicBezTo>
                  <a:cubicBezTo>
                    <a:pt x="1195" y="73"/>
                    <a:pt x="1049" y="0"/>
                    <a:pt x="951" y="73"/>
                  </a:cubicBezTo>
                  <a:cubicBezTo>
                    <a:pt x="171" y="610"/>
                    <a:pt x="98" y="1975"/>
                    <a:pt x="0" y="2828"/>
                  </a:cubicBezTo>
                  <a:cubicBezTo>
                    <a:pt x="0" y="2950"/>
                    <a:pt x="171" y="2974"/>
                    <a:pt x="220" y="28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029225" y="1543000"/>
              <a:ext cx="88689" cy="49721"/>
            </a:xfrm>
            <a:custGeom>
              <a:avLst/>
              <a:gdLst/>
              <a:ahLst/>
              <a:cxnLst/>
              <a:rect l="l" t="t" r="r" b="b"/>
              <a:pathLst>
                <a:path w="2829" h="1586" extrusionOk="0">
                  <a:moveTo>
                    <a:pt x="123" y="1561"/>
                  </a:moveTo>
                  <a:cubicBezTo>
                    <a:pt x="927" y="1220"/>
                    <a:pt x="2219" y="952"/>
                    <a:pt x="2755" y="220"/>
                  </a:cubicBezTo>
                  <a:cubicBezTo>
                    <a:pt x="2828" y="123"/>
                    <a:pt x="2731" y="1"/>
                    <a:pt x="2633" y="50"/>
                  </a:cubicBezTo>
                  <a:cubicBezTo>
                    <a:pt x="2219" y="220"/>
                    <a:pt x="1829" y="440"/>
                    <a:pt x="1488" y="708"/>
                  </a:cubicBezTo>
                  <a:cubicBezTo>
                    <a:pt x="1049" y="976"/>
                    <a:pt x="562" y="1220"/>
                    <a:pt x="74" y="1439"/>
                  </a:cubicBezTo>
                  <a:cubicBezTo>
                    <a:pt x="1" y="1463"/>
                    <a:pt x="50" y="1585"/>
                    <a:pt x="12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148449" y="1597267"/>
              <a:ext cx="89442" cy="38999"/>
            </a:xfrm>
            <a:custGeom>
              <a:avLst/>
              <a:gdLst/>
              <a:ahLst/>
              <a:cxnLst/>
              <a:rect l="l" t="t" r="r" b="b"/>
              <a:pathLst>
                <a:path w="2853" h="1244" extrusionOk="0">
                  <a:moveTo>
                    <a:pt x="122" y="756"/>
                  </a:moveTo>
                  <a:cubicBezTo>
                    <a:pt x="927" y="707"/>
                    <a:pt x="2097" y="1244"/>
                    <a:pt x="2779" y="561"/>
                  </a:cubicBezTo>
                  <a:cubicBezTo>
                    <a:pt x="2852" y="464"/>
                    <a:pt x="2828" y="317"/>
                    <a:pt x="2706" y="269"/>
                  </a:cubicBezTo>
                  <a:cubicBezTo>
                    <a:pt x="1902" y="1"/>
                    <a:pt x="878" y="391"/>
                    <a:pt x="74" y="610"/>
                  </a:cubicBezTo>
                  <a:cubicBezTo>
                    <a:pt x="0" y="634"/>
                    <a:pt x="25" y="756"/>
                    <a:pt x="122" y="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223344" y="1652286"/>
              <a:ext cx="58092" cy="35175"/>
            </a:xfrm>
            <a:custGeom>
              <a:avLst/>
              <a:gdLst/>
              <a:ahLst/>
              <a:cxnLst/>
              <a:rect l="l" t="t" r="r" b="b"/>
              <a:pathLst>
                <a:path w="1853" h="1122" extrusionOk="0">
                  <a:moveTo>
                    <a:pt x="293" y="561"/>
                  </a:moveTo>
                  <a:cubicBezTo>
                    <a:pt x="658" y="805"/>
                    <a:pt x="1389" y="1122"/>
                    <a:pt x="1779" y="829"/>
                  </a:cubicBezTo>
                  <a:cubicBezTo>
                    <a:pt x="1828" y="805"/>
                    <a:pt x="1853" y="707"/>
                    <a:pt x="1828" y="659"/>
                  </a:cubicBezTo>
                  <a:cubicBezTo>
                    <a:pt x="1609" y="171"/>
                    <a:pt x="926" y="317"/>
                    <a:pt x="488" y="147"/>
                  </a:cubicBezTo>
                  <a:cubicBezTo>
                    <a:pt x="195" y="1"/>
                    <a:pt x="0" y="439"/>
                    <a:pt x="293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18986" y="1668338"/>
              <a:ext cx="6145" cy="4608"/>
            </a:xfrm>
            <a:custGeom>
              <a:avLst/>
              <a:gdLst/>
              <a:ahLst/>
              <a:cxnLst/>
              <a:rect l="l" t="t" r="r" b="b"/>
              <a:pathLst>
                <a:path w="196" h="147" extrusionOk="0">
                  <a:moveTo>
                    <a:pt x="98" y="147"/>
                  </a:moveTo>
                  <a:cubicBezTo>
                    <a:pt x="196" y="147"/>
                    <a:pt x="196" y="0"/>
                    <a:pt x="98" y="0"/>
                  </a:cubicBezTo>
                  <a:cubicBezTo>
                    <a:pt x="1" y="0"/>
                    <a:pt x="1" y="147"/>
                    <a:pt x="98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20522" y="1657647"/>
              <a:ext cx="32134" cy="96307"/>
            </a:xfrm>
            <a:custGeom>
              <a:avLst/>
              <a:gdLst/>
              <a:ahLst/>
              <a:cxnLst/>
              <a:rect l="l" t="t" r="r" b="b"/>
              <a:pathLst>
                <a:path w="1025" h="3072" extrusionOk="0">
                  <a:moveTo>
                    <a:pt x="147" y="146"/>
                  </a:moveTo>
                  <a:cubicBezTo>
                    <a:pt x="49" y="366"/>
                    <a:pt x="1" y="634"/>
                    <a:pt x="1" y="878"/>
                  </a:cubicBezTo>
                  <a:cubicBezTo>
                    <a:pt x="1" y="1195"/>
                    <a:pt x="1" y="1487"/>
                    <a:pt x="25" y="1804"/>
                  </a:cubicBezTo>
                  <a:cubicBezTo>
                    <a:pt x="49" y="2243"/>
                    <a:pt x="74" y="2852"/>
                    <a:pt x="537" y="3023"/>
                  </a:cubicBezTo>
                  <a:cubicBezTo>
                    <a:pt x="586" y="3071"/>
                    <a:pt x="659" y="3047"/>
                    <a:pt x="707" y="2998"/>
                  </a:cubicBezTo>
                  <a:cubicBezTo>
                    <a:pt x="1024" y="2633"/>
                    <a:pt x="805" y="2170"/>
                    <a:pt x="756" y="1731"/>
                  </a:cubicBezTo>
                  <a:cubicBezTo>
                    <a:pt x="732" y="1414"/>
                    <a:pt x="683" y="1121"/>
                    <a:pt x="634" y="805"/>
                  </a:cubicBezTo>
                  <a:cubicBezTo>
                    <a:pt x="610" y="512"/>
                    <a:pt x="512" y="439"/>
                    <a:pt x="366" y="122"/>
                  </a:cubicBezTo>
                  <a:cubicBezTo>
                    <a:pt x="317" y="0"/>
                    <a:pt x="171" y="25"/>
                    <a:pt x="147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59389" y="1879229"/>
              <a:ext cx="117719" cy="155151"/>
            </a:xfrm>
            <a:custGeom>
              <a:avLst/>
              <a:gdLst/>
              <a:ahLst/>
              <a:cxnLst/>
              <a:rect l="l" t="t" r="r" b="b"/>
              <a:pathLst>
                <a:path w="3755" h="4949" extrusionOk="0">
                  <a:moveTo>
                    <a:pt x="3632" y="50"/>
                  </a:moveTo>
                  <a:cubicBezTo>
                    <a:pt x="3169" y="293"/>
                    <a:pt x="2779" y="415"/>
                    <a:pt x="2414" y="805"/>
                  </a:cubicBezTo>
                  <a:cubicBezTo>
                    <a:pt x="1999" y="1195"/>
                    <a:pt x="1658" y="1634"/>
                    <a:pt x="1341" y="2097"/>
                  </a:cubicBezTo>
                  <a:cubicBezTo>
                    <a:pt x="854" y="2780"/>
                    <a:pt x="1" y="3876"/>
                    <a:pt x="293" y="4754"/>
                  </a:cubicBezTo>
                  <a:cubicBezTo>
                    <a:pt x="342" y="4900"/>
                    <a:pt x="537" y="4949"/>
                    <a:pt x="659" y="4851"/>
                  </a:cubicBezTo>
                  <a:cubicBezTo>
                    <a:pt x="951" y="4681"/>
                    <a:pt x="1171" y="4413"/>
                    <a:pt x="1268" y="4071"/>
                  </a:cubicBezTo>
                  <a:cubicBezTo>
                    <a:pt x="1536" y="3511"/>
                    <a:pt x="1853" y="2950"/>
                    <a:pt x="2194" y="2438"/>
                  </a:cubicBezTo>
                  <a:cubicBezTo>
                    <a:pt x="2462" y="2048"/>
                    <a:pt x="2731" y="1658"/>
                    <a:pt x="3023" y="1293"/>
                  </a:cubicBezTo>
                  <a:cubicBezTo>
                    <a:pt x="3291" y="903"/>
                    <a:pt x="3462" y="488"/>
                    <a:pt x="3706" y="123"/>
                  </a:cubicBezTo>
                  <a:cubicBezTo>
                    <a:pt x="3754" y="50"/>
                    <a:pt x="3657" y="1"/>
                    <a:pt x="3632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940599" y="1872363"/>
              <a:ext cx="107781" cy="90194"/>
            </a:xfrm>
            <a:custGeom>
              <a:avLst/>
              <a:gdLst/>
              <a:ahLst/>
              <a:cxnLst/>
              <a:rect l="l" t="t" r="r" b="b"/>
              <a:pathLst>
                <a:path w="3438" h="2877" extrusionOk="0">
                  <a:moveTo>
                    <a:pt x="74" y="171"/>
                  </a:moveTo>
                  <a:cubicBezTo>
                    <a:pt x="634" y="610"/>
                    <a:pt x="1170" y="1073"/>
                    <a:pt x="1682" y="1585"/>
                  </a:cubicBezTo>
                  <a:cubicBezTo>
                    <a:pt x="1950" y="1829"/>
                    <a:pt x="2219" y="2097"/>
                    <a:pt x="2462" y="2389"/>
                  </a:cubicBezTo>
                  <a:cubicBezTo>
                    <a:pt x="2682" y="2657"/>
                    <a:pt x="2755" y="2852"/>
                    <a:pt x="3096" y="2877"/>
                  </a:cubicBezTo>
                  <a:cubicBezTo>
                    <a:pt x="3218" y="2877"/>
                    <a:pt x="3315" y="2828"/>
                    <a:pt x="3315" y="2730"/>
                  </a:cubicBezTo>
                  <a:cubicBezTo>
                    <a:pt x="3437" y="2121"/>
                    <a:pt x="2633" y="1585"/>
                    <a:pt x="2243" y="1219"/>
                  </a:cubicBezTo>
                  <a:cubicBezTo>
                    <a:pt x="1609" y="659"/>
                    <a:pt x="902" y="415"/>
                    <a:pt x="171" y="49"/>
                  </a:cubicBezTo>
                  <a:cubicBezTo>
                    <a:pt x="74" y="0"/>
                    <a:pt x="0" y="122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10383" y="1880765"/>
              <a:ext cx="102420" cy="39783"/>
            </a:xfrm>
            <a:custGeom>
              <a:avLst/>
              <a:gdLst/>
              <a:ahLst/>
              <a:cxnLst/>
              <a:rect l="l" t="t" r="r" b="b"/>
              <a:pathLst>
                <a:path w="3267" h="1269" extrusionOk="0">
                  <a:moveTo>
                    <a:pt x="3145" y="293"/>
                  </a:moveTo>
                  <a:cubicBezTo>
                    <a:pt x="2926" y="220"/>
                    <a:pt x="2731" y="49"/>
                    <a:pt x="2511" y="25"/>
                  </a:cubicBezTo>
                  <a:cubicBezTo>
                    <a:pt x="2170" y="1"/>
                    <a:pt x="1829" y="25"/>
                    <a:pt x="1512" y="74"/>
                  </a:cubicBezTo>
                  <a:cubicBezTo>
                    <a:pt x="976" y="196"/>
                    <a:pt x="293" y="391"/>
                    <a:pt x="74" y="951"/>
                  </a:cubicBezTo>
                  <a:cubicBezTo>
                    <a:pt x="1" y="1097"/>
                    <a:pt x="122" y="1268"/>
                    <a:pt x="269" y="1244"/>
                  </a:cubicBezTo>
                  <a:cubicBezTo>
                    <a:pt x="707" y="1244"/>
                    <a:pt x="1097" y="1024"/>
                    <a:pt x="1487" y="878"/>
                  </a:cubicBezTo>
                  <a:cubicBezTo>
                    <a:pt x="1731" y="805"/>
                    <a:pt x="1975" y="756"/>
                    <a:pt x="2219" y="707"/>
                  </a:cubicBezTo>
                  <a:cubicBezTo>
                    <a:pt x="2487" y="586"/>
                    <a:pt x="2804" y="512"/>
                    <a:pt x="3096" y="464"/>
                  </a:cubicBezTo>
                  <a:cubicBezTo>
                    <a:pt x="3218" y="488"/>
                    <a:pt x="3267" y="317"/>
                    <a:pt x="314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26434" y="2201726"/>
              <a:ext cx="94771" cy="56555"/>
            </a:xfrm>
            <a:custGeom>
              <a:avLst/>
              <a:gdLst/>
              <a:ahLst/>
              <a:cxnLst/>
              <a:rect l="l" t="t" r="r" b="b"/>
              <a:pathLst>
                <a:path w="3023" h="1804" extrusionOk="0">
                  <a:moveTo>
                    <a:pt x="171" y="1024"/>
                  </a:moveTo>
                  <a:cubicBezTo>
                    <a:pt x="415" y="780"/>
                    <a:pt x="829" y="975"/>
                    <a:pt x="805" y="1316"/>
                  </a:cubicBezTo>
                  <a:cubicBezTo>
                    <a:pt x="780" y="1658"/>
                    <a:pt x="366" y="1804"/>
                    <a:pt x="122" y="1560"/>
                  </a:cubicBezTo>
                  <a:cubicBezTo>
                    <a:pt x="0" y="1389"/>
                    <a:pt x="0" y="1146"/>
                    <a:pt x="171" y="1024"/>
                  </a:cubicBezTo>
                  <a:close/>
                  <a:moveTo>
                    <a:pt x="2365" y="219"/>
                  </a:moveTo>
                  <a:cubicBezTo>
                    <a:pt x="2633" y="0"/>
                    <a:pt x="3023" y="195"/>
                    <a:pt x="3023" y="536"/>
                  </a:cubicBezTo>
                  <a:cubicBezTo>
                    <a:pt x="2998" y="878"/>
                    <a:pt x="2584" y="1024"/>
                    <a:pt x="2340" y="780"/>
                  </a:cubicBezTo>
                  <a:cubicBezTo>
                    <a:pt x="2219" y="609"/>
                    <a:pt x="2219" y="390"/>
                    <a:pt x="2365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27970" y="2243735"/>
              <a:ext cx="119224" cy="72638"/>
            </a:xfrm>
            <a:custGeom>
              <a:avLst/>
              <a:gdLst/>
              <a:ahLst/>
              <a:cxnLst/>
              <a:rect l="l" t="t" r="r" b="b"/>
              <a:pathLst>
                <a:path w="3803" h="2317" extrusionOk="0">
                  <a:moveTo>
                    <a:pt x="220" y="1829"/>
                  </a:moveTo>
                  <a:cubicBezTo>
                    <a:pt x="0" y="1561"/>
                    <a:pt x="317" y="1195"/>
                    <a:pt x="610" y="1366"/>
                  </a:cubicBezTo>
                  <a:cubicBezTo>
                    <a:pt x="878" y="1585"/>
                    <a:pt x="1195" y="1682"/>
                    <a:pt x="1536" y="1707"/>
                  </a:cubicBezTo>
                  <a:cubicBezTo>
                    <a:pt x="1780" y="1707"/>
                    <a:pt x="2048" y="1658"/>
                    <a:pt x="2291" y="1561"/>
                  </a:cubicBezTo>
                  <a:cubicBezTo>
                    <a:pt x="2535" y="1463"/>
                    <a:pt x="2730" y="1293"/>
                    <a:pt x="2901" y="1098"/>
                  </a:cubicBezTo>
                  <a:lnTo>
                    <a:pt x="2901" y="1098"/>
                  </a:lnTo>
                  <a:cubicBezTo>
                    <a:pt x="3096" y="878"/>
                    <a:pt x="3193" y="586"/>
                    <a:pt x="3193" y="293"/>
                  </a:cubicBezTo>
                  <a:cubicBezTo>
                    <a:pt x="3218" y="147"/>
                    <a:pt x="3339" y="1"/>
                    <a:pt x="3510" y="1"/>
                  </a:cubicBezTo>
                  <a:cubicBezTo>
                    <a:pt x="3681" y="25"/>
                    <a:pt x="3803" y="147"/>
                    <a:pt x="3803" y="318"/>
                  </a:cubicBezTo>
                  <a:cubicBezTo>
                    <a:pt x="3778" y="732"/>
                    <a:pt x="3632" y="1146"/>
                    <a:pt x="3364" y="1463"/>
                  </a:cubicBezTo>
                  <a:lnTo>
                    <a:pt x="3339" y="1487"/>
                  </a:lnTo>
                  <a:cubicBezTo>
                    <a:pt x="3120" y="1756"/>
                    <a:pt x="2828" y="1951"/>
                    <a:pt x="2511" y="2097"/>
                  </a:cubicBezTo>
                  <a:cubicBezTo>
                    <a:pt x="2194" y="2243"/>
                    <a:pt x="1828" y="2316"/>
                    <a:pt x="1487" y="2292"/>
                  </a:cubicBezTo>
                  <a:cubicBezTo>
                    <a:pt x="1024" y="2267"/>
                    <a:pt x="585" y="2121"/>
                    <a:pt x="220" y="1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0" name="Google Shape;250;p3"/>
          <p:cNvSpPr/>
          <p:nvPr/>
        </p:nvSpPr>
        <p:spPr>
          <a:xfrm>
            <a:off x="-176599" y="-60133"/>
            <a:ext cx="951089" cy="1016696"/>
          </a:xfrm>
          <a:custGeom>
            <a:avLst/>
            <a:gdLst/>
            <a:ahLst/>
            <a:cxnLst/>
            <a:rect l="l" t="t" r="r" b="b"/>
            <a:pathLst>
              <a:path w="48246" h="51574" extrusionOk="0">
                <a:moveTo>
                  <a:pt x="42908" y="21905"/>
                </a:moveTo>
                <a:cubicBezTo>
                  <a:pt x="44156" y="20727"/>
                  <a:pt x="48246" y="16914"/>
                  <a:pt x="47414" y="14904"/>
                </a:cubicBezTo>
                <a:cubicBezTo>
                  <a:pt x="46652" y="12963"/>
                  <a:pt x="40274" y="13102"/>
                  <a:pt x="38541" y="13171"/>
                </a:cubicBezTo>
                <a:cubicBezTo>
                  <a:pt x="36046" y="13171"/>
                  <a:pt x="33481" y="13379"/>
                  <a:pt x="30986" y="13587"/>
                </a:cubicBezTo>
                <a:cubicBezTo>
                  <a:pt x="30154" y="10606"/>
                  <a:pt x="27381" y="832"/>
                  <a:pt x="24539" y="347"/>
                </a:cubicBezTo>
                <a:cubicBezTo>
                  <a:pt x="22251" y="0"/>
                  <a:pt x="20033" y="5823"/>
                  <a:pt x="19340" y="7417"/>
                </a:cubicBezTo>
                <a:cubicBezTo>
                  <a:pt x="18508" y="9636"/>
                  <a:pt x="17746" y="11923"/>
                  <a:pt x="17122" y="14141"/>
                </a:cubicBezTo>
                <a:cubicBezTo>
                  <a:pt x="13448" y="13656"/>
                  <a:pt x="1109" y="12200"/>
                  <a:pt x="416" y="16706"/>
                </a:cubicBezTo>
                <a:cubicBezTo>
                  <a:pt x="0" y="19271"/>
                  <a:pt x="3119" y="22044"/>
                  <a:pt x="4922" y="23430"/>
                </a:cubicBezTo>
                <a:cubicBezTo>
                  <a:pt x="6655" y="24816"/>
                  <a:pt x="8526" y="25995"/>
                  <a:pt x="10467" y="27104"/>
                </a:cubicBezTo>
                <a:cubicBezTo>
                  <a:pt x="8734" y="30570"/>
                  <a:pt x="3882" y="40829"/>
                  <a:pt x="6724" y="43532"/>
                </a:cubicBezTo>
                <a:cubicBezTo>
                  <a:pt x="7001" y="43810"/>
                  <a:pt x="7279" y="43948"/>
                  <a:pt x="7556" y="44087"/>
                </a:cubicBezTo>
                <a:lnTo>
                  <a:pt x="7625" y="44087"/>
                </a:lnTo>
                <a:cubicBezTo>
                  <a:pt x="10398" y="44919"/>
                  <a:pt x="16290" y="40829"/>
                  <a:pt x="18855" y="38888"/>
                </a:cubicBezTo>
                <a:cubicBezTo>
                  <a:pt x="19756" y="42423"/>
                  <a:pt x="22182" y="51573"/>
                  <a:pt x="26064" y="51296"/>
                </a:cubicBezTo>
                <a:lnTo>
                  <a:pt x="26203" y="51296"/>
                </a:lnTo>
                <a:cubicBezTo>
                  <a:pt x="29183" y="50811"/>
                  <a:pt x="31263" y="41245"/>
                  <a:pt x="31887" y="37848"/>
                </a:cubicBezTo>
                <a:cubicBezTo>
                  <a:pt x="34798" y="39720"/>
                  <a:pt x="42770" y="44364"/>
                  <a:pt x="45057" y="41314"/>
                </a:cubicBezTo>
                <a:cubicBezTo>
                  <a:pt x="45057" y="41314"/>
                  <a:pt x="45127" y="41245"/>
                  <a:pt x="45127" y="41176"/>
                </a:cubicBezTo>
                <a:cubicBezTo>
                  <a:pt x="47206" y="37710"/>
                  <a:pt x="40482" y="29253"/>
                  <a:pt x="37917" y="26272"/>
                </a:cubicBezTo>
                <a:cubicBezTo>
                  <a:pt x="39650" y="24886"/>
                  <a:pt x="41314" y="23430"/>
                  <a:pt x="42908" y="219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1" name="Google Shape;251;p3"/>
          <p:cNvGrpSpPr/>
          <p:nvPr/>
        </p:nvGrpSpPr>
        <p:grpSpPr>
          <a:xfrm>
            <a:off x="3405384" y="5526551"/>
            <a:ext cx="1430600" cy="1418933"/>
            <a:chOff x="3745900" y="2413250"/>
            <a:chExt cx="1072950" cy="1064200"/>
          </a:xfrm>
        </p:grpSpPr>
        <p:sp>
          <p:nvSpPr>
            <p:cNvPr id="252" name="Google Shape;252;p3"/>
            <p:cNvSpPr/>
            <p:nvPr/>
          </p:nvSpPr>
          <p:spPr>
            <a:xfrm>
              <a:off x="3745900" y="2413250"/>
              <a:ext cx="1070450" cy="1064200"/>
            </a:xfrm>
            <a:custGeom>
              <a:avLst/>
              <a:gdLst/>
              <a:ahLst/>
              <a:cxnLst/>
              <a:rect l="l" t="t" r="r" b="b"/>
              <a:pathLst>
                <a:path w="42818" h="42568" extrusionOk="0">
                  <a:moveTo>
                    <a:pt x="3839" y="11514"/>
                  </a:moveTo>
                  <a:cubicBezTo>
                    <a:pt x="2842" y="15402"/>
                    <a:pt x="2144" y="23178"/>
                    <a:pt x="1795" y="27265"/>
                  </a:cubicBezTo>
                  <a:lnTo>
                    <a:pt x="1795" y="27415"/>
                  </a:lnTo>
                  <a:cubicBezTo>
                    <a:pt x="1546" y="30157"/>
                    <a:pt x="1546" y="31851"/>
                    <a:pt x="2094" y="32848"/>
                  </a:cubicBezTo>
                  <a:cubicBezTo>
                    <a:pt x="2642" y="33895"/>
                    <a:pt x="3689" y="34244"/>
                    <a:pt x="5733" y="34643"/>
                  </a:cubicBezTo>
                  <a:lnTo>
                    <a:pt x="7477" y="34942"/>
                  </a:lnTo>
                  <a:cubicBezTo>
                    <a:pt x="16400" y="36686"/>
                    <a:pt x="37833" y="40823"/>
                    <a:pt x="39129" y="36038"/>
                  </a:cubicBezTo>
                  <a:cubicBezTo>
                    <a:pt x="40026" y="32350"/>
                    <a:pt x="40624" y="28611"/>
                    <a:pt x="40973" y="24823"/>
                  </a:cubicBezTo>
                  <a:cubicBezTo>
                    <a:pt x="41322" y="21384"/>
                    <a:pt x="41422" y="18243"/>
                    <a:pt x="41073" y="16748"/>
                  </a:cubicBezTo>
                  <a:cubicBezTo>
                    <a:pt x="40874" y="16050"/>
                    <a:pt x="36687" y="11963"/>
                    <a:pt x="32450" y="8225"/>
                  </a:cubicBezTo>
                  <a:cubicBezTo>
                    <a:pt x="28562" y="4735"/>
                    <a:pt x="24674" y="1545"/>
                    <a:pt x="24026" y="1545"/>
                  </a:cubicBezTo>
                  <a:cubicBezTo>
                    <a:pt x="21534" y="1495"/>
                    <a:pt x="6082" y="10268"/>
                    <a:pt x="3839" y="11514"/>
                  </a:cubicBezTo>
                  <a:close/>
                  <a:moveTo>
                    <a:pt x="300" y="27116"/>
                  </a:moveTo>
                  <a:cubicBezTo>
                    <a:pt x="698" y="22929"/>
                    <a:pt x="1396" y="14804"/>
                    <a:pt x="2493" y="10816"/>
                  </a:cubicBezTo>
                  <a:cubicBezTo>
                    <a:pt x="2543" y="10617"/>
                    <a:pt x="2642" y="10468"/>
                    <a:pt x="2842" y="10368"/>
                  </a:cubicBezTo>
                  <a:cubicBezTo>
                    <a:pt x="2892" y="10368"/>
                    <a:pt x="20936" y="0"/>
                    <a:pt x="24026" y="50"/>
                  </a:cubicBezTo>
                  <a:cubicBezTo>
                    <a:pt x="25073" y="50"/>
                    <a:pt x="29260" y="3439"/>
                    <a:pt x="33397" y="7128"/>
                  </a:cubicBezTo>
                  <a:cubicBezTo>
                    <a:pt x="37783" y="11016"/>
                    <a:pt x="42170" y="15402"/>
                    <a:pt x="42419" y="16399"/>
                  </a:cubicBezTo>
                  <a:cubicBezTo>
                    <a:pt x="42818" y="18094"/>
                    <a:pt x="42768" y="21384"/>
                    <a:pt x="42419" y="24973"/>
                  </a:cubicBezTo>
                  <a:cubicBezTo>
                    <a:pt x="42070" y="28811"/>
                    <a:pt x="41422" y="32649"/>
                    <a:pt x="40525" y="36437"/>
                  </a:cubicBezTo>
                  <a:cubicBezTo>
                    <a:pt x="38880" y="42568"/>
                    <a:pt x="16499" y="38231"/>
                    <a:pt x="7128" y="36437"/>
                  </a:cubicBezTo>
                  <a:lnTo>
                    <a:pt x="5434" y="36088"/>
                  </a:lnTo>
                  <a:cubicBezTo>
                    <a:pt x="2941" y="35640"/>
                    <a:pt x="1546" y="34992"/>
                    <a:pt x="748" y="33596"/>
                  </a:cubicBezTo>
                  <a:cubicBezTo>
                    <a:pt x="1" y="32200"/>
                    <a:pt x="1" y="30356"/>
                    <a:pt x="300" y="27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760850" y="2976500"/>
              <a:ext cx="993200" cy="405000"/>
            </a:xfrm>
            <a:custGeom>
              <a:avLst/>
              <a:gdLst/>
              <a:ahLst/>
              <a:cxnLst/>
              <a:rect l="l" t="t" r="r" b="b"/>
              <a:pathLst>
                <a:path w="39728" h="16200" extrusionOk="0">
                  <a:moveTo>
                    <a:pt x="1695" y="12212"/>
                  </a:moveTo>
                  <a:cubicBezTo>
                    <a:pt x="898" y="12810"/>
                    <a:pt x="1" y="11664"/>
                    <a:pt x="798" y="11066"/>
                  </a:cubicBezTo>
                  <a:cubicBezTo>
                    <a:pt x="5135" y="8075"/>
                    <a:pt x="9571" y="5334"/>
                    <a:pt x="14157" y="2841"/>
                  </a:cubicBezTo>
                  <a:cubicBezTo>
                    <a:pt x="17347" y="1147"/>
                    <a:pt x="20088" y="0"/>
                    <a:pt x="21285" y="399"/>
                  </a:cubicBezTo>
                  <a:cubicBezTo>
                    <a:pt x="24026" y="1396"/>
                    <a:pt x="38830" y="14306"/>
                    <a:pt x="38880" y="14356"/>
                  </a:cubicBezTo>
                  <a:cubicBezTo>
                    <a:pt x="39727" y="15004"/>
                    <a:pt x="38681" y="16200"/>
                    <a:pt x="37933" y="15452"/>
                  </a:cubicBezTo>
                  <a:cubicBezTo>
                    <a:pt x="37883" y="15402"/>
                    <a:pt x="23278" y="2692"/>
                    <a:pt x="20786" y="1795"/>
                  </a:cubicBezTo>
                  <a:cubicBezTo>
                    <a:pt x="20088" y="1545"/>
                    <a:pt x="17696" y="2592"/>
                    <a:pt x="14855" y="4137"/>
                  </a:cubicBezTo>
                  <a:cubicBezTo>
                    <a:pt x="9322" y="7078"/>
                    <a:pt x="2443" y="11664"/>
                    <a:pt x="1695" y="12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794500" y="2659975"/>
              <a:ext cx="433675" cy="380100"/>
            </a:xfrm>
            <a:custGeom>
              <a:avLst/>
              <a:gdLst/>
              <a:ahLst/>
              <a:cxnLst/>
              <a:rect l="l" t="t" r="r" b="b"/>
              <a:pathLst>
                <a:path w="17347" h="15204" extrusionOk="0">
                  <a:moveTo>
                    <a:pt x="549" y="1645"/>
                  </a:moveTo>
                  <a:cubicBezTo>
                    <a:pt x="1" y="798"/>
                    <a:pt x="1247" y="0"/>
                    <a:pt x="1795" y="798"/>
                  </a:cubicBezTo>
                  <a:cubicBezTo>
                    <a:pt x="2592" y="2044"/>
                    <a:pt x="4586" y="3938"/>
                    <a:pt x="6829" y="5882"/>
                  </a:cubicBezTo>
                  <a:cubicBezTo>
                    <a:pt x="11116" y="9571"/>
                    <a:pt x="16350" y="13459"/>
                    <a:pt x="16499" y="13558"/>
                  </a:cubicBezTo>
                  <a:cubicBezTo>
                    <a:pt x="17347" y="13957"/>
                    <a:pt x="16798" y="15203"/>
                    <a:pt x="15901" y="14904"/>
                  </a:cubicBezTo>
                  <a:cubicBezTo>
                    <a:pt x="15702" y="14805"/>
                    <a:pt x="10269" y="10767"/>
                    <a:pt x="5882" y="6979"/>
                  </a:cubicBezTo>
                  <a:cubicBezTo>
                    <a:pt x="3490" y="4935"/>
                    <a:pt x="1446" y="2991"/>
                    <a:pt x="549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335325" y="2774625"/>
              <a:ext cx="483525" cy="301575"/>
            </a:xfrm>
            <a:custGeom>
              <a:avLst/>
              <a:gdLst/>
              <a:ahLst/>
              <a:cxnLst/>
              <a:rect l="l" t="t" r="r" b="b"/>
              <a:pathLst>
                <a:path w="19341" h="12063" extrusionOk="0">
                  <a:moveTo>
                    <a:pt x="1496" y="11664"/>
                  </a:moveTo>
                  <a:cubicBezTo>
                    <a:pt x="549" y="12063"/>
                    <a:pt x="0" y="10567"/>
                    <a:pt x="997" y="10318"/>
                  </a:cubicBezTo>
                  <a:cubicBezTo>
                    <a:pt x="2742" y="9670"/>
                    <a:pt x="7627" y="7427"/>
                    <a:pt x="11564" y="5384"/>
                  </a:cubicBezTo>
                  <a:cubicBezTo>
                    <a:pt x="14455" y="3888"/>
                    <a:pt x="16848" y="2542"/>
                    <a:pt x="16997" y="2144"/>
                  </a:cubicBezTo>
                  <a:cubicBezTo>
                    <a:pt x="17197" y="1795"/>
                    <a:pt x="17446" y="1745"/>
                    <a:pt x="17446" y="1745"/>
                  </a:cubicBezTo>
                  <a:cubicBezTo>
                    <a:pt x="16399" y="1595"/>
                    <a:pt x="16748" y="0"/>
                    <a:pt x="17795" y="349"/>
                  </a:cubicBezTo>
                  <a:cubicBezTo>
                    <a:pt x="17795" y="349"/>
                    <a:pt x="19340" y="698"/>
                    <a:pt x="18343" y="2841"/>
                  </a:cubicBezTo>
                  <a:cubicBezTo>
                    <a:pt x="17994" y="3539"/>
                    <a:pt x="15402" y="5084"/>
                    <a:pt x="12262" y="6679"/>
                  </a:cubicBezTo>
                  <a:cubicBezTo>
                    <a:pt x="8225" y="8773"/>
                    <a:pt x="3290" y="11066"/>
                    <a:pt x="1496" y="116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448725" y="2895500"/>
              <a:ext cx="309050" cy="184450"/>
            </a:xfrm>
            <a:custGeom>
              <a:avLst/>
              <a:gdLst/>
              <a:ahLst/>
              <a:cxnLst/>
              <a:rect l="l" t="t" r="r" b="b"/>
              <a:pathLst>
                <a:path w="12362" h="7378" extrusionOk="0">
                  <a:moveTo>
                    <a:pt x="100" y="6979"/>
                  </a:moveTo>
                  <a:cubicBezTo>
                    <a:pt x="0" y="7128"/>
                    <a:pt x="200" y="7377"/>
                    <a:pt x="399" y="7278"/>
                  </a:cubicBezTo>
                  <a:cubicBezTo>
                    <a:pt x="1296" y="6779"/>
                    <a:pt x="2193" y="6231"/>
                    <a:pt x="3091" y="5583"/>
                  </a:cubicBezTo>
                  <a:cubicBezTo>
                    <a:pt x="4088" y="4935"/>
                    <a:pt x="11813" y="1147"/>
                    <a:pt x="12362" y="50"/>
                  </a:cubicBezTo>
                  <a:cubicBezTo>
                    <a:pt x="12362" y="0"/>
                    <a:pt x="1196" y="5184"/>
                    <a:pt x="100" y="6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398875" y="3126025"/>
              <a:ext cx="286625" cy="243025"/>
            </a:xfrm>
            <a:custGeom>
              <a:avLst/>
              <a:gdLst/>
              <a:ahLst/>
              <a:cxnLst/>
              <a:rect l="l" t="t" r="r" b="b"/>
              <a:pathLst>
                <a:path w="11465" h="9721" extrusionOk="0">
                  <a:moveTo>
                    <a:pt x="11166" y="9720"/>
                  </a:moveTo>
                  <a:cubicBezTo>
                    <a:pt x="11365" y="9720"/>
                    <a:pt x="11465" y="9471"/>
                    <a:pt x="11315" y="9322"/>
                  </a:cubicBezTo>
                  <a:cubicBezTo>
                    <a:pt x="10518" y="8574"/>
                    <a:pt x="9621" y="7876"/>
                    <a:pt x="8723" y="7228"/>
                  </a:cubicBezTo>
                  <a:cubicBezTo>
                    <a:pt x="7677" y="6431"/>
                    <a:pt x="1197" y="200"/>
                    <a:pt x="0" y="1"/>
                  </a:cubicBezTo>
                  <a:cubicBezTo>
                    <a:pt x="0" y="1"/>
                    <a:pt x="9122" y="9272"/>
                    <a:pt x="11166" y="9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431275" y="2551550"/>
              <a:ext cx="272925" cy="235550"/>
            </a:xfrm>
            <a:custGeom>
              <a:avLst/>
              <a:gdLst/>
              <a:ahLst/>
              <a:cxnLst/>
              <a:rect l="l" t="t" r="r" b="b"/>
              <a:pathLst>
                <a:path w="10917" h="9422" extrusionOk="0">
                  <a:moveTo>
                    <a:pt x="10518" y="9372"/>
                  </a:moveTo>
                  <a:cubicBezTo>
                    <a:pt x="10767" y="9422"/>
                    <a:pt x="10916" y="9172"/>
                    <a:pt x="10767" y="8973"/>
                  </a:cubicBezTo>
                  <a:cubicBezTo>
                    <a:pt x="9969" y="8275"/>
                    <a:pt x="9172" y="7577"/>
                    <a:pt x="8275" y="6979"/>
                  </a:cubicBezTo>
                  <a:cubicBezTo>
                    <a:pt x="7328" y="6232"/>
                    <a:pt x="1246" y="200"/>
                    <a:pt x="50" y="1"/>
                  </a:cubicBezTo>
                  <a:cubicBezTo>
                    <a:pt x="0" y="1"/>
                    <a:pt x="8474" y="8923"/>
                    <a:pt x="10518" y="9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" name="Google Shape;259;p3"/>
          <p:cNvGrpSpPr/>
          <p:nvPr/>
        </p:nvGrpSpPr>
        <p:grpSpPr>
          <a:xfrm rot="-3541880">
            <a:off x="7213112" y="5700954"/>
            <a:ext cx="1304744" cy="1329047"/>
            <a:chOff x="6755550" y="490938"/>
            <a:chExt cx="978500" cy="996725"/>
          </a:xfrm>
        </p:grpSpPr>
        <p:sp>
          <p:nvSpPr>
            <p:cNvPr id="260" name="Google Shape;260;p3"/>
            <p:cNvSpPr/>
            <p:nvPr/>
          </p:nvSpPr>
          <p:spPr>
            <a:xfrm>
              <a:off x="6755550" y="490938"/>
              <a:ext cx="978500" cy="996725"/>
            </a:xfrm>
            <a:custGeom>
              <a:avLst/>
              <a:gdLst/>
              <a:ahLst/>
              <a:cxnLst/>
              <a:rect l="l" t="t" r="r" b="b"/>
              <a:pathLst>
                <a:path w="39140" h="39869" extrusionOk="0">
                  <a:moveTo>
                    <a:pt x="19388" y="244"/>
                  </a:moveTo>
                  <a:lnTo>
                    <a:pt x="35736" y="9907"/>
                  </a:lnTo>
                  <a:cubicBezTo>
                    <a:pt x="39139" y="11913"/>
                    <a:pt x="25100" y="17504"/>
                    <a:pt x="20238" y="19388"/>
                  </a:cubicBezTo>
                  <a:cubicBezTo>
                    <a:pt x="20968" y="19874"/>
                    <a:pt x="22001" y="20482"/>
                    <a:pt x="22973" y="21090"/>
                  </a:cubicBezTo>
                  <a:cubicBezTo>
                    <a:pt x="26012" y="22852"/>
                    <a:pt x="29172" y="24797"/>
                    <a:pt x="28686" y="26073"/>
                  </a:cubicBezTo>
                  <a:cubicBezTo>
                    <a:pt x="27957" y="28079"/>
                    <a:pt x="3465" y="39626"/>
                    <a:pt x="3404" y="39626"/>
                  </a:cubicBezTo>
                  <a:cubicBezTo>
                    <a:pt x="2918" y="39869"/>
                    <a:pt x="2371" y="39626"/>
                    <a:pt x="2188" y="39200"/>
                  </a:cubicBezTo>
                  <a:cubicBezTo>
                    <a:pt x="2006" y="38957"/>
                    <a:pt x="2006" y="38593"/>
                    <a:pt x="2188" y="38349"/>
                  </a:cubicBezTo>
                  <a:lnTo>
                    <a:pt x="2188" y="38349"/>
                  </a:lnTo>
                  <a:lnTo>
                    <a:pt x="10393" y="23460"/>
                  </a:lnTo>
                  <a:lnTo>
                    <a:pt x="487" y="15438"/>
                  </a:lnTo>
                  <a:cubicBezTo>
                    <a:pt x="61" y="15134"/>
                    <a:pt x="1" y="14587"/>
                    <a:pt x="304" y="14161"/>
                  </a:cubicBezTo>
                  <a:cubicBezTo>
                    <a:pt x="365" y="14100"/>
                    <a:pt x="426" y="14040"/>
                    <a:pt x="487" y="13979"/>
                  </a:cubicBezTo>
                  <a:lnTo>
                    <a:pt x="18354" y="244"/>
                  </a:lnTo>
                  <a:cubicBezTo>
                    <a:pt x="18658" y="1"/>
                    <a:pt x="19084" y="1"/>
                    <a:pt x="19388" y="244"/>
                  </a:cubicBezTo>
                  <a:close/>
                  <a:moveTo>
                    <a:pt x="33669" y="10940"/>
                  </a:moveTo>
                  <a:lnTo>
                    <a:pt x="18962" y="2128"/>
                  </a:lnTo>
                  <a:lnTo>
                    <a:pt x="2553" y="14769"/>
                  </a:lnTo>
                  <a:lnTo>
                    <a:pt x="12155" y="22487"/>
                  </a:lnTo>
                  <a:cubicBezTo>
                    <a:pt x="12520" y="22730"/>
                    <a:pt x="12581" y="23277"/>
                    <a:pt x="12399" y="23642"/>
                  </a:cubicBezTo>
                  <a:lnTo>
                    <a:pt x="5166" y="36709"/>
                  </a:lnTo>
                  <a:cubicBezTo>
                    <a:pt x="11365" y="33791"/>
                    <a:pt x="26559" y="26498"/>
                    <a:pt x="26924" y="25465"/>
                  </a:cubicBezTo>
                  <a:cubicBezTo>
                    <a:pt x="26984" y="25344"/>
                    <a:pt x="24371" y="24067"/>
                    <a:pt x="22001" y="22670"/>
                  </a:cubicBezTo>
                  <a:cubicBezTo>
                    <a:pt x="20481" y="21819"/>
                    <a:pt x="19084" y="20907"/>
                    <a:pt x="17747" y="19935"/>
                  </a:cubicBezTo>
                  <a:cubicBezTo>
                    <a:pt x="17564" y="19813"/>
                    <a:pt x="17443" y="19692"/>
                    <a:pt x="17382" y="19509"/>
                  </a:cubicBezTo>
                  <a:cubicBezTo>
                    <a:pt x="17200" y="19023"/>
                    <a:pt x="17504" y="18476"/>
                    <a:pt x="17929" y="18294"/>
                  </a:cubicBezTo>
                  <a:cubicBezTo>
                    <a:pt x="17990" y="18233"/>
                    <a:pt x="34277" y="11305"/>
                    <a:pt x="33669" y="10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194650" y="773538"/>
              <a:ext cx="326675" cy="170200"/>
            </a:xfrm>
            <a:custGeom>
              <a:avLst/>
              <a:gdLst/>
              <a:ahLst/>
              <a:cxnLst/>
              <a:rect l="l" t="t" r="r" b="b"/>
              <a:pathLst>
                <a:path w="13067" h="6808" extrusionOk="0">
                  <a:moveTo>
                    <a:pt x="2614" y="4498"/>
                  </a:moveTo>
                  <a:cubicBezTo>
                    <a:pt x="3100" y="4316"/>
                    <a:pt x="13067" y="1"/>
                    <a:pt x="13067" y="548"/>
                  </a:cubicBezTo>
                  <a:cubicBezTo>
                    <a:pt x="13067" y="669"/>
                    <a:pt x="0" y="6808"/>
                    <a:pt x="122" y="5714"/>
                  </a:cubicBezTo>
                  <a:cubicBezTo>
                    <a:pt x="426" y="5045"/>
                    <a:pt x="2127" y="4680"/>
                    <a:pt x="2614" y="4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989525" y="1103238"/>
              <a:ext cx="376825" cy="264400"/>
            </a:xfrm>
            <a:custGeom>
              <a:avLst/>
              <a:gdLst/>
              <a:ahLst/>
              <a:cxnLst/>
              <a:rect l="l" t="t" r="r" b="b"/>
              <a:pathLst>
                <a:path w="15073" h="10576" extrusionOk="0">
                  <a:moveTo>
                    <a:pt x="62" y="9482"/>
                  </a:moveTo>
                  <a:cubicBezTo>
                    <a:pt x="1" y="9239"/>
                    <a:pt x="14830" y="1"/>
                    <a:pt x="14951" y="1338"/>
                  </a:cubicBezTo>
                  <a:cubicBezTo>
                    <a:pt x="15073" y="1642"/>
                    <a:pt x="11244" y="3161"/>
                    <a:pt x="6929" y="5531"/>
                  </a:cubicBezTo>
                  <a:cubicBezTo>
                    <a:pt x="4316" y="6990"/>
                    <a:pt x="305" y="10576"/>
                    <a:pt x="62" y="9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3"/>
          <p:cNvGrpSpPr/>
          <p:nvPr/>
        </p:nvGrpSpPr>
        <p:grpSpPr>
          <a:xfrm>
            <a:off x="5380741" y="5633294"/>
            <a:ext cx="1430524" cy="1464407"/>
            <a:chOff x="1505350" y="4196450"/>
            <a:chExt cx="1262375" cy="1292275"/>
          </a:xfrm>
        </p:grpSpPr>
        <p:sp>
          <p:nvSpPr>
            <p:cNvPr id="264" name="Google Shape;264;p3"/>
            <p:cNvSpPr/>
            <p:nvPr/>
          </p:nvSpPr>
          <p:spPr>
            <a:xfrm>
              <a:off x="1505350" y="4196450"/>
              <a:ext cx="1262375" cy="1292275"/>
            </a:xfrm>
            <a:custGeom>
              <a:avLst/>
              <a:gdLst/>
              <a:ahLst/>
              <a:cxnLst/>
              <a:rect l="l" t="t" r="r" b="b"/>
              <a:pathLst>
                <a:path w="50495" h="51691" extrusionOk="0">
                  <a:moveTo>
                    <a:pt x="26269" y="48102"/>
                  </a:moveTo>
                  <a:cubicBezTo>
                    <a:pt x="37036" y="48102"/>
                    <a:pt x="46307" y="40525"/>
                    <a:pt x="48401" y="30008"/>
                  </a:cubicBezTo>
                  <a:cubicBezTo>
                    <a:pt x="50494" y="19440"/>
                    <a:pt x="44862" y="8873"/>
                    <a:pt x="34942" y="4736"/>
                  </a:cubicBezTo>
                  <a:cubicBezTo>
                    <a:pt x="25023" y="649"/>
                    <a:pt x="13559" y="4088"/>
                    <a:pt x="7577" y="13010"/>
                  </a:cubicBezTo>
                  <a:cubicBezTo>
                    <a:pt x="1596" y="21983"/>
                    <a:pt x="2742" y="33896"/>
                    <a:pt x="10369" y="41522"/>
                  </a:cubicBezTo>
                  <a:cubicBezTo>
                    <a:pt x="14556" y="45709"/>
                    <a:pt x="20288" y="48102"/>
                    <a:pt x="26269" y="48102"/>
                  </a:cubicBezTo>
                  <a:close/>
                  <a:moveTo>
                    <a:pt x="43117" y="42519"/>
                  </a:moveTo>
                  <a:cubicBezTo>
                    <a:pt x="35092" y="50494"/>
                    <a:pt x="22481" y="51690"/>
                    <a:pt x="13060" y="45360"/>
                  </a:cubicBezTo>
                  <a:cubicBezTo>
                    <a:pt x="3640" y="39030"/>
                    <a:pt x="1" y="26917"/>
                    <a:pt x="4387" y="16450"/>
                  </a:cubicBezTo>
                  <a:cubicBezTo>
                    <a:pt x="8724" y="5932"/>
                    <a:pt x="19889" y="1"/>
                    <a:pt x="31005" y="2244"/>
                  </a:cubicBezTo>
                  <a:cubicBezTo>
                    <a:pt x="42170" y="4487"/>
                    <a:pt x="50195" y="14257"/>
                    <a:pt x="50195" y="25621"/>
                  </a:cubicBezTo>
                  <a:cubicBezTo>
                    <a:pt x="50145" y="31952"/>
                    <a:pt x="47653" y="38033"/>
                    <a:pt x="43117" y="424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770800" y="4795850"/>
              <a:ext cx="786325" cy="407500"/>
            </a:xfrm>
            <a:custGeom>
              <a:avLst/>
              <a:gdLst/>
              <a:ahLst/>
              <a:cxnLst/>
              <a:rect l="l" t="t" r="r" b="b"/>
              <a:pathLst>
                <a:path w="31453" h="16300" extrusionOk="0">
                  <a:moveTo>
                    <a:pt x="31452" y="648"/>
                  </a:moveTo>
                  <a:cubicBezTo>
                    <a:pt x="30954" y="8026"/>
                    <a:pt x="27166" y="12711"/>
                    <a:pt x="22380" y="14854"/>
                  </a:cubicBezTo>
                  <a:cubicBezTo>
                    <a:pt x="20237" y="15801"/>
                    <a:pt x="17944" y="16300"/>
                    <a:pt x="15602" y="16250"/>
                  </a:cubicBezTo>
                  <a:cubicBezTo>
                    <a:pt x="13259" y="16200"/>
                    <a:pt x="10916" y="15652"/>
                    <a:pt x="8823" y="14655"/>
                  </a:cubicBezTo>
                  <a:cubicBezTo>
                    <a:pt x="4037" y="12362"/>
                    <a:pt x="299" y="7627"/>
                    <a:pt x="50" y="648"/>
                  </a:cubicBezTo>
                  <a:cubicBezTo>
                    <a:pt x="0" y="349"/>
                    <a:pt x="199" y="150"/>
                    <a:pt x="449" y="150"/>
                  </a:cubicBezTo>
                  <a:lnTo>
                    <a:pt x="449" y="150"/>
                  </a:lnTo>
                  <a:cubicBezTo>
                    <a:pt x="16748" y="0"/>
                    <a:pt x="30904" y="150"/>
                    <a:pt x="30954" y="150"/>
                  </a:cubicBezTo>
                  <a:cubicBezTo>
                    <a:pt x="31203" y="150"/>
                    <a:pt x="31402" y="349"/>
                    <a:pt x="31402" y="599"/>
                  </a:cubicBezTo>
                  <a:lnTo>
                    <a:pt x="31402" y="599"/>
                  </a:lnTo>
                  <a:close/>
                  <a:moveTo>
                    <a:pt x="21982" y="14007"/>
                  </a:moveTo>
                  <a:cubicBezTo>
                    <a:pt x="26368" y="12013"/>
                    <a:pt x="29857" y="7776"/>
                    <a:pt x="30505" y="1097"/>
                  </a:cubicBezTo>
                  <a:cubicBezTo>
                    <a:pt x="27863" y="1097"/>
                    <a:pt x="15253" y="947"/>
                    <a:pt x="947" y="1097"/>
                  </a:cubicBezTo>
                  <a:cubicBezTo>
                    <a:pt x="1396" y="7427"/>
                    <a:pt x="4785" y="11714"/>
                    <a:pt x="9172" y="13857"/>
                  </a:cubicBezTo>
                  <a:cubicBezTo>
                    <a:pt x="11165" y="14805"/>
                    <a:pt x="13359" y="15303"/>
                    <a:pt x="15602" y="15353"/>
                  </a:cubicBezTo>
                  <a:cubicBezTo>
                    <a:pt x="17795" y="15353"/>
                    <a:pt x="19988" y="14904"/>
                    <a:pt x="21982" y="14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777025" y="4869375"/>
              <a:ext cx="763900" cy="93475"/>
            </a:xfrm>
            <a:custGeom>
              <a:avLst/>
              <a:gdLst/>
              <a:ahLst/>
              <a:cxnLst/>
              <a:rect l="l" t="t" r="r" b="b"/>
              <a:pathLst>
                <a:path w="30556" h="3739" extrusionOk="0">
                  <a:moveTo>
                    <a:pt x="598" y="1645"/>
                  </a:moveTo>
                  <a:cubicBezTo>
                    <a:pt x="0" y="1346"/>
                    <a:pt x="499" y="449"/>
                    <a:pt x="1047" y="848"/>
                  </a:cubicBezTo>
                  <a:cubicBezTo>
                    <a:pt x="3340" y="2144"/>
                    <a:pt x="9720" y="2841"/>
                    <a:pt x="16100" y="2642"/>
                  </a:cubicBezTo>
                  <a:cubicBezTo>
                    <a:pt x="21733" y="2493"/>
                    <a:pt x="27315" y="1695"/>
                    <a:pt x="29808" y="100"/>
                  </a:cubicBezTo>
                  <a:cubicBezTo>
                    <a:pt x="30007" y="0"/>
                    <a:pt x="30256" y="50"/>
                    <a:pt x="30406" y="250"/>
                  </a:cubicBezTo>
                  <a:cubicBezTo>
                    <a:pt x="30555" y="449"/>
                    <a:pt x="30456" y="748"/>
                    <a:pt x="30256" y="898"/>
                  </a:cubicBezTo>
                  <a:cubicBezTo>
                    <a:pt x="27614" y="2592"/>
                    <a:pt x="21882" y="3440"/>
                    <a:pt x="16050" y="3589"/>
                  </a:cubicBezTo>
                  <a:cubicBezTo>
                    <a:pt x="9620" y="3739"/>
                    <a:pt x="3041" y="3041"/>
                    <a:pt x="598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422525" y="4379650"/>
              <a:ext cx="193150" cy="223075"/>
            </a:xfrm>
            <a:custGeom>
              <a:avLst/>
              <a:gdLst/>
              <a:ahLst/>
              <a:cxnLst/>
              <a:rect l="l" t="t" r="r" b="b"/>
              <a:pathLst>
                <a:path w="7726" h="8923" extrusionOk="0">
                  <a:moveTo>
                    <a:pt x="50" y="150"/>
                  </a:moveTo>
                  <a:cubicBezTo>
                    <a:pt x="1844" y="1246"/>
                    <a:pt x="3140" y="2941"/>
                    <a:pt x="4436" y="4636"/>
                  </a:cubicBezTo>
                  <a:cubicBezTo>
                    <a:pt x="5383" y="5882"/>
                    <a:pt x="5981" y="7577"/>
                    <a:pt x="7128" y="8723"/>
                  </a:cubicBezTo>
                  <a:cubicBezTo>
                    <a:pt x="7327" y="8922"/>
                    <a:pt x="7676" y="8773"/>
                    <a:pt x="7726" y="8474"/>
                  </a:cubicBezTo>
                  <a:cubicBezTo>
                    <a:pt x="7576" y="6779"/>
                    <a:pt x="6231" y="5284"/>
                    <a:pt x="5234" y="4038"/>
                  </a:cubicBezTo>
                  <a:cubicBezTo>
                    <a:pt x="3738" y="2442"/>
                    <a:pt x="2044" y="1097"/>
                    <a:pt x="100" y="50"/>
                  </a:cubicBezTo>
                  <a:cubicBezTo>
                    <a:pt x="50" y="0"/>
                    <a:pt x="0" y="100"/>
                    <a:pt x="50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626875" y="4657525"/>
              <a:ext cx="47375" cy="107200"/>
            </a:xfrm>
            <a:custGeom>
              <a:avLst/>
              <a:gdLst/>
              <a:ahLst/>
              <a:cxnLst/>
              <a:rect l="l" t="t" r="r" b="b"/>
              <a:pathLst>
                <a:path w="1895" h="4288" extrusionOk="0">
                  <a:moveTo>
                    <a:pt x="150" y="599"/>
                  </a:moveTo>
                  <a:cubicBezTo>
                    <a:pt x="300" y="1197"/>
                    <a:pt x="449" y="1845"/>
                    <a:pt x="549" y="2493"/>
                  </a:cubicBezTo>
                  <a:cubicBezTo>
                    <a:pt x="599" y="3041"/>
                    <a:pt x="698" y="3589"/>
                    <a:pt x="848" y="4138"/>
                  </a:cubicBezTo>
                  <a:cubicBezTo>
                    <a:pt x="948" y="4287"/>
                    <a:pt x="1197" y="4287"/>
                    <a:pt x="1297" y="4138"/>
                  </a:cubicBezTo>
                  <a:cubicBezTo>
                    <a:pt x="1895" y="3091"/>
                    <a:pt x="1147" y="1446"/>
                    <a:pt x="748" y="399"/>
                  </a:cubicBezTo>
                  <a:cubicBezTo>
                    <a:pt x="599" y="1"/>
                    <a:pt x="1" y="200"/>
                    <a:pt x="150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621250" y="4876850"/>
              <a:ext cx="110925" cy="243025"/>
            </a:xfrm>
            <a:custGeom>
              <a:avLst/>
              <a:gdLst/>
              <a:ahLst/>
              <a:cxnLst/>
              <a:rect l="l" t="t" r="r" b="b"/>
              <a:pathLst>
                <a:path w="4437" h="9721" extrusionOk="0">
                  <a:moveTo>
                    <a:pt x="50" y="349"/>
                  </a:moveTo>
                  <a:cubicBezTo>
                    <a:pt x="599" y="3290"/>
                    <a:pt x="1346" y="7876"/>
                    <a:pt x="4088" y="9670"/>
                  </a:cubicBezTo>
                  <a:cubicBezTo>
                    <a:pt x="4237" y="9720"/>
                    <a:pt x="4437" y="9571"/>
                    <a:pt x="4437" y="9421"/>
                  </a:cubicBezTo>
                  <a:cubicBezTo>
                    <a:pt x="3938" y="7976"/>
                    <a:pt x="3091" y="6730"/>
                    <a:pt x="2443" y="5384"/>
                  </a:cubicBezTo>
                  <a:cubicBezTo>
                    <a:pt x="1695" y="3689"/>
                    <a:pt x="997" y="1994"/>
                    <a:pt x="449" y="250"/>
                  </a:cubicBezTo>
                  <a:cubicBezTo>
                    <a:pt x="350" y="0"/>
                    <a:pt x="1" y="100"/>
                    <a:pt x="50" y="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749600" y="5147250"/>
              <a:ext cx="43650" cy="57350"/>
            </a:xfrm>
            <a:custGeom>
              <a:avLst/>
              <a:gdLst/>
              <a:ahLst/>
              <a:cxnLst/>
              <a:rect l="l" t="t" r="r" b="b"/>
              <a:pathLst>
                <a:path w="1746" h="2294" extrusionOk="0">
                  <a:moveTo>
                    <a:pt x="50" y="400"/>
                  </a:moveTo>
                  <a:cubicBezTo>
                    <a:pt x="200" y="1097"/>
                    <a:pt x="698" y="2144"/>
                    <a:pt x="1446" y="2294"/>
                  </a:cubicBezTo>
                  <a:cubicBezTo>
                    <a:pt x="1646" y="2294"/>
                    <a:pt x="1745" y="2144"/>
                    <a:pt x="1745" y="1995"/>
                  </a:cubicBezTo>
                  <a:cubicBezTo>
                    <a:pt x="1546" y="1347"/>
                    <a:pt x="798" y="898"/>
                    <a:pt x="449" y="250"/>
                  </a:cubicBezTo>
                  <a:cubicBezTo>
                    <a:pt x="300" y="1"/>
                    <a:pt x="1" y="200"/>
                    <a:pt x="50" y="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14400" y="4413275"/>
              <a:ext cx="229325" cy="73550"/>
            </a:xfrm>
            <a:custGeom>
              <a:avLst/>
              <a:gdLst/>
              <a:ahLst/>
              <a:cxnLst/>
              <a:rect l="l" t="t" r="r" b="b"/>
              <a:pathLst>
                <a:path w="9173" h="2942" extrusionOk="0">
                  <a:moveTo>
                    <a:pt x="250" y="2892"/>
                  </a:moveTo>
                  <a:cubicBezTo>
                    <a:pt x="1297" y="1895"/>
                    <a:pt x="3091" y="1496"/>
                    <a:pt x="4487" y="1247"/>
                  </a:cubicBezTo>
                  <a:cubicBezTo>
                    <a:pt x="5384" y="1048"/>
                    <a:pt x="6331" y="1147"/>
                    <a:pt x="7228" y="1397"/>
                  </a:cubicBezTo>
                  <a:cubicBezTo>
                    <a:pt x="7776" y="1646"/>
                    <a:pt x="8275" y="1795"/>
                    <a:pt x="8823" y="1945"/>
                  </a:cubicBezTo>
                  <a:cubicBezTo>
                    <a:pt x="9023" y="1945"/>
                    <a:pt x="9172" y="1745"/>
                    <a:pt x="9122" y="1546"/>
                  </a:cubicBezTo>
                  <a:cubicBezTo>
                    <a:pt x="8574" y="1"/>
                    <a:pt x="6132" y="1"/>
                    <a:pt x="4786" y="150"/>
                  </a:cubicBezTo>
                  <a:cubicBezTo>
                    <a:pt x="2792" y="350"/>
                    <a:pt x="1446" y="1297"/>
                    <a:pt x="100" y="2742"/>
                  </a:cubicBezTo>
                  <a:cubicBezTo>
                    <a:pt x="1" y="2842"/>
                    <a:pt x="150" y="2942"/>
                    <a:pt x="250" y="28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2254275" y="4397075"/>
              <a:ext cx="214375" cy="87275"/>
            </a:xfrm>
            <a:custGeom>
              <a:avLst/>
              <a:gdLst/>
              <a:ahLst/>
              <a:cxnLst/>
              <a:rect l="l" t="t" r="r" b="b"/>
              <a:pathLst>
                <a:path w="8575" h="3491" extrusionOk="0">
                  <a:moveTo>
                    <a:pt x="8574" y="3141"/>
                  </a:moveTo>
                  <a:cubicBezTo>
                    <a:pt x="6780" y="1446"/>
                    <a:pt x="1446" y="1"/>
                    <a:pt x="150" y="2942"/>
                  </a:cubicBezTo>
                  <a:cubicBezTo>
                    <a:pt x="1" y="3191"/>
                    <a:pt x="200" y="3490"/>
                    <a:pt x="499" y="3390"/>
                  </a:cubicBezTo>
                  <a:cubicBezTo>
                    <a:pt x="2045" y="3091"/>
                    <a:pt x="2992" y="2144"/>
                    <a:pt x="4736" y="2344"/>
                  </a:cubicBezTo>
                  <a:cubicBezTo>
                    <a:pt x="6032" y="2543"/>
                    <a:pt x="7228" y="3291"/>
                    <a:pt x="8524" y="3241"/>
                  </a:cubicBezTo>
                  <a:cubicBezTo>
                    <a:pt x="8574" y="3241"/>
                    <a:pt x="8574" y="3191"/>
                    <a:pt x="8574" y="3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125925" y="4757225"/>
              <a:ext cx="71075" cy="28675"/>
            </a:xfrm>
            <a:custGeom>
              <a:avLst/>
              <a:gdLst/>
              <a:ahLst/>
              <a:cxnLst/>
              <a:rect l="l" t="t" r="r" b="b"/>
              <a:pathLst>
                <a:path w="2843" h="1147" extrusionOk="0">
                  <a:moveTo>
                    <a:pt x="51" y="249"/>
                  </a:moveTo>
                  <a:cubicBezTo>
                    <a:pt x="499" y="1147"/>
                    <a:pt x="1895" y="1147"/>
                    <a:pt x="2643" y="748"/>
                  </a:cubicBezTo>
                  <a:cubicBezTo>
                    <a:pt x="2792" y="648"/>
                    <a:pt x="2842" y="449"/>
                    <a:pt x="2792" y="299"/>
                  </a:cubicBezTo>
                  <a:cubicBezTo>
                    <a:pt x="2792" y="200"/>
                    <a:pt x="2693" y="150"/>
                    <a:pt x="2643" y="100"/>
                  </a:cubicBezTo>
                  <a:cubicBezTo>
                    <a:pt x="2493" y="0"/>
                    <a:pt x="2344" y="0"/>
                    <a:pt x="2244" y="100"/>
                  </a:cubicBezTo>
                  <a:cubicBezTo>
                    <a:pt x="1596" y="499"/>
                    <a:pt x="898" y="249"/>
                    <a:pt x="200" y="100"/>
                  </a:cubicBezTo>
                  <a:cubicBezTo>
                    <a:pt x="51" y="50"/>
                    <a:pt x="1" y="150"/>
                    <a:pt x="51" y="2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119700" y="5244450"/>
              <a:ext cx="81025" cy="32425"/>
            </a:xfrm>
            <a:custGeom>
              <a:avLst/>
              <a:gdLst/>
              <a:ahLst/>
              <a:cxnLst/>
              <a:rect l="l" t="t" r="r" b="b"/>
              <a:pathLst>
                <a:path w="3241" h="1297" extrusionOk="0">
                  <a:moveTo>
                    <a:pt x="350" y="1097"/>
                  </a:moveTo>
                  <a:cubicBezTo>
                    <a:pt x="848" y="948"/>
                    <a:pt x="1297" y="898"/>
                    <a:pt x="1795" y="898"/>
                  </a:cubicBezTo>
                  <a:cubicBezTo>
                    <a:pt x="2244" y="898"/>
                    <a:pt x="2543" y="1297"/>
                    <a:pt x="2991" y="1097"/>
                  </a:cubicBezTo>
                  <a:cubicBezTo>
                    <a:pt x="3091" y="1048"/>
                    <a:pt x="3141" y="998"/>
                    <a:pt x="3141" y="848"/>
                  </a:cubicBezTo>
                  <a:cubicBezTo>
                    <a:pt x="3241" y="300"/>
                    <a:pt x="2493" y="100"/>
                    <a:pt x="1994" y="51"/>
                  </a:cubicBezTo>
                  <a:cubicBezTo>
                    <a:pt x="1297" y="1"/>
                    <a:pt x="649" y="250"/>
                    <a:pt x="150" y="699"/>
                  </a:cubicBezTo>
                  <a:cubicBezTo>
                    <a:pt x="1" y="898"/>
                    <a:pt x="150" y="1147"/>
                    <a:pt x="350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002575" y="5016425"/>
              <a:ext cx="311550" cy="168250"/>
            </a:xfrm>
            <a:custGeom>
              <a:avLst/>
              <a:gdLst/>
              <a:ahLst/>
              <a:cxnLst/>
              <a:rect l="l" t="t" r="r" b="b"/>
              <a:pathLst>
                <a:path w="12462" h="6730" extrusionOk="0">
                  <a:moveTo>
                    <a:pt x="947" y="5732"/>
                  </a:moveTo>
                  <a:cubicBezTo>
                    <a:pt x="947" y="6330"/>
                    <a:pt x="0" y="6330"/>
                    <a:pt x="0" y="5732"/>
                  </a:cubicBezTo>
                  <a:cubicBezTo>
                    <a:pt x="0" y="3439"/>
                    <a:pt x="1396" y="1396"/>
                    <a:pt x="3489" y="548"/>
                  </a:cubicBezTo>
                  <a:cubicBezTo>
                    <a:pt x="4337" y="199"/>
                    <a:pt x="5184" y="0"/>
                    <a:pt x="6081" y="0"/>
                  </a:cubicBezTo>
                  <a:cubicBezTo>
                    <a:pt x="6979" y="0"/>
                    <a:pt x="7876" y="199"/>
                    <a:pt x="8723" y="548"/>
                  </a:cubicBezTo>
                  <a:cubicBezTo>
                    <a:pt x="10916" y="1446"/>
                    <a:pt x="12362" y="3589"/>
                    <a:pt x="12362" y="5982"/>
                  </a:cubicBezTo>
                  <a:cubicBezTo>
                    <a:pt x="12461" y="6679"/>
                    <a:pt x="11415" y="6729"/>
                    <a:pt x="11465" y="6031"/>
                  </a:cubicBezTo>
                  <a:cubicBezTo>
                    <a:pt x="11465" y="3988"/>
                    <a:pt x="10268" y="2143"/>
                    <a:pt x="8374" y="1396"/>
                  </a:cubicBezTo>
                  <a:cubicBezTo>
                    <a:pt x="7676" y="1097"/>
                    <a:pt x="6879" y="897"/>
                    <a:pt x="6131" y="897"/>
                  </a:cubicBezTo>
                  <a:cubicBezTo>
                    <a:pt x="5334" y="897"/>
                    <a:pt x="4586" y="1047"/>
                    <a:pt x="3838" y="1346"/>
                  </a:cubicBezTo>
                  <a:cubicBezTo>
                    <a:pt x="2094" y="2094"/>
                    <a:pt x="897" y="3838"/>
                    <a:pt x="947" y="5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760825" y="4475600"/>
              <a:ext cx="790075" cy="312800"/>
            </a:xfrm>
            <a:custGeom>
              <a:avLst/>
              <a:gdLst/>
              <a:ahLst/>
              <a:cxnLst/>
              <a:rect l="l" t="t" r="r" b="b"/>
              <a:pathLst>
                <a:path w="31603" h="12512" extrusionOk="0">
                  <a:moveTo>
                    <a:pt x="23976" y="299"/>
                  </a:moveTo>
                  <a:lnTo>
                    <a:pt x="23427" y="299"/>
                  </a:lnTo>
                  <a:lnTo>
                    <a:pt x="23427" y="349"/>
                  </a:lnTo>
                  <a:cubicBezTo>
                    <a:pt x="20088" y="499"/>
                    <a:pt x="18642" y="1147"/>
                    <a:pt x="17994" y="2144"/>
                  </a:cubicBezTo>
                  <a:lnTo>
                    <a:pt x="17795" y="1994"/>
                  </a:lnTo>
                  <a:cubicBezTo>
                    <a:pt x="16549" y="1446"/>
                    <a:pt x="15153" y="1446"/>
                    <a:pt x="13957" y="2044"/>
                  </a:cubicBezTo>
                  <a:cubicBezTo>
                    <a:pt x="13857" y="2094"/>
                    <a:pt x="13758" y="2193"/>
                    <a:pt x="13658" y="2243"/>
                  </a:cubicBezTo>
                  <a:cubicBezTo>
                    <a:pt x="13010" y="1196"/>
                    <a:pt x="11415" y="598"/>
                    <a:pt x="7627" y="698"/>
                  </a:cubicBezTo>
                  <a:cubicBezTo>
                    <a:pt x="0" y="997"/>
                    <a:pt x="1346" y="3489"/>
                    <a:pt x="1396" y="6729"/>
                  </a:cubicBezTo>
                  <a:cubicBezTo>
                    <a:pt x="1446" y="9969"/>
                    <a:pt x="4337" y="12511"/>
                    <a:pt x="7826" y="12462"/>
                  </a:cubicBezTo>
                  <a:cubicBezTo>
                    <a:pt x="11365" y="12362"/>
                    <a:pt x="14156" y="9670"/>
                    <a:pt x="14057" y="6430"/>
                  </a:cubicBezTo>
                  <a:cubicBezTo>
                    <a:pt x="14156" y="5334"/>
                    <a:pt x="14106" y="4237"/>
                    <a:pt x="14007" y="3140"/>
                  </a:cubicBezTo>
                  <a:cubicBezTo>
                    <a:pt x="14156" y="3041"/>
                    <a:pt x="14256" y="2991"/>
                    <a:pt x="14405" y="2891"/>
                  </a:cubicBezTo>
                  <a:cubicBezTo>
                    <a:pt x="14854" y="2692"/>
                    <a:pt x="15353" y="2542"/>
                    <a:pt x="15901" y="2542"/>
                  </a:cubicBezTo>
                  <a:cubicBezTo>
                    <a:pt x="16399" y="2542"/>
                    <a:pt x="16898" y="2642"/>
                    <a:pt x="17346" y="2841"/>
                  </a:cubicBezTo>
                  <a:cubicBezTo>
                    <a:pt x="17496" y="2891"/>
                    <a:pt x="17596" y="2991"/>
                    <a:pt x="17695" y="3041"/>
                  </a:cubicBezTo>
                  <a:cubicBezTo>
                    <a:pt x="17596" y="4137"/>
                    <a:pt x="17645" y="5234"/>
                    <a:pt x="17745" y="6331"/>
                  </a:cubicBezTo>
                  <a:cubicBezTo>
                    <a:pt x="17795" y="9321"/>
                    <a:pt x="20287" y="11714"/>
                    <a:pt x="23427" y="12013"/>
                  </a:cubicBezTo>
                  <a:lnTo>
                    <a:pt x="23427" y="11963"/>
                  </a:lnTo>
                  <a:cubicBezTo>
                    <a:pt x="23677" y="11963"/>
                    <a:pt x="23926" y="11963"/>
                    <a:pt x="24225" y="11963"/>
                  </a:cubicBezTo>
                  <a:cubicBezTo>
                    <a:pt x="27714" y="11863"/>
                    <a:pt x="30505" y="9172"/>
                    <a:pt x="30456" y="5932"/>
                  </a:cubicBezTo>
                  <a:cubicBezTo>
                    <a:pt x="30406" y="2692"/>
                    <a:pt x="31602" y="0"/>
                    <a:pt x="23976" y="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8702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21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09" name="Google Shape;2009;p21"/>
          <p:cNvGrpSpPr/>
          <p:nvPr/>
        </p:nvGrpSpPr>
        <p:grpSpPr>
          <a:xfrm flipH="1">
            <a:off x="-61571" y="3525135"/>
            <a:ext cx="1892993" cy="1267052"/>
            <a:chOff x="-1777478" y="4793713"/>
            <a:chExt cx="1146250" cy="767229"/>
          </a:xfrm>
        </p:grpSpPr>
        <p:sp>
          <p:nvSpPr>
            <p:cNvPr id="2010" name="Google Shape;2010;p21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21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21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13" name="Google Shape;2013;p21"/>
          <p:cNvSpPr/>
          <p:nvPr/>
        </p:nvSpPr>
        <p:spPr>
          <a:xfrm flipH="1">
            <a:off x="-443587" y="85181"/>
            <a:ext cx="1163587" cy="802895"/>
          </a:xfrm>
          <a:custGeom>
            <a:avLst/>
            <a:gdLst/>
            <a:ahLst/>
            <a:cxnLst/>
            <a:rect l="l" t="t" r="r" b="b"/>
            <a:pathLst>
              <a:path w="27837" h="19208" extrusionOk="0">
                <a:moveTo>
                  <a:pt x="415" y="9799"/>
                </a:moveTo>
                <a:cubicBezTo>
                  <a:pt x="1634" y="9238"/>
                  <a:pt x="2853" y="8677"/>
                  <a:pt x="4120" y="8141"/>
                </a:cubicBezTo>
                <a:cubicBezTo>
                  <a:pt x="5363" y="7581"/>
                  <a:pt x="6655" y="7069"/>
                  <a:pt x="7923" y="6606"/>
                </a:cubicBezTo>
                <a:cubicBezTo>
                  <a:pt x="9190" y="6167"/>
                  <a:pt x="10531" y="5728"/>
                  <a:pt x="11847" y="5338"/>
                </a:cubicBezTo>
                <a:cubicBezTo>
                  <a:pt x="12993" y="4997"/>
                  <a:pt x="14138" y="4704"/>
                  <a:pt x="15259" y="4388"/>
                </a:cubicBezTo>
                <a:lnTo>
                  <a:pt x="14626" y="2730"/>
                </a:lnTo>
                <a:cubicBezTo>
                  <a:pt x="14406" y="2194"/>
                  <a:pt x="14187" y="1658"/>
                  <a:pt x="13846" y="731"/>
                </a:cubicBezTo>
                <a:cubicBezTo>
                  <a:pt x="13724" y="463"/>
                  <a:pt x="13870" y="171"/>
                  <a:pt x="14138" y="49"/>
                </a:cubicBezTo>
                <a:cubicBezTo>
                  <a:pt x="14236" y="24"/>
                  <a:pt x="14333" y="0"/>
                  <a:pt x="14455" y="24"/>
                </a:cubicBezTo>
                <a:cubicBezTo>
                  <a:pt x="15576" y="293"/>
                  <a:pt x="16698" y="536"/>
                  <a:pt x="17770" y="780"/>
                </a:cubicBezTo>
                <a:cubicBezTo>
                  <a:pt x="18842" y="1048"/>
                  <a:pt x="19964" y="1341"/>
                  <a:pt x="21061" y="1658"/>
                </a:cubicBezTo>
                <a:cubicBezTo>
                  <a:pt x="22157" y="1974"/>
                  <a:pt x="23230" y="2316"/>
                  <a:pt x="24278" y="2657"/>
                </a:cubicBezTo>
                <a:cubicBezTo>
                  <a:pt x="25326" y="3023"/>
                  <a:pt x="26423" y="3413"/>
                  <a:pt x="27422" y="3778"/>
                </a:cubicBezTo>
                <a:cubicBezTo>
                  <a:pt x="27690" y="3876"/>
                  <a:pt x="27837" y="4193"/>
                  <a:pt x="27739" y="4461"/>
                </a:cubicBezTo>
                <a:cubicBezTo>
                  <a:pt x="27715" y="4534"/>
                  <a:pt x="27666" y="4607"/>
                  <a:pt x="27617" y="4656"/>
                </a:cubicBezTo>
                <a:lnTo>
                  <a:pt x="26886" y="5436"/>
                </a:lnTo>
                <a:cubicBezTo>
                  <a:pt x="25765" y="6654"/>
                  <a:pt x="24644" y="7873"/>
                  <a:pt x="23522" y="9116"/>
                </a:cubicBezTo>
                <a:cubicBezTo>
                  <a:pt x="22864" y="9847"/>
                  <a:pt x="22231" y="10579"/>
                  <a:pt x="21597" y="11334"/>
                </a:cubicBezTo>
                <a:cubicBezTo>
                  <a:pt x="20963" y="12090"/>
                  <a:pt x="20329" y="12846"/>
                  <a:pt x="19720" y="13626"/>
                </a:cubicBezTo>
                <a:cubicBezTo>
                  <a:pt x="19549" y="13845"/>
                  <a:pt x="19208" y="13869"/>
                  <a:pt x="18989" y="13699"/>
                </a:cubicBezTo>
                <a:cubicBezTo>
                  <a:pt x="18916" y="13650"/>
                  <a:pt x="18867" y="13577"/>
                  <a:pt x="18818" y="13479"/>
                </a:cubicBezTo>
                <a:cubicBezTo>
                  <a:pt x="18355" y="12285"/>
                  <a:pt x="17892" y="11091"/>
                  <a:pt x="17429" y="9896"/>
                </a:cubicBezTo>
                <a:cubicBezTo>
                  <a:pt x="16405" y="10384"/>
                  <a:pt x="15430" y="10871"/>
                  <a:pt x="14455" y="11432"/>
                </a:cubicBezTo>
                <a:cubicBezTo>
                  <a:pt x="13334" y="12041"/>
                  <a:pt x="12261" y="12748"/>
                  <a:pt x="11213" y="13504"/>
                </a:cubicBezTo>
                <a:cubicBezTo>
                  <a:pt x="10189" y="14308"/>
                  <a:pt x="9190" y="15161"/>
                  <a:pt x="8264" y="16087"/>
                </a:cubicBezTo>
                <a:cubicBezTo>
                  <a:pt x="7313" y="16989"/>
                  <a:pt x="6411" y="17989"/>
                  <a:pt x="5510" y="18964"/>
                </a:cubicBezTo>
                <a:cubicBezTo>
                  <a:pt x="5315" y="19183"/>
                  <a:pt x="4998" y="19207"/>
                  <a:pt x="4778" y="19012"/>
                </a:cubicBezTo>
                <a:cubicBezTo>
                  <a:pt x="4730" y="18964"/>
                  <a:pt x="4705" y="18915"/>
                  <a:pt x="4681" y="18866"/>
                </a:cubicBezTo>
                <a:lnTo>
                  <a:pt x="147" y="10554"/>
                </a:lnTo>
                <a:cubicBezTo>
                  <a:pt x="1" y="10311"/>
                  <a:pt x="98" y="9994"/>
                  <a:pt x="366" y="9847"/>
                </a:cubicBezTo>
                <a:lnTo>
                  <a:pt x="415" y="9823"/>
                </a:lnTo>
                <a:close/>
                <a:moveTo>
                  <a:pt x="4535" y="9092"/>
                </a:moveTo>
                <a:cubicBezTo>
                  <a:pt x="3462" y="9555"/>
                  <a:pt x="2414" y="10042"/>
                  <a:pt x="1341" y="10530"/>
                </a:cubicBezTo>
                <a:lnTo>
                  <a:pt x="5241" y="17696"/>
                </a:lnTo>
                <a:cubicBezTo>
                  <a:pt x="5997" y="16867"/>
                  <a:pt x="6777" y="16063"/>
                  <a:pt x="7533" y="15307"/>
                </a:cubicBezTo>
                <a:cubicBezTo>
                  <a:pt x="8508" y="14357"/>
                  <a:pt x="9507" y="13455"/>
                  <a:pt x="10579" y="12651"/>
                </a:cubicBezTo>
                <a:cubicBezTo>
                  <a:pt x="11652" y="11846"/>
                  <a:pt x="12773" y="11139"/>
                  <a:pt x="13943" y="10481"/>
                </a:cubicBezTo>
                <a:cubicBezTo>
                  <a:pt x="15089" y="9847"/>
                  <a:pt x="16283" y="9262"/>
                  <a:pt x="17453" y="8702"/>
                </a:cubicBezTo>
                <a:lnTo>
                  <a:pt x="17502" y="8702"/>
                </a:lnTo>
                <a:cubicBezTo>
                  <a:pt x="17770" y="8604"/>
                  <a:pt x="18062" y="8726"/>
                  <a:pt x="18184" y="8994"/>
                </a:cubicBezTo>
                <a:lnTo>
                  <a:pt x="19452" y="12261"/>
                </a:lnTo>
                <a:cubicBezTo>
                  <a:pt x="19891" y="11724"/>
                  <a:pt x="20329" y="11188"/>
                  <a:pt x="20768" y="10676"/>
                </a:cubicBezTo>
                <a:cubicBezTo>
                  <a:pt x="21402" y="9896"/>
                  <a:pt x="22060" y="9165"/>
                  <a:pt x="22718" y="8409"/>
                </a:cubicBezTo>
                <a:cubicBezTo>
                  <a:pt x="23815" y="7191"/>
                  <a:pt x="24961" y="5972"/>
                  <a:pt x="26106" y="4729"/>
                </a:cubicBezTo>
                <a:lnTo>
                  <a:pt x="26301" y="4509"/>
                </a:lnTo>
                <a:cubicBezTo>
                  <a:pt x="25497" y="4217"/>
                  <a:pt x="24692" y="3924"/>
                  <a:pt x="23912" y="3656"/>
                </a:cubicBezTo>
                <a:cubicBezTo>
                  <a:pt x="22864" y="3315"/>
                  <a:pt x="21792" y="2974"/>
                  <a:pt x="20744" y="2657"/>
                </a:cubicBezTo>
                <a:cubicBezTo>
                  <a:pt x="19696" y="2364"/>
                  <a:pt x="18599" y="2072"/>
                  <a:pt x="17502" y="1828"/>
                </a:cubicBezTo>
                <a:cubicBezTo>
                  <a:pt x="16698" y="1633"/>
                  <a:pt x="15918" y="1463"/>
                  <a:pt x="15162" y="1292"/>
                </a:cubicBezTo>
                <a:lnTo>
                  <a:pt x="16429" y="4558"/>
                </a:lnTo>
                <a:lnTo>
                  <a:pt x="16454" y="4631"/>
                </a:lnTo>
                <a:cubicBezTo>
                  <a:pt x="16527" y="4899"/>
                  <a:pt x="16356" y="5192"/>
                  <a:pt x="16088" y="5265"/>
                </a:cubicBezTo>
                <a:cubicBezTo>
                  <a:pt x="14748" y="5606"/>
                  <a:pt x="13431" y="5972"/>
                  <a:pt x="12115" y="6337"/>
                </a:cubicBezTo>
                <a:cubicBezTo>
                  <a:pt x="10799" y="6727"/>
                  <a:pt x="9531" y="7142"/>
                  <a:pt x="8264" y="7605"/>
                </a:cubicBezTo>
                <a:cubicBezTo>
                  <a:pt x="6972" y="8068"/>
                  <a:pt x="5753" y="8580"/>
                  <a:pt x="4535" y="90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14" name="Google Shape;2014;p21"/>
          <p:cNvGrpSpPr/>
          <p:nvPr/>
        </p:nvGrpSpPr>
        <p:grpSpPr>
          <a:xfrm rot="-3632659" flipH="1">
            <a:off x="-422159" y="5156503"/>
            <a:ext cx="1170932" cy="732728"/>
            <a:chOff x="-1733149" y="3521405"/>
            <a:chExt cx="1364039" cy="853566"/>
          </a:xfrm>
        </p:grpSpPr>
        <p:sp>
          <p:nvSpPr>
            <p:cNvPr id="2015" name="Google Shape;2015;p21"/>
            <p:cNvSpPr/>
            <p:nvPr/>
          </p:nvSpPr>
          <p:spPr>
            <a:xfrm>
              <a:off x="-1733149" y="3521405"/>
              <a:ext cx="1364039" cy="853566"/>
            </a:xfrm>
            <a:custGeom>
              <a:avLst/>
              <a:gdLst/>
              <a:ahLst/>
              <a:cxnLst/>
              <a:rect l="l" t="t" r="r" b="b"/>
              <a:pathLst>
                <a:path w="43510" h="27227" extrusionOk="0">
                  <a:moveTo>
                    <a:pt x="12090" y="13431"/>
                  </a:moveTo>
                  <a:cubicBezTo>
                    <a:pt x="14138" y="9092"/>
                    <a:pt x="16478" y="6460"/>
                    <a:pt x="19427" y="4973"/>
                  </a:cubicBezTo>
                  <a:cubicBezTo>
                    <a:pt x="22303" y="3535"/>
                    <a:pt x="25740" y="3193"/>
                    <a:pt x="30054" y="3413"/>
                  </a:cubicBezTo>
                  <a:cubicBezTo>
                    <a:pt x="29884" y="2048"/>
                    <a:pt x="30225" y="1170"/>
                    <a:pt x="30761" y="683"/>
                  </a:cubicBezTo>
                  <a:cubicBezTo>
                    <a:pt x="31322" y="147"/>
                    <a:pt x="32151" y="0"/>
                    <a:pt x="32858" y="317"/>
                  </a:cubicBezTo>
                  <a:cubicBezTo>
                    <a:pt x="33564" y="585"/>
                    <a:pt x="34076" y="1243"/>
                    <a:pt x="34149" y="1999"/>
                  </a:cubicBezTo>
                  <a:cubicBezTo>
                    <a:pt x="34222" y="2657"/>
                    <a:pt x="33954" y="3437"/>
                    <a:pt x="33101" y="4217"/>
                  </a:cubicBezTo>
                  <a:cubicBezTo>
                    <a:pt x="43509" y="10652"/>
                    <a:pt x="42876" y="14040"/>
                    <a:pt x="40804" y="25521"/>
                  </a:cubicBezTo>
                  <a:lnTo>
                    <a:pt x="40755" y="25740"/>
                  </a:lnTo>
                  <a:cubicBezTo>
                    <a:pt x="40731" y="25886"/>
                    <a:pt x="40657" y="26033"/>
                    <a:pt x="40584" y="26154"/>
                  </a:cubicBezTo>
                  <a:cubicBezTo>
                    <a:pt x="39999" y="27008"/>
                    <a:pt x="38220" y="27227"/>
                    <a:pt x="35880" y="27056"/>
                  </a:cubicBezTo>
                  <a:cubicBezTo>
                    <a:pt x="33369" y="26837"/>
                    <a:pt x="30859" y="26423"/>
                    <a:pt x="28397" y="25813"/>
                  </a:cubicBezTo>
                  <a:cubicBezTo>
                    <a:pt x="24473" y="24911"/>
                    <a:pt x="20695" y="23693"/>
                    <a:pt x="19135" y="22742"/>
                  </a:cubicBezTo>
                  <a:cubicBezTo>
                    <a:pt x="17428" y="23254"/>
                    <a:pt x="7557" y="26154"/>
                    <a:pt x="6118" y="23229"/>
                  </a:cubicBezTo>
                  <a:lnTo>
                    <a:pt x="5802" y="22303"/>
                  </a:lnTo>
                  <a:cubicBezTo>
                    <a:pt x="5095" y="20280"/>
                    <a:pt x="4242" y="17843"/>
                    <a:pt x="2462" y="16551"/>
                  </a:cubicBezTo>
                  <a:cubicBezTo>
                    <a:pt x="1609" y="15966"/>
                    <a:pt x="878" y="15210"/>
                    <a:pt x="342" y="14308"/>
                  </a:cubicBezTo>
                  <a:cubicBezTo>
                    <a:pt x="171" y="13991"/>
                    <a:pt x="74" y="13675"/>
                    <a:pt x="25" y="13333"/>
                  </a:cubicBezTo>
                  <a:cubicBezTo>
                    <a:pt x="0" y="12992"/>
                    <a:pt x="98" y="12675"/>
                    <a:pt x="293" y="12407"/>
                  </a:cubicBezTo>
                  <a:cubicBezTo>
                    <a:pt x="415" y="12236"/>
                    <a:pt x="585" y="12090"/>
                    <a:pt x="756" y="11993"/>
                  </a:cubicBezTo>
                  <a:cubicBezTo>
                    <a:pt x="1317" y="11700"/>
                    <a:pt x="2340" y="11968"/>
                    <a:pt x="3803" y="12334"/>
                  </a:cubicBezTo>
                  <a:cubicBezTo>
                    <a:pt x="5826" y="12821"/>
                    <a:pt x="8751" y="13553"/>
                    <a:pt x="12090" y="13431"/>
                  </a:cubicBezTo>
                  <a:close/>
                  <a:moveTo>
                    <a:pt x="19939" y="5996"/>
                  </a:moveTo>
                  <a:cubicBezTo>
                    <a:pt x="17136" y="7386"/>
                    <a:pt x="14942" y="9945"/>
                    <a:pt x="12968" y="14211"/>
                  </a:cubicBezTo>
                  <a:cubicBezTo>
                    <a:pt x="12895" y="14406"/>
                    <a:pt x="12700" y="14528"/>
                    <a:pt x="12480" y="14552"/>
                  </a:cubicBezTo>
                  <a:cubicBezTo>
                    <a:pt x="8873" y="14723"/>
                    <a:pt x="5680" y="13943"/>
                    <a:pt x="3559" y="13406"/>
                  </a:cubicBezTo>
                  <a:cubicBezTo>
                    <a:pt x="2340" y="13114"/>
                    <a:pt x="1487" y="12919"/>
                    <a:pt x="1317" y="12992"/>
                  </a:cubicBezTo>
                  <a:cubicBezTo>
                    <a:pt x="1268" y="13016"/>
                    <a:pt x="1244" y="13041"/>
                    <a:pt x="1219" y="13065"/>
                  </a:cubicBezTo>
                  <a:cubicBezTo>
                    <a:pt x="1195" y="13114"/>
                    <a:pt x="1170" y="13187"/>
                    <a:pt x="1170" y="13260"/>
                  </a:cubicBezTo>
                  <a:cubicBezTo>
                    <a:pt x="1195" y="13431"/>
                    <a:pt x="1268" y="13626"/>
                    <a:pt x="1341" y="13772"/>
                  </a:cubicBezTo>
                  <a:cubicBezTo>
                    <a:pt x="1804" y="14503"/>
                    <a:pt x="2414" y="15161"/>
                    <a:pt x="3145" y="15625"/>
                  </a:cubicBezTo>
                  <a:cubicBezTo>
                    <a:pt x="5192" y="17136"/>
                    <a:pt x="6094" y="19768"/>
                    <a:pt x="6850" y="21938"/>
                  </a:cubicBezTo>
                  <a:lnTo>
                    <a:pt x="7142" y="22718"/>
                  </a:lnTo>
                  <a:cubicBezTo>
                    <a:pt x="8263" y="24960"/>
                    <a:pt x="18550" y="21718"/>
                    <a:pt x="19013" y="21572"/>
                  </a:cubicBezTo>
                  <a:cubicBezTo>
                    <a:pt x="19183" y="21523"/>
                    <a:pt x="19378" y="21548"/>
                    <a:pt x="19525" y="21645"/>
                  </a:cubicBezTo>
                  <a:cubicBezTo>
                    <a:pt x="20816" y="22523"/>
                    <a:pt x="24643" y="23766"/>
                    <a:pt x="28641" y="24692"/>
                  </a:cubicBezTo>
                  <a:cubicBezTo>
                    <a:pt x="31054" y="25277"/>
                    <a:pt x="33491" y="25667"/>
                    <a:pt x="35977" y="25911"/>
                  </a:cubicBezTo>
                  <a:cubicBezTo>
                    <a:pt x="37903" y="26057"/>
                    <a:pt x="39317" y="25959"/>
                    <a:pt x="39634" y="25496"/>
                  </a:cubicBezTo>
                  <a:lnTo>
                    <a:pt x="39658" y="25448"/>
                  </a:lnTo>
                  <a:lnTo>
                    <a:pt x="39682" y="25301"/>
                  </a:lnTo>
                  <a:cubicBezTo>
                    <a:pt x="41706" y="14186"/>
                    <a:pt x="42266" y="11066"/>
                    <a:pt x="31858" y="4778"/>
                  </a:cubicBezTo>
                  <a:cubicBezTo>
                    <a:pt x="31761" y="4729"/>
                    <a:pt x="31688" y="4656"/>
                    <a:pt x="31639" y="4607"/>
                  </a:cubicBezTo>
                  <a:cubicBezTo>
                    <a:pt x="31468" y="4339"/>
                    <a:pt x="31541" y="3998"/>
                    <a:pt x="31785" y="3803"/>
                  </a:cubicBezTo>
                  <a:cubicBezTo>
                    <a:pt x="32760" y="3145"/>
                    <a:pt x="33053" y="2535"/>
                    <a:pt x="33028" y="2072"/>
                  </a:cubicBezTo>
                  <a:cubicBezTo>
                    <a:pt x="32979" y="1731"/>
                    <a:pt x="32760" y="1463"/>
                    <a:pt x="32443" y="1341"/>
                  </a:cubicBezTo>
                  <a:cubicBezTo>
                    <a:pt x="32126" y="1195"/>
                    <a:pt x="31761" y="1268"/>
                    <a:pt x="31517" y="1487"/>
                  </a:cubicBezTo>
                  <a:cubicBezTo>
                    <a:pt x="31151" y="1828"/>
                    <a:pt x="30981" y="2584"/>
                    <a:pt x="31249" y="3925"/>
                  </a:cubicBezTo>
                  <a:cubicBezTo>
                    <a:pt x="31249" y="3973"/>
                    <a:pt x="31249" y="4022"/>
                    <a:pt x="31249" y="4071"/>
                  </a:cubicBezTo>
                  <a:cubicBezTo>
                    <a:pt x="31224" y="4388"/>
                    <a:pt x="30956" y="4631"/>
                    <a:pt x="30639" y="4607"/>
                  </a:cubicBezTo>
                  <a:cubicBezTo>
                    <a:pt x="26228" y="4315"/>
                    <a:pt x="22766" y="4583"/>
                    <a:pt x="19939" y="5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21"/>
            <p:cNvSpPr/>
            <p:nvPr/>
          </p:nvSpPr>
          <p:spPr>
            <a:xfrm>
              <a:off x="-1150885" y="3629907"/>
              <a:ext cx="427959" cy="602955"/>
            </a:xfrm>
            <a:custGeom>
              <a:avLst/>
              <a:gdLst/>
              <a:ahLst/>
              <a:cxnLst/>
              <a:rect l="l" t="t" r="r" b="b"/>
              <a:pathLst>
                <a:path w="13651" h="19233" extrusionOk="0">
                  <a:moveTo>
                    <a:pt x="878" y="18940"/>
                  </a:moveTo>
                  <a:cubicBezTo>
                    <a:pt x="464" y="19232"/>
                    <a:pt x="1" y="18623"/>
                    <a:pt x="415" y="18330"/>
                  </a:cubicBezTo>
                  <a:cubicBezTo>
                    <a:pt x="440" y="18306"/>
                    <a:pt x="12846" y="8946"/>
                    <a:pt x="11774" y="610"/>
                  </a:cubicBezTo>
                  <a:cubicBezTo>
                    <a:pt x="11701" y="98"/>
                    <a:pt x="12456" y="0"/>
                    <a:pt x="12505" y="512"/>
                  </a:cubicBezTo>
                  <a:cubicBezTo>
                    <a:pt x="13651" y="9312"/>
                    <a:pt x="903" y="18915"/>
                    <a:pt x="878" y="18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21"/>
            <p:cNvSpPr/>
            <p:nvPr/>
          </p:nvSpPr>
          <p:spPr>
            <a:xfrm>
              <a:off x="-1362529" y="3938611"/>
              <a:ext cx="254468" cy="298828"/>
            </a:xfrm>
            <a:custGeom>
              <a:avLst/>
              <a:gdLst/>
              <a:ahLst/>
              <a:cxnLst/>
              <a:rect l="l" t="t" r="r" b="b"/>
              <a:pathLst>
                <a:path w="8117" h="9532" extrusionOk="0">
                  <a:moveTo>
                    <a:pt x="317" y="854"/>
                  </a:moveTo>
                  <a:cubicBezTo>
                    <a:pt x="0" y="415"/>
                    <a:pt x="707" y="1"/>
                    <a:pt x="951" y="464"/>
                  </a:cubicBezTo>
                  <a:cubicBezTo>
                    <a:pt x="2803" y="3511"/>
                    <a:pt x="5070" y="6265"/>
                    <a:pt x="7727" y="8630"/>
                  </a:cubicBezTo>
                  <a:cubicBezTo>
                    <a:pt x="8117" y="8946"/>
                    <a:pt x="7629" y="9531"/>
                    <a:pt x="7239" y="9190"/>
                  </a:cubicBezTo>
                  <a:cubicBezTo>
                    <a:pt x="4534" y="6777"/>
                    <a:pt x="2194" y="3974"/>
                    <a:pt x="317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21"/>
            <p:cNvSpPr/>
            <p:nvPr/>
          </p:nvSpPr>
          <p:spPr>
            <a:xfrm>
              <a:off x="-1361024" y="3619969"/>
              <a:ext cx="644995" cy="612893"/>
            </a:xfrm>
            <a:custGeom>
              <a:avLst/>
              <a:gdLst/>
              <a:ahLst/>
              <a:cxnLst/>
              <a:rect l="l" t="t" r="r" b="b"/>
              <a:pathLst>
                <a:path w="20574" h="19550" extrusionOk="0">
                  <a:moveTo>
                    <a:pt x="1220" y="10799"/>
                  </a:moveTo>
                  <a:cubicBezTo>
                    <a:pt x="2926" y="13553"/>
                    <a:pt x="4973" y="16039"/>
                    <a:pt x="7338" y="18233"/>
                  </a:cubicBezTo>
                  <a:cubicBezTo>
                    <a:pt x="9288" y="16697"/>
                    <a:pt x="18843" y="8727"/>
                    <a:pt x="18306" y="1414"/>
                  </a:cubicBezTo>
                  <a:cubicBezTo>
                    <a:pt x="14089" y="1171"/>
                    <a:pt x="10775" y="1487"/>
                    <a:pt x="8069" y="2852"/>
                  </a:cubicBezTo>
                  <a:cubicBezTo>
                    <a:pt x="5339" y="4217"/>
                    <a:pt x="3170" y="6704"/>
                    <a:pt x="1220" y="10799"/>
                  </a:cubicBezTo>
                  <a:close/>
                  <a:moveTo>
                    <a:pt x="6948" y="19379"/>
                  </a:moveTo>
                  <a:cubicBezTo>
                    <a:pt x="4266" y="16990"/>
                    <a:pt x="1975" y="14211"/>
                    <a:pt x="123" y="11140"/>
                  </a:cubicBezTo>
                  <a:cubicBezTo>
                    <a:pt x="1" y="10969"/>
                    <a:pt x="1" y="10774"/>
                    <a:pt x="74" y="10604"/>
                  </a:cubicBezTo>
                  <a:cubicBezTo>
                    <a:pt x="2170" y="6070"/>
                    <a:pt x="4535" y="3364"/>
                    <a:pt x="7581" y="1829"/>
                  </a:cubicBezTo>
                  <a:cubicBezTo>
                    <a:pt x="10604" y="317"/>
                    <a:pt x="14236" y="1"/>
                    <a:pt x="18891" y="317"/>
                  </a:cubicBezTo>
                  <a:cubicBezTo>
                    <a:pt x="19159" y="342"/>
                    <a:pt x="19379" y="537"/>
                    <a:pt x="19403" y="805"/>
                  </a:cubicBezTo>
                  <a:cubicBezTo>
                    <a:pt x="20573" y="9702"/>
                    <a:pt x="7728" y="19379"/>
                    <a:pt x="7679" y="19379"/>
                  </a:cubicBezTo>
                  <a:cubicBezTo>
                    <a:pt x="7630" y="19427"/>
                    <a:pt x="7581" y="19452"/>
                    <a:pt x="7508" y="19476"/>
                  </a:cubicBezTo>
                  <a:cubicBezTo>
                    <a:pt x="7313" y="19549"/>
                    <a:pt x="7094" y="19525"/>
                    <a:pt x="6948" y="19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21"/>
            <p:cNvSpPr/>
            <p:nvPr/>
          </p:nvSpPr>
          <p:spPr>
            <a:xfrm>
              <a:off x="-1322025" y="3689503"/>
              <a:ext cx="363754" cy="382125"/>
            </a:xfrm>
            <a:custGeom>
              <a:avLst/>
              <a:gdLst/>
              <a:ahLst/>
              <a:cxnLst/>
              <a:rect l="l" t="t" r="r" b="b"/>
              <a:pathLst>
                <a:path w="11603" h="12189" extrusionOk="0">
                  <a:moveTo>
                    <a:pt x="5850" y="951"/>
                  </a:moveTo>
                  <a:cubicBezTo>
                    <a:pt x="4875" y="1488"/>
                    <a:pt x="3997" y="2194"/>
                    <a:pt x="3266" y="3023"/>
                  </a:cubicBezTo>
                  <a:cubicBezTo>
                    <a:pt x="2340" y="4071"/>
                    <a:pt x="1536" y="5241"/>
                    <a:pt x="853" y="6484"/>
                  </a:cubicBezTo>
                  <a:cubicBezTo>
                    <a:pt x="1804" y="7825"/>
                    <a:pt x="2925" y="9044"/>
                    <a:pt x="4217" y="10068"/>
                  </a:cubicBezTo>
                  <a:cubicBezTo>
                    <a:pt x="5216" y="10872"/>
                    <a:pt x="6142" y="11335"/>
                    <a:pt x="6581" y="11116"/>
                  </a:cubicBezTo>
                  <a:cubicBezTo>
                    <a:pt x="7386" y="10726"/>
                    <a:pt x="8824" y="9385"/>
                    <a:pt x="9799" y="8020"/>
                  </a:cubicBezTo>
                  <a:cubicBezTo>
                    <a:pt x="10189" y="7508"/>
                    <a:pt x="10481" y="6923"/>
                    <a:pt x="10701" y="6338"/>
                  </a:cubicBezTo>
                  <a:cubicBezTo>
                    <a:pt x="10847" y="5899"/>
                    <a:pt x="10847" y="5534"/>
                    <a:pt x="10676" y="5314"/>
                  </a:cubicBezTo>
                  <a:cubicBezTo>
                    <a:pt x="10579" y="5193"/>
                    <a:pt x="10457" y="5119"/>
                    <a:pt x="10311" y="5071"/>
                  </a:cubicBezTo>
                  <a:cubicBezTo>
                    <a:pt x="9165" y="4656"/>
                    <a:pt x="8117" y="3974"/>
                    <a:pt x="7312" y="3096"/>
                  </a:cubicBezTo>
                  <a:cubicBezTo>
                    <a:pt x="6727" y="2438"/>
                    <a:pt x="6240" y="1731"/>
                    <a:pt x="5850" y="951"/>
                  </a:cubicBezTo>
                  <a:close/>
                  <a:moveTo>
                    <a:pt x="2706" y="2511"/>
                  </a:moveTo>
                  <a:cubicBezTo>
                    <a:pt x="3583" y="1512"/>
                    <a:pt x="4656" y="708"/>
                    <a:pt x="5850" y="98"/>
                  </a:cubicBezTo>
                  <a:lnTo>
                    <a:pt x="5850" y="98"/>
                  </a:lnTo>
                  <a:cubicBezTo>
                    <a:pt x="6021" y="1"/>
                    <a:pt x="6240" y="74"/>
                    <a:pt x="6337" y="269"/>
                  </a:cubicBezTo>
                  <a:cubicBezTo>
                    <a:pt x="6703" y="1122"/>
                    <a:pt x="7215" y="1902"/>
                    <a:pt x="7824" y="2584"/>
                  </a:cubicBezTo>
                  <a:cubicBezTo>
                    <a:pt x="8580" y="3389"/>
                    <a:pt x="9506" y="3998"/>
                    <a:pt x="10530" y="4364"/>
                  </a:cubicBezTo>
                  <a:cubicBezTo>
                    <a:pt x="10798" y="4461"/>
                    <a:pt x="11042" y="4608"/>
                    <a:pt x="11212" y="4827"/>
                  </a:cubicBezTo>
                  <a:cubicBezTo>
                    <a:pt x="11578" y="5290"/>
                    <a:pt x="11602" y="5875"/>
                    <a:pt x="11407" y="6558"/>
                  </a:cubicBezTo>
                  <a:cubicBezTo>
                    <a:pt x="11164" y="7240"/>
                    <a:pt x="10822" y="7874"/>
                    <a:pt x="10384" y="8459"/>
                  </a:cubicBezTo>
                  <a:cubicBezTo>
                    <a:pt x="9336" y="9921"/>
                    <a:pt x="7800" y="11359"/>
                    <a:pt x="6898" y="11822"/>
                  </a:cubicBezTo>
                  <a:cubicBezTo>
                    <a:pt x="6142" y="12188"/>
                    <a:pt x="4948" y="11652"/>
                    <a:pt x="3705" y="10677"/>
                  </a:cubicBezTo>
                  <a:cubicBezTo>
                    <a:pt x="2316" y="9556"/>
                    <a:pt x="1097" y="8215"/>
                    <a:pt x="73" y="6728"/>
                  </a:cubicBezTo>
                  <a:cubicBezTo>
                    <a:pt x="0" y="6606"/>
                    <a:pt x="0" y="6460"/>
                    <a:pt x="73" y="6338"/>
                  </a:cubicBezTo>
                  <a:cubicBezTo>
                    <a:pt x="804" y="4973"/>
                    <a:pt x="1682" y="3681"/>
                    <a:pt x="2706" y="2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21"/>
            <p:cNvSpPr/>
            <p:nvPr/>
          </p:nvSpPr>
          <p:spPr>
            <a:xfrm>
              <a:off x="-607558" y="3781202"/>
              <a:ext cx="142925" cy="284313"/>
            </a:xfrm>
            <a:custGeom>
              <a:avLst/>
              <a:gdLst/>
              <a:ahLst/>
              <a:cxnLst/>
              <a:rect l="l" t="t" r="r" b="b"/>
              <a:pathLst>
                <a:path w="4559" h="9069" extrusionOk="0">
                  <a:moveTo>
                    <a:pt x="73" y="147"/>
                  </a:moveTo>
                  <a:cubicBezTo>
                    <a:pt x="1438" y="1341"/>
                    <a:pt x="2145" y="2901"/>
                    <a:pt x="2779" y="4559"/>
                  </a:cubicBezTo>
                  <a:cubicBezTo>
                    <a:pt x="3291" y="5948"/>
                    <a:pt x="3218" y="7459"/>
                    <a:pt x="3632" y="8849"/>
                  </a:cubicBezTo>
                  <a:cubicBezTo>
                    <a:pt x="3705" y="9068"/>
                    <a:pt x="4022" y="9068"/>
                    <a:pt x="4095" y="8849"/>
                  </a:cubicBezTo>
                  <a:cubicBezTo>
                    <a:pt x="4558" y="7508"/>
                    <a:pt x="3900" y="5558"/>
                    <a:pt x="3364" y="4315"/>
                  </a:cubicBezTo>
                  <a:cubicBezTo>
                    <a:pt x="2633" y="2658"/>
                    <a:pt x="1536" y="1195"/>
                    <a:pt x="147" y="49"/>
                  </a:cubicBezTo>
                  <a:cubicBezTo>
                    <a:pt x="98" y="1"/>
                    <a:pt x="0" y="98"/>
                    <a:pt x="7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21"/>
            <p:cNvSpPr/>
            <p:nvPr/>
          </p:nvSpPr>
          <p:spPr>
            <a:xfrm>
              <a:off x="-1579565" y="3963847"/>
              <a:ext cx="223933" cy="42824"/>
            </a:xfrm>
            <a:custGeom>
              <a:avLst/>
              <a:gdLst/>
              <a:ahLst/>
              <a:cxnLst/>
              <a:rect l="l" t="t" r="r" b="b"/>
              <a:pathLst>
                <a:path w="7143" h="1366" extrusionOk="0">
                  <a:moveTo>
                    <a:pt x="7021" y="780"/>
                  </a:moveTo>
                  <a:cubicBezTo>
                    <a:pt x="4729" y="902"/>
                    <a:pt x="2463" y="634"/>
                    <a:pt x="269" y="49"/>
                  </a:cubicBezTo>
                  <a:cubicBezTo>
                    <a:pt x="98" y="0"/>
                    <a:pt x="1" y="171"/>
                    <a:pt x="123" y="268"/>
                  </a:cubicBezTo>
                  <a:cubicBezTo>
                    <a:pt x="1853" y="1195"/>
                    <a:pt x="5583" y="1365"/>
                    <a:pt x="7069" y="1000"/>
                  </a:cubicBezTo>
                  <a:cubicBezTo>
                    <a:pt x="7143" y="975"/>
                    <a:pt x="7094" y="756"/>
                    <a:pt x="7021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21"/>
            <p:cNvSpPr/>
            <p:nvPr/>
          </p:nvSpPr>
          <p:spPr>
            <a:xfrm>
              <a:off x="-1276944" y="3879798"/>
              <a:ext cx="147502" cy="120760"/>
            </a:xfrm>
            <a:custGeom>
              <a:avLst/>
              <a:gdLst/>
              <a:ahLst/>
              <a:cxnLst/>
              <a:rect l="l" t="t" r="r" b="b"/>
              <a:pathLst>
                <a:path w="4705" h="3852" extrusionOk="0">
                  <a:moveTo>
                    <a:pt x="4656" y="3754"/>
                  </a:moveTo>
                  <a:cubicBezTo>
                    <a:pt x="3583" y="3510"/>
                    <a:pt x="2754" y="2876"/>
                    <a:pt x="1950" y="2169"/>
                  </a:cubicBezTo>
                  <a:cubicBezTo>
                    <a:pt x="1268" y="1560"/>
                    <a:pt x="878" y="731"/>
                    <a:pt x="268" y="98"/>
                  </a:cubicBezTo>
                  <a:cubicBezTo>
                    <a:pt x="171" y="0"/>
                    <a:pt x="0" y="98"/>
                    <a:pt x="24" y="244"/>
                  </a:cubicBezTo>
                  <a:cubicBezTo>
                    <a:pt x="171" y="1097"/>
                    <a:pt x="1073" y="1950"/>
                    <a:pt x="1706" y="2462"/>
                  </a:cubicBezTo>
                  <a:cubicBezTo>
                    <a:pt x="2559" y="3144"/>
                    <a:pt x="3559" y="3632"/>
                    <a:pt x="4631" y="3851"/>
                  </a:cubicBezTo>
                  <a:cubicBezTo>
                    <a:pt x="4680" y="3851"/>
                    <a:pt x="4704" y="3778"/>
                    <a:pt x="4656" y="3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21"/>
            <p:cNvSpPr/>
            <p:nvPr/>
          </p:nvSpPr>
          <p:spPr>
            <a:xfrm>
              <a:off x="-874253" y="4239696"/>
              <a:ext cx="377517" cy="82576"/>
            </a:xfrm>
            <a:custGeom>
              <a:avLst/>
              <a:gdLst/>
              <a:ahLst/>
              <a:cxnLst/>
              <a:rect l="l" t="t" r="r" b="b"/>
              <a:pathLst>
                <a:path w="12042" h="2634" extrusionOk="0">
                  <a:moveTo>
                    <a:pt x="220" y="25"/>
                  </a:moveTo>
                  <a:cubicBezTo>
                    <a:pt x="6582" y="2438"/>
                    <a:pt x="10262" y="1366"/>
                    <a:pt x="11895" y="1536"/>
                  </a:cubicBezTo>
                  <a:cubicBezTo>
                    <a:pt x="12042" y="1585"/>
                    <a:pt x="12042" y="2072"/>
                    <a:pt x="11895" y="2121"/>
                  </a:cubicBezTo>
                  <a:cubicBezTo>
                    <a:pt x="10214" y="2633"/>
                    <a:pt x="3681" y="2292"/>
                    <a:pt x="25" y="244"/>
                  </a:cubicBezTo>
                  <a:cubicBezTo>
                    <a:pt x="1" y="196"/>
                    <a:pt x="171" y="1"/>
                    <a:pt x="2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4" name="Google Shape;2024;p21"/>
          <p:cNvGrpSpPr/>
          <p:nvPr/>
        </p:nvGrpSpPr>
        <p:grpSpPr>
          <a:xfrm flipH="1">
            <a:off x="1965920" y="6105291"/>
            <a:ext cx="1403017" cy="894604"/>
            <a:chOff x="-411182" y="4614893"/>
            <a:chExt cx="1052263" cy="670953"/>
          </a:xfrm>
        </p:grpSpPr>
        <p:sp>
          <p:nvSpPr>
            <p:cNvPr id="2025" name="Google Shape;2025;p21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21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21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21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21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21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21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21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21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21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21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21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21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21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9" name="Google Shape;2039;p21"/>
          <p:cNvGrpSpPr/>
          <p:nvPr/>
        </p:nvGrpSpPr>
        <p:grpSpPr>
          <a:xfrm flipH="1">
            <a:off x="-628386" y="1607374"/>
            <a:ext cx="1252939" cy="1008399"/>
            <a:chOff x="5544625" y="3719588"/>
            <a:chExt cx="1767025" cy="1422150"/>
          </a:xfrm>
        </p:grpSpPr>
        <p:sp>
          <p:nvSpPr>
            <p:cNvPr id="2040" name="Google Shape;2040;p21"/>
            <p:cNvSpPr/>
            <p:nvPr/>
          </p:nvSpPr>
          <p:spPr>
            <a:xfrm>
              <a:off x="5544625" y="3719588"/>
              <a:ext cx="1767025" cy="1422150"/>
            </a:xfrm>
            <a:custGeom>
              <a:avLst/>
              <a:gdLst/>
              <a:ahLst/>
              <a:cxnLst/>
              <a:rect l="l" t="t" r="r" b="b"/>
              <a:pathLst>
                <a:path w="70681" h="56886" extrusionOk="0">
                  <a:moveTo>
                    <a:pt x="68736" y="25708"/>
                  </a:moveTo>
                  <a:cubicBezTo>
                    <a:pt x="66184" y="20542"/>
                    <a:pt x="60167" y="14525"/>
                    <a:pt x="47161" y="9846"/>
                  </a:cubicBezTo>
                  <a:cubicBezTo>
                    <a:pt x="46432" y="9542"/>
                    <a:pt x="45581" y="9299"/>
                    <a:pt x="44791" y="8995"/>
                  </a:cubicBezTo>
                  <a:cubicBezTo>
                    <a:pt x="17443" y="0"/>
                    <a:pt x="12520" y="11608"/>
                    <a:pt x="11912" y="13431"/>
                  </a:cubicBezTo>
                  <a:cubicBezTo>
                    <a:pt x="11365" y="14161"/>
                    <a:pt x="10879" y="15012"/>
                    <a:pt x="10575" y="15862"/>
                  </a:cubicBezTo>
                  <a:cubicBezTo>
                    <a:pt x="8327" y="18901"/>
                    <a:pt x="1" y="32211"/>
                    <a:pt x="13918" y="44123"/>
                  </a:cubicBezTo>
                  <a:cubicBezTo>
                    <a:pt x="21879" y="50929"/>
                    <a:pt x="34156" y="56156"/>
                    <a:pt x="45217" y="56642"/>
                  </a:cubicBezTo>
                  <a:cubicBezTo>
                    <a:pt x="48985" y="56885"/>
                    <a:pt x="52753" y="56460"/>
                    <a:pt x="56338" y="55305"/>
                  </a:cubicBezTo>
                  <a:cubicBezTo>
                    <a:pt x="59802" y="54211"/>
                    <a:pt x="62841" y="52206"/>
                    <a:pt x="65211" y="49471"/>
                  </a:cubicBezTo>
                  <a:cubicBezTo>
                    <a:pt x="68250" y="45946"/>
                    <a:pt x="70134" y="41084"/>
                    <a:pt x="70559" y="34520"/>
                  </a:cubicBezTo>
                  <a:lnTo>
                    <a:pt x="70559" y="34216"/>
                  </a:lnTo>
                  <a:cubicBezTo>
                    <a:pt x="70681" y="31238"/>
                    <a:pt x="70073" y="28321"/>
                    <a:pt x="68736" y="25708"/>
                  </a:cubicBezTo>
                  <a:close/>
                  <a:moveTo>
                    <a:pt x="44123" y="11001"/>
                  </a:moveTo>
                  <a:cubicBezTo>
                    <a:pt x="44973" y="11244"/>
                    <a:pt x="45703" y="11547"/>
                    <a:pt x="46432" y="11791"/>
                  </a:cubicBezTo>
                  <a:cubicBezTo>
                    <a:pt x="58891" y="16288"/>
                    <a:pt x="64482" y="21879"/>
                    <a:pt x="66852" y="26620"/>
                  </a:cubicBezTo>
                  <a:cubicBezTo>
                    <a:pt x="67156" y="27288"/>
                    <a:pt x="67460" y="27896"/>
                    <a:pt x="67703" y="28564"/>
                  </a:cubicBezTo>
                  <a:cubicBezTo>
                    <a:pt x="68372" y="30448"/>
                    <a:pt x="68615" y="32515"/>
                    <a:pt x="68432" y="34520"/>
                  </a:cubicBezTo>
                  <a:cubicBezTo>
                    <a:pt x="68372" y="35189"/>
                    <a:pt x="68250" y="35857"/>
                    <a:pt x="68068" y="36465"/>
                  </a:cubicBezTo>
                  <a:lnTo>
                    <a:pt x="68068" y="36647"/>
                  </a:lnTo>
                  <a:cubicBezTo>
                    <a:pt x="67338" y="38410"/>
                    <a:pt x="66305" y="40051"/>
                    <a:pt x="65029" y="41509"/>
                  </a:cubicBezTo>
                  <a:cubicBezTo>
                    <a:pt x="63813" y="42907"/>
                    <a:pt x="62355" y="44062"/>
                    <a:pt x="60714" y="44913"/>
                  </a:cubicBezTo>
                  <a:cubicBezTo>
                    <a:pt x="59012" y="45703"/>
                    <a:pt x="57189" y="46189"/>
                    <a:pt x="55305" y="46432"/>
                  </a:cubicBezTo>
                  <a:cubicBezTo>
                    <a:pt x="53056" y="46675"/>
                    <a:pt x="50747" y="46675"/>
                    <a:pt x="48498" y="46432"/>
                  </a:cubicBezTo>
                  <a:cubicBezTo>
                    <a:pt x="45095" y="46007"/>
                    <a:pt x="41752" y="45399"/>
                    <a:pt x="38410" y="44548"/>
                  </a:cubicBezTo>
                  <a:cubicBezTo>
                    <a:pt x="35128" y="43758"/>
                    <a:pt x="31968" y="42603"/>
                    <a:pt x="28868" y="41205"/>
                  </a:cubicBezTo>
                  <a:cubicBezTo>
                    <a:pt x="22912" y="38410"/>
                    <a:pt x="17747" y="34338"/>
                    <a:pt x="14039" y="28443"/>
                  </a:cubicBezTo>
                  <a:cubicBezTo>
                    <a:pt x="12642" y="26194"/>
                    <a:pt x="11852" y="23581"/>
                    <a:pt x="11791" y="20907"/>
                  </a:cubicBezTo>
                  <a:cubicBezTo>
                    <a:pt x="11730" y="19509"/>
                    <a:pt x="11973" y="18172"/>
                    <a:pt x="12399" y="16835"/>
                  </a:cubicBezTo>
                  <a:cubicBezTo>
                    <a:pt x="12702" y="16045"/>
                    <a:pt x="13128" y="15255"/>
                    <a:pt x="13675" y="14586"/>
                  </a:cubicBezTo>
                  <a:cubicBezTo>
                    <a:pt x="13796" y="14465"/>
                    <a:pt x="13857" y="14343"/>
                    <a:pt x="13857" y="14161"/>
                  </a:cubicBezTo>
                  <a:cubicBezTo>
                    <a:pt x="13979" y="13857"/>
                    <a:pt x="14100" y="13614"/>
                    <a:pt x="14222" y="13310"/>
                  </a:cubicBezTo>
                  <a:cubicBezTo>
                    <a:pt x="15498" y="10697"/>
                    <a:pt x="21272" y="3464"/>
                    <a:pt x="44123" y="11001"/>
                  </a:cubicBezTo>
                  <a:close/>
                  <a:moveTo>
                    <a:pt x="63631" y="48134"/>
                  </a:moveTo>
                  <a:cubicBezTo>
                    <a:pt x="61504" y="50565"/>
                    <a:pt x="58769" y="52388"/>
                    <a:pt x="55670" y="53360"/>
                  </a:cubicBezTo>
                  <a:cubicBezTo>
                    <a:pt x="52327" y="54393"/>
                    <a:pt x="48802" y="54819"/>
                    <a:pt x="45338" y="54637"/>
                  </a:cubicBezTo>
                  <a:cubicBezTo>
                    <a:pt x="34703" y="54090"/>
                    <a:pt x="22912" y="49106"/>
                    <a:pt x="15255" y="42542"/>
                  </a:cubicBezTo>
                  <a:cubicBezTo>
                    <a:pt x="6382" y="34946"/>
                    <a:pt x="7537" y="26741"/>
                    <a:pt x="9724" y="21575"/>
                  </a:cubicBezTo>
                  <a:cubicBezTo>
                    <a:pt x="9907" y="24432"/>
                    <a:pt x="10758" y="27166"/>
                    <a:pt x="12277" y="29597"/>
                  </a:cubicBezTo>
                  <a:cubicBezTo>
                    <a:pt x="14161" y="32575"/>
                    <a:pt x="16531" y="35310"/>
                    <a:pt x="19266" y="37559"/>
                  </a:cubicBezTo>
                  <a:cubicBezTo>
                    <a:pt x="21879" y="39808"/>
                    <a:pt x="24857" y="41631"/>
                    <a:pt x="28017" y="43089"/>
                  </a:cubicBezTo>
                  <a:cubicBezTo>
                    <a:pt x="34277" y="46067"/>
                    <a:pt x="41266" y="47647"/>
                    <a:pt x="48255" y="48498"/>
                  </a:cubicBezTo>
                  <a:cubicBezTo>
                    <a:pt x="50686" y="48802"/>
                    <a:pt x="53178" y="48802"/>
                    <a:pt x="55609" y="48498"/>
                  </a:cubicBezTo>
                  <a:cubicBezTo>
                    <a:pt x="57736" y="48255"/>
                    <a:pt x="59742" y="47647"/>
                    <a:pt x="61686" y="46736"/>
                  </a:cubicBezTo>
                  <a:cubicBezTo>
                    <a:pt x="63570" y="45763"/>
                    <a:pt x="65211" y="44487"/>
                    <a:pt x="66609" y="42846"/>
                  </a:cubicBezTo>
                  <a:cubicBezTo>
                    <a:pt x="66670" y="42786"/>
                    <a:pt x="66791" y="42664"/>
                    <a:pt x="66852" y="42603"/>
                  </a:cubicBezTo>
                  <a:cubicBezTo>
                    <a:pt x="66123" y="44609"/>
                    <a:pt x="65029" y="46493"/>
                    <a:pt x="63631" y="48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21"/>
            <p:cNvSpPr/>
            <p:nvPr/>
          </p:nvSpPr>
          <p:spPr>
            <a:xfrm>
              <a:off x="6317975" y="4176913"/>
              <a:ext cx="512050" cy="302375"/>
            </a:xfrm>
            <a:custGeom>
              <a:avLst/>
              <a:gdLst/>
              <a:ahLst/>
              <a:cxnLst/>
              <a:rect l="l" t="t" r="r" b="b"/>
              <a:pathLst>
                <a:path w="20482" h="12095" extrusionOk="0">
                  <a:moveTo>
                    <a:pt x="2796" y="7840"/>
                  </a:moveTo>
                  <a:lnTo>
                    <a:pt x="2796" y="7840"/>
                  </a:lnTo>
                  <a:cubicBezTo>
                    <a:pt x="4498" y="9238"/>
                    <a:pt x="6443" y="10271"/>
                    <a:pt x="8570" y="10940"/>
                  </a:cubicBezTo>
                  <a:lnTo>
                    <a:pt x="8691" y="11001"/>
                  </a:lnTo>
                  <a:cubicBezTo>
                    <a:pt x="10879" y="11791"/>
                    <a:pt x="13249" y="12095"/>
                    <a:pt x="15620" y="11973"/>
                  </a:cubicBezTo>
                  <a:cubicBezTo>
                    <a:pt x="15863" y="11973"/>
                    <a:pt x="16045" y="11912"/>
                    <a:pt x="16288" y="11851"/>
                  </a:cubicBezTo>
                  <a:lnTo>
                    <a:pt x="16349" y="11851"/>
                  </a:lnTo>
                  <a:cubicBezTo>
                    <a:pt x="18172" y="11548"/>
                    <a:pt x="19570" y="10697"/>
                    <a:pt x="19995" y="9360"/>
                  </a:cubicBezTo>
                  <a:cubicBezTo>
                    <a:pt x="20482" y="7840"/>
                    <a:pt x="19752" y="6139"/>
                    <a:pt x="18111" y="4619"/>
                  </a:cubicBezTo>
                  <a:cubicBezTo>
                    <a:pt x="16288" y="3039"/>
                    <a:pt x="14222" y="1884"/>
                    <a:pt x="11912" y="1155"/>
                  </a:cubicBezTo>
                  <a:cubicBezTo>
                    <a:pt x="9664" y="365"/>
                    <a:pt x="7294" y="0"/>
                    <a:pt x="4863" y="183"/>
                  </a:cubicBezTo>
                  <a:cubicBezTo>
                    <a:pt x="2675" y="426"/>
                    <a:pt x="1034" y="1337"/>
                    <a:pt x="548" y="2796"/>
                  </a:cubicBezTo>
                  <a:cubicBezTo>
                    <a:pt x="1" y="4315"/>
                    <a:pt x="791" y="6017"/>
                    <a:pt x="2432" y="7536"/>
                  </a:cubicBezTo>
                  <a:cubicBezTo>
                    <a:pt x="2553" y="7658"/>
                    <a:pt x="2675" y="7719"/>
                    <a:pt x="2796" y="7840"/>
                  </a:cubicBezTo>
                  <a:close/>
                  <a:moveTo>
                    <a:pt x="9238" y="9177"/>
                  </a:moveTo>
                  <a:cubicBezTo>
                    <a:pt x="7901" y="8752"/>
                    <a:pt x="6686" y="8144"/>
                    <a:pt x="5470" y="7415"/>
                  </a:cubicBezTo>
                  <a:cubicBezTo>
                    <a:pt x="6868" y="7354"/>
                    <a:pt x="8327" y="7597"/>
                    <a:pt x="9603" y="8083"/>
                  </a:cubicBezTo>
                  <a:cubicBezTo>
                    <a:pt x="11122" y="8570"/>
                    <a:pt x="12520" y="9238"/>
                    <a:pt x="13796" y="10089"/>
                  </a:cubicBezTo>
                  <a:cubicBezTo>
                    <a:pt x="12277" y="9967"/>
                    <a:pt x="10758" y="9664"/>
                    <a:pt x="9299" y="9177"/>
                  </a:cubicBezTo>
                  <a:close/>
                  <a:moveTo>
                    <a:pt x="2371" y="3465"/>
                  </a:moveTo>
                  <a:cubicBezTo>
                    <a:pt x="2614" y="2735"/>
                    <a:pt x="3647" y="2249"/>
                    <a:pt x="5106" y="2128"/>
                  </a:cubicBezTo>
                  <a:cubicBezTo>
                    <a:pt x="7233" y="2006"/>
                    <a:pt x="9360" y="2310"/>
                    <a:pt x="11305" y="2978"/>
                  </a:cubicBezTo>
                  <a:cubicBezTo>
                    <a:pt x="13371" y="3647"/>
                    <a:pt x="15194" y="4680"/>
                    <a:pt x="16835" y="6017"/>
                  </a:cubicBezTo>
                  <a:cubicBezTo>
                    <a:pt x="17868" y="7050"/>
                    <a:pt x="18415" y="8023"/>
                    <a:pt x="18172" y="8752"/>
                  </a:cubicBezTo>
                  <a:cubicBezTo>
                    <a:pt x="18051" y="9238"/>
                    <a:pt x="17443" y="9664"/>
                    <a:pt x="16531" y="9846"/>
                  </a:cubicBezTo>
                  <a:cubicBezTo>
                    <a:pt x="15741" y="9056"/>
                    <a:pt x="13918" y="7536"/>
                    <a:pt x="10211" y="6260"/>
                  </a:cubicBezTo>
                  <a:cubicBezTo>
                    <a:pt x="6686" y="5105"/>
                    <a:pt x="4680" y="5531"/>
                    <a:pt x="3647" y="5956"/>
                  </a:cubicBezTo>
                  <a:cubicBezTo>
                    <a:pt x="2675" y="5045"/>
                    <a:pt x="2189" y="4133"/>
                    <a:pt x="2371" y="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21"/>
            <p:cNvSpPr/>
            <p:nvPr/>
          </p:nvSpPr>
          <p:spPr>
            <a:xfrm>
              <a:off x="7068550" y="4242238"/>
              <a:ext cx="150425" cy="319100"/>
            </a:xfrm>
            <a:custGeom>
              <a:avLst/>
              <a:gdLst/>
              <a:ahLst/>
              <a:cxnLst/>
              <a:rect l="l" t="t" r="r" b="b"/>
              <a:pathLst>
                <a:path w="6017" h="12764" extrusionOk="0">
                  <a:moveTo>
                    <a:pt x="3282" y="6807"/>
                  </a:moveTo>
                  <a:cubicBezTo>
                    <a:pt x="3890" y="8631"/>
                    <a:pt x="3890" y="10758"/>
                    <a:pt x="4740" y="12459"/>
                  </a:cubicBezTo>
                  <a:cubicBezTo>
                    <a:pt x="4923" y="12763"/>
                    <a:pt x="5409" y="12703"/>
                    <a:pt x="5531" y="12399"/>
                  </a:cubicBezTo>
                  <a:cubicBezTo>
                    <a:pt x="6017" y="10454"/>
                    <a:pt x="5044" y="8266"/>
                    <a:pt x="4376" y="6443"/>
                  </a:cubicBezTo>
                  <a:cubicBezTo>
                    <a:pt x="3343" y="4073"/>
                    <a:pt x="1884" y="1946"/>
                    <a:pt x="122" y="62"/>
                  </a:cubicBezTo>
                  <a:cubicBezTo>
                    <a:pt x="61" y="1"/>
                    <a:pt x="0" y="62"/>
                    <a:pt x="61" y="122"/>
                  </a:cubicBezTo>
                  <a:cubicBezTo>
                    <a:pt x="1519" y="2128"/>
                    <a:pt x="2613" y="4437"/>
                    <a:pt x="3282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21"/>
            <p:cNvSpPr/>
            <p:nvPr/>
          </p:nvSpPr>
          <p:spPr>
            <a:xfrm>
              <a:off x="6149325" y="4420013"/>
              <a:ext cx="97275" cy="69900"/>
            </a:xfrm>
            <a:custGeom>
              <a:avLst/>
              <a:gdLst/>
              <a:ahLst/>
              <a:cxnLst/>
              <a:rect l="l" t="t" r="r" b="b"/>
              <a:pathLst>
                <a:path w="3891" h="2796" extrusionOk="0">
                  <a:moveTo>
                    <a:pt x="3222" y="2614"/>
                  </a:moveTo>
                  <a:cubicBezTo>
                    <a:pt x="3586" y="2796"/>
                    <a:pt x="3890" y="2249"/>
                    <a:pt x="3526" y="2067"/>
                  </a:cubicBezTo>
                  <a:cubicBezTo>
                    <a:pt x="2918" y="1702"/>
                    <a:pt x="2310" y="1398"/>
                    <a:pt x="1763" y="1034"/>
                  </a:cubicBezTo>
                  <a:cubicBezTo>
                    <a:pt x="1338" y="669"/>
                    <a:pt x="852" y="365"/>
                    <a:pt x="305" y="61"/>
                  </a:cubicBezTo>
                  <a:cubicBezTo>
                    <a:pt x="122" y="0"/>
                    <a:pt x="1" y="243"/>
                    <a:pt x="1" y="426"/>
                  </a:cubicBezTo>
                  <a:cubicBezTo>
                    <a:pt x="365" y="1580"/>
                    <a:pt x="2189" y="2188"/>
                    <a:pt x="3222" y="2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21"/>
            <p:cNvSpPr/>
            <p:nvPr/>
          </p:nvSpPr>
          <p:spPr>
            <a:xfrm>
              <a:off x="5763425" y="4322763"/>
              <a:ext cx="66875" cy="270475"/>
            </a:xfrm>
            <a:custGeom>
              <a:avLst/>
              <a:gdLst/>
              <a:ahLst/>
              <a:cxnLst/>
              <a:rect l="l" t="t" r="r" b="b"/>
              <a:pathLst>
                <a:path w="2675" h="10819" extrusionOk="0">
                  <a:moveTo>
                    <a:pt x="972" y="244"/>
                  </a:moveTo>
                  <a:cubicBezTo>
                    <a:pt x="912" y="1"/>
                    <a:pt x="547" y="1"/>
                    <a:pt x="547" y="244"/>
                  </a:cubicBezTo>
                  <a:cubicBezTo>
                    <a:pt x="365" y="3343"/>
                    <a:pt x="0" y="8205"/>
                    <a:pt x="2309" y="10636"/>
                  </a:cubicBezTo>
                  <a:cubicBezTo>
                    <a:pt x="2431" y="10819"/>
                    <a:pt x="2674" y="10697"/>
                    <a:pt x="2674" y="10454"/>
                  </a:cubicBezTo>
                  <a:cubicBezTo>
                    <a:pt x="2431" y="8935"/>
                    <a:pt x="2127" y="7415"/>
                    <a:pt x="1702" y="5957"/>
                  </a:cubicBezTo>
                  <a:cubicBezTo>
                    <a:pt x="1337" y="4073"/>
                    <a:pt x="1094" y="2189"/>
                    <a:pt x="972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21"/>
            <p:cNvSpPr/>
            <p:nvPr/>
          </p:nvSpPr>
          <p:spPr>
            <a:xfrm>
              <a:off x="5836350" y="4628163"/>
              <a:ext cx="33450" cy="65350"/>
            </a:xfrm>
            <a:custGeom>
              <a:avLst/>
              <a:gdLst/>
              <a:ahLst/>
              <a:cxnLst/>
              <a:rect l="l" t="t" r="r" b="b"/>
              <a:pathLst>
                <a:path w="1338" h="2614" extrusionOk="0">
                  <a:moveTo>
                    <a:pt x="61" y="304"/>
                  </a:moveTo>
                  <a:cubicBezTo>
                    <a:pt x="0" y="1094"/>
                    <a:pt x="243" y="2188"/>
                    <a:pt x="1033" y="2553"/>
                  </a:cubicBezTo>
                  <a:cubicBezTo>
                    <a:pt x="1155" y="2614"/>
                    <a:pt x="1337" y="2492"/>
                    <a:pt x="1337" y="2310"/>
                  </a:cubicBezTo>
                  <a:cubicBezTo>
                    <a:pt x="1337" y="1581"/>
                    <a:pt x="669" y="973"/>
                    <a:pt x="486" y="244"/>
                  </a:cubicBezTo>
                  <a:cubicBezTo>
                    <a:pt x="426" y="0"/>
                    <a:pt x="61" y="61"/>
                    <a:pt x="61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21"/>
            <p:cNvSpPr/>
            <p:nvPr/>
          </p:nvSpPr>
          <p:spPr>
            <a:xfrm>
              <a:off x="6173650" y="4062963"/>
              <a:ext cx="88125" cy="41050"/>
            </a:xfrm>
            <a:custGeom>
              <a:avLst/>
              <a:gdLst/>
              <a:ahLst/>
              <a:cxnLst/>
              <a:rect l="l" t="t" r="r" b="b"/>
              <a:pathLst>
                <a:path w="3525" h="1642" extrusionOk="0">
                  <a:moveTo>
                    <a:pt x="426" y="730"/>
                  </a:moveTo>
                  <a:cubicBezTo>
                    <a:pt x="912" y="730"/>
                    <a:pt x="1459" y="851"/>
                    <a:pt x="1945" y="1034"/>
                  </a:cubicBezTo>
                  <a:cubicBezTo>
                    <a:pt x="2310" y="1155"/>
                    <a:pt x="2553" y="1641"/>
                    <a:pt x="2978" y="1641"/>
                  </a:cubicBezTo>
                  <a:cubicBezTo>
                    <a:pt x="3100" y="1580"/>
                    <a:pt x="3221" y="1520"/>
                    <a:pt x="3221" y="1459"/>
                  </a:cubicBezTo>
                  <a:cubicBezTo>
                    <a:pt x="3525" y="912"/>
                    <a:pt x="2856" y="426"/>
                    <a:pt x="2370" y="243"/>
                  </a:cubicBezTo>
                  <a:cubicBezTo>
                    <a:pt x="1763" y="0"/>
                    <a:pt x="972" y="0"/>
                    <a:pt x="365" y="243"/>
                  </a:cubicBezTo>
                  <a:cubicBezTo>
                    <a:pt x="0" y="304"/>
                    <a:pt x="61" y="790"/>
                    <a:pt x="426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21"/>
            <p:cNvSpPr/>
            <p:nvPr/>
          </p:nvSpPr>
          <p:spPr>
            <a:xfrm>
              <a:off x="5850025" y="4205788"/>
              <a:ext cx="164100" cy="306925"/>
            </a:xfrm>
            <a:custGeom>
              <a:avLst/>
              <a:gdLst/>
              <a:ahLst/>
              <a:cxnLst/>
              <a:rect l="l" t="t" r="r" b="b"/>
              <a:pathLst>
                <a:path w="6564" h="12277" extrusionOk="0">
                  <a:moveTo>
                    <a:pt x="61" y="61"/>
                  </a:moveTo>
                  <a:cubicBezTo>
                    <a:pt x="304" y="2613"/>
                    <a:pt x="1033" y="5166"/>
                    <a:pt x="2127" y="7475"/>
                  </a:cubicBezTo>
                  <a:cubicBezTo>
                    <a:pt x="3039" y="9177"/>
                    <a:pt x="4133" y="11304"/>
                    <a:pt x="5895" y="12155"/>
                  </a:cubicBezTo>
                  <a:cubicBezTo>
                    <a:pt x="6260" y="12277"/>
                    <a:pt x="6564" y="11973"/>
                    <a:pt x="6442" y="11608"/>
                  </a:cubicBezTo>
                  <a:cubicBezTo>
                    <a:pt x="5652" y="9906"/>
                    <a:pt x="4133" y="8509"/>
                    <a:pt x="3160" y="6868"/>
                  </a:cubicBezTo>
                  <a:cubicBezTo>
                    <a:pt x="1702" y="4801"/>
                    <a:pt x="729" y="2492"/>
                    <a:pt x="122" y="61"/>
                  </a:cubicBezTo>
                  <a:cubicBezTo>
                    <a:pt x="122" y="0"/>
                    <a:pt x="0" y="0"/>
                    <a:pt x="61" y="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21"/>
            <p:cNvSpPr/>
            <p:nvPr/>
          </p:nvSpPr>
          <p:spPr>
            <a:xfrm>
              <a:off x="6714525" y="4611438"/>
              <a:ext cx="85125" cy="41050"/>
            </a:xfrm>
            <a:custGeom>
              <a:avLst/>
              <a:gdLst/>
              <a:ahLst/>
              <a:cxnLst/>
              <a:rect l="l" t="t" r="r" b="b"/>
              <a:pathLst>
                <a:path w="3405" h="1642" extrusionOk="0">
                  <a:moveTo>
                    <a:pt x="2310" y="244"/>
                  </a:moveTo>
                  <a:cubicBezTo>
                    <a:pt x="1642" y="1"/>
                    <a:pt x="912" y="1"/>
                    <a:pt x="244" y="244"/>
                  </a:cubicBezTo>
                  <a:cubicBezTo>
                    <a:pt x="1" y="366"/>
                    <a:pt x="61" y="730"/>
                    <a:pt x="365" y="730"/>
                  </a:cubicBezTo>
                  <a:cubicBezTo>
                    <a:pt x="852" y="730"/>
                    <a:pt x="1399" y="791"/>
                    <a:pt x="1885" y="973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61" y="1520"/>
                    <a:pt x="3161" y="1399"/>
                  </a:cubicBezTo>
                  <a:cubicBezTo>
                    <a:pt x="3404" y="913"/>
                    <a:pt x="2736" y="426"/>
                    <a:pt x="23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21"/>
            <p:cNvSpPr/>
            <p:nvPr/>
          </p:nvSpPr>
          <p:spPr>
            <a:xfrm>
              <a:off x="6801125" y="4199713"/>
              <a:ext cx="86625" cy="42550"/>
            </a:xfrm>
            <a:custGeom>
              <a:avLst/>
              <a:gdLst/>
              <a:ahLst/>
              <a:cxnLst/>
              <a:rect l="l" t="t" r="r" b="b"/>
              <a:pathLst>
                <a:path w="3465" h="1702" extrusionOk="0">
                  <a:moveTo>
                    <a:pt x="365" y="790"/>
                  </a:moveTo>
                  <a:cubicBezTo>
                    <a:pt x="852" y="790"/>
                    <a:pt x="1399" y="912"/>
                    <a:pt x="1885" y="1094"/>
                  </a:cubicBezTo>
                  <a:cubicBezTo>
                    <a:pt x="2249" y="1216"/>
                    <a:pt x="2493" y="1702"/>
                    <a:pt x="2979" y="1641"/>
                  </a:cubicBezTo>
                  <a:cubicBezTo>
                    <a:pt x="3040" y="1641"/>
                    <a:pt x="3161" y="1580"/>
                    <a:pt x="3222" y="1519"/>
                  </a:cubicBezTo>
                  <a:cubicBezTo>
                    <a:pt x="3465" y="972"/>
                    <a:pt x="2796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21"/>
            <p:cNvSpPr/>
            <p:nvPr/>
          </p:nvSpPr>
          <p:spPr>
            <a:xfrm>
              <a:off x="6434975" y="39869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2"/>
                    <a:pt x="2978" y="1642"/>
                  </a:cubicBezTo>
                  <a:cubicBezTo>
                    <a:pt x="3100" y="1642"/>
                    <a:pt x="3161" y="1581"/>
                    <a:pt x="3221" y="1459"/>
                  </a:cubicBezTo>
                  <a:cubicBezTo>
                    <a:pt x="3464" y="912"/>
                    <a:pt x="2857" y="487"/>
                    <a:pt x="2370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0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21"/>
            <p:cNvSpPr/>
            <p:nvPr/>
          </p:nvSpPr>
          <p:spPr>
            <a:xfrm>
              <a:off x="6966750" y="4644863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244"/>
                  </a:moveTo>
                  <a:cubicBezTo>
                    <a:pt x="1580" y="1"/>
                    <a:pt x="851" y="1"/>
                    <a:pt x="183" y="244"/>
                  </a:cubicBezTo>
                  <a:cubicBezTo>
                    <a:pt x="0" y="366"/>
                    <a:pt x="61" y="730"/>
                    <a:pt x="304" y="730"/>
                  </a:cubicBezTo>
                  <a:cubicBezTo>
                    <a:pt x="790" y="730"/>
                    <a:pt x="1337" y="852"/>
                    <a:pt x="1823" y="1034"/>
                  </a:cubicBezTo>
                  <a:cubicBezTo>
                    <a:pt x="2249" y="1156"/>
                    <a:pt x="2431" y="1642"/>
                    <a:pt x="2917" y="1581"/>
                  </a:cubicBezTo>
                  <a:cubicBezTo>
                    <a:pt x="2978" y="1581"/>
                    <a:pt x="3100" y="1520"/>
                    <a:pt x="3160" y="1399"/>
                  </a:cubicBezTo>
                  <a:cubicBezTo>
                    <a:pt x="3404" y="913"/>
                    <a:pt x="2735" y="426"/>
                    <a:pt x="22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21"/>
            <p:cNvSpPr/>
            <p:nvPr/>
          </p:nvSpPr>
          <p:spPr>
            <a:xfrm>
              <a:off x="6986500" y="443216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43" y="304"/>
                  </a:moveTo>
                  <a:cubicBezTo>
                    <a:pt x="0" y="426"/>
                    <a:pt x="61" y="730"/>
                    <a:pt x="304" y="730"/>
                  </a:cubicBezTo>
                  <a:cubicBezTo>
                    <a:pt x="851" y="730"/>
                    <a:pt x="1337" y="851"/>
                    <a:pt x="1823" y="1034"/>
                  </a:cubicBezTo>
                  <a:cubicBezTo>
                    <a:pt x="2249" y="1155"/>
                    <a:pt x="2492" y="1641"/>
                    <a:pt x="2917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4" y="912"/>
                    <a:pt x="2796" y="426"/>
                    <a:pt x="2310" y="244"/>
                  </a:cubicBezTo>
                  <a:cubicBezTo>
                    <a:pt x="1641" y="1"/>
                    <a:pt x="912" y="1"/>
                    <a:pt x="24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21"/>
            <p:cNvSpPr/>
            <p:nvPr/>
          </p:nvSpPr>
          <p:spPr>
            <a:xfrm>
              <a:off x="6693250" y="4070563"/>
              <a:ext cx="88150" cy="42550"/>
            </a:xfrm>
            <a:custGeom>
              <a:avLst/>
              <a:gdLst/>
              <a:ahLst/>
              <a:cxnLst/>
              <a:rect l="l" t="t" r="r" b="b"/>
              <a:pathLst>
                <a:path w="3526" h="1702" extrusionOk="0">
                  <a:moveTo>
                    <a:pt x="366" y="790"/>
                  </a:moveTo>
                  <a:cubicBezTo>
                    <a:pt x="912" y="790"/>
                    <a:pt x="1399" y="912"/>
                    <a:pt x="1885" y="1094"/>
                  </a:cubicBezTo>
                  <a:cubicBezTo>
                    <a:pt x="2310" y="1216"/>
                    <a:pt x="2553" y="1702"/>
                    <a:pt x="2979" y="1641"/>
                  </a:cubicBezTo>
                  <a:cubicBezTo>
                    <a:pt x="3100" y="1641"/>
                    <a:pt x="3222" y="1580"/>
                    <a:pt x="3222" y="1459"/>
                  </a:cubicBezTo>
                  <a:cubicBezTo>
                    <a:pt x="3526" y="912"/>
                    <a:pt x="2857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851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21"/>
            <p:cNvSpPr/>
            <p:nvPr/>
          </p:nvSpPr>
          <p:spPr>
            <a:xfrm>
              <a:off x="6520050" y="4100938"/>
              <a:ext cx="86625" cy="42575"/>
            </a:xfrm>
            <a:custGeom>
              <a:avLst/>
              <a:gdLst/>
              <a:ahLst/>
              <a:cxnLst/>
              <a:rect l="l" t="t" r="r" b="b"/>
              <a:pathLst>
                <a:path w="3465" h="1703" extrusionOk="0">
                  <a:moveTo>
                    <a:pt x="365" y="791"/>
                  </a:moveTo>
                  <a:cubicBezTo>
                    <a:pt x="912" y="791"/>
                    <a:pt x="1398" y="852"/>
                    <a:pt x="1885" y="1034"/>
                  </a:cubicBezTo>
                  <a:cubicBezTo>
                    <a:pt x="2310" y="1216"/>
                    <a:pt x="2492" y="1702"/>
                    <a:pt x="2979" y="1642"/>
                  </a:cubicBezTo>
                  <a:cubicBezTo>
                    <a:pt x="3100" y="1642"/>
                    <a:pt x="3161" y="1581"/>
                    <a:pt x="3222" y="1459"/>
                  </a:cubicBezTo>
                  <a:cubicBezTo>
                    <a:pt x="3465" y="912"/>
                    <a:pt x="2796" y="487"/>
                    <a:pt x="2371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1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21"/>
            <p:cNvSpPr/>
            <p:nvPr/>
          </p:nvSpPr>
          <p:spPr>
            <a:xfrm>
              <a:off x="6234425" y="39626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1"/>
                    <a:pt x="1884" y="1033"/>
                  </a:cubicBezTo>
                  <a:cubicBezTo>
                    <a:pt x="2309" y="1155"/>
                    <a:pt x="2492" y="1641"/>
                    <a:pt x="2978" y="1641"/>
                  </a:cubicBezTo>
                  <a:cubicBezTo>
                    <a:pt x="3100" y="1641"/>
                    <a:pt x="3160" y="1580"/>
                    <a:pt x="3221" y="1459"/>
                  </a:cubicBezTo>
                  <a:cubicBezTo>
                    <a:pt x="3464" y="912"/>
                    <a:pt x="2796" y="426"/>
                    <a:pt x="2370" y="243"/>
                  </a:cubicBezTo>
                  <a:cubicBezTo>
                    <a:pt x="1702" y="0"/>
                    <a:pt x="972" y="0"/>
                    <a:pt x="304" y="243"/>
                  </a:cubicBezTo>
                  <a:cubicBezTo>
                    <a:pt x="0" y="304"/>
                    <a:pt x="61" y="79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21"/>
            <p:cNvSpPr/>
            <p:nvPr/>
          </p:nvSpPr>
          <p:spPr>
            <a:xfrm>
              <a:off x="6328625" y="41146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851" y="791"/>
                    <a:pt x="1398" y="852"/>
                    <a:pt x="1884" y="1034"/>
                  </a:cubicBezTo>
                  <a:cubicBezTo>
                    <a:pt x="2249" y="1216"/>
                    <a:pt x="2492" y="1642"/>
                    <a:pt x="2917" y="1642"/>
                  </a:cubicBezTo>
                  <a:cubicBezTo>
                    <a:pt x="3039" y="1642"/>
                    <a:pt x="3160" y="1581"/>
                    <a:pt x="3160" y="1459"/>
                  </a:cubicBezTo>
                  <a:cubicBezTo>
                    <a:pt x="3464" y="912"/>
                    <a:pt x="2796" y="426"/>
                    <a:pt x="2370" y="244"/>
                  </a:cubicBezTo>
                  <a:cubicBezTo>
                    <a:pt x="1702" y="1"/>
                    <a:pt x="912" y="1"/>
                    <a:pt x="304" y="244"/>
                  </a:cubicBezTo>
                  <a:cubicBezTo>
                    <a:pt x="0" y="36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21"/>
            <p:cNvSpPr/>
            <p:nvPr/>
          </p:nvSpPr>
          <p:spPr>
            <a:xfrm>
              <a:off x="6184275" y="42346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5"/>
                  </a:moveTo>
                  <a:cubicBezTo>
                    <a:pt x="1641" y="1"/>
                    <a:pt x="912" y="1"/>
                    <a:pt x="244" y="305"/>
                  </a:cubicBezTo>
                  <a:cubicBezTo>
                    <a:pt x="1" y="426"/>
                    <a:pt x="61" y="730"/>
                    <a:pt x="304" y="730"/>
                  </a:cubicBezTo>
                  <a:cubicBezTo>
                    <a:pt x="851" y="730"/>
                    <a:pt x="1338" y="852"/>
                    <a:pt x="1824" y="1034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00" y="1520"/>
                    <a:pt x="3161" y="1459"/>
                  </a:cubicBezTo>
                  <a:cubicBezTo>
                    <a:pt x="3404" y="912"/>
                    <a:pt x="2735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21"/>
            <p:cNvSpPr/>
            <p:nvPr/>
          </p:nvSpPr>
          <p:spPr>
            <a:xfrm>
              <a:off x="6030825" y="4129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100" y="1641"/>
                    <a:pt x="3161" y="1581"/>
                    <a:pt x="3221" y="1459"/>
                  </a:cubicBezTo>
                  <a:cubicBezTo>
                    <a:pt x="3464" y="912"/>
                    <a:pt x="2796" y="487"/>
                    <a:pt x="2371" y="304"/>
                  </a:cubicBezTo>
                  <a:cubicBezTo>
                    <a:pt x="1702" y="0"/>
                    <a:pt x="973" y="0"/>
                    <a:pt x="304" y="304"/>
                  </a:cubicBezTo>
                  <a:cubicBezTo>
                    <a:pt x="0" y="304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21"/>
            <p:cNvSpPr/>
            <p:nvPr/>
          </p:nvSpPr>
          <p:spPr>
            <a:xfrm>
              <a:off x="6041450" y="39809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852" y="730"/>
                    <a:pt x="1399" y="851"/>
                    <a:pt x="1885" y="1034"/>
                  </a:cubicBezTo>
                  <a:cubicBezTo>
                    <a:pt x="2249" y="1155"/>
                    <a:pt x="2492" y="1641"/>
                    <a:pt x="2918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5" y="912"/>
                    <a:pt x="2796" y="426"/>
                    <a:pt x="2310" y="244"/>
                  </a:cubicBezTo>
                  <a:cubicBezTo>
                    <a:pt x="1702" y="1"/>
                    <a:pt x="912" y="1"/>
                    <a:pt x="244" y="244"/>
                  </a:cubicBezTo>
                  <a:cubicBezTo>
                    <a:pt x="1" y="304"/>
                    <a:pt x="62" y="73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21"/>
            <p:cNvSpPr/>
            <p:nvPr/>
          </p:nvSpPr>
          <p:spPr>
            <a:xfrm>
              <a:off x="6287600" y="44139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0"/>
                  </a:moveTo>
                  <a:cubicBezTo>
                    <a:pt x="851" y="790"/>
                    <a:pt x="1398" y="851"/>
                    <a:pt x="1884" y="1033"/>
                  </a:cubicBezTo>
                  <a:cubicBezTo>
                    <a:pt x="2249" y="1216"/>
                    <a:pt x="2492" y="1641"/>
                    <a:pt x="2917" y="1641"/>
                  </a:cubicBezTo>
                  <a:cubicBezTo>
                    <a:pt x="3039" y="1641"/>
                    <a:pt x="3160" y="1580"/>
                    <a:pt x="3160" y="1459"/>
                  </a:cubicBezTo>
                  <a:cubicBezTo>
                    <a:pt x="3464" y="912"/>
                    <a:pt x="2796" y="486"/>
                    <a:pt x="2310" y="304"/>
                  </a:cubicBezTo>
                  <a:cubicBezTo>
                    <a:pt x="1702" y="0"/>
                    <a:pt x="912" y="0"/>
                    <a:pt x="304" y="304"/>
                  </a:cubicBezTo>
                  <a:cubicBezTo>
                    <a:pt x="0" y="365"/>
                    <a:pt x="61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21"/>
            <p:cNvSpPr/>
            <p:nvPr/>
          </p:nvSpPr>
          <p:spPr>
            <a:xfrm>
              <a:off x="6345325" y="45749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4" y="304"/>
                  </a:cubicBezTo>
                  <a:cubicBezTo>
                    <a:pt x="1" y="426"/>
                    <a:pt x="61" y="730"/>
                    <a:pt x="365" y="790"/>
                  </a:cubicBezTo>
                  <a:cubicBezTo>
                    <a:pt x="851" y="790"/>
                    <a:pt x="1398" y="851"/>
                    <a:pt x="1885" y="1033"/>
                  </a:cubicBezTo>
                  <a:cubicBezTo>
                    <a:pt x="2249" y="1216"/>
                    <a:pt x="2492" y="1641"/>
                    <a:pt x="2918" y="1641"/>
                  </a:cubicBezTo>
                  <a:cubicBezTo>
                    <a:pt x="3039" y="1641"/>
                    <a:pt x="3161" y="1580"/>
                    <a:pt x="3222" y="1459"/>
                  </a:cubicBezTo>
                  <a:cubicBezTo>
                    <a:pt x="3404" y="912"/>
                    <a:pt x="2735" y="487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21"/>
            <p:cNvSpPr/>
            <p:nvPr/>
          </p:nvSpPr>
          <p:spPr>
            <a:xfrm>
              <a:off x="6620325" y="47056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310" y="305"/>
                  </a:moveTo>
                  <a:cubicBezTo>
                    <a:pt x="1642" y="1"/>
                    <a:pt x="912" y="1"/>
                    <a:pt x="244" y="305"/>
                  </a:cubicBezTo>
                  <a:cubicBezTo>
                    <a:pt x="1" y="366"/>
                    <a:pt x="122" y="730"/>
                    <a:pt x="365" y="730"/>
                  </a:cubicBezTo>
                  <a:cubicBezTo>
                    <a:pt x="852" y="730"/>
                    <a:pt x="1399" y="852"/>
                    <a:pt x="1885" y="1034"/>
                  </a:cubicBezTo>
                  <a:cubicBezTo>
                    <a:pt x="2310" y="1156"/>
                    <a:pt x="2492" y="1642"/>
                    <a:pt x="2979" y="1642"/>
                  </a:cubicBezTo>
                  <a:cubicBezTo>
                    <a:pt x="3039" y="1581"/>
                    <a:pt x="3161" y="1520"/>
                    <a:pt x="3222" y="1460"/>
                  </a:cubicBezTo>
                  <a:cubicBezTo>
                    <a:pt x="3465" y="913"/>
                    <a:pt x="2796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21"/>
            <p:cNvSpPr/>
            <p:nvPr/>
          </p:nvSpPr>
          <p:spPr>
            <a:xfrm>
              <a:off x="6527650" y="45354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243"/>
                  </a:moveTo>
                  <a:cubicBezTo>
                    <a:pt x="1641" y="0"/>
                    <a:pt x="912" y="0"/>
                    <a:pt x="244" y="243"/>
                  </a:cubicBezTo>
                  <a:cubicBezTo>
                    <a:pt x="0" y="365"/>
                    <a:pt x="122" y="729"/>
                    <a:pt x="365" y="729"/>
                  </a:cubicBezTo>
                  <a:cubicBezTo>
                    <a:pt x="851" y="729"/>
                    <a:pt x="1398" y="790"/>
                    <a:pt x="1884" y="1033"/>
                  </a:cubicBezTo>
                  <a:cubicBezTo>
                    <a:pt x="2310" y="1155"/>
                    <a:pt x="2492" y="1641"/>
                    <a:pt x="2978" y="1580"/>
                  </a:cubicBezTo>
                  <a:cubicBezTo>
                    <a:pt x="3039" y="1580"/>
                    <a:pt x="3161" y="1520"/>
                    <a:pt x="3222" y="1398"/>
                  </a:cubicBezTo>
                  <a:cubicBezTo>
                    <a:pt x="3404" y="912"/>
                    <a:pt x="2796" y="426"/>
                    <a:pt x="2310" y="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21"/>
            <p:cNvSpPr/>
            <p:nvPr/>
          </p:nvSpPr>
          <p:spPr>
            <a:xfrm>
              <a:off x="6817850" y="4518763"/>
              <a:ext cx="85100" cy="42575"/>
            </a:xfrm>
            <a:custGeom>
              <a:avLst/>
              <a:gdLst/>
              <a:ahLst/>
              <a:cxnLst/>
              <a:rect l="l" t="t" r="r" b="b"/>
              <a:pathLst>
                <a:path w="3404" h="1703" extrusionOk="0">
                  <a:moveTo>
                    <a:pt x="2857" y="1642"/>
                  </a:moveTo>
                  <a:cubicBezTo>
                    <a:pt x="2978" y="1642"/>
                    <a:pt x="3100" y="1581"/>
                    <a:pt x="3100" y="1459"/>
                  </a:cubicBezTo>
                  <a:cubicBezTo>
                    <a:pt x="3404" y="912"/>
                    <a:pt x="2735" y="487"/>
                    <a:pt x="2249" y="305"/>
                  </a:cubicBezTo>
                  <a:cubicBezTo>
                    <a:pt x="1641" y="1"/>
                    <a:pt x="851" y="1"/>
                    <a:pt x="243" y="305"/>
                  </a:cubicBezTo>
                  <a:cubicBezTo>
                    <a:pt x="0" y="365"/>
                    <a:pt x="61" y="730"/>
                    <a:pt x="304" y="730"/>
                  </a:cubicBezTo>
                  <a:cubicBezTo>
                    <a:pt x="851" y="730"/>
                    <a:pt x="1337" y="852"/>
                    <a:pt x="1824" y="1034"/>
                  </a:cubicBezTo>
                  <a:cubicBezTo>
                    <a:pt x="2188" y="1216"/>
                    <a:pt x="2431" y="1702"/>
                    <a:pt x="2857" y="1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21"/>
            <p:cNvSpPr/>
            <p:nvPr/>
          </p:nvSpPr>
          <p:spPr>
            <a:xfrm>
              <a:off x="6845200" y="46782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305"/>
                  </a:moveTo>
                  <a:cubicBezTo>
                    <a:pt x="1580" y="1"/>
                    <a:pt x="851" y="1"/>
                    <a:pt x="183" y="305"/>
                  </a:cubicBezTo>
                  <a:cubicBezTo>
                    <a:pt x="0" y="426"/>
                    <a:pt x="61" y="730"/>
                    <a:pt x="304" y="791"/>
                  </a:cubicBezTo>
                  <a:cubicBezTo>
                    <a:pt x="790" y="791"/>
                    <a:pt x="1337" y="852"/>
                    <a:pt x="1824" y="1034"/>
                  </a:cubicBezTo>
                  <a:cubicBezTo>
                    <a:pt x="2249" y="1216"/>
                    <a:pt x="2431" y="1642"/>
                    <a:pt x="2917" y="1642"/>
                  </a:cubicBezTo>
                  <a:cubicBezTo>
                    <a:pt x="2978" y="1642"/>
                    <a:pt x="3100" y="1581"/>
                    <a:pt x="3161" y="1460"/>
                  </a:cubicBezTo>
                  <a:cubicBezTo>
                    <a:pt x="3404" y="913"/>
                    <a:pt x="2735" y="487"/>
                    <a:pt x="2249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6877100" y="4336438"/>
              <a:ext cx="88150" cy="42575"/>
            </a:xfrm>
            <a:custGeom>
              <a:avLst/>
              <a:gdLst/>
              <a:ahLst/>
              <a:cxnLst/>
              <a:rect l="l" t="t" r="r" b="b"/>
              <a:pathLst>
                <a:path w="3526" h="1703" extrusionOk="0">
                  <a:moveTo>
                    <a:pt x="426" y="791"/>
                  </a:moveTo>
                  <a:cubicBezTo>
                    <a:pt x="912" y="791"/>
                    <a:pt x="1459" y="852"/>
                    <a:pt x="1945" y="1034"/>
                  </a:cubicBezTo>
                  <a:cubicBezTo>
                    <a:pt x="2310" y="1216"/>
                    <a:pt x="2553" y="1702"/>
                    <a:pt x="2978" y="1642"/>
                  </a:cubicBezTo>
                  <a:cubicBezTo>
                    <a:pt x="3100" y="1642"/>
                    <a:pt x="3222" y="1581"/>
                    <a:pt x="3282" y="1459"/>
                  </a:cubicBezTo>
                  <a:cubicBezTo>
                    <a:pt x="3525" y="912"/>
                    <a:pt x="2857" y="487"/>
                    <a:pt x="2371" y="305"/>
                  </a:cubicBezTo>
                  <a:cubicBezTo>
                    <a:pt x="1763" y="1"/>
                    <a:pt x="973" y="1"/>
                    <a:pt x="365" y="305"/>
                  </a:cubicBezTo>
                  <a:cubicBezTo>
                    <a:pt x="1" y="305"/>
                    <a:pt x="61" y="791"/>
                    <a:pt x="426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6951550" y="4208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2"/>
                    <a:pt x="1884" y="1034"/>
                  </a:cubicBezTo>
                  <a:cubicBezTo>
                    <a:pt x="2310" y="1155"/>
                    <a:pt x="2492" y="1642"/>
                    <a:pt x="2978" y="1642"/>
                  </a:cubicBezTo>
                  <a:cubicBezTo>
                    <a:pt x="3100" y="1581"/>
                    <a:pt x="3161" y="1520"/>
                    <a:pt x="3221" y="1459"/>
                  </a:cubicBezTo>
                  <a:cubicBezTo>
                    <a:pt x="3465" y="912"/>
                    <a:pt x="2796" y="426"/>
                    <a:pt x="2371" y="244"/>
                  </a:cubicBezTo>
                  <a:cubicBezTo>
                    <a:pt x="1702" y="1"/>
                    <a:pt x="973" y="1"/>
                    <a:pt x="304" y="244"/>
                  </a:cubicBezTo>
                  <a:cubicBezTo>
                    <a:pt x="0" y="305"/>
                    <a:pt x="61" y="791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21"/>
            <p:cNvSpPr/>
            <p:nvPr/>
          </p:nvSpPr>
          <p:spPr>
            <a:xfrm>
              <a:off x="6685650" y="4157163"/>
              <a:ext cx="86650" cy="41050"/>
            </a:xfrm>
            <a:custGeom>
              <a:avLst/>
              <a:gdLst/>
              <a:ahLst/>
              <a:cxnLst/>
              <a:rect l="l" t="t" r="r" b="b"/>
              <a:pathLst>
                <a:path w="3466" h="1642" extrusionOk="0">
                  <a:moveTo>
                    <a:pt x="366" y="790"/>
                  </a:moveTo>
                  <a:cubicBezTo>
                    <a:pt x="913" y="790"/>
                    <a:pt x="1399" y="851"/>
                    <a:pt x="1885" y="1034"/>
                  </a:cubicBezTo>
                  <a:cubicBezTo>
                    <a:pt x="2310" y="1216"/>
                    <a:pt x="2493" y="1641"/>
                    <a:pt x="2979" y="1641"/>
                  </a:cubicBezTo>
                  <a:cubicBezTo>
                    <a:pt x="3100" y="1641"/>
                    <a:pt x="3161" y="1581"/>
                    <a:pt x="3222" y="1459"/>
                  </a:cubicBezTo>
                  <a:cubicBezTo>
                    <a:pt x="3465" y="912"/>
                    <a:pt x="2797" y="42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04"/>
                    <a:pt x="62" y="790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21"/>
            <p:cNvSpPr/>
            <p:nvPr/>
          </p:nvSpPr>
          <p:spPr>
            <a:xfrm>
              <a:off x="7027525" y="45628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3" y="304"/>
                  </a:cubicBezTo>
                  <a:cubicBezTo>
                    <a:pt x="0" y="426"/>
                    <a:pt x="122" y="790"/>
                    <a:pt x="365" y="790"/>
                  </a:cubicBezTo>
                  <a:cubicBezTo>
                    <a:pt x="851" y="790"/>
                    <a:pt x="1398" y="851"/>
                    <a:pt x="1884" y="1033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039" y="1641"/>
                    <a:pt x="3160" y="1580"/>
                    <a:pt x="3221" y="1459"/>
                  </a:cubicBezTo>
                  <a:cubicBezTo>
                    <a:pt x="3404" y="973"/>
                    <a:pt x="2735" y="486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70" name="Google Shape;2070;p21"/>
          <p:cNvSpPr/>
          <p:nvPr/>
        </p:nvSpPr>
        <p:spPr>
          <a:xfrm rot="4537610" flipH="1">
            <a:off x="689025" y="6074817"/>
            <a:ext cx="761283" cy="955552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1" name="Google Shape;2071;p21"/>
          <p:cNvSpPr/>
          <p:nvPr/>
        </p:nvSpPr>
        <p:spPr>
          <a:xfrm>
            <a:off x="3956967" y="6005313"/>
            <a:ext cx="872036" cy="1094569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2" name="Google Shape;2072;p21"/>
          <p:cNvSpPr/>
          <p:nvPr/>
        </p:nvSpPr>
        <p:spPr>
          <a:xfrm>
            <a:off x="-317285" y="2864817"/>
            <a:ext cx="630736" cy="674244"/>
          </a:xfrm>
          <a:custGeom>
            <a:avLst/>
            <a:gdLst/>
            <a:ahLst/>
            <a:cxnLst/>
            <a:rect l="l" t="t" r="r" b="b"/>
            <a:pathLst>
              <a:path w="48246" h="51574" extrusionOk="0">
                <a:moveTo>
                  <a:pt x="42908" y="21905"/>
                </a:moveTo>
                <a:cubicBezTo>
                  <a:pt x="44156" y="20727"/>
                  <a:pt x="48246" y="16914"/>
                  <a:pt x="47414" y="14904"/>
                </a:cubicBezTo>
                <a:cubicBezTo>
                  <a:pt x="46652" y="12963"/>
                  <a:pt x="40274" y="13102"/>
                  <a:pt x="38541" y="13171"/>
                </a:cubicBezTo>
                <a:cubicBezTo>
                  <a:pt x="36046" y="13171"/>
                  <a:pt x="33481" y="13379"/>
                  <a:pt x="30986" y="13587"/>
                </a:cubicBezTo>
                <a:cubicBezTo>
                  <a:pt x="30154" y="10606"/>
                  <a:pt x="27381" y="832"/>
                  <a:pt x="24539" y="347"/>
                </a:cubicBezTo>
                <a:cubicBezTo>
                  <a:pt x="22251" y="0"/>
                  <a:pt x="20033" y="5823"/>
                  <a:pt x="19340" y="7417"/>
                </a:cubicBezTo>
                <a:cubicBezTo>
                  <a:pt x="18508" y="9636"/>
                  <a:pt x="17746" y="11923"/>
                  <a:pt x="17122" y="14141"/>
                </a:cubicBezTo>
                <a:cubicBezTo>
                  <a:pt x="13448" y="13656"/>
                  <a:pt x="1109" y="12200"/>
                  <a:pt x="416" y="16706"/>
                </a:cubicBezTo>
                <a:cubicBezTo>
                  <a:pt x="0" y="19271"/>
                  <a:pt x="3119" y="22044"/>
                  <a:pt x="4922" y="23430"/>
                </a:cubicBezTo>
                <a:cubicBezTo>
                  <a:pt x="6655" y="24816"/>
                  <a:pt x="8526" y="25995"/>
                  <a:pt x="10467" y="27104"/>
                </a:cubicBezTo>
                <a:cubicBezTo>
                  <a:pt x="8734" y="30570"/>
                  <a:pt x="3882" y="40829"/>
                  <a:pt x="6724" y="43532"/>
                </a:cubicBezTo>
                <a:cubicBezTo>
                  <a:pt x="7001" y="43810"/>
                  <a:pt x="7279" y="43948"/>
                  <a:pt x="7556" y="44087"/>
                </a:cubicBezTo>
                <a:lnTo>
                  <a:pt x="7625" y="44087"/>
                </a:lnTo>
                <a:cubicBezTo>
                  <a:pt x="10398" y="44919"/>
                  <a:pt x="16290" y="40829"/>
                  <a:pt x="18855" y="38888"/>
                </a:cubicBezTo>
                <a:cubicBezTo>
                  <a:pt x="19756" y="42423"/>
                  <a:pt x="22182" y="51573"/>
                  <a:pt x="26064" y="51296"/>
                </a:cubicBezTo>
                <a:lnTo>
                  <a:pt x="26203" y="51296"/>
                </a:lnTo>
                <a:cubicBezTo>
                  <a:pt x="29183" y="50811"/>
                  <a:pt x="31263" y="41245"/>
                  <a:pt x="31887" y="37848"/>
                </a:cubicBezTo>
                <a:cubicBezTo>
                  <a:pt x="34798" y="39720"/>
                  <a:pt x="42770" y="44364"/>
                  <a:pt x="45057" y="41314"/>
                </a:cubicBezTo>
                <a:cubicBezTo>
                  <a:pt x="45057" y="41314"/>
                  <a:pt x="45127" y="41245"/>
                  <a:pt x="45127" y="41176"/>
                </a:cubicBezTo>
                <a:cubicBezTo>
                  <a:pt x="47206" y="37710"/>
                  <a:pt x="40482" y="29253"/>
                  <a:pt x="37917" y="26272"/>
                </a:cubicBezTo>
                <a:cubicBezTo>
                  <a:pt x="39650" y="24886"/>
                  <a:pt x="41314" y="23430"/>
                  <a:pt x="42908" y="219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73" name="Google Shape;2073;p21"/>
          <p:cNvGrpSpPr/>
          <p:nvPr/>
        </p:nvGrpSpPr>
        <p:grpSpPr>
          <a:xfrm flipH="1">
            <a:off x="828141" y="-432467"/>
            <a:ext cx="1224223" cy="1151805"/>
            <a:chOff x="-2303969" y="2568490"/>
            <a:chExt cx="996491" cy="937647"/>
          </a:xfrm>
        </p:grpSpPr>
        <p:sp>
          <p:nvSpPr>
            <p:cNvPr id="2074" name="Google Shape;2074;p21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5" name="Google Shape;2075;p21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6" name="Google Shape;2076;p21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7" name="Google Shape;2077;p21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8" name="Google Shape;2078;p21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9" name="Google Shape;2079;p21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1" name="Google Shape;2081;p21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99791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22"/>
          <p:cNvSpPr txBox="1">
            <a:spLocks noGrp="1"/>
          </p:cNvSpPr>
          <p:nvPr>
            <p:ph type="title"/>
          </p:nvPr>
        </p:nvSpPr>
        <p:spPr>
          <a:xfrm>
            <a:off x="4360905" y="2631851"/>
            <a:ext cx="615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84" name="Google Shape;2084;p22"/>
          <p:cNvSpPr txBox="1">
            <a:spLocks noGrp="1"/>
          </p:cNvSpPr>
          <p:nvPr>
            <p:ph type="title" idx="2" hasCustomPrompt="1"/>
          </p:nvPr>
        </p:nvSpPr>
        <p:spPr>
          <a:xfrm>
            <a:off x="1679913" y="2718200"/>
            <a:ext cx="2395200" cy="14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85" name="Google Shape;2085;p22"/>
          <p:cNvSpPr txBox="1">
            <a:spLocks noGrp="1"/>
          </p:cNvSpPr>
          <p:nvPr>
            <p:ph type="subTitle" idx="1"/>
          </p:nvPr>
        </p:nvSpPr>
        <p:spPr>
          <a:xfrm>
            <a:off x="4360800" y="3874951"/>
            <a:ext cx="6151200" cy="3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86" name="Google Shape;2086;p22"/>
          <p:cNvGrpSpPr/>
          <p:nvPr/>
        </p:nvGrpSpPr>
        <p:grpSpPr>
          <a:xfrm>
            <a:off x="1571901" y="5161784"/>
            <a:ext cx="1821233" cy="1809067"/>
            <a:chOff x="8290100" y="260013"/>
            <a:chExt cx="1365925" cy="1356800"/>
          </a:xfrm>
        </p:grpSpPr>
        <p:sp>
          <p:nvSpPr>
            <p:cNvPr id="2087" name="Google Shape;2087;p22"/>
            <p:cNvSpPr/>
            <p:nvPr/>
          </p:nvSpPr>
          <p:spPr>
            <a:xfrm>
              <a:off x="8290100" y="260013"/>
              <a:ext cx="1365925" cy="1356800"/>
            </a:xfrm>
            <a:custGeom>
              <a:avLst/>
              <a:gdLst/>
              <a:ahLst/>
              <a:cxnLst/>
              <a:rect l="l" t="t" r="r" b="b"/>
              <a:pathLst>
                <a:path w="54637" h="54272" extrusionOk="0">
                  <a:moveTo>
                    <a:pt x="44730" y="8144"/>
                  </a:moveTo>
                  <a:cubicBezTo>
                    <a:pt x="41266" y="4741"/>
                    <a:pt x="36951" y="2310"/>
                    <a:pt x="32150" y="1276"/>
                  </a:cubicBezTo>
                  <a:lnTo>
                    <a:pt x="31968" y="1276"/>
                  </a:lnTo>
                  <a:cubicBezTo>
                    <a:pt x="28382" y="0"/>
                    <a:pt x="24432" y="0"/>
                    <a:pt x="20846" y="1276"/>
                  </a:cubicBezTo>
                  <a:lnTo>
                    <a:pt x="21089" y="1276"/>
                  </a:lnTo>
                  <a:cubicBezTo>
                    <a:pt x="9603" y="3768"/>
                    <a:pt x="1338" y="13735"/>
                    <a:pt x="912" y="25465"/>
                  </a:cubicBezTo>
                  <a:cubicBezTo>
                    <a:pt x="487" y="37194"/>
                    <a:pt x="8083" y="47708"/>
                    <a:pt x="19387" y="50990"/>
                  </a:cubicBezTo>
                  <a:cubicBezTo>
                    <a:pt x="30631" y="54272"/>
                    <a:pt x="42725" y="49531"/>
                    <a:pt x="48681" y="39443"/>
                  </a:cubicBezTo>
                  <a:cubicBezTo>
                    <a:pt x="54636" y="29354"/>
                    <a:pt x="53056" y="16470"/>
                    <a:pt x="44730" y="8144"/>
                  </a:cubicBezTo>
                  <a:close/>
                  <a:moveTo>
                    <a:pt x="43697" y="43393"/>
                  </a:moveTo>
                  <a:cubicBezTo>
                    <a:pt x="35553" y="51476"/>
                    <a:pt x="22791" y="52752"/>
                    <a:pt x="13249" y="46310"/>
                  </a:cubicBezTo>
                  <a:cubicBezTo>
                    <a:pt x="3708" y="39929"/>
                    <a:pt x="1" y="27652"/>
                    <a:pt x="4437" y="17017"/>
                  </a:cubicBezTo>
                  <a:cubicBezTo>
                    <a:pt x="8813" y="6442"/>
                    <a:pt x="20117" y="426"/>
                    <a:pt x="31421" y="2674"/>
                  </a:cubicBezTo>
                  <a:cubicBezTo>
                    <a:pt x="42664" y="4923"/>
                    <a:pt x="50808" y="14829"/>
                    <a:pt x="50808" y="26315"/>
                  </a:cubicBezTo>
                  <a:cubicBezTo>
                    <a:pt x="50808" y="32697"/>
                    <a:pt x="48255" y="38835"/>
                    <a:pt x="43697" y="43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22"/>
            <p:cNvSpPr/>
            <p:nvPr/>
          </p:nvSpPr>
          <p:spPr>
            <a:xfrm>
              <a:off x="8552950" y="474238"/>
              <a:ext cx="793125" cy="822000"/>
            </a:xfrm>
            <a:custGeom>
              <a:avLst/>
              <a:gdLst/>
              <a:ahLst/>
              <a:cxnLst/>
              <a:rect l="l" t="t" r="r" b="b"/>
              <a:pathLst>
                <a:path w="31725" h="32880" extrusionOk="0">
                  <a:moveTo>
                    <a:pt x="9907" y="10271"/>
                  </a:moveTo>
                  <a:cubicBezTo>
                    <a:pt x="10211" y="8752"/>
                    <a:pt x="10575" y="7232"/>
                    <a:pt x="11001" y="5774"/>
                  </a:cubicBezTo>
                  <a:cubicBezTo>
                    <a:pt x="11548" y="4133"/>
                    <a:pt x="11912" y="2431"/>
                    <a:pt x="12155" y="730"/>
                  </a:cubicBezTo>
                  <a:cubicBezTo>
                    <a:pt x="12338" y="0"/>
                    <a:pt x="13432" y="0"/>
                    <a:pt x="13614" y="730"/>
                  </a:cubicBezTo>
                  <a:cubicBezTo>
                    <a:pt x="13918" y="1945"/>
                    <a:pt x="16713" y="8995"/>
                    <a:pt x="17017" y="8448"/>
                  </a:cubicBezTo>
                  <a:cubicBezTo>
                    <a:pt x="17625" y="7597"/>
                    <a:pt x="22305" y="4315"/>
                    <a:pt x="22305" y="4315"/>
                  </a:cubicBezTo>
                  <a:cubicBezTo>
                    <a:pt x="22852" y="4011"/>
                    <a:pt x="23581" y="4498"/>
                    <a:pt x="23399" y="5105"/>
                  </a:cubicBezTo>
                  <a:cubicBezTo>
                    <a:pt x="23155" y="6442"/>
                    <a:pt x="22973" y="7779"/>
                    <a:pt x="22852" y="9116"/>
                  </a:cubicBezTo>
                  <a:cubicBezTo>
                    <a:pt x="22791" y="10089"/>
                    <a:pt x="22669" y="11122"/>
                    <a:pt x="22487" y="12398"/>
                  </a:cubicBezTo>
                  <a:cubicBezTo>
                    <a:pt x="23763" y="12398"/>
                    <a:pt x="25039" y="12581"/>
                    <a:pt x="26316" y="12884"/>
                  </a:cubicBezTo>
                  <a:cubicBezTo>
                    <a:pt x="27774" y="13249"/>
                    <a:pt x="29294" y="13431"/>
                    <a:pt x="30752" y="13371"/>
                  </a:cubicBezTo>
                  <a:cubicBezTo>
                    <a:pt x="31542" y="13431"/>
                    <a:pt x="31725" y="14465"/>
                    <a:pt x="31056" y="14829"/>
                  </a:cubicBezTo>
                  <a:cubicBezTo>
                    <a:pt x="29597" y="15437"/>
                    <a:pt x="28200" y="16106"/>
                    <a:pt x="26863" y="16896"/>
                  </a:cubicBezTo>
                  <a:cubicBezTo>
                    <a:pt x="25829" y="17443"/>
                    <a:pt x="24796" y="17990"/>
                    <a:pt x="23581" y="18536"/>
                  </a:cubicBezTo>
                  <a:cubicBezTo>
                    <a:pt x="24371" y="19144"/>
                    <a:pt x="24979" y="19752"/>
                    <a:pt x="25586" y="20360"/>
                  </a:cubicBezTo>
                  <a:cubicBezTo>
                    <a:pt x="26498" y="21211"/>
                    <a:pt x="27410" y="22061"/>
                    <a:pt x="28443" y="22791"/>
                  </a:cubicBezTo>
                  <a:cubicBezTo>
                    <a:pt x="28747" y="23034"/>
                    <a:pt x="28807" y="23520"/>
                    <a:pt x="28564" y="23824"/>
                  </a:cubicBezTo>
                  <a:cubicBezTo>
                    <a:pt x="28382" y="24067"/>
                    <a:pt x="28078" y="24189"/>
                    <a:pt x="27835" y="24128"/>
                  </a:cubicBezTo>
                  <a:cubicBezTo>
                    <a:pt x="26559" y="23824"/>
                    <a:pt x="25222" y="23702"/>
                    <a:pt x="23945" y="23702"/>
                  </a:cubicBezTo>
                  <a:cubicBezTo>
                    <a:pt x="22852" y="23702"/>
                    <a:pt x="21818" y="23642"/>
                    <a:pt x="20724" y="23459"/>
                  </a:cubicBezTo>
                  <a:cubicBezTo>
                    <a:pt x="20907" y="24918"/>
                    <a:pt x="20907" y="26376"/>
                    <a:pt x="20846" y="27835"/>
                  </a:cubicBezTo>
                  <a:cubicBezTo>
                    <a:pt x="20846" y="29172"/>
                    <a:pt x="20907" y="30509"/>
                    <a:pt x="21028" y="31785"/>
                  </a:cubicBezTo>
                  <a:cubicBezTo>
                    <a:pt x="21028" y="32515"/>
                    <a:pt x="20056" y="32879"/>
                    <a:pt x="19631" y="32272"/>
                  </a:cubicBezTo>
                  <a:cubicBezTo>
                    <a:pt x="18840" y="31056"/>
                    <a:pt x="17807" y="29658"/>
                    <a:pt x="16774" y="28200"/>
                  </a:cubicBezTo>
                  <a:cubicBezTo>
                    <a:pt x="15984" y="27166"/>
                    <a:pt x="15255" y="26133"/>
                    <a:pt x="14586" y="25161"/>
                  </a:cubicBezTo>
                  <a:cubicBezTo>
                    <a:pt x="13796" y="26133"/>
                    <a:pt x="13067" y="26984"/>
                    <a:pt x="12277" y="27835"/>
                  </a:cubicBezTo>
                  <a:cubicBezTo>
                    <a:pt x="11304" y="28929"/>
                    <a:pt x="10393" y="30023"/>
                    <a:pt x="9481" y="31178"/>
                  </a:cubicBezTo>
                  <a:cubicBezTo>
                    <a:pt x="8995" y="31785"/>
                    <a:pt x="8083" y="31360"/>
                    <a:pt x="8205" y="30631"/>
                  </a:cubicBezTo>
                  <a:cubicBezTo>
                    <a:pt x="8448" y="29111"/>
                    <a:pt x="8570" y="27653"/>
                    <a:pt x="8570" y="26133"/>
                  </a:cubicBezTo>
                  <a:cubicBezTo>
                    <a:pt x="8570" y="24857"/>
                    <a:pt x="8630" y="23581"/>
                    <a:pt x="8752" y="22305"/>
                  </a:cubicBezTo>
                  <a:cubicBezTo>
                    <a:pt x="7597" y="22365"/>
                    <a:pt x="6443" y="22365"/>
                    <a:pt x="5288" y="22244"/>
                  </a:cubicBezTo>
                  <a:cubicBezTo>
                    <a:pt x="3890" y="22122"/>
                    <a:pt x="2492" y="22122"/>
                    <a:pt x="1094" y="22244"/>
                  </a:cubicBezTo>
                  <a:cubicBezTo>
                    <a:pt x="304" y="22244"/>
                    <a:pt x="0" y="21271"/>
                    <a:pt x="608" y="20846"/>
                  </a:cubicBezTo>
                  <a:cubicBezTo>
                    <a:pt x="1824" y="20056"/>
                    <a:pt x="3039" y="19205"/>
                    <a:pt x="4133" y="18354"/>
                  </a:cubicBezTo>
                  <a:cubicBezTo>
                    <a:pt x="4984" y="17686"/>
                    <a:pt x="5896" y="17017"/>
                    <a:pt x="6989" y="16288"/>
                  </a:cubicBezTo>
                  <a:cubicBezTo>
                    <a:pt x="6199" y="15498"/>
                    <a:pt x="5531" y="14647"/>
                    <a:pt x="4923" y="13796"/>
                  </a:cubicBezTo>
                  <a:cubicBezTo>
                    <a:pt x="4255" y="12641"/>
                    <a:pt x="3404" y="11669"/>
                    <a:pt x="2431" y="10818"/>
                  </a:cubicBezTo>
                  <a:cubicBezTo>
                    <a:pt x="1884" y="10332"/>
                    <a:pt x="2310" y="9481"/>
                    <a:pt x="2978" y="9542"/>
                  </a:cubicBezTo>
                  <a:cubicBezTo>
                    <a:pt x="4255" y="9724"/>
                    <a:pt x="5531" y="9907"/>
                    <a:pt x="6807" y="9967"/>
                  </a:cubicBezTo>
                  <a:cubicBezTo>
                    <a:pt x="7780" y="10028"/>
                    <a:pt x="8813" y="10089"/>
                    <a:pt x="9967" y="10271"/>
                  </a:cubicBezTo>
                  <a:close/>
                  <a:moveTo>
                    <a:pt x="12459" y="6199"/>
                  </a:moveTo>
                  <a:cubicBezTo>
                    <a:pt x="11912" y="7779"/>
                    <a:pt x="11548" y="9481"/>
                    <a:pt x="11304" y="11183"/>
                  </a:cubicBezTo>
                  <a:lnTo>
                    <a:pt x="11304" y="11244"/>
                  </a:lnTo>
                  <a:cubicBezTo>
                    <a:pt x="11183" y="11669"/>
                    <a:pt x="10818" y="11912"/>
                    <a:pt x="10454" y="11851"/>
                  </a:cubicBezTo>
                  <a:cubicBezTo>
                    <a:pt x="9177" y="11608"/>
                    <a:pt x="7901" y="11487"/>
                    <a:pt x="6625" y="11426"/>
                  </a:cubicBezTo>
                  <a:cubicBezTo>
                    <a:pt x="6078" y="11365"/>
                    <a:pt x="5531" y="11304"/>
                    <a:pt x="4923" y="11244"/>
                  </a:cubicBezTo>
                  <a:cubicBezTo>
                    <a:pt x="5349" y="11791"/>
                    <a:pt x="5713" y="12338"/>
                    <a:pt x="6139" y="12884"/>
                  </a:cubicBezTo>
                  <a:cubicBezTo>
                    <a:pt x="6807" y="13978"/>
                    <a:pt x="7658" y="14951"/>
                    <a:pt x="8630" y="15802"/>
                  </a:cubicBezTo>
                  <a:cubicBezTo>
                    <a:pt x="9056" y="16106"/>
                    <a:pt x="9056" y="16713"/>
                    <a:pt x="8630" y="17017"/>
                  </a:cubicBezTo>
                  <a:cubicBezTo>
                    <a:pt x="7415" y="17807"/>
                    <a:pt x="6199" y="18658"/>
                    <a:pt x="5045" y="19509"/>
                  </a:cubicBezTo>
                  <a:cubicBezTo>
                    <a:pt x="4619" y="19874"/>
                    <a:pt x="4133" y="20238"/>
                    <a:pt x="3586" y="20603"/>
                  </a:cubicBezTo>
                  <a:cubicBezTo>
                    <a:pt x="4194" y="20603"/>
                    <a:pt x="4802" y="20664"/>
                    <a:pt x="5409" y="20724"/>
                  </a:cubicBezTo>
                  <a:cubicBezTo>
                    <a:pt x="6746" y="20846"/>
                    <a:pt x="8205" y="20846"/>
                    <a:pt x="9542" y="20724"/>
                  </a:cubicBezTo>
                  <a:cubicBezTo>
                    <a:pt x="9664" y="20724"/>
                    <a:pt x="9724" y="20724"/>
                    <a:pt x="9785" y="20724"/>
                  </a:cubicBezTo>
                  <a:cubicBezTo>
                    <a:pt x="10211" y="20785"/>
                    <a:pt x="10454" y="21211"/>
                    <a:pt x="10393" y="21575"/>
                  </a:cubicBezTo>
                  <a:cubicBezTo>
                    <a:pt x="10150" y="23095"/>
                    <a:pt x="10028" y="24614"/>
                    <a:pt x="10028" y="26133"/>
                  </a:cubicBezTo>
                  <a:cubicBezTo>
                    <a:pt x="10028" y="26863"/>
                    <a:pt x="10028" y="27531"/>
                    <a:pt x="9967" y="28260"/>
                  </a:cubicBezTo>
                  <a:cubicBezTo>
                    <a:pt x="10393" y="27774"/>
                    <a:pt x="10818" y="27349"/>
                    <a:pt x="11244" y="26863"/>
                  </a:cubicBezTo>
                  <a:cubicBezTo>
                    <a:pt x="12216" y="25769"/>
                    <a:pt x="13188" y="24675"/>
                    <a:pt x="14039" y="23520"/>
                  </a:cubicBezTo>
                  <a:cubicBezTo>
                    <a:pt x="14100" y="23398"/>
                    <a:pt x="14161" y="23338"/>
                    <a:pt x="14222" y="23338"/>
                  </a:cubicBezTo>
                  <a:cubicBezTo>
                    <a:pt x="14525" y="23095"/>
                    <a:pt x="15012" y="23155"/>
                    <a:pt x="15255" y="23520"/>
                  </a:cubicBezTo>
                  <a:cubicBezTo>
                    <a:pt x="16045" y="24675"/>
                    <a:pt x="17017" y="26012"/>
                    <a:pt x="17990" y="27349"/>
                  </a:cubicBezTo>
                  <a:lnTo>
                    <a:pt x="19448" y="29354"/>
                  </a:lnTo>
                  <a:lnTo>
                    <a:pt x="19448" y="27835"/>
                  </a:lnTo>
                  <a:cubicBezTo>
                    <a:pt x="19509" y="26133"/>
                    <a:pt x="19387" y="24371"/>
                    <a:pt x="19205" y="22669"/>
                  </a:cubicBezTo>
                  <a:cubicBezTo>
                    <a:pt x="19144" y="22548"/>
                    <a:pt x="19144" y="22487"/>
                    <a:pt x="19205" y="22426"/>
                  </a:cubicBezTo>
                  <a:cubicBezTo>
                    <a:pt x="19266" y="22001"/>
                    <a:pt x="19691" y="21758"/>
                    <a:pt x="20056" y="21818"/>
                  </a:cubicBezTo>
                  <a:cubicBezTo>
                    <a:pt x="21332" y="22122"/>
                    <a:pt x="22669" y="22244"/>
                    <a:pt x="23945" y="22244"/>
                  </a:cubicBezTo>
                  <a:cubicBezTo>
                    <a:pt x="24432" y="22244"/>
                    <a:pt x="24979" y="22244"/>
                    <a:pt x="25465" y="22305"/>
                  </a:cubicBezTo>
                  <a:lnTo>
                    <a:pt x="24553" y="21393"/>
                  </a:lnTo>
                  <a:cubicBezTo>
                    <a:pt x="23642" y="20542"/>
                    <a:pt x="22730" y="19752"/>
                    <a:pt x="21697" y="18962"/>
                  </a:cubicBezTo>
                  <a:cubicBezTo>
                    <a:pt x="21575" y="18901"/>
                    <a:pt x="21515" y="18780"/>
                    <a:pt x="21454" y="18658"/>
                  </a:cubicBezTo>
                  <a:cubicBezTo>
                    <a:pt x="21332" y="18233"/>
                    <a:pt x="21454" y="17807"/>
                    <a:pt x="21879" y="17686"/>
                  </a:cubicBezTo>
                  <a:cubicBezTo>
                    <a:pt x="23338" y="17078"/>
                    <a:pt x="24736" y="16349"/>
                    <a:pt x="26073" y="15559"/>
                  </a:cubicBezTo>
                  <a:cubicBezTo>
                    <a:pt x="26620" y="15315"/>
                    <a:pt x="27227" y="15012"/>
                    <a:pt x="27774" y="14708"/>
                  </a:cubicBezTo>
                  <a:cubicBezTo>
                    <a:pt x="27167" y="14586"/>
                    <a:pt x="26620" y="14465"/>
                    <a:pt x="26012" y="14343"/>
                  </a:cubicBezTo>
                  <a:cubicBezTo>
                    <a:pt x="24553" y="13978"/>
                    <a:pt x="23095" y="13857"/>
                    <a:pt x="21575" y="13918"/>
                  </a:cubicBezTo>
                  <a:cubicBezTo>
                    <a:pt x="21515" y="13918"/>
                    <a:pt x="21454" y="13918"/>
                    <a:pt x="21393" y="13918"/>
                  </a:cubicBezTo>
                  <a:cubicBezTo>
                    <a:pt x="21028" y="13796"/>
                    <a:pt x="20724" y="13431"/>
                    <a:pt x="20785" y="13006"/>
                  </a:cubicBezTo>
                  <a:cubicBezTo>
                    <a:pt x="21089" y="11669"/>
                    <a:pt x="21271" y="10332"/>
                    <a:pt x="21393" y="8995"/>
                  </a:cubicBezTo>
                  <a:cubicBezTo>
                    <a:pt x="21454" y="8205"/>
                    <a:pt x="21515" y="7415"/>
                    <a:pt x="21636" y="6503"/>
                  </a:cubicBezTo>
                  <a:cubicBezTo>
                    <a:pt x="20117" y="7476"/>
                    <a:pt x="18597" y="8569"/>
                    <a:pt x="17200" y="9785"/>
                  </a:cubicBezTo>
                  <a:cubicBezTo>
                    <a:pt x="16349" y="11122"/>
                    <a:pt x="14343" y="6625"/>
                    <a:pt x="13128" y="3586"/>
                  </a:cubicBezTo>
                  <a:cubicBezTo>
                    <a:pt x="12945" y="4437"/>
                    <a:pt x="12702" y="5348"/>
                    <a:pt x="12459" y="6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22"/>
            <p:cNvSpPr/>
            <p:nvPr/>
          </p:nvSpPr>
          <p:spPr>
            <a:xfrm>
              <a:off x="9238175" y="421063"/>
              <a:ext cx="214250" cy="238550"/>
            </a:xfrm>
            <a:custGeom>
              <a:avLst/>
              <a:gdLst/>
              <a:ahLst/>
              <a:cxnLst/>
              <a:rect l="l" t="t" r="r" b="b"/>
              <a:pathLst>
                <a:path w="8570" h="9542" extrusionOk="0">
                  <a:moveTo>
                    <a:pt x="61" y="122"/>
                  </a:moveTo>
                  <a:cubicBezTo>
                    <a:pt x="2067" y="1094"/>
                    <a:pt x="3343" y="2796"/>
                    <a:pt x="4619" y="4558"/>
                  </a:cubicBezTo>
                  <a:cubicBezTo>
                    <a:pt x="5713" y="6078"/>
                    <a:pt x="6443" y="8144"/>
                    <a:pt x="7901" y="9299"/>
                  </a:cubicBezTo>
                  <a:cubicBezTo>
                    <a:pt x="8205" y="9542"/>
                    <a:pt x="8570" y="9359"/>
                    <a:pt x="8509" y="8995"/>
                  </a:cubicBezTo>
                  <a:cubicBezTo>
                    <a:pt x="8023" y="7050"/>
                    <a:pt x="6321" y="5166"/>
                    <a:pt x="5106" y="3586"/>
                  </a:cubicBezTo>
                  <a:cubicBezTo>
                    <a:pt x="3708" y="2006"/>
                    <a:pt x="2006" y="790"/>
                    <a:pt x="61" y="0"/>
                  </a:cubicBezTo>
                  <a:cubicBezTo>
                    <a:pt x="61" y="0"/>
                    <a:pt x="1" y="61"/>
                    <a:pt x="61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22"/>
            <p:cNvSpPr/>
            <p:nvPr/>
          </p:nvSpPr>
          <p:spPr>
            <a:xfrm>
              <a:off x="8437475" y="1103238"/>
              <a:ext cx="194500" cy="264400"/>
            </a:xfrm>
            <a:custGeom>
              <a:avLst/>
              <a:gdLst/>
              <a:ahLst/>
              <a:cxnLst/>
              <a:rect l="l" t="t" r="r" b="b"/>
              <a:pathLst>
                <a:path w="7780" h="10576" extrusionOk="0">
                  <a:moveTo>
                    <a:pt x="7658" y="10272"/>
                  </a:moveTo>
                  <a:cubicBezTo>
                    <a:pt x="6139" y="8631"/>
                    <a:pt x="4741" y="6868"/>
                    <a:pt x="3465" y="5045"/>
                  </a:cubicBezTo>
                  <a:cubicBezTo>
                    <a:pt x="2371" y="3465"/>
                    <a:pt x="1763" y="1642"/>
                    <a:pt x="487" y="183"/>
                  </a:cubicBezTo>
                  <a:cubicBezTo>
                    <a:pt x="304" y="1"/>
                    <a:pt x="1" y="122"/>
                    <a:pt x="1" y="366"/>
                  </a:cubicBezTo>
                  <a:cubicBezTo>
                    <a:pt x="122" y="4559"/>
                    <a:pt x="4133" y="8449"/>
                    <a:pt x="7476" y="10515"/>
                  </a:cubicBezTo>
                  <a:cubicBezTo>
                    <a:pt x="7597" y="10576"/>
                    <a:pt x="7780" y="10393"/>
                    <a:pt x="7658" y="10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22"/>
            <p:cNvSpPr/>
            <p:nvPr/>
          </p:nvSpPr>
          <p:spPr>
            <a:xfrm>
              <a:off x="8382775" y="943713"/>
              <a:ext cx="47125" cy="107900"/>
            </a:xfrm>
            <a:custGeom>
              <a:avLst/>
              <a:gdLst/>
              <a:ahLst/>
              <a:cxnLst/>
              <a:rect l="l" t="t" r="r" b="b"/>
              <a:pathLst>
                <a:path w="1885" h="4316" extrusionOk="0">
                  <a:moveTo>
                    <a:pt x="1824" y="3890"/>
                  </a:moveTo>
                  <a:cubicBezTo>
                    <a:pt x="1581" y="3282"/>
                    <a:pt x="1459" y="2614"/>
                    <a:pt x="1399" y="2006"/>
                  </a:cubicBezTo>
                  <a:cubicBezTo>
                    <a:pt x="1399" y="1398"/>
                    <a:pt x="1277" y="791"/>
                    <a:pt x="973" y="244"/>
                  </a:cubicBezTo>
                  <a:cubicBezTo>
                    <a:pt x="852" y="1"/>
                    <a:pt x="548" y="61"/>
                    <a:pt x="487" y="304"/>
                  </a:cubicBezTo>
                  <a:cubicBezTo>
                    <a:pt x="1" y="1520"/>
                    <a:pt x="730" y="3100"/>
                    <a:pt x="1338" y="4072"/>
                  </a:cubicBezTo>
                  <a:cubicBezTo>
                    <a:pt x="1520" y="4316"/>
                    <a:pt x="1885" y="4194"/>
                    <a:pt x="1824" y="3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22"/>
            <p:cNvSpPr/>
            <p:nvPr/>
          </p:nvSpPr>
          <p:spPr>
            <a:xfrm>
              <a:off x="9447850" y="700613"/>
              <a:ext cx="41050" cy="71450"/>
            </a:xfrm>
            <a:custGeom>
              <a:avLst/>
              <a:gdLst/>
              <a:ahLst/>
              <a:cxnLst/>
              <a:rect l="l" t="t" r="r" b="b"/>
              <a:pathLst>
                <a:path w="1642" h="2858" extrusionOk="0">
                  <a:moveTo>
                    <a:pt x="365" y="730"/>
                  </a:moveTo>
                  <a:cubicBezTo>
                    <a:pt x="790" y="912"/>
                    <a:pt x="730" y="912"/>
                    <a:pt x="730" y="1338"/>
                  </a:cubicBezTo>
                  <a:cubicBezTo>
                    <a:pt x="669" y="1885"/>
                    <a:pt x="912" y="2371"/>
                    <a:pt x="1277" y="2736"/>
                  </a:cubicBezTo>
                  <a:cubicBezTo>
                    <a:pt x="1398" y="2857"/>
                    <a:pt x="1641" y="2796"/>
                    <a:pt x="1641" y="2614"/>
                  </a:cubicBezTo>
                  <a:cubicBezTo>
                    <a:pt x="1520" y="2067"/>
                    <a:pt x="1459" y="1520"/>
                    <a:pt x="1459" y="973"/>
                  </a:cubicBezTo>
                  <a:cubicBezTo>
                    <a:pt x="1459" y="487"/>
                    <a:pt x="1094" y="305"/>
                    <a:pt x="730" y="122"/>
                  </a:cubicBezTo>
                  <a:cubicBezTo>
                    <a:pt x="365" y="1"/>
                    <a:pt x="0" y="548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3" name="Google Shape;2093;p22"/>
          <p:cNvGrpSpPr/>
          <p:nvPr/>
        </p:nvGrpSpPr>
        <p:grpSpPr>
          <a:xfrm>
            <a:off x="-176604" y="5633269"/>
            <a:ext cx="1528333" cy="1022972"/>
            <a:chOff x="-1777478" y="4793713"/>
            <a:chExt cx="1146250" cy="767229"/>
          </a:xfrm>
        </p:grpSpPr>
        <p:sp>
          <p:nvSpPr>
            <p:cNvPr id="2094" name="Google Shape;2094;p22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22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22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7" name="Google Shape;2097;p22"/>
          <p:cNvGrpSpPr/>
          <p:nvPr/>
        </p:nvGrpSpPr>
        <p:grpSpPr>
          <a:xfrm>
            <a:off x="1286498" y="-404313"/>
            <a:ext cx="1981129" cy="1239720"/>
            <a:chOff x="-1733149" y="3521405"/>
            <a:chExt cx="1364039" cy="853566"/>
          </a:xfrm>
        </p:grpSpPr>
        <p:sp>
          <p:nvSpPr>
            <p:cNvPr id="2098" name="Google Shape;2098;p22"/>
            <p:cNvSpPr/>
            <p:nvPr/>
          </p:nvSpPr>
          <p:spPr>
            <a:xfrm>
              <a:off x="-1733149" y="3521405"/>
              <a:ext cx="1364039" cy="853566"/>
            </a:xfrm>
            <a:custGeom>
              <a:avLst/>
              <a:gdLst/>
              <a:ahLst/>
              <a:cxnLst/>
              <a:rect l="l" t="t" r="r" b="b"/>
              <a:pathLst>
                <a:path w="43510" h="27227" extrusionOk="0">
                  <a:moveTo>
                    <a:pt x="12090" y="13431"/>
                  </a:moveTo>
                  <a:cubicBezTo>
                    <a:pt x="14138" y="9092"/>
                    <a:pt x="16478" y="6460"/>
                    <a:pt x="19427" y="4973"/>
                  </a:cubicBezTo>
                  <a:cubicBezTo>
                    <a:pt x="22303" y="3535"/>
                    <a:pt x="25740" y="3193"/>
                    <a:pt x="30054" y="3413"/>
                  </a:cubicBezTo>
                  <a:cubicBezTo>
                    <a:pt x="29884" y="2048"/>
                    <a:pt x="30225" y="1170"/>
                    <a:pt x="30761" y="683"/>
                  </a:cubicBezTo>
                  <a:cubicBezTo>
                    <a:pt x="31322" y="147"/>
                    <a:pt x="32151" y="0"/>
                    <a:pt x="32858" y="317"/>
                  </a:cubicBezTo>
                  <a:cubicBezTo>
                    <a:pt x="33564" y="585"/>
                    <a:pt x="34076" y="1243"/>
                    <a:pt x="34149" y="1999"/>
                  </a:cubicBezTo>
                  <a:cubicBezTo>
                    <a:pt x="34222" y="2657"/>
                    <a:pt x="33954" y="3437"/>
                    <a:pt x="33101" y="4217"/>
                  </a:cubicBezTo>
                  <a:cubicBezTo>
                    <a:pt x="43509" y="10652"/>
                    <a:pt x="42876" y="14040"/>
                    <a:pt x="40804" y="25521"/>
                  </a:cubicBezTo>
                  <a:lnTo>
                    <a:pt x="40755" y="25740"/>
                  </a:lnTo>
                  <a:cubicBezTo>
                    <a:pt x="40731" y="25886"/>
                    <a:pt x="40657" y="26033"/>
                    <a:pt x="40584" y="26154"/>
                  </a:cubicBezTo>
                  <a:cubicBezTo>
                    <a:pt x="39999" y="27008"/>
                    <a:pt x="38220" y="27227"/>
                    <a:pt x="35880" y="27056"/>
                  </a:cubicBezTo>
                  <a:cubicBezTo>
                    <a:pt x="33369" y="26837"/>
                    <a:pt x="30859" y="26423"/>
                    <a:pt x="28397" y="25813"/>
                  </a:cubicBezTo>
                  <a:cubicBezTo>
                    <a:pt x="24473" y="24911"/>
                    <a:pt x="20695" y="23693"/>
                    <a:pt x="19135" y="22742"/>
                  </a:cubicBezTo>
                  <a:cubicBezTo>
                    <a:pt x="17428" y="23254"/>
                    <a:pt x="7557" y="26154"/>
                    <a:pt x="6118" y="23229"/>
                  </a:cubicBezTo>
                  <a:lnTo>
                    <a:pt x="5802" y="22303"/>
                  </a:lnTo>
                  <a:cubicBezTo>
                    <a:pt x="5095" y="20280"/>
                    <a:pt x="4242" y="17843"/>
                    <a:pt x="2462" y="16551"/>
                  </a:cubicBezTo>
                  <a:cubicBezTo>
                    <a:pt x="1609" y="15966"/>
                    <a:pt x="878" y="15210"/>
                    <a:pt x="342" y="14308"/>
                  </a:cubicBezTo>
                  <a:cubicBezTo>
                    <a:pt x="171" y="13991"/>
                    <a:pt x="74" y="13675"/>
                    <a:pt x="25" y="13333"/>
                  </a:cubicBezTo>
                  <a:cubicBezTo>
                    <a:pt x="0" y="12992"/>
                    <a:pt x="98" y="12675"/>
                    <a:pt x="293" y="12407"/>
                  </a:cubicBezTo>
                  <a:cubicBezTo>
                    <a:pt x="415" y="12236"/>
                    <a:pt x="585" y="12090"/>
                    <a:pt x="756" y="11993"/>
                  </a:cubicBezTo>
                  <a:cubicBezTo>
                    <a:pt x="1317" y="11700"/>
                    <a:pt x="2340" y="11968"/>
                    <a:pt x="3803" y="12334"/>
                  </a:cubicBezTo>
                  <a:cubicBezTo>
                    <a:pt x="5826" y="12821"/>
                    <a:pt x="8751" y="13553"/>
                    <a:pt x="12090" y="13431"/>
                  </a:cubicBezTo>
                  <a:close/>
                  <a:moveTo>
                    <a:pt x="19939" y="5996"/>
                  </a:moveTo>
                  <a:cubicBezTo>
                    <a:pt x="17136" y="7386"/>
                    <a:pt x="14942" y="9945"/>
                    <a:pt x="12968" y="14211"/>
                  </a:cubicBezTo>
                  <a:cubicBezTo>
                    <a:pt x="12895" y="14406"/>
                    <a:pt x="12700" y="14528"/>
                    <a:pt x="12480" y="14552"/>
                  </a:cubicBezTo>
                  <a:cubicBezTo>
                    <a:pt x="8873" y="14723"/>
                    <a:pt x="5680" y="13943"/>
                    <a:pt x="3559" y="13406"/>
                  </a:cubicBezTo>
                  <a:cubicBezTo>
                    <a:pt x="2340" y="13114"/>
                    <a:pt x="1487" y="12919"/>
                    <a:pt x="1317" y="12992"/>
                  </a:cubicBezTo>
                  <a:cubicBezTo>
                    <a:pt x="1268" y="13016"/>
                    <a:pt x="1244" y="13041"/>
                    <a:pt x="1219" y="13065"/>
                  </a:cubicBezTo>
                  <a:cubicBezTo>
                    <a:pt x="1195" y="13114"/>
                    <a:pt x="1170" y="13187"/>
                    <a:pt x="1170" y="13260"/>
                  </a:cubicBezTo>
                  <a:cubicBezTo>
                    <a:pt x="1195" y="13431"/>
                    <a:pt x="1268" y="13626"/>
                    <a:pt x="1341" y="13772"/>
                  </a:cubicBezTo>
                  <a:cubicBezTo>
                    <a:pt x="1804" y="14503"/>
                    <a:pt x="2414" y="15161"/>
                    <a:pt x="3145" y="15625"/>
                  </a:cubicBezTo>
                  <a:cubicBezTo>
                    <a:pt x="5192" y="17136"/>
                    <a:pt x="6094" y="19768"/>
                    <a:pt x="6850" y="21938"/>
                  </a:cubicBezTo>
                  <a:lnTo>
                    <a:pt x="7142" y="22718"/>
                  </a:lnTo>
                  <a:cubicBezTo>
                    <a:pt x="8263" y="24960"/>
                    <a:pt x="18550" y="21718"/>
                    <a:pt x="19013" y="21572"/>
                  </a:cubicBezTo>
                  <a:cubicBezTo>
                    <a:pt x="19183" y="21523"/>
                    <a:pt x="19378" y="21548"/>
                    <a:pt x="19525" y="21645"/>
                  </a:cubicBezTo>
                  <a:cubicBezTo>
                    <a:pt x="20816" y="22523"/>
                    <a:pt x="24643" y="23766"/>
                    <a:pt x="28641" y="24692"/>
                  </a:cubicBezTo>
                  <a:cubicBezTo>
                    <a:pt x="31054" y="25277"/>
                    <a:pt x="33491" y="25667"/>
                    <a:pt x="35977" y="25911"/>
                  </a:cubicBezTo>
                  <a:cubicBezTo>
                    <a:pt x="37903" y="26057"/>
                    <a:pt x="39317" y="25959"/>
                    <a:pt x="39634" y="25496"/>
                  </a:cubicBezTo>
                  <a:lnTo>
                    <a:pt x="39658" y="25448"/>
                  </a:lnTo>
                  <a:lnTo>
                    <a:pt x="39682" y="25301"/>
                  </a:lnTo>
                  <a:cubicBezTo>
                    <a:pt x="41706" y="14186"/>
                    <a:pt x="42266" y="11066"/>
                    <a:pt x="31858" y="4778"/>
                  </a:cubicBezTo>
                  <a:cubicBezTo>
                    <a:pt x="31761" y="4729"/>
                    <a:pt x="31688" y="4656"/>
                    <a:pt x="31639" y="4607"/>
                  </a:cubicBezTo>
                  <a:cubicBezTo>
                    <a:pt x="31468" y="4339"/>
                    <a:pt x="31541" y="3998"/>
                    <a:pt x="31785" y="3803"/>
                  </a:cubicBezTo>
                  <a:cubicBezTo>
                    <a:pt x="32760" y="3145"/>
                    <a:pt x="33053" y="2535"/>
                    <a:pt x="33028" y="2072"/>
                  </a:cubicBezTo>
                  <a:cubicBezTo>
                    <a:pt x="32979" y="1731"/>
                    <a:pt x="32760" y="1463"/>
                    <a:pt x="32443" y="1341"/>
                  </a:cubicBezTo>
                  <a:cubicBezTo>
                    <a:pt x="32126" y="1195"/>
                    <a:pt x="31761" y="1268"/>
                    <a:pt x="31517" y="1487"/>
                  </a:cubicBezTo>
                  <a:cubicBezTo>
                    <a:pt x="31151" y="1828"/>
                    <a:pt x="30981" y="2584"/>
                    <a:pt x="31249" y="3925"/>
                  </a:cubicBezTo>
                  <a:cubicBezTo>
                    <a:pt x="31249" y="3973"/>
                    <a:pt x="31249" y="4022"/>
                    <a:pt x="31249" y="4071"/>
                  </a:cubicBezTo>
                  <a:cubicBezTo>
                    <a:pt x="31224" y="4388"/>
                    <a:pt x="30956" y="4631"/>
                    <a:pt x="30639" y="4607"/>
                  </a:cubicBezTo>
                  <a:cubicBezTo>
                    <a:pt x="26228" y="4315"/>
                    <a:pt x="22766" y="4583"/>
                    <a:pt x="19939" y="5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22"/>
            <p:cNvSpPr/>
            <p:nvPr/>
          </p:nvSpPr>
          <p:spPr>
            <a:xfrm>
              <a:off x="-1150885" y="3629907"/>
              <a:ext cx="427959" cy="602955"/>
            </a:xfrm>
            <a:custGeom>
              <a:avLst/>
              <a:gdLst/>
              <a:ahLst/>
              <a:cxnLst/>
              <a:rect l="l" t="t" r="r" b="b"/>
              <a:pathLst>
                <a:path w="13651" h="19233" extrusionOk="0">
                  <a:moveTo>
                    <a:pt x="878" y="18940"/>
                  </a:moveTo>
                  <a:cubicBezTo>
                    <a:pt x="464" y="19232"/>
                    <a:pt x="1" y="18623"/>
                    <a:pt x="415" y="18330"/>
                  </a:cubicBezTo>
                  <a:cubicBezTo>
                    <a:pt x="440" y="18306"/>
                    <a:pt x="12846" y="8946"/>
                    <a:pt x="11774" y="610"/>
                  </a:cubicBezTo>
                  <a:cubicBezTo>
                    <a:pt x="11701" y="98"/>
                    <a:pt x="12456" y="0"/>
                    <a:pt x="12505" y="512"/>
                  </a:cubicBezTo>
                  <a:cubicBezTo>
                    <a:pt x="13651" y="9312"/>
                    <a:pt x="903" y="18915"/>
                    <a:pt x="878" y="18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22"/>
            <p:cNvSpPr/>
            <p:nvPr/>
          </p:nvSpPr>
          <p:spPr>
            <a:xfrm>
              <a:off x="-1362529" y="3938611"/>
              <a:ext cx="254468" cy="298828"/>
            </a:xfrm>
            <a:custGeom>
              <a:avLst/>
              <a:gdLst/>
              <a:ahLst/>
              <a:cxnLst/>
              <a:rect l="l" t="t" r="r" b="b"/>
              <a:pathLst>
                <a:path w="8117" h="9532" extrusionOk="0">
                  <a:moveTo>
                    <a:pt x="317" y="854"/>
                  </a:moveTo>
                  <a:cubicBezTo>
                    <a:pt x="0" y="415"/>
                    <a:pt x="707" y="1"/>
                    <a:pt x="951" y="464"/>
                  </a:cubicBezTo>
                  <a:cubicBezTo>
                    <a:pt x="2803" y="3511"/>
                    <a:pt x="5070" y="6265"/>
                    <a:pt x="7727" y="8630"/>
                  </a:cubicBezTo>
                  <a:cubicBezTo>
                    <a:pt x="8117" y="8946"/>
                    <a:pt x="7629" y="9531"/>
                    <a:pt x="7239" y="9190"/>
                  </a:cubicBezTo>
                  <a:cubicBezTo>
                    <a:pt x="4534" y="6777"/>
                    <a:pt x="2194" y="3974"/>
                    <a:pt x="317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22"/>
            <p:cNvSpPr/>
            <p:nvPr/>
          </p:nvSpPr>
          <p:spPr>
            <a:xfrm>
              <a:off x="-1361024" y="3619969"/>
              <a:ext cx="644995" cy="612893"/>
            </a:xfrm>
            <a:custGeom>
              <a:avLst/>
              <a:gdLst/>
              <a:ahLst/>
              <a:cxnLst/>
              <a:rect l="l" t="t" r="r" b="b"/>
              <a:pathLst>
                <a:path w="20574" h="19550" extrusionOk="0">
                  <a:moveTo>
                    <a:pt x="1220" y="10799"/>
                  </a:moveTo>
                  <a:cubicBezTo>
                    <a:pt x="2926" y="13553"/>
                    <a:pt x="4973" y="16039"/>
                    <a:pt x="7338" y="18233"/>
                  </a:cubicBezTo>
                  <a:cubicBezTo>
                    <a:pt x="9288" y="16697"/>
                    <a:pt x="18843" y="8727"/>
                    <a:pt x="18306" y="1414"/>
                  </a:cubicBezTo>
                  <a:cubicBezTo>
                    <a:pt x="14089" y="1171"/>
                    <a:pt x="10775" y="1487"/>
                    <a:pt x="8069" y="2852"/>
                  </a:cubicBezTo>
                  <a:cubicBezTo>
                    <a:pt x="5339" y="4217"/>
                    <a:pt x="3170" y="6704"/>
                    <a:pt x="1220" y="10799"/>
                  </a:cubicBezTo>
                  <a:close/>
                  <a:moveTo>
                    <a:pt x="6948" y="19379"/>
                  </a:moveTo>
                  <a:cubicBezTo>
                    <a:pt x="4266" y="16990"/>
                    <a:pt x="1975" y="14211"/>
                    <a:pt x="123" y="11140"/>
                  </a:cubicBezTo>
                  <a:cubicBezTo>
                    <a:pt x="1" y="10969"/>
                    <a:pt x="1" y="10774"/>
                    <a:pt x="74" y="10604"/>
                  </a:cubicBezTo>
                  <a:cubicBezTo>
                    <a:pt x="2170" y="6070"/>
                    <a:pt x="4535" y="3364"/>
                    <a:pt x="7581" y="1829"/>
                  </a:cubicBezTo>
                  <a:cubicBezTo>
                    <a:pt x="10604" y="317"/>
                    <a:pt x="14236" y="1"/>
                    <a:pt x="18891" y="317"/>
                  </a:cubicBezTo>
                  <a:cubicBezTo>
                    <a:pt x="19159" y="342"/>
                    <a:pt x="19379" y="537"/>
                    <a:pt x="19403" y="805"/>
                  </a:cubicBezTo>
                  <a:cubicBezTo>
                    <a:pt x="20573" y="9702"/>
                    <a:pt x="7728" y="19379"/>
                    <a:pt x="7679" y="19379"/>
                  </a:cubicBezTo>
                  <a:cubicBezTo>
                    <a:pt x="7630" y="19427"/>
                    <a:pt x="7581" y="19452"/>
                    <a:pt x="7508" y="19476"/>
                  </a:cubicBezTo>
                  <a:cubicBezTo>
                    <a:pt x="7313" y="19549"/>
                    <a:pt x="7094" y="19525"/>
                    <a:pt x="6948" y="19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22"/>
            <p:cNvSpPr/>
            <p:nvPr/>
          </p:nvSpPr>
          <p:spPr>
            <a:xfrm>
              <a:off x="-1322025" y="3689503"/>
              <a:ext cx="363754" cy="382125"/>
            </a:xfrm>
            <a:custGeom>
              <a:avLst/>
              <a:gdLst/>
              <a:ahLst/>
              <a:cxnLst/>
              <a:rect l="l" t="t" r="r" b="b"/>
              <a:pathLst>
                <a:path w="11603" h="12189" extrusionOk="0">
                  <a:moveTo>
                    <a:pt x="5850" y="951"/>
                  </a:moveTo>
                  <a:cubicBezTo>
                    <a:pt x="4875" y="1488"/>
                    <a:pt x="3997" y="2194"/>
                    <a:pt x="3266" y="3023"/>
                  </a:cubicBezTo>
                  <a:cubicBezTo>
                    <a:pt x="2340" y="4071"/>
                    <a:pt x="1536" y="5241"/>
                    <a:pt x="853" y="6484"/>
                  </a:cubicBezTo>
                  <a:cubicBezTo>
                    <a:pt x="1804" y="7825"/>
                    <a:pt x="2925" y="9044"/>
                    <a:pt x="4217" y="10068"/>
                  </a:cubicBezTo>
                  <a:cubicBezTo>
                    <a:pt x="5216" y="10872"/>
                    <a:pt x="6142" y="11335"/>
                    <a:pt x="6581" y="11116"/>
                  </a:cubicBezTo>
                  <a:cubicBezTo>
                    <a:pt x="7386" y="10726"/>
                    <a:pt x="8824" y="9385"/>
                    <a:pt x="9799" y="8020"/>
                  </a:cubicBezTo>
                  <a:cubicBezTo>
                    <a:pt x="10189" y="7508"/>
                    <a:pt x="10481" y="6923"/>
                    <a:pt x="10701" y="6338"/>
                  </a:cubicBezTo>
                  <a:cubicBezTo>
                    <a:pt x="10847" y="5899"/>
                    <a:pt x="10847" y="5534"/>
                    <a:pt x="10676" y="5314"/>
                  </a:cubicBezTo>
                  <a:cubicBezTo>
                    <a:pt x="10579" y="5193"/>
                    <a:pt x="10457" y="5119"/>
                    <a:pt x="10311" y="5071"/>
                  </a:cubicBezTo>
                  <a:cubicBezTo>
                    <a:pt x="9165" y="4656"/>
                    <a:pt x="8117" y="3974"/>
                    <a:pt x="7312" y="3096"/>
                  </a:cubicBezTo>
                  <a:cubicBezTo>
                    <a:pt x="6727" y="2438"/>
                    <a:pt x="6240" y="1731"/>
                    <a:pt x="5850" y="951"/>
                  </a:cubicBezTo>
                  <a:close/>
                  <a:moveTo>
                    <a:pt x="2706" y="2511"/>
                  </a:moveTo>
                  <a:cubicBezTo>
                    <a:pt x="3583" y="1512"/>
                    <a:pt x="4656" y="708"/>
                    <a:pt x="5850" y="98"/>
                  </a:cubicBezTo>
                  <a:lnTo>
                    <a:pt x="5850" y="98"/>
                  </a:lnTo>
                  <a:cubicBezTo>
                    <a:pt x="6021" y="1"/>
                    <a:pt x="6240" y="74"/>
                    <a:pt x="6337" y="269"/>
                  </a:cubicBezTo>
                  <a:cubicBezTo>
                    <a:pt x="6703" y="1122"/>
                    <a:pt x="7215" y="1902"/>
                    <a:pt x="7824" y="2584"/>
                  </a:cubicBezTo>
                  <a:cubicBezTo>
                    <a:pt x="8580" y="3389"/>
                    <a:pt x="9506" y="3998"/>
                    <a:pt x="10530" y="4364"/>
                  </a:cubicBezTo>
                  <a:cubicBezTo>
                    <a:pt x="10798" y="4461"/>
                    <a:pt x="11042" y="4608"/>
                    <a:pt x="11212" y="4827"/>
                  </a:cubicBezTo>
                  <a:cubicBezTo>
                    <a:pt x="11578" y="5290"/>
                    <a:pt x="11602" y="5875"/>
                    <a:pt x="11407" y="6558"/>
                  </a:cubicBezTo>
                  <a:cubicBezTo>
                    <a:pt x="11164" y="7240"/>
                    <a:pt x="10822" y="7874"/>
                    <a:pt x="10384" y="8459"/>
                  </a:cubicBezTo>
                  <a:cubicBezTo>
                    <a:pt x="9336" y="9921"/>
                    <a:pt x="7800" y="11359"/>
                    <a:pt x="6898" y="11822"/>
                  </a:cubicBezTo>
                  <a:cubicBezTo>
                    <a:pt x="6142" y="12188"/>
                    <a:pt x="4948" y="11652"/>
                    <a:pt x="3705" y="10677"/>
                  </a:cubicBezTo>
                  <a:cubicBezTo>
                    <a:pt x="2316" y="9556"/>
                    <a:pt x="1097" y="8215"/>
                    <a:pt x="73" y="6728"/>
                  </a:cubicBezTo>
                  <a:cubicBezTo>
                    <a:pt x="0" y="6606"/>
                    <a:pt x="0" y="6460"/>
                    <a:pt x="73" y="6338"/>
                  </a:cubicBezTo>
                  <a:cubicBezTo>
                    <a:pt x="804" y="4973"/>
                    <a:pt x="1682" y="3681"/>
                    <a:pt x="2706" y="2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22"/>
            <p:cNvSpPr/>
            <p:nvPr/>
          </p:nvSpPr>
          <p:spPr>
            <a:xfrm>
              <a:off x="-607558" y="3781202"/>
              <a:ext cx="142925" cy="284313"/>
            </a:xfrm>
            <a:custGeom>
              <a:avLst/>
              <a:gdLst/>
              <a:ahLst/>
              <a:cxnLst/>
              <a:rect l="l" t="t" r="r" b="b"/>
              <a:pathLst>
                <a:path w="4559" h="9069" extrusionOk="0">
                  <a:moveTo>
                    <a:pt x="73" y="147"/>
                  </a:moveTo>
                  <a:cubicBezTo>
                    <a:pt x="1438" y="1341"/>
                    <a:pt x="2145" y="2901"/>
                    <a:pt x="2779" y="4559"/>
                  </a:cubicBezTo>
                  <a:cubicBezTo>
                    <a:pt x="3291" y="5948"/>
                    <a:pt x="3218" y="7459"/>
                    <a:pt x="3632" y="8849"/>
                  </a:cubicBezTo>
                  <a:cubicBezTo>
                    <a:pt x="3705" y="9068"/>
                    <a:pt x="4022" y="9068"/>
                    <a:pt x="4095" y="8849"/>
                  </a:cubicBezTo>
                  <a:cubicBezTo>
                    <a:pt x="4558" y="7508"/>
                    <a:pt x="3900" y="5558"/>
                    <a:pt x="3364" y="4315"/>
                  </a:cubicBezTo>
                  <a:cubicBezTo>
                    <a:pt x="2633" y="2658"/>
                    <a:pt x="1536" y="1195"/>
                    <a:pt x="147" y="49"/>
                  </a:cubicBezTo>
                  <a:cubicBezTo>
                    <a:pt x="98" y="1"/>
                    <a:pt x="0" y="98"/>
                    <a:pt x="7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22"/>
            <p:cNvSpPr/>
            <p:nvPr/>
          </p:nvSpPr>
          <p:spPr>
            <a:xfrm>
              <a:off x="-1579565" y="3963847"/>
              <a:ext cx="223933" cy="42824"/>
            </a:xfrm>
            <a:custGeom>
              <a:avLst/>
              <a:gdLst/>
              <a:ahLst/>
              <a:cxnLst/>
              <a:rect l="l" t="t" r="r" b="b"/>
              <a:pathLst>
                <a:path w="7143" h="1366" extrusionOk="0">
                  <a:moveTo>
                    <a:pt x="7021" y="780"/>
                  </a:moveTo>
                  <a:cubicBezTo>
                    <a:pt x="4729" y="902"/>
                    <a:pt x="2463" y="634"/>
                    <a:pt x="269" y="49"/>
                  </a:cubicBezTo>
                  <a:cubicBezTo>
                    <a:pt x="98" y="0"/>
                    <a:pt x="1" y="171"/>
                    <a:pt x="123" y="268"/>
                  </a:cubicBezTo>
                  <a:cubicBezTo>
                    <a:pt x="1853" y="1195"/>
                    <a:pt x="5583" y="1365"/>
                    <a:pt x="7069" y="1000"/>
                  </a:cubicBezTo>
                  <a:cubicBezTo>
                    <a:pt x="7143" y="975"/>
                    <a:pt x="7094" y="756"/>
                    <a:pt x="7021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22"/>
            <p:cNvSpPr/>
            <p:nvPr/>
          </p:nvSpPr>
          <p:spPr>
            <a:xfrm>
              <a:off x="-1276944" y="3879798"/>
              <a:ext cx="147502" cy="120760"/>
            </a:xfrm>
            <a:custGeom>
              <a:avLst/>
              <a:gdLst/>
              <a:ahLst/>
              <a:cxnLst/>
              <a:rect l="l" t="t" r="r" b="b"/>
              <a:pathLst>
                <a:path w="4705" h="3852" extrusionOk="0">
                  <a:moveTo>
                    <a:pt x="4656" y="3754"/>
                  </a:moveTo>
                  <a:cubicBezTo>
                    <a:pt x="3583" y="3510"/>
                    <a:pt x="2754" y="2876"/>
                    <a:pt x="1950" y="2169"/>
                  </a:cubicBezTo>
                  <a:cubicBezTo>
                    <a:pt x="1268" y="1560"/>
                    <a:pt x="878" y="731"/>
                    <a:pt x="268" y="98"/>
                  </a:cubicBezTo>
                  <a:cubicBezTo>
                    <a:pt x="171" y="0"/>
                    <a:pt x="0" y="98"/>
                    <a:pt x="24" y="244"/>
                  </a:cubicBezTo>
                  <a:cubicBezTo>
                    <a:pt x="171" y="1097"/>
                    <a:pt x="1073" y="1950"/>
                    <a:pt x="1706" y="2462"/>
                  </a:cubicBezTo>
                  <a:cubicBezTo>
                    <a:pt x="2559" y="3144"/>
                    <a:pt x="3559" y="3632"/>
                    <a:pt x="4631" y="3851"/>
                  </a:cubicBezTo>
                  <a:cubicBezTo>
                    <a:pt x="4680" y="3851"/>
                    <a:pt x="4704" y="3778"/>
                    <a:pt x="4656" y="3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22"/>
            <p:cNvSpPr/>
            <p:nvPr/>
          </p:nvSpPr>
          <p:spPr>
            <a:xfrm>
              <a:off x="-874253" y="4239696"/>
              <a:ext cx="377517" cy="82576"/>
            </a:xfrm>
            <a:custGeom>
              <a:avLst/>
              <a:gdLst/>
              <a:ahLst/>
              <a:cxnLst/>
              <a:rect l="l" t="t" r="r" b="b"/>
              <a:pathLst>
                <a:path w="12042" h="2634" extrusionOk="0">
                  <a:moveTo>
                    <a:pt x="220" y="25"/>
                  </a:moveTo>
                  <a:cubicBezTo>
                    <a:pt x="6582" y="2438"/>
                    <a:pt x="10262" y="1366"/>
                    <a:pt x="11895" y="1536"/>
                  </a:cubicBezTo>
                  <a:cubicBezTo>
                    <a:pt x="12042" y="1585"/>
                    <a:pt x="12042" y="2072"/>
                    <a:pt x="11895" y="2121"/>
                  </a:cubicBezTo>
                  <a:cubicBezTo>
                    <a:pt x="10214" y="2633"/>
                    <a:pt x="3681" y="2292"/>
                    <a:pt x="25" y="244"/>
                  </a:cubicBezTo>
                  <a:cubicBezTo>
                    <a:pt x="1" y="196"/>
                    <a:pt x="171" y="1"/>
                    <a:pt x="2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07" name="Google Shape;2107;p22"/>
          <p:cNvGrpSpPr/>
          <p:nvPr/>
        </p:nvGrpSpPr>
        <p:grpSpPr>
          <a:xfrm>
            <a:off x="-560843" y="1609334"/>
            <a:ext cx="1279749" cy="1347005"/>
            <a:chOff x="-3023044" y="4068525"/>
            <a:chExt cx="959812" cy="1010254"/>
          </a:xfrm>
        </p:grpSpPr>
        <p:sp>
          <p:nvSpPr>
            <p:cNvPr id="2108" name="Google Shape;2108;p22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22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22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22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22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22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22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22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22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22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22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22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22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22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22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22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22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22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22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22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22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9" name="Google Shape;2129;p22"/>
          <p:cNvGrpSpPr/>
          <p:nvPr/>
        </p:nvGrpSpPr>
        <p:grpSpPr>
          <a:xfrm>
            <a:off x="3528438" y="121625"/>
            <a:ext cx="1907317" cy="1568929"/>
            <a:chOff x="-71128" y="1367252"/>
            <a:chExt cx="1537498" cy="1264722"/>
          </a:xfrm>
        </p:grpSpPr>
        <p:sp>
          <p:nvSpPr>
            <p:cNvPr id="2130" name="Google Shape;2130;p22"/>
            <p:cNvSpPr/>
            <p:nvPr/>
          </p:nvSpPr>
          <p:spPr>
            <a:xfrm>
              <a:off x="526434" y="1523908"/>
              <a:ext cx="425670" cy="265190"/>
            </a:xfrm>
            <a:custGeom>
              <a:avLst/>
              <a:gdLst/>
              <a:ahLst/>
              <a:cxnLst/>
              <a:rect l="l" t="t" r="r" b="b"/>
              <a:pathLst>
                <a:path w="13578" h="8459" extrusionOk="0">
                  <a:moveTo>
                    <a:pt x="1000" y="2584"/>
                  </a:moveTo>
                  <a:cubicBezTo>
                    <a:pt x="1000" y="2584"/>
                    <a:pt x="1292" y="7094"/>
                    <a:pt x="2145" y="7508"/>
                  </a:cubicBezTo>
                  <a:lnTo>
                    <a:pt x="2145" y="7508"/>
                  </a:lnTo>
                  <a:cubicBezTo>
                    <a:pt x="2194" y="7532"/>
                    <a:pt x="2267" y="7557"/>
                    <a:pt x="2340" y="7581"/>
                  </a:cubicBezTo>
                  <a:cubicBezTo>
                    <a:pt x="2901" y="7703"/>
                    <a:pt x="3900" y="7606"/>
                    <a:pt x="4778" y="7411"/>
                  </a:cubicBezTo>
                  <a:cubicBezTo>
                    <a:pt x="5290" y="7337"/>
                    <a:pt x="5802" y="7216"/>
                    <a:pt x="6289" y="7045"/>
                  </a:cubicBezTo>
                  <a:cubicBezTo>
                    <a:pt x="6362" y="6874"/>
                    <a:pt x="6582" y="6777"/>
                    <a:pt x="6777" y="6850"/>
                  </a:cubicBezTo>
                  <a:cubicBezTo>
                    <a:pt x="6801" y="6850"/>
                    <a:pt x="6850" y="6874"/>
                    <a:pt x="6898" y="6923"/>
                  </a:cubicBezTo>
                  <a:cubicBezTo>
                    <a:pt x="7093" y="7021"/>
                    <a:pt x="7288" y="7069"/>
                    <a:pt x="7508" y="7069"/>
                  </a:cubicBezTo>
                  <a:cubicBezTo>
                    <a:pt x="8532" y="7142"/>
                    <a:pt x="9555" y="7094"/>
                    <a:pt x="10555" y="6947"/>
                  </a:cubicBezTo>
                  <a:cubicBezTo>
                    <a:pt x="11603" y="6801"/>
                    <a:pt x="12480" y="6557"/>
                    <a:pt x="12700" y="6314"/>
                  </a:cubicBezTo>
                  <a:cubicBezTo>
                    <a:pt x="12773" y="5534"/>
                    <a:pt x="12578" y="2341"/>
                    <a:pt x="12529" y="1292"/>
                  </a:cubicBezTo>
                  <a:cubicBezTo>
                    <a:pt x="10555" y="1219"/>
                    <a:pt x="780" y="1000"/>
                    <a:pt x="1000" y="2560"/>
                  </a:cubicBezTo>
                  <a:lnTo>
                    <a:pt x="1000" y="2584"/>
                  </a:lnTo>
                  <a:close/>
                  <a:moveTo>
                    <a:pt x="1804" y="8191"/>
                  </a:moveTo>
                  <a:cubicBezTo>
                    <a:pt x="561" y="7581"/>
                    <a:pt x="269" y="2633"/>
                    <a:pt x="269" y="2633"/>
                  </a:cubicBezTo>
                  <a:cubicBezTo>
                    <a:pt x="0" y="1"/>
                    <a:pt x="12870" y="537"/>
                    <a:pt x="12895" y="537"/>
                  </a:cubicBezTo>
                  <a:cubicBezTo>
                    <a:pt x="13090" y="537"/>
                    <a:pt x="13260" y="707"/>
                    <a:pt x="13260" y="902"/>
                  </a:cubicBezTo>
                  <a:cubicBezTo>
                    <a:pt x="13260" y="902"/>
                    <a:pt x="13577" y="5485"/>
                    <a:pt x="13455" y="6436"/>
                  </a:cubicBezTo>
                  <a:cubicBezTo>
                    <a:pt x="13431" y="6557"/>
                    <a:pt x="13382" y="6679"/>
                    <a:pt x="13309" y="6801"/>
                  </a:cubicBezTo>
                  <a:lnTo>
                    <a:pt x="13285" y="6801"/>
                  </a:lnTo>
                  <a:cubicBezTo>
                    <a:pt x="12919" y="7216"/>
                    <a:pt x="11871" y="7508"/>
                    <a:pt x="10677" y="7703"/>
                  </a:cubicBezTo>
                  <a:cubicBezTo>
                    <a:pt x="9604" y="7874"/>
                    <a:pt x="8507" y="7898"/>
                    <a:pt x="7435" y="7825"/>
                  </a:cubicBezTo>
                  <a:cubicBezTo>
                    <a:pt x="7167" y="7801"/>
                    <a:pt x="6898" y="7727"/>
                    <a:pt x="6655" y="7630"/>
                  </a:cubicBezTo>
                  <a:cubicBezTo>
                    <a:pt x="6094" y="7874"/>
                    <a:pt x="5533" y="8069"/>
                    <a:pt x="4948" y="8166"/>
                  </a:cubicBezTo>
                  <a:cubicBezTo>
                    <a:pt x="3973" y="8361"/>
                    <a:pt x="2852" y="8459"/>
                    <a:pt x="2170" y="8312"/>
                  </a:cubicBezTo>
                  <a:cubicBezTo>
                    <a:pt x="2048" y="8288"/>
                    <a:pt x="1926" y="8239"/>
                    <a:pt x="1829" y="8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22"/>
            <p:cNvSpPr/>
            <p:nvPr/>
          </p:nvSpPr>
          <p:spPr>
            <a:xfrm>
              <a:off x="310934" y="1767686"/>
              <a:ext cx="844412" cy="864288"/>
            </a:xfrm>
            <a:custGeom>
              <a:avLst/>
              <a:gdLst/>
              <a:ahLst/>
              <a:cxnLst/>
              <a:rect l="l" t="t" r="r" b="b"/>
              <a:pathLst>
                <a:path w="26935" h="27569" extrusionOk="0">
                  <a:moveTo>
                    <a:pt x="13626" y="4729"/>
                  </a:moveTo>
                  <a:cubicBezTo>
                    <a:pt x="13236" y="4461"/>
                    <a:pt x="7874" y="878"/>
                    <a:pt x="4388" y="5996"/>
                  </a:cubicBezTo>
                  <a:cubicBezTo>
                    <a:pt x="3121" y="7898"/>
                    <a:pt x="2121" y="10530"/>
                    <a:pt x="1609" y="13260"/>
                  </a:cubicBezTo>
                  <a:cubicBezTo>
                    <a:pt x="1171" y="15405"/>
                    <a:pt x="1122" y="17599"/>
                    <a:pt x="1488" y="19768"/>
                  </a:cubicBezTo>
                  <a:cubicBezTo>
                    <a:pt x="1829" y="21645"/>
                    <a:pt x="2584" y="23205"/>
                    <a:pt x="3876" y="24082"/>
                  </a:cubicBezTo>
                  <a:cubicBezTo>
                    <a:pt x="4388" y="24424"/>
                    <a:pt x="4973" y="24643"/>
                    <a:pt x="5558" y="24765"/>
                  </a:cubicBezTo>
                  <a:lnTo>
                    <a:pt x="5558" y="24765"/>
                  </a:lnTo>
                  <a:cubicBezTo>
                    <a:pt x="12578" y="26252"/>
                    <a:pt x="14162" y="21450"/>
                    <a:pt x="15747" y="16697"/>
                  </a:cubicBezTo>
                  <a:cubicBezTo>
                    <a:pt x="16405" y="14771"/>
                    <a:pt x="17039" y="12870"/>
                    <a:pt x="17989" y="11310"/>
                  </a:cubicBezTo>
                  <a:cubicBezTo>
                    <a:pt x="18891" y="9945"/>
                    <a:pt x="20207" y="8897"/>
                    <a:pt x="21719" y="8361"/>
                  </a:cubicBezTo>
                  <a:cubicBezTo>
                    <a:pt x="23815" y="7581"/>
                    <a:pt x="26715" y="8141"/>
                    <a:pt x="23108" y="4144"/>
                  </a:cubicBezTo>
                  <a:cubicBezTo>
                    <a:pt x="22499" y="3437"/>
                    <a:pt x="21743" y="2876"/>
                    <a:pt x="20890" y="2535"/>
                  </a:cubicBezTo>
                  <a:cubicBezTo>
                    <a:pt x="19964" y="2170"/>
                    <a:pt x="18964" y="2145"/>
                    <a:pt x="18014" y="2438"/>
                  </a:cubicBezTo>
                  <a:cubicBezTo>
                    <a:pt x="16917" y="2754"/>
                    <a:pt x="15698" y="3461"/>
                    <a:pt x="14333" y="4704"/>
                  </a:cubicBezTo>
                  <a:cubicBezTo>
                    <a:pt x="14138" y="4875"/>
                    <a:pt x="13821" y="4899"/>
                    <a:pt x="13602" y="4729"/>
                  </a:cubicBezTo>
                  <a:close/>
                  <a:moveTo>
                    <a:pt x="3462" y="5363"/>
                  </a:moveTo>
                  <a:cubicBezTo>
                    <a:pt x="7118" y="0"/>
                    <a:pt x="12456" y="2681"/>
                    <a:pt x="13919" y="3583"/>
                  </a:cubicBezTo>
                  <a:cubicBezTo>
                    <a:pt x="15284" y="2389"/>
                    <a:pt x="16551" y="1682"/>
                    <a:pt x="17697" y="1365"/>
                  </a:cubicBezTo>
                  <a:cubicBezTo>
                    <a:pt x="18867" y="1000"/>
                    <a:pt x="20134" y="1024"/>
                    <a:pt x="21304" y="1463"/>
                  </a:cubicBezTo>
                  <a:cubicBezTo>
                    <a:pt x="22304" y="1877"/>
                    <a:pt x="23230" y="2535"/>
                    <a:pt x="23961" y="3364"/>
                  </a:cubicBezTo>
                  <a:cubicBezTo>
                    <a:pt x="25229" y="4875"/>
                    <a:pt x="26179" y="6630"/>
                    <a:pt x="26764" y="8531"/>
                  </a:cubicBezTo>
                  <a:cubicBezTo>
                    <a:pt x="26935" y="8970"/>
                    <a:pt x="26496" y="9433"/>
                    <a:pt x="26033" y="9263"/>
                  </a:cubicBezTo>
                  <a:cubicBezTo>
                    <a:pt x="24936" y="8848"/>
                    <a:pt x="23498" y="8921"/>
                    <a:pt x="22133" y="9433"/>
                  </a:cubicBezTo>
                  <a:cubicBezTo>
                    <a:pt x="20841" y="9896"/>
                    <a:pt x="19744" y="10749"/>
                    <a:pt x="18989" y="11919"/>
                  </a:cubicBezTo>
                  <a:cubicBezTo>
                    <a:pt x="18087" y="13358"/>
                    <a:pt x="17477" y="15210"/>
                    <a:pt x="16868" y="17062"/>
                  </a:cubicBezTo>
                  <a:cubicBezTo>
                    <a:pt x="15113" y="22279"/>
                    <a:pt x="13358" y="27568"/>
                    <a:pt x="5363" y="25862"/>
                  </a:cubicBezTo>
                  <a:cubicBezTo>
                    <a:pt x="4608" y="25740"/>
                    <a:pt x="3876" y="25447"/>
                    <a:pt x="3243" y="25009"/>
                  </a:cubicBezTo>
                  <a:cubicBezTo>
                    <a:pt x="1707" y="23961"/>
                    <a:pt x="781" y="22132"/>
                    <a:pt x="366" y="19963"/>
                  </a:cubicBezTo>
                  <a:cubicBezTo>
                    <a:pt x="1" y="17672"/>
                    <a:pt x="49" y="15332"/>
                    <a:pt x="513" y="13065"/>
                  </a:cubicBezTo>
                  <a:cubicBezTo>
                    <a:pt x="1024" y="10189"/>
                    <a:pt x="2097" y="7386"/>
                    <a:pt x="3462" y="5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22"/>
            <p:cNvSpPr/>
            <p:nvPr/>
          </p:nvSpPr>
          <p:spPr>
            <a:xfrm>
              <a:off x="-71128" y="1381015"/>
              <a:ext cx="1519158" cy="772589"/>
            </a:xfrm>
            <a:custGeom>
              <a:avLst/>
              <a:gdLst/>
              <a:ahLst/>
              <a:cxnLst/>
              <a:rect l="l" t="t" r="r" b="b"/>
              <a:pathLst>
                <a:path w="48458" h="24644" extrusionOk="0">
                  <a:moveTo>
                    <a:pt x="14625" y="21328"/>
                  </a:moveTo>
                  <a:cubicBezTo>
                    <a:pt x="6825" y="21816"/>
                    <a:pt x="14089" y="5290"/>
                    <a:pt x="25594" y="8970"/>
                  </a:cubicBezTo>
                  <a:cubicBezTo>
                    <a:pt x="29762" y="6045"/>
                    <a:pt x="41121" y="8312"/>
                    <a:pt x="44435" y="16332"/>
                  </a:cubicBezTo>
                  <a:cubicBezTo>
                    <a:pt x="45874" y="19622"/>
                    <a:pt x="38439" y="21060"/>
                    <a:pt x="38439" y="21060"/>
                  </a:cubicBezTo>
                  <a:cubicBezTo>
                    <a:pt x="38439" y="21060"/>
                    <a:pt x="48457" y="21402"/>
                    <a:pt x="48165" y="16088"/>
                  </a:cubicBezTo>
                  <a:cubicBezTo>
                    <a:pt x="47507" y="10067"/>
                    <a:pt x="36782" y="1"/>
                    <a:pt x="32541" y="293"/>
                  </a:cubicBezTo>
                  <a:cubicBezTo>
                    <a:pt x="28275" y="610"/>
                    <a:pt x="24863" y="3754"/>
                    <a:pt x="24863" y="3754"/>
                  </a:cubicBezTo>
                  <a:cubicBezTo>
                    <a:pt x="24863" y="3754"/>
                    <a:pt x="19330" y="1755"/>
                    <a:pt x="16575" y="2779"/>
                  </a:cubicBezTo>
                  <a:cubicBezTo>
                    <a:pt x="13796" y="3779"/>
                    <a:pt x="0" y="24643"/>
                    <a:pt x="14625" y="213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22"/>
            <p:cNvSpPr/>
            <p:nvPr/>
          </p:nvSpPr>
          <p:spPr>
            <a:xfrm>
              <a:off x="161927" y="1367252"/>
              <a:ext cx="1304442" cy="720642"/>
            </a:xfrm>
            <a:custGeom>
              <a:avLst/>
              <a:gdLst/>
              <a:ahLst/>
              <a:cxnLst/>
              <a:rect l="l" t="t" r="r" b="b"/>
              <a:pathLst>
                <a:path w="41609" h="22987" extrusionOk="0">
                  <a:moveTo>
                    <a:pt x="4754" y="20110"/>
                  </a:moveTo>
                  <a:cubicBezTo>
                    <a:pt x="5119" y="20841"/>
                    <a:pt x="5899" y="21280"/>
                    <a:pt x="7167" y="21182"/>
                  </a:cubicBezTo>
                  <a:cubicBezTo>
                    <a:pt x="7435" y="21182"/>
                    <a:pt x="7240" y="21353"/>
                    <a:pt x="7313" y="21621"/>
                  </a:cubicBezTo>
                  <a:cubicBezTo>
                    <a:pt x="7362" y="21914"/>
                    <a:pt x="7459" y="22231"/>
                    <a:pt x="7142" y="22304"/>
                  </a:cubicBezTo>
                  <a:cubicBezTo>
                    <a:pt x="4169" y="22986"/>
                    <a:pt x="2438" y="22694"/>
                    <a:pt x="1293" y="21767"/>
                  </a:cubicBezTo>
                  <a:cubicBezTo>
                    <a:pt x="391" y="21012"/>
                    <a:pt x="1" y="19891"/>
                    <a:pt x="25" y="18526"/>
                  </a:cubicBezTo>
                  <a:cubicBezTo>
                    <a:pt x="98" y="17087"/>
                    <a:pt x="415" y="15649"/>
                    <a:pt x="951" y="14333"/>
                  </a:cubicBezTo>
                  <a:cubicBezTo>
                    <a:pt x="2901" y="9166"/>
                    <a:pt x="7435" y="3243"/>
                    <a:pt x="8946" y="2682"/>
                  </a:cubicBezTo>
                  <a:cubicBezTo>
                    <a:pt x="11481" y="1756"/>
                    <a:pt x="16064" y="3145"/>
                    <a:pt x="17307" y="3559"/>
                  </a:cubicBezTo>
                  <a:cubicBezTo>
                    <a:pt x="18209" y="2804"/>
                    <a:pt x="21304" y="440"/>
                    <a:pt x="25058" y="171"/>
                  </a:cubicBezTo>
                  <a:cubicBezTo>
                    <a:pt x="27422" y="1"/>
                    <a:pt x="31566" y="2731"/>
                    <a:pt x="35051" y="6241"/>
                  </a:cubicBezTo>
                  <a:cubicBezTo>
                    <a:pt x="38245" y="9483"/>
                    <a:pt x="40975" y="13456"/>
                    <a:pt x="41291" y="16478"/>
                  </a:cubicBezTo>
                  <a:lnTo>
                    <a:pt x="41291" y="16502"/>
                  </a:lnTo>
                  <a:cubicBezTo>
                    <a:pt x="41608" y="22206"/>
                    <a:pt x="31810" y="22084"/>
                    <a:pt x="31030" y="22060"/>
                  </a:cubicBezTo>
                  <a:cubicBezTo>
                    <a:pt x="30323" y="22109"/>
                    <a:pt x="30201" y="21085"/>
                    <a:pt x="30883" y="20939"/>
                  </a:cubicBezTo>
                  <a:cubicBezTo>
                    <a:pt x="30908" y="20939"/>
                    <a:pt x="37635" y="19647"/>
                    <a:pt x="36490" y="17014"/>
                  </a:cubicBezTo>
                  <a:lnTo>
                    <a:pt x="36490" y="17014"/>
                  </a:lnTo>
                  <a:cubicBezTo>
                    <a:pt x="36173" y="16234"/>
                    <a:pt x="35758" y="15503"/>
                    <a:pt x="35295" y="14821"/>
                  </a:cubicBezTo>
                  <a:cubicBezTo>
                    <a:pt x="33394" y="12115"/>
                    <a:pt x="30445" y="10360"/>
                    <a:pt x="27447" y="9458"/>
                  </a:cubicBezTo>
                  <a:cubicBezTo>
                    <a:pt x="24473" y="8556"/>
                    <a:pt x="21475" y="8532"/>
                    <a:pt x="19452" y="9385"/>
                  </a:cubicBezTo>
                  <a:cubicBezTo>
                    <a:pt x="19110" y="9507"/>
                    <a:pt x="18794" y="9678"/>
                    <a:pt x="18501" y="9897"/>
                  </a:cubicBezTo>
                  <a:cubicBezTo>
                    <a:pt x="18355" y="9994"/>
                    <a:pt x="18160" y="10019"/>
                    <a:pt x="17989" y="9970"/>
                  </a:cubicBezTo>
                  <a:cubicBezTo>
                    <a:pt x="13187" y="8434"/>
                    <a:pt x="9166" y="10604"/>
                    <a:pt x="6801" y="13504"/>
                  </a:cubicBezTo>
                  <a:cubicBezTo>
                    <a:pt x="5875" y="14577"/>
                    <a:pt x="5192" y="15844"/>
                    <a:pt x="4778" y="17209"/>
                  </a:cubicBezTo>
                  <a:cubicBezTo>
                    <a:pt x="4437" y="18331"/>
                    <a:pt x="4412" y="19379"/>
                    <a:pt x="4754" y="20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22"/>
            <p:cNvSpPr/>
            <p:nvPr/>
          </p:nvSpPr>
          <p:spPr>
            <a:xfrm>
              <a:off x="414107" y="2071812"/>
              <a:ext cx="319425" cy="318673"/>
            </a:xfrm>
            <a:custGeom>
              <a:avLst/>
              <a:gdLst/>
              <a:ahLst/>
              <a:cxnLst/>
              <a:rect l="l" t="t" r="r" b="b"/>
              <a:pathLst>
                <a:path w="10189" h="10165" extrusionOk="0">
                  <a:moveTo>
                    <a:pt x="3315" y="975"/>
                  </a:moveTo>
                  <a:lnTo>
                    <a:pt x="3364" y="951"/>
                  </a:lnTo>
                  <a:cubicBezTo>
                    <a:pt x="5607" y="0"/>
                    <a:pt x="8215" y="1024"/>
                    <a:pt x="9214" y="3267"/>
                  </a:cubicBezTo>
                  <a:lnTo>
                    <a:pt x="9238" y="3315"/>
                  </a:lnTo>
                  <a:cubicBezTo>
                    <a:pt x="10189" y="5558"/>
                    <a:pt x="9165" y="8166"/>
                    <a:pt x="6947" y="9165"/>
                  </a:cubicBezTo>
                  <a:lnTo>
                    <a:pt x="6874" y="9190"/>
                  </a:lnTo>
                  <a:cubicBezTo>
                    <a:pt x="4607" y="10165"/>
                    <a:pt x="1975" y="9141"/>
                    <a:pt x="1000" y="6874"/>
                  </a:cubicBezTo>
                  <a:cubicBezTo>
                    <a:pt x="0" y="4607"/>
                    <a:pt x="1048" y="1975"/>
                    <a:pt x="3315" y="975"/>
                  </a:cubicBezTo>
                  <a:close/>
                  <a:moveTo>
                    <a:pt x="6484" y="1609"/>
                  </a:moveTo>
                  <a:cubicBezTo>
                    <a:pt x="5558" y="1243"/>
                    <a:pt x="4534" y="1268"/>
                    <a:pt x="3632" y="1658"/>
                  </a:cubicBezTo>
                  <a:lnTo>
                    <a:pt x="3632" y="1658"/>
                  </a:lnTo>
                  <a:cubicBezTo>
                    <a:pt x="610" y="2974"/>
                    <a:pt x="683" y="7313"/>
                    <a:pt x="3754" y="8531"/>
                  </a:cubicBezTo>
                  <a:cubicBezTo>
                    <a:pt x="6850" y="9750"/>
                    <a:pt x="9848" y="6630"/>
                    <a:pt x="8531" y="3583"/>
                  </a:cubicBezTo>
                  <a:lnTo>
                    <a:pt x="8531" y="3583"/>
                  </a:lnTo>
                  <a:cubicBezTo>
                    <a:pt x="8141" y="2682"/>
                    <a:pt x="7410" y="1975"/>
                    <a:pt x="6484" y="1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22"/>
            <p:cNvSpPr/>
            <p:nvPr/>
          </p:nvSpPr>
          <p:spPr>
            <a:xfrm>
              <a:off x="513455" y="2227684"/>
              <a:ext cx="157440" cy="103957"/>
            </a:xfrm>
            <a:custGeom>
              <a:avLst/>
              <a:gdLst/>
              <a:ahLst/>
              <a:cxnLst/>
              <a:rect l="l" t="t" r="r" b="b"/>
              <a:pathLst>
                <a:path w="5022" h="3316" extrusionOk="0">
                  <a:moveTo>
                    <a:pt x="317" y="2536"/>
                  </a:moveTo>
                  <a:cubicBezTo>
                    <a:pt x="0" y="2121"/>
                    <a:pt x="609" y="1658"/>
                    <a:pt x="926" y="2073"/>
                  </a:cubicBezTo>
                  <a:cubicBezTo>
                    <a:pt x="1146" y="2341"/>
                    <a:pt x="1487" y="2511"/>
                    <a:pt x="1828" y="2536"/>
                  </a:cubicBezTo>
                  <a:cubicBezTo>
                    <a:pt x="2608" y="2560"/>
                    <a:pt x="3364" y="2243"/>
                    <a:pt x="3876" y="1658"/>
                  </a:cubicBezTo>
                  <a:cubicBezTo>
                    <a:pt x="4119" y="1390"/>
                    <a:pt x="4241" y="1025"/>
                    <a:pt x="4192" y="659"/>
                  </a:cubicBezTo>
                  <a:cubicBezTo>
                    <a:pt x="4095" y="123"/>
                    <a:pt x="4899" y="1"/>
                    <a:pt x="4948" y="537"/>
                  </a:cubicBezTo>
                  <a:cubicBezTo>
                    <a:pt x="5021" y="1122"/>
                    <a:pt x="4851" y="1707"/>
                    <a:pt x="4461" y="2146"/>
                  </a:cubicBezTo>
                  <a:cubicBezTo>
                    <a:pt x="3778" y="2901"/>
                    <a:pt x="2803" y="3316"/>
                    <a:pt x="1779" y="3267"/>
                  </a:cubicBezTo>
                  <a:cubicBezTo>
                    <a:pt x="1194" y="3243"/>
                    <a:pt x="658" y="2974"/>
                    <a:pt x="317" y="2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22"/>
            <p:cNvSpPr/>
            <p:nvPr/>
          </p:nvSpPr>
          <p:spPr>
            <a:xfrm>
              <a:off x="526434" y="2226179"/>
              <a:ext cx="26020" cy="32102"/>
            </a:xfrm>
            <a:custGeom>
              <a:avLst/>
              <a:gdLst/>
              <a:ahLst/>
              <a:cxnLst/>
              <a:rect l="l" t="t" r="r" b="b"/>
              <a:pathLst>
                <a:path w="830" h="1024" extrusionOk="0">
                  <a:moveTo>
                    <a:pt x="171" y="244"/>
                  </a:moveTo>
                  <a:cubicBezTo>
                    <a:pt x="415" y="0"/>
                    <a:pt x="829" y="195"/>
                    <a:pt x="805" y="536"/>
                  </a:cubicBezTo>
                  <a:cubicBezTo>
                    <a:pt x="780" y="878"/>
                    <a:pt x="366" y="1024"/>
                    <a:pt x="122" y="780"/>
                  </a:cubicBezTo>
                  <a:cubicBezTo>
                    <a:pt x="0" y="609"/>
                    <a:pt x="0" y="366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22"/>
            <p:cNvSpPr/>
            <p:nvPr/>
          </p:nvSpPr>
          <p:spPr>
            <a:xfrm>
              <a:off x="595216" y="2201726"/>
              <a:ext cx="25989" cy="32886"/>
            </a:xfrm>
            <a:custGeom>
              <a:avLst/>
              <a:gdLst/>
              <a:ahLst/>
              <a:cxnLst/>
              <a:rect l="l" t="t" r="r" b="b"/>
              <a:pathLst>
                <a:path w="829" h="1049" extrusionOk="0">
                  <a:moveTo>
                    <a:pt x="171" y="244"/>
                  </a:moveTo>
                  <a:cubicBezTo>
                    <a:pt x="439" y="0"/>
                    <a:pt x="829" y="195"/>
                    <a:pt x="804" y="536"/>
                  </a:cubicBezTo>
                  <a:cubicBezTo>
                    <a:pt x="804" y="878"/>
                    <a:pt x="366" y="1048"/>
                    <a:pt x="146" y="780"/>
                  </a:cubicBezTo>
                  <a:cubicBezTo>
                    <a:pt x="0" y="634"/>
                    <a:pt x="0" y="390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22"/>
            <p:cNvSpPr/>
            <p:nvPr/>
          </p:nvSpPr>
          <p:spPr>
            <a:xfrm>
              <a:off x="480569" y="1592690"/>
              <a:ext cx="203305" cy="72607"/>
            </a:xfrm>
            <a:custGeom>
              <a:avLst/>
              <a:gdLst/>
              <a:ahLst/>
              <a:cxnLst/>
              <a:rect l="l" t="t" r="r" b="b"/>
              <a:pathLst>
                <a:path w="6485" h="2316" extrusionOk="0">
                  <a:moveTo>
                    <a:pt x="98" y="171"/>
                  </a:moveTo>
                  <a:cubicBezTo>
                    <a:pt x="1975" y="683"/>
                    <a:pt x="4315" y="2316"/>
                    <a:pt x="6338" y="1828"/>
                  </a:cubicBezTo>
                  <a:cubicBezTo>
                    <a:pt x="6485" y="1780"/>
                    <a:pt x="6485" y="1560"/>
                    <a:pt x="6338" y="1536"/>
                  </a:cubicBezTo>
                  <a:cubicBezTo>
                    <a:pt x="5461" y="1097"/>
                    <a:pt x="4364" y="1048"/>
                    <a:pt x="3413" y="780"/>
                  </a:cubicBezTo>
                  <a:cubicBezTo>
                    <a:pt x="2317" y="488"/>
                    <a:pt x="1220" y="317"/>
                    <a:pt x="123" y="49"/>
                  </a:cubicBezTo>
                  <a:cubicBezTo>
                    <a:pt x="25" y="0"/>
                    <a:pt x="1" y="147"/>
                    <a:pt x="98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22"/>
            <p:cNvSpPr/>
            <p:nvPr/>
          </p:nvSpPr>
          <p:spPr>
            <a:xfrm>
              <a:off x="827519" y="1565948"/>
              <a:ext cx="152831" cy="64989"/>
            </a:xfrm>
            <a:custGeom>
              <a:avLst/>
              <a:gdLst/>
              <a:ahLst/>
              <a:cxnLst/>
              <a:rect l="l" t="t" r="r" b="b"/>
              <a:pathLst>
                <a:path w="4875" h="2073" extrusionOk="0">
                  <a:moveTo>
                    <a:pt x="4802" y="0"/>
                  </a:moveTo>
                  <a:cubicBezTo>
                    <a:pt x="4022" y="171"/>
                    <a:pt x="3266" y="415"/>
                    <a:pt x="2559" y="805"/>
                  </a:cubicBezTo>
                  <a:cubicBezTo>
                    <a:pt x="2218" y="951"/>
                    <a:pt x="1926" y="1146"/>
                    <a:pt x="1584" y="1316"/>
                  </a:cubicBezTo>
                  <a:cubicBezTo>
                    <a:pt x="1146" y="1536"/>
                    <a:pt x="561" y="1511"/>
                    <a:pt x="98" y="1731"/>
                  </a:cubicBezTo>
                  <a:cubicBezTo>
                    <a:pt x="0" y="1755"/>
                    <a:pt x="0" y="1926"/>
                    <a:pt x="122" y="1950"/>
                  </a:cubicBezTo>
                  <a:cubicBezTo>
                    <a:pt x="951" y="2072"/>
                    <a:pt x="1731" y="1682"/>
                    <a:pt x="2535" y="1487"/>
                  </a:cubicBezTo>
                  <a:cubicBezTo>
                    <a:pt x="3339" y="1292"/>
                    <a:pt x="4192" y="561"/>
                    <a:pt x="4826" y="73"/>
                  </a:cubicBezTo>
                  <a:cubicBezTo>
                    <a:pt x="4875" y="49"/>
                    <a:pt x="4851" y="0"/>
                    <a:pt x="4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22"/>
            <p:cNvSpPr/>
            <p:nvPr/>
          </p:nvSpPr>
          <p:spPr>
            <a:xfrm>
              <a:off x="680018" y="1529269"/>
              <a:ext cx="43608" cy="96307"/>
            </a:xfrm>
            <a:custGeom>
              <a:avLst/>
              <a:gdLst/>
              <a:ahLst/>
              <a:cxnLst/>
              <a:rect l="l" t="t" r="r" b="b"/>
              <a:pathLst>
                <a:path w="1391" h="3072" extrusionOk="0">
                  <a:moveTo>
                    <a:pt x="1366" y="2901"/>
                  </a:moveTo>
                  <a:cubicBezTo>
                    <a:pt x="1195" y="2438"/>
                    <a:pt x="1049" y="1975"/>
                    <a:pt x="903" y="1536"/>
                  </a:cubicBezTo>
                  <a:cubicBezTo>
                    <a:pt x="756" y="1073"/>
                    <a:pt x="756" y="463"/>
                    <a:pt x="415" y="73"/>
                  </a:cubicBezTo>
                  <a:cubicBezTo>
                    <a:pt x="366" y="0"/>
                    <a:pt x="220" y="0"/>
                    <a:pt x="171" y="98"/>
                  </a:cubicBezTo>
                  <a:cubicBezTo>
                    <a:pt x="1" y="561"/>
                    <a:pt x="220" y="1073"/>
                    <a:pt x="366" y="1511"/>
                  </a:cubicBezTo>
                  <a:cubicBezTo>
                    <a:pt x="537" y="2048"/>
                    <a:pt x="805" y="2560"/>
                    <a:pt x="1195" y="2974"/>
                  </a:cubicBezTo>
                  <a:cubicBezTo>
                    <a:pt x="1268" y="3071"/>
                    <a:pt x="1390" y="2998"/>
                    <a:pt x="1366" y="2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22"/>
            <p:cNvSpPr/>
            <p:nvPr/>
          </p:nvSpPr>
          <p:spPr>
            <a:xfrm>
              <a:off x="552423" y="1528485"/>
              <a:ext cx="45865" cy="52010"/>
            </a:xfrm>
            <a:custGeom>
              <a:avLst/>
              <a:gdLst/>
              <a:ahLst/>
              <a:cxnLst/>
              <a:rect l="l" t="t" r="r" b="b"/>
              <a:pathLst>
                <a:path w="1463" h="1659" extrusionOk="0">
                  <a:moveTo>
                    <a:pt x="1463" y="1561"/>
                  </a:moveTo>
                  <a:cubicBezTo>
                    <a:pt x="1121" y="976"/>
                    <a:pt x="658" y="464"/>
                    <a:pt x="146" y="74"/>
                  </a:cubicBezTo>
                  <a:cubicBezTo>
                    <a:pt x="73" y="1"/>
                    <a:pt x="0" y="74"/>
                    <a:pt x="25" y="147"/>
                  </a:cubicBezTo>
                  <a:cubicBezTo>
                    <a:pt x="341" y="756"/>
                    <a:pt x="805" y="1268"/>
                    <a:pt x="1390" y="1634"/>
                  </a:cubicBezTo>
                  <a:cubicBezTo>
                    <a:pt x="1438" y="1658"/>
                    <a:pt x="1463" y="1585"/>
                    <a:pt x="146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22"/>
            <p:cNvSpPr/>
            <p:nvPr/>
          </p:nvSpPr>
          <p:spPr>
            <a:xfrm>
              <a:off x="344573" y="1620184"/>
              <a:ext cx="71102" cy="45113"/>
            </a:xfrm>
            <a:custGeom>
              <a:avLst/>
              <a:gdLst/>
              <a:ahLst/>
              <a:cxnLst/>
              <a:rect l="l" t="t" r="r" b="b"/>
              <a:pathLst>
                <a:path w="2268" h="1439" extrusionOk="0">
                  <a:moveTo>
                    <a:pt x="2218" y="586"/>
                  </a:moveTo>
                  <a:cubicBezTo>
                    <a:pt x="1658" y="440"/>
                    <a:pt x="488" y="1"/>
                    <a:pt x="49" y="488"/>
                  </a:cubicBezTo>
                  <a:cubicBezTo>
                    <a:pt x="0" y="513"/>
                    <a:pt x="0" y="561"/>
                    <a:pt x="25" y="610"/>
                  </a:cubicBezTo>
                  <a:cubicBezTo>
                    <a:pt x="268" y="1439"/>
                    <a:pt x="1706" y="878"/>
                    <a:pt x="2218" y="659"/>
                  </a:cubicBezTo>
                  <a:cubicBezTo>
                    <a:pt x="2267" y="635"/>
                    <a:pt x="2243" y="586"/>
                    <a:pt x="2218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22"/>
            <p:cNvSpPr/>
            <p:nvPr/>
          </p:nvSpPr>
          <p:spPr>
            <a:xfrm>
              <a:off x="286481" y="1711130"/>
              <a:ext cx="31381" cy="22196"/>
            </a:xfrm>
            <a:custGeom>
              <a:avLst/>
              <a:gdLst/>
              <a:ahLst/>
              <a:cxnLst/>
              <a:rect l="l" t="t" r="r" b="b"/>
              <a:pathLst>
                <a:path w="1001" h="708" extrusionOk="0">
                  <a:moveTo>
                    <a:pt x="1000" y="269"/>
                  </a:moveTo>
                  <a:cubicBezTo>
                    <a:pt x="756" y="25"/>
                    <a:pt x="342" y="0"/>
                    <a:pt x="98" y="244"/>
                  </a:cubicBezTo>
                  <a:cubicBezTo>
                    <a:pt x="1" y="317"/>
                    <a:pt x="25" y="464"/>
                    <a:pt x="123" y="512"/>
                  </a:cubicBezTo>
                  <a:cubicBezTo>
                    <a:pt x="415" y="707"/>
                    <a:pt x="805" y="610"/>
                    <a:pt x="1000" y="317"/>
                  </a:cubicBezTo>
                  <a:cubicBezTo>
                    <a:pt x="1000" y="317"/>
                    <a:pt x="1000" y="293"/>
                    <a:pt x="1000" y="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22"/>
            <p:cNvSpPr/>
            <p:nvPr/>
          </p:nvSpPr>
          <p:spPr>
            <a:xfrm>
              <a:off x="822158" y="1492589"/>
              <a:ext cx="42824" cy="93235"/>
            </a:xfrm>
            <a:custGeom>
              <a:avLst/>
              <a:gdLst/>
              <a:ahLst/>
              <a:cxnLst/>
              <a:rect l="l" t="t" r="r" b="b"/>
              <a:pathLst>
                <a:path w="1366" h="2974" extrusionOk="0">
                  <a:moveTo>
                    <a:pt x="220" y="2852"/>
                  </a:moveTo>
                  <a:cubicBezTo>
                    <a:pt x="439" y="2023"/>
                    <a:pt x="1365" y="1097"/>
                    <a:pt x="1219" y="195"/>
                  </a:cubicBezTo>
                  <a:cubicBezTo>
                    <a:pt x="1195" y="73"/>
                    <a:pt x="1049" y="0"/>
                    <a:pt x="951" y="73"/>
                  </a:cubicBezTo>
                  <a:cubicBezTo>
                    <a:pt x="171" y="610"/>
                    <a:pt x="98" y="1975"/>
                    <a:pt x="0" y="2828"/>
                  </a:cubicBezTo>
                  <a:cubicBezTo>
                    <a:pt x="0" y="2950"/>
                    <a:pt x="171" y="2974"/>
                    <a:pt x="220" y="28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22"/>
            <p:cNvSpPr/>
            <p:nvPr/>
          </p:nvSpPr>
          <p:spPr>
            <a:xfrm>
              <a:off x="1029225" y="1543000"/>
              <a:ext cx="88689" cy="49721"/>
            </a:xfrm>
            <a:custGeom>
              <a:avLst/>
              <a:gdLst/>
              <a:ahLst/>
              <a:cxnLst/>
              <a:rect l="l" t="t" r="r" b="b"/>
              <a:pathLst>
                <a:path w="2829" h="1586" extrusionOk="0">
                  <a:moveTo>
                    <a:pt x="123" y="1561"/>
                  </a:moveTo>
                  <a:cubicBezTo>
                    <a:pt x="927" y="1220"/>
                    <a:pt x="2219" y="952"/>
                    <a:pt x="2755" y="220"/>
                  </a:cubicBezTo>
                  <a:cubicBezTo>
                    <a:pt x="2828" y="123"/>
                    <a:pt x="2731" y="1"/>
                    <a:pt x="2633" y="50"/>
                  </a:cubicBezTo>
                  <a:cubicBezTo>
                    <a:pt x="2219" y="220"/>
                    <a:pt x="1829" y="440"/>
                    <a:pt x="1488" y="708"/>
                  </a:cubicBezTo>
                  <a:cubicBezTo>
                    <a:pt x="1049" y="976"/>
                    <a:pt x="562" y="1220"/>
                    <a:pt x="74" y="1439"/>
                  </a:cubicBezTo>
                  <a:cubicBezTo>
                    <a:pt x="1" y="1463"/>
                    <a:pt x="50" y="1585"/>
                    <a:pt x="12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22"/>
            <p:cNvSpPr/>
            <p:nvPr/>
          </p:nvSpPr>
          <p:spPr>
            <a:xfrm>
              <a:off x="1148449" y="1597267"/>
              <a:ext cx="89442" cy="38999"/>
            </a:xfrm>
            <a:custGeom>
              <a:avLst/>
              <a:gdLst/>
              <a:ahLst/>
              <a:cxnLst/>
              <a:rect l="l" t="t" r="r" b="b"/>
              <a:pathLst>
                <a:path w="2853" h="1244" extrusionOk="0">
                  <a:moveTo>
                    <a:pt x="122" y="756"/>
                  </a:moveTo>
                  <a:cubicBezTo>
                    <a:pt x="927" y="707"/>
                    <a:pt x="2097" y="1244"/>
                    <a:pt x="2779" y="561"/>
                  </a:cubicBezTo>
                  <a:cubicBezTo>
                    <a:pt x="2852" y="464"/>
                    <a:pt x="2828" y="317"/>
                    <a:pt x="2706" y="269"/>
                  </a:cubicBezTo>
                  <a:cubicBezTo>
                    <a:pt x="1902" y="1"/>
                    <a:pt x="878" y="391"/>
                    <a:pt x="74" y="610"/>
                  </a:cubicBezTo>
                  <a:cubicBezTo>
                    <a:pt x="0" y="634"/>
                    <a:pt x="25" y="756"/>
                    <a:pt x="122" y="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22"/>
            <p:cNvSpPr/>
            <p:nvPr/>
          </p:nvSpPr>
          <p:spPr>
            <a:xfrm>
              <a:off x="1223344" y="1652286"/>
              <a:ext cx="58092" cy="35175"/>
            </a:xfrm>
            <a:custGeom>
              <a:avLst/>
              <a:gdLst/>
              <a:ahLst/>
              <a:cxnLst/>
              <a:rect l="l" t="t" r="r" b="b"/>
              <a:pathLst>
                <a:path w="1853" h="1122" extrusionOk="0">
                  <a:moveTo>
                    <a:pt x="293" y="561"/>
                  </a:moveTo>
                  <a:cubicBezTo>
                    <a:pt x="658" y="805"/>
                    <a:pt x="1389" y="1122"/>
                    <a:pt x="1779" y="829"/>
                  </a:cubicBezTo>
                  <a:cubicBezTo>
                    <a:pt x="1828" y="805"/>
                    <a:pt x="1853" y="707"/>
                    <a:pt x="1828" y="659"/>
                  </a:cubicBezTo>
                  <a:cubicBezTo>
                    <a:pt x="1609" y="171"/>
                    <a:pt x="926" y="317"/>
                    <a:pt x="488" y="147"/>
                  </a:cubicBezTo>
                  <a:cubicBezTo>
                    <a:pt x="195" y="1"/>
                    <a:pt x="0" y="439"/>
                    <a:pt x="293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22"/>
            <p:cNvSpPr/>
            <p:nvPr/>
          </p:nvSpPr>
          <p:spPr>
            <a:xfrm>
              <a:off x="718986" y="1668338"/>
              <a:ext cx="6145" cy="4608"/>
            </a:xfrm>
            <a:custGeom>
              <a:avLst/>
              <a:gdLst/>
              <a:ahLst/>
              <a:cxnLst/>
              <a:rect l="l" t="t" r="r" b="b"/>
              <a:pathLst>
                <a:path w="196" h="147" extrusionOk="0">
                  <a:moveTo>
                    <a:pt x="98" y="147"/>
                  </a:moveTo>
                  <a:cubicBezTo>
                    <a:pt x="196" y="147"/>
                    <a:pt x="196" y="0"/>
                    <a:pt x="98" y="0"/>
                  </a:cubicBezTo>
                  <a:cubicBezTo>
                    <a:pt x="1" y="0"/>
                    <a:pt x="1" y="147"/>
                    <a:pt x="98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22"/>
            <p:cNvSpPr/>
            <p:nvPr/>
          </p:nvSpPr>
          <p:spPr>
            <a:xfrm>
              <a:off x="720522" y="1657647"/>
              <a:ext cx="32134" cy="96307"/>
            </a:xfrm>
            <a:custGeom>
              <a:avLst/>
              <a:gdLst/>
              <a:ahLst/>
              <a:cxnLst/>
              <a:rect l="l" t="t" r="r" b="b"/>
              <a:pathLst>
                <a:path w="1025" h="3072" extrusionOk="0">
                  <a:moveTo>
                    <a:pt x="147" y="146"/>
                  </a:moveTo>
                  <a:cubicBezTo>
                    <a:pt x="49" y="366"/>
                    <a:pt x="1" y="634"/>
                    <a:pt x="1" y="878"/>
                  </a:cubicBezTo>
                  <a:cubicBezTo>
                    <a:pt x="1" y="1195"/>
                    <a:pt x="1" y="1487"/>
                    <a:pt x="25" y="1804"/>
                  </a:cubicBezTo>
                  <a:cubicBezTo>
                    <a:pt x="49" y="2243"/>
                    <a:pt x="74" y="2852"/>
                    <a:pt x="537" y="3023"/>
                  </a:cubicBezTo>
                  <a:cubicBezTo>
                    <a:pt x="586" y="3071"/>
                    <a:pt x="659" y="3047"/>
                    <a:pt x="707" y="2998"/>
                  </a:cubicBezTo>
                  <a:cubicBezTo>
                    <a:pt x="1024" y="2633"/>
                    <a:pt x="805" y="2170"/>
                    <a:pt x="756" y="1731"/>
                  </a:cubicBezTo>
                  <a:cubicBezTo>
                    <a:pt x="732" y="1414"/>
                    <a:pt x="683" y="1121"/>
                    <a:pt x="634" y="805"/>
                  </a:cubicBezTo>
                  <a:cubicBezTo>
                    <a:pt x="610" y="512"/>
                    <a:pt x="512" y="439"/>
                    <a:pt x="366" y="122"/>
                  </a:cubicBezTo>
                  <a:cubicBezTo>
                    <a:pt x="317" y="0"/>
                    <a:pt x="171" y="25"/>
                    <a:pt x="147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22"/>
            <p:cNvSpPr/>
            <p:nvPr/>
          </p:nvSpPr>
          <p:spPr>
            <a:xfrm>
              <a:off x="659389" y="1879229"/>
              <a:ext cx="117719" cy="155151"/>
            </a:xfrm>
            <a:custGeom>
              <a:avLst/>
              <a:gdLst/>
              <a:ahLst/>
              <a:cxnLst/>
              <a:rect l="l" t="t" r="r" b="b"/>
              <a:pathLst>
                <a:path w="3755" h="4949" extrusionOk="0">
                  <a:moveTo>
                    <a:pt x="3632" y="50"/>
                  </a:moveTo>
                  <a:cubicBezTo>
                    <a:pt x="3169" y="293"/>
                    <a:pt x="2779" y="415"/>
                    <a:pt x="2414" y="805"/>
                  </a:cubicBezTo>
                  <a:cubicBezTo>
                    <a:pt x="1999" y="1195"/>
                    <a:pt x="1658" y="1634"/>
                    <a:pt x="1341" y="2097"/>
                  </a:cubicBezTo>
                  <a:cubicBezTo>
                    <a:pt x="854" y="2780"/>
                    <a:pt x="1" y="3876"/>
                    <a:pt x="293" y="4754"/>
                  </a:cubicBezTo>
                  <a:cubicBezTo>
                    <a:pt x="342" y="4900"/>
                    <a:pt x="537" y="4949"/>
                    <a:pt x="659" y="4851"/>
                  </a:cubicBezTo>
                  <a:cubicBezTo>
                    <a:pt x="951" y="4681"/>
                    <a:pt x="1171" y="4413"/>
                    <a:pt x="1268" y="4071"/>
                  </a:cubicBezTo>
                  <a:cubicBezTo>
                    <a:pt x="1536" y="3511"/>
                    <a:pt x="1853" y="2950"/>
                    <a:pt x="2194" y="2438"/>
                  </a:cubicBezTo>
                  <a:cubicBezTo>
                    <a:pt x="2462" y="2048"/>
                    <a:pt x="2731" y="1658"/>
                    <a:pt x="3023" y="1293"/>
                  </a:cubicBezTo>
                  <a:cubicBezTo>
                    <a:pt x="3291" y="903"/>
                    <a:pt x="3462" y="488"/>
                    <a:pt x="3706" y="123"/>
                  </a:cubicBezTo>
                  <a:cubicBezTo>
                    <a:pt x="3754" y="50"/>
                    <a:pt x="3657" y="1"/>
                    <a:pt x="3632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22"/>
            <p:cNvSpPr/>
            <p:nvPr/>
          </p:nvSpPr>
          <p:spPr>
            <a:xfrm>
              <a:off x="940599" y="1872363"/>
              <a:ext cx="107781" cy="90194"/>
            </a:xfrm>
            <a:custGeom>
              <a:avLst/>
              <a:gdLst/>
              <a:ahLst/>
              <a:cxnLst/>
              <a:rect l="l" t="t" r="r" b="b"/>
              <a:pathLst>
                <a:path w="3438" h="2877" extrusionOk="0">
                  <a:moveTo>
                    <a:pt x="74" y="171"/>
                  </a:moveTo>
                  <a:cubicBezTo>
                    <a:pt x="634" y="610"/>
                    <a:pt x="1170" y="1073"/>
                    <a:pt x="1682" y="1585"/>
                  </a:cubicBezTo>
                  <a:cubicBezTo>
                    <a:pt x="1950" y="1829"/>
                    <a:pt x="2219" y="2097"/>
                    <a:pt x="2462" y="2389"/>
                  </a:cubicBezTo>
                  <a:cubicBezTo>
                    <a:pt x="2682" y="2657"/>
                    <a:pt x="2755" y="2852"/>
                    <a:pt x="3096" y="2877"/>
                  </a:cubicBezTo>
                  <a:cubicBezTo>
                    <a:pt x="3218" y="2877"/>
                    <a:pt x="3315" y="2828"/>
                    <a:pt x="3315" y="2730"/>
                  </a:cubicBezTo>
                  <a:cubicBezTo>
                    <a:pt x="3437" y="2121"/>
                    <a:pt x="2633" y="1585"/>
                    <a:pt x="2243" y="1219"/>
                  </a:cubicBezTo>
                  <a:cubicBezTo>
                    <a:pt x="1609" y="659"/>
                    <a:pt x="902" y="415"/>
                    <a:pt x="171" y="49"/>
                  </a:cubicBezTo>
                  <a:cubicBezTo>
                    <a:pt x="74" y="0"/>
                    <a:pt x="0" y="122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22"/>
            <p:cNvSpPr/>
            <p:nvPr/>
          </p:nvSpPr>
          <p:spPr>
            <a:xfrm>
              <a:off x="510383" y="1880765"/>
              <a:ext cx="102420" cy="39783"/>
            </a:xfrm>
            <a:custGeom>
              <a:avLst/>
              <a:gdLst/>
              <a:ahLst/>
              <a:cxnLst/>
              <a:rect l="l" t="t" r="r" b="b"/>
              <a:pathLst>
                <a:path w="3267" h="1269" extrusionOk="0">
                  <a:moveTo>
                    <a:pt x="3145" y="293"/>
                  </a:moveTo>
                  <a:cubicBezTo>
                    <a:pt x="2926" y="220"/>
                    <a:pt x="2731" y="49"/>
                    <a:pt x="2511" y="25"/>
                  </a:cubicBezTo>
                  <a:cubicBezTo>
                    <a:pt x="2170" y="1"/>
                    <a:pt x="1829" y="25"/>
                    <a:pt x="1512" y="74"/>
                  </a:cubicBezTo>
                  <a:cubicBezTo>
                    <a:pt x="976" y="196"/>
                    <a:pt x="293" y="391"/>
                    <a:pt x="74" y="951"/>
                  </a:cubicBezTo>
                  <a:cubicBezTo>
                    <a:pt x="1" y="1097"/>
                    <a:pt x="122" y="1268"/>
                    <a:pt x="269" y="1244"/>
                  </a:cubicBezTo>
                  <a:cubicBezTo>
                    <a:pt x="707" y="1244"/>
                    <a:pt x="1097" y="1024"/>
                    <a:pt x="1487" y="878"/>
                  </a:cubicBezTo>
                  <a:cubicBezTo>
                    <a:pt x="1731" y="805"/>
                    <a:pt x="1975" y="756"/>
                    <a:pt x="2219" y="707"/>
                  </a:cubicBezTo>
                  <a:cubicBezTo>
                    <a:pt x="2487" y="586"/>
                    <a:pt x="2804" y="512"/>
                    <a:pt x="3096" y="464"/>
                  </a:cubicBezTo>
                  <a:cubicBezTo>
                    <a:pt x="3218" y="488"/>
                    <a:pt x="3267" y="317"/>
                    <a:pt x="314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22"/>
            <p:cNvSpPr/>
            <p:nvPr/>
          </p:nvSpPr>
          <p:spPr>
            <a:xfrm>
              <a:off x="526434" y="2201726"/>
              <a:ext cx="94771" cy="56555"/>
            </a:xfrm>
            <a:custGeom>
              <a:avLst/>
              <a:gdLst/>
              <a:ahLst/>
              <a:cxnLst/>
              <a:rect l="l" t="t" r="r" b="b"/>
              <a:pathLst>
                <a:path w="3023" h="1804" extrusionOk="0">
                  <a:moveTo>
                    <a:pt x="171" y="1024"/>
                  </a:moveTo>
                  <a:cubicBezTo>
                    <a:pt x="415" y="780"/>
                    <a:pt x="829" y="975"/>
                    <a:pt x="805" y="1316"/>
                  </a:cubicBezTo>
                  <a:cubicBezTo>
                    <a:pt x="780" y="1658"/>
                    <a:pt x="366" y="1804"/>
                    <a:pt x="122" y="1560"/>
                  </a:cubicBezTo>
                  <a:cubicBezTo>
                    <a:pt x="0" y="1389"/>
                    <a:pt x="0" y="1146"/>
                    <a:pt x="171" y="1024"/>
                  </a:cubicBezTo>
                  <a:close/>
                  <a:moveTo>
                    <a:pt x="2365" y="219"/>
                  </a:moveTo>
                  <a:cubicBezTo>
                    <a:pt x="2633" y="0"/>
                    <a:pt x="3023" y="195"/>
                    <a:pt x="3023" y="536"/>
                  </a:cubicBezTo>
                  <a:cubicBezTo>
                    <a:pt x="2998" y="878"/>
                    <a:pt x="2584" y="1024"/>
                    <a:pt x="2340" y="780"/>
                  </a:cubicBezTo>
                  <a:cubicBezTo>
                    <a:pt x="2219" y="609"/>
                    <a:pt x="2219" y="390"/>
                    <a:pt x="2365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22"/>
            <p:cNvSpPr/>
            <p:nvPr/>
          </p:nvSpPr>
          <p:spPr>
            <a:xfrm>
              <a:off x="527970" y="2243735"/>
              <a:ext cx="119224" cy="72638"/>
            </a:xfrm>
            <a:custGeom>
              <a:avLst/>
              <a:gdLst/>
              <a:ahLst/>
              <a:cxnLst/>
              <a:rect l="l" t="t" r="r" b="b"/>
              <a:pathLst>
                <a:path w="3803" h="2317" extrusionOk="0">
                  <a:moveTo>
                    <a:pt x="220" y="1829"/>
                  </a:moveTo>
                  <a:cubicBezTo>
                    <a:pt x="0" y="1561"/>
                    <a:pt x="317" y="1195"/>
                    <a:pt x="610" y="1366"/>
                  </a:cubicBezTo>
                  <a:cubicBezTo>
                    <a:pt x="878" y="1585"/>
                    <a:pt x="1195" y="1682"/>
                    <a:pt x="1536" y="1707"/>
                  </a:cubicBezTo>
                  <a:cubicBezTo>
                    <a:pt x="1780" y="1707"/>
                    <a:pt x="2048" y="1658"/>
                    <a:pt x="2291" y="1561"/>
                  </a:cubicBezTo>
                  <a:cubicBezTo>
                    <a:pt x="2535" y="1463"/>
                    <a:pt x="2730" y="1293"/>
                    <a:pt x="2901" y="1098"/>
                  </a:cubicBezTo>
                  <a:lnTo>
                    <a:pt x="2901" y="1098"/>
                  </a:lnTo>
                  <a:cubicBezTo>
                    <a:pt x="3096" y="878"/>
                    <a:pt x="3193" y="586"/>
                    <a:pt x="3193" y="293"/>
                  </a:cubicBezTo>
                  <a:cubicBezTo>
                    <a:pt x="3218" y="147"/>
                    <a:pt x="3339" y="1"/>
                    <a:pt x="3510" y="1"/>
                  </a:cubicBezTo>
                  <a:cubicBezTo>
                    <a:pt x="3681" y="25"/>
                    <a:pt x="3803" y="147"/>
                    <a:pt x="3803" y="318"/>
                  </a:cubicBezTo>
                  <a:cubicBezTo>
                    <a:pt x="3778" y="732"/>
                    <a:pt x="3632" y="1146"/>
                    <a:pt x="3364" y="1463"/>
                  </a:cubicBezTo>
                  <a:lnTo>
                    <a:pt x="3339" y="1487"/>
                  </a:lnTo>
                  <a:cubicBezTo>
                    <a:pt x="3120" y="1756"/>
                    <a:pt x="2828" y="1951"/>
                    <a:pt x="2511" y="2097"/>
                  </a:cubicBezTo>
                  <a:cubicBezTo>
                    <a:pt x="2194" y="2243"/>
                    <a:pt x="1828" y="2316"/>
                    <a:pt x="1487" y="2292"/>
                  </a:cubicBezTo>
                  <a:cubicBezTo>
                    <a:pt x="1024" y="2267"/>
                    <a:pt x="585" y="2121"/>
                    <a:pt x="220" y="1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55" name="Google Shape;2155;p22"/>
          <p:cNvSpPr/>
          <p:nvPr/>
        </p:nvSpPr>
        <p:spPr>
          <a:xfrm rot="-2031061">
            <a:off x="7796788" y="317894"/>
            <a:ext cx="1163549" cy="802869"/>
          </a:xfrm>
          <a:custGeom>
            <a:avLst/>
            <a:gdLst/>
            <a:ahLst/>
            <a:cxnLst/>
            <a:rect l="l" t="t" r="r" b="b"/>
            <a:pathLst>
              <a:path w="27837" h="19208" extrusionOk="0">
                <a:moveTo>
                  <a:pt x="415" y="9799"/>
                </a:moveTo>
                <a:cubicBezTo>
                  <a:pt x="1634" y="9238"/>
                  <a:pt x="2853" y="8677"/>
                  <a:pt x="4120" y="8141"/>
                </a:cubicBezTo>
                <a:cubicBezTo>
                  <a:pt x="5363" y="7581"/>
                  <a:pt x="6655" y="7069"/>
                  <a:pt x="7923" y="6606"/>
                </a:cubicBezTo>
                <a:cubicBezTo>
                  <a:pt x="9190" y="6167"/>
                  <a:pt x="10531" y="5728"/>
                  <a:pt x="11847" y="5338"/>
                </a:cubicBezTo>
                <a:cubicBezTo>
                  <a:pt x="12993" y="4997"/>
                  <a:pt x="14138" y="4704"/>
                  <a:pt x="15259" y="4388"/>
                </a:cubicBezTo>
                <a:lnTo>
                  <a:pt x="14626" y="2730"/>
                </a:lnTo>
                <a:cubicBezTo>
                  <a:pt x="14406" y="2194"/>
                  <a:pt x="14187" y="1658"/>
                  <a:pt x="13846" y="731"/>
                </a:cubicBezTo>
                <a:cubicBezTo>
                  <a:pt x="13724" y="463"/>
                  <a:pt x="13870" y="171"/>
                  <a:pt x="14138" y="49"/>
                </a:cubicBezTo>
                <a:cubicBezTo>
                  <a:pt x="14236" y="24"/>
                  <a:pt x="14333" y="0"/>
                  <a:pt x="14455" y="24"/>
                </a:cubicBezTo>
                <a:cubicBezTo>
                  <a:pt x="15576" y="293"/>
                  <a:pt x="16698" y="536"/>
                  <a:pt x="17770" y="780"/>
                </a:cubicBezTo>
                <a:cubicBezTo>
                  <a:pt x="18842" y="1048"/>
                  <a:pt x="19964" y="1341"/>
                  <a:pt x="21061" y="1658"/>
                </a:cubicBezTo>
                <a:cubicBezTo>
                  <a:pt x="22157" y="1974"/>
                  <a:pt x="23230" y="2316"/>
                  <a:pt x="24278" y="2657"/>
                </a:cubicBezTo>
                <a:cubicBezTo>
                  <a:pt x="25326" y="3023"/>
                  <a:pt x="26423" y="3413"/>
                  <a:pt x="27422" y="3778"/>
                </a:cubicBezTo>
                <a:cubicBezTo>
                  <a:pt x="27690" y="3876"/>
                  <a:pt x="27837" y="4193"/>
                  <a:pt x="27739" y="4461"/>
                </a:cubicBezTo>
                <a:cubicBezTo>
                  <a:pt x="27715" y="4534"/>
                  <a:pt x="27666" y="4607"/>
                  <a:pt x="27617" y="4656"/>
                </a:cubicBezTo>
                <a:lnTo>
                  <a:pt x="26886" y="5436"/>
                </a:lnTo>
                <a:cubicBezTo>
                  <a:pt x="25765" y="6654"/>
                  <a:pt x="24644" y="7873"/>
                  <a:pt x="23522" y="9116"/>
                </a:cubicBezTo>
                <a:cubicBezTo>
                  <a:pt x="22864" y="9847"/>
                  <a:pt x="22231" y="10579"/>
                  <a:pt x="21597" y="11334"/>
                </a:cubicBezTo>
                <a:cubicBezTo>
                  <a:pt x="20963" y="12090"/>
                  <a:pt x="20329" y="12846"/>
                  <a:pt x="19720" y="13626"/>
                </a:cubicBezTo>
                <a:cubicBezTo>
                  <a:pt x="19549" y="13845"/>
                  <a:pt x="19208" y="13869"/>
                  <a:pt x="18989" y="13699"/>
                </a:cubicBezTo>
                <a:cubicBezTo>
                  <a:pt x="18916" y="13650"/>
                  <a:pt x="18867" y="13577"/>
                  <a:pt x="18818" y="13479"/>
                </a:cubicBezTo>
                <a:cubicBezTo>
                  <a:pt x="18355" y="12285"/>
                  <a:pt x="17892" y="11091"/>
                  <a:pt x="17429" y="9896"/>
                </a:cubicBezTo>
                <a:cubicBezTo>
                  <a:pt x="16405" y="10384"/>
                  <a:pt x="15430" y="10871"/>
                  <a:pt x="14455" y="11432"/>
                </a:cubicBezTo>
                <a:cubicBezTo>
                  <a:pt x="13334" y="12041"/>
                  <a:pt x="12261" y="12748"/>
                  <a:pt x="11213" y="13504"/>
                </a:cubicBezTo>
                <a:cubicBezTo>
                  <a:pt x="10189" y="14308"/>
                  <a:pt x="9190" y="15161"/>
                  <a:pt x="8264" y="16087"/>
                </a:cubicBezTo>
                <a:cubicBezTo>
                  <a:pt x="7313" y="16989"/>
                  <a:pt x="6411" y="17989"/>
                  <a:pt x="5510" y="18964"/>
                </a:cubicBezTo>
                <a:cubicBezTo>
                  <a:pt x="5315" y="19183"/>
                  <a:pt x="4998" y="19207"/>
                  <a:pt x="4778" y="19012"/>
                </a:cubicBezTo>
                <a:cubicBezTo>
                  <a:pt x="4730" y="18964"/>
                  <a:pt x="4705" y="18915"/>
                  <a:pt x="4681" y="18866"/>
                </a:cubicBezTo>
                <a:lnTo>
                  <a:pt x="147" y="10554"/>
                </a:lnTo>
                <a:cubicBezTo>
                  <a:pt x="1" y="10311"/>
                  <a:pt x="98" y="9994"/>
                  <a:pt x="366" y="9847"/>
                </a:cubicBezTo>
                <a:lnTo>
                  <a:pt x="415" y="9823"/>
                </a:lnTo>
                <a:close/>
                <a:moveTo>
                  <a:pt x="4535" y="9092"/>
                </a:moveTo>
                <a:cubicBezTo>
                  <a:pt x="3462" y="9555"/>
                  <a:pt x="2414" y="10042"/>
                  <a:pt x="1341" y="10530"/>
                </a:cubicBezTo>
                <a:lnTo>
                  <a:pt x="5241" y="17696"/>
                </a:lnTo>
                <a:cubicBezTo>
                  <a:pt x="5997" y="16867"/>
                  <a:pt x="6777" y="16063"/>
                  <a:pt x="7533" y="15307"/>
                </a:cubicBezTo>
                <a:cubicBezTo>
                  <a:pt x="8508" y="14357"/>
                  <a:pt x="9507" y="13455"/>
                  <a:pt x="10579" y="12651"/>
                </a:cubicBezTo>
                <a:cubicBezTo>
                  <a:pt x="11652" y="11846"/>
                  <a:pt x="12773" y="11139"/>
                  <a:pt x="13943" y="10481"/>
                </a:cubicBezTo>
                <a:cubicBezTo>
                  <a:pt x="15089" y="9847"/>
                  <a:pt x="16283" y="9262"/>
                  <a:pt x="17453" y="8702"/>
                </a:cubicBezTo>
                <a:lnTo>
                  <a:pt x="17502" y="8702"/>
                </a:lnTo>
                <a:cubicBezTo>
                  <a:pt x="17770" y="8604"/>
                  <a:pt x="18062" y="8726"/>
                  <a:pt x="18184" y="8994"/>
                </a:cubicBezTo>
                <a:lnTo>
                  <a:pt x="19452" y="12261"/>
                </a:lnTo>
                <a:cubicBezTo>
                  <a:pt x="19891" y="11724"/>
                  <a:pt x="20329" y="11188"/>
                  <a:pt x="20768" y="10676"/>
                </a:cubicBezTo>
                <a:cubicBezTo>
                  <a:pt x="21402" y="9896"/>
                  <a:pt x="22060" y="9165"/>
                  <a:pt x="22718" y="8409"/>
                </a:cubicBezTo>
                <a:cubicBezTo>
                  <a:pt x="23815" y="7191"/>
                  <a:pt x="24961" y="5972"/>
                  <a:pt x="26106" y="4729"/>
                </a:cubicBezTo>
                <a:lnTo>
                  <a:pt x="26301" y="4509"/>
                </a:lnTo>
                <a:cubicBezTo>
                  <a:pt x="25497" y="4217"/>
                  <a:pt x="24692" y="3924"/>
                  <a:pt x="23912" y="3656"/>
                </a:cubicBezTo>
                <a:cubicBezTo>
                  <a:pt x="22864" y="3315"/>
                  <a:pt x="21792" y="2974"/>
                  <a:pt x="20744" y="2657"/>
                </a:cubicBezTo>
                <a:cubicBezTo>
                  <a:pt x="19696" y="2364"/>
                  <a:pt x="18599" y="2072"/>
                  <a:pt x="17502" y="1828"/>
                </a:cubicBezTo>
                <a:cubicBezTo>
                  <a:pt x="16698" y="1633"/>
                  <a:pt x="15918" y="1463"/>
                  <a:pt x="15162" y="1292"/>
                </a:cubicBezTo>
                <a:lnTo>
                  <a:pt x="16429" y="4558"/>
                </a:lnTo>
                <a:lnTo>
                  <a:pt x="16454" y="4631"/>
                </a:lnTo>
                <a:cubicBezTo>
                  <a:pt x="16527" y="4899"/>
                  <a:pt x="16356" y="5192"/>
                  <a:pt x="16088" y="5265"/>
                </a:cubicBezTo>
                <a:cubicBezTo>
                  <a:pt x="14748" y="5606"/>
                  <a:pt x="13431" y="5972"/>
                  <a:pt x="12115" y="6337"/>
                </a:cubicBezTo>
                <a:cubicBezTo>
                  <a:pt x="10799" y="6727"/>
                  <a:pt x="9531" y="7142"/>
                  <a:pt x="8264" y="7605"/>
                </a:cubicBezTo>
                <a:cubicBezTo>
                  <a:pt x="6972" y="8068"/>
                  <a:pt x="5753" y="8580"/>
                  <a:pt x="4535" y="90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56" name="Google Shape;2156;p22"/>
          <p:cNvGrpSpPr/>
          <p:nvPr/>
        </p:nvGrpSpPr>
        <p:grpSpPr>
          <a:xfrm>
            <a:off x="4909941" y="5737194"/>
            <a:ext cx="1430524" cy="1464407"/>
            <a:chOff x="1505350" y="4196450"/>
            <a:chExt cx="1262375" cy="1292275"/>
          </a:xfrm>
        </p:grpSpPr>
        <p:sp>
          <p:nvSpPr>
            <p:cNvPr id="2157" name="Google Shape;2157;p22"/>
            <p:cNvSpPr/>
            <p:nvPr/>
          </p:nvSpPr>
          <p:spPr>
            <a:xfrm>
              <a:off x="1505350" y="4196450"/>
              <a:ext cx="1262375" cy="1292275"/>
            </a:xfrm>
            <a:custGeom>
              <a:avLst/>
              <a:gdLst/>
              <a:ahLst/>
              <a:cxnLst/>
              <a:rect l="l" t="t" r="r" b="b"/>
              <a:pathLst>
                <a:path w="50495" h="51691" extrusionOk="0">
                  <a:moveTo>
                    <a:pt x="26269" y="48102"/>
                  </a:moveTo>
                  <a:cubicBezTo>
                    <a:pt x="37036" y="48102"/>
                    <a:pt x="46307" y="40525"/>
                    <a:pt x="48401" y="30008"/>
                  </a:cubicBezTo>
                  <a:cubicBezTo>
                    <a:pt x="50494" y="19440"/>
                    <a:pt x="44862" y="8873"/>
                    <a:pt x="34942" y="4736"/>
                  </a:cubicBezTo>
                  <a:cubicBezTo>
                    <a:pt x="25023" y="649"/>
                    <a:pt x="13559" y="4088"/>
                    <a:pt x="7577" y="13010"/>
                  </a:cubicBezTo>
                  <a:cubicBezTo>
                    <a:pt x="1596" y="21983"/>
                    <a:pt x="2742" y="33896"/>
                    <a:pt x="10369" y="41522"/>
                  </a:cubicBezTo>
                  <a:cubicBezTo>
                    <a:pt x="14556" y="45709"/>
                    <a:pt x="20288" y="48102"/>
                    <a:pt x="26269" y="48102"/>
                  </a:cubicBezTo>
                  <a:close/>
                  <a:moveTo>
                    <a:pt x="43117" y="42519"/>
                  </a:moveTo>
                  <a:cubicBezTo>
                    <a:pt x="35092" y="50494"/>
                    <a:pt x="22481" y="51690"/>
                    <a:pt x="13060" y="45360"/>
                  </a:cubicBezTo>
                  <a:cubicBezTo>
                    <a:pt x="3640" y="39030"/>
                    <a:pt x="1" y="26917"/>
                    <a:pt x="4387" y="16450"/>
                  </a:cubicBezTo>
                  <a:cubicBezTo>
                    <a:pt x="8724" y="5932"/>
                    <a:pt x="19889" y="1"/>
                    <a:pt x="31005" y="2244"/>
                  </a:cubicBezTo>
                  <a:cubicBezTo>
                    <a:pt x="42170" y="4487"/>
                    <a:pt x="50195" y="14257"/>
                    <a:pt x="50195" y="25621"/>
                  </a:cubicBezTo>
                  <a:cubicBezTo>
                    <a:pt x="50145" y="31952"/>
                    <a:pt x="47653" y="38033"/>
                    <a:pt x="43117" y="424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22"/>
            <p:cNvSpPr/>
            <p:nvPr/>
          </p:nvSpPr>
          <p:spPr>
            <a:xfrm>
              <a:off x="1770800" y="4795850"/>
              <a:ext cx="786325" cy="407500"/>
            </a:xfrm>
            <a:custGeom>
              <a:avLst/>
              <a:gdLst/>
              <a:ahLst/>
              <a:cxnLst/>
              <a:rect l="l" t="t" r="r" b="b"/>
              <a:pathLst>
                <a:path w="31453" h="16300" extrusionOk="0">
                  <a:moveTo>
                    <a:pt x="31452" y="648"/>
                  </a:moveTo>
                  <a:cubicBezTo>
                    <a:pt x="30954" y="8026"/>
                    <a:pt x="27166" y="12711"/>
                    <a:pt x="22380" y="14854"/>
                  </a:cubicBezTo>
                  <a:cubicBezTo>
                    <a:pt x="20237" y="15801"/>
                    <a:pt x="17944" y="16300"/>
                    <a:pt x="15602" y="16250"/>
                  </a:cubicBezTo>
                  <a:cubicBezTo>
                    <a:pt x="13259" y="16200"/>
                    <a:pt x="10916" y="15652"/>
                    <a:pt x="8823" y="14655"/>
                  </a:cubicBezTo>
                  <a:cubicBezTo>
                    <a:pt x="4037" y="12362"/>
                    <a:pt x="299" y="7627"/>
                    <a:pt x="50" y="648"/>
                  </a:cubicBezTo>
                  <a:cubicBezTo>
                    <a:pt x="0" y="349"/>
                    <a:pt x="199" y="150"/>
                    <a:pt x="449" y="150"/>
                  </a:cubicBezTo>
                  <a:lnTo>
                    <a:pt x="449" y="150"/>
                  </a:lnTo>
                  <a:cubicBezTo>
                    <a:pt x="16748" y="0"/>
                    <a:pt x="30904" y="150"/>
                    <a:pt x="30954" y="150"/>
                  </a:cubicBezTo>
                  <a:cubicBezTo>
                    <a:pt x="31203" y="150"/>
                    <a:pt x="31402" y="349"/>
                    <a:pt x="31402" y="599"/>
                  </a:cubicBezTo>
                  <a:lnTo>
                    <a:pt x="31402" y="599"/>
                  </a:lnTo>
                  <a:close/>
                  <a:moveTo>
                    <a:pt x="21982" y="14007"/>
                  </a:moveTo>
                  <a:cubicBezTo>
                    <a:pt x="26368" y="12013"/>
                    <a:pt x="29857" y="7776"/>
                    <a:pt x="30505" y="1097"/>
                  </a:cubicBezTo>
                  <a:cubicBezTo>
                    <a:pt x="27863" y="1097"/>
                    <a:pt x="15253" y="947"/>
                    <a:pt x="947" y="1097"/>
                  </a:cubicBezTo>
                  <a:cubicBezTo>
                    <a:pt x="1396" y="7427"/>
                    <a:pt x="4785" y="11714"/>
                    <a:pt x="9172" y="13857"/>
                  </a:cubicBezTo>
                  <a:cubicBezTo>
                    <a:pt x="11165" y="14805"/>
                    <a:pt x="13359" y="15303"/>
                    <a:pt x="15602" y="15353"/>
                  </a:cubicBezTo>
                  <a:cubicBezTo>
                    <a:pt x="17795" y="15353"/>
                    <a:pt x="19988" y="14904"/>
                    <a:pt x="21982" y="14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22"/>
            <p:cNvSpPr/>
            <p:nvPr/>
          </p:nvSpPr>
          <p:spPr>
            <a:xfrm>
              <a:off x="1777025" y="4869375"/>
              <a:ext cx="763900" cy="93475"/>
            </a:xfrm>
            <a:custGeom>
              <a:avLst/>
              <a:gdLst/>
              <a:ahLst/>
              <a:cxnLst/>
              <a:rect l="l" t="t" r="r" b="b"/>
              <a:pathLst>
                <a:path w="30556" h="3739" extrusionOk="0">
                  <a:moveTo>
                    <a:pt x="598" y="1645"/>
                  </a:moveTo>
                  <a:cubicBezTo>
                    <a:pt x="0" y="1346"/>
                    <a:pt x="499" y="449"/>
                    <a:pt x="1047" y="848"/>
                  </a:cubicBezTo>
                  <a:cubicBezTo>
                    <a:pt x="3340" y="2144"/>
                    <a:pt x="9720" y="2841"/>
                    <a:pt x="16100" y="2642"/>
                  </a:cubicBezTo>
                  <a:cubicBezTo>
                    <a:pt x="21733" y="2493"/>
                    <a:pt x="27315" y="1695"/>
                    <a:pt x="29808" y="100"/>
                  </a:cubicBezTo>
                  <a:cubicBezTo>
                    <a:pt x="30007" y="0"/>
                    <a:pt x="30256" y="50"/>
                    <a:pt x="30406" y="250"/>
                  </a:cubicBezTo>
                  <a:cubicBezTo>
                    <a:pt x="30555" y="449"/>
                    <a:pt x="30456" y="748"/>
                    <a:pt x="30256" y="898"/>
                  </a:cubicBezTo>
                  <a:cubicBezTo>
                    <a:pt x="27614" y="2592"/>
                    <a:pt x="21882" y="3440"/>
                    <a:pt x="16050" y="3589"/>
                  </a:cubicBezTo>
                  <a:cubicBezTo>
                    <a:pt x="9620" y="3739"/>
                    <a:pt x="3041" y="3041"/>
                    <a:pt x="598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22"/>
            <p:cNvSpPr/>
            <p:nvPr/>
          </p:nvSpPr>
          <p:spPr>
            <a:xfrm>
              <a:off x="2422525" y="4379650"/>
              <a:ext cx="193150" cy="223075"/>
            </a:xfrm>
            <a:custGeom>
              <a:avLst/>
              <a:gdLst/>
              <a:ahLst/>
              <a:cxnLst/>
              <a:rect l="l" t="t" r="r" b="b"/>
              <a:pathLst>
                <a:path w="7726" h="8923" extrusionOk="0">
                  <a:moveTo>
                    <a:pt x="50" y="150"/>
                  </a:moveTo>
                  <a:cubicBezTo>
                    <a:pt x="1844" y="1246"/>
                    <a:pt x="3140" y="2941"/>
                    <a:pt x="4436" y="4636"/>
                  </a:cubicBezTo>
                  <a:cubicBezTo>
                    <a:pt x="5383" y="5882"/>
                    <a:pt x="5981" y="7577"/>
                    <a:pt x="7128" y="8723"/>
                  </a:cubicBezTo>
                  <a:cubicBezTo>
                    <a:pt x="7327" y="8922"/>
                    <a:pt x="7676" y="8773"/>
                    <a:pt x="7726" y="8474"/>
                  </a:cubicBezTo>
                  <a:cubicBezTo>
                    <a:pt x="7576" y="6779"/>
                    <a:pt x="6231" y="5284"/>
                    <a:pt x="5234" y="4038"/>
                  </a:cubicBezTo>
                  <a:cubicBezTo>
                    <a:pt x="3738" y="2442"/>
                    <a:pt x="2044" y="1097"/>
                    <a:pt x="100" y="50"/>
                  </a:cubicBezTo>
                  <a:cubicBezTo>
                    <a:pt x="50" y="0"/>
                    <a:pt x="0" y="100"/>
                    <a:pt x="50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22"/>
            <p:cNvSpPr/>
            <p:nvPr/>
          </p:nvSpPr>
          <p:spPr>
            <a:xfrm>
              <a:off x="2626875" y="4657525"/>
              <a:ext cx="47375" cy="107200"/>
            </a:xfrm>
            <a:custGeom>
              <a:avLst/>
              <a:gdLst/>
              <a:ahLst/>
              <a:cxnLst/>
              <a:rect l="l" t="t" r="r" b="b"/>
              <a:pathLst>
                <a:path w="1895" h="4288" extrusionOk="0">
                  <a:moveTo>
                    <a:pt x="150" y="599"/>
                  </a:moveTo>
                  <a:cubicBezTo>
                    <a:pt x="300" y="1197"/>
                    <a:pt x="449" y="1845"/>
                    <a:pt x="549" y="2493"/>
                  </a:cubicBezTo>
                  <a:cubicBezTo>
                    <a:pt x="599" y="3041"/>
                    <a:pt x="698" y="3589"/>
                    <a:pt x="848" y="4138"/>
                  </a:cubicBezTo>
                  <a:cubicBezTo>
                    <a:pt x="948" y="4287"/>
                    <a:pt x="1197" y="4287"/>
                    <a:pt x="1297" y="4138"/>
                  </a:cubicBezTo>
                  <a:cubicBezTo>
                    <a:pt x="1895" y="3091"/>
                    <a:pt x="1147" y="1446"/>
                    <a:pt x="748" y="399"/>
                  </a:cubicBezTo>
                  <a:cubicBezTo>
                    <a:pt x="599" y="1"/>
                    <a:pt x="1" y="200"/>
                    <a:pt x="150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22"/>
            <p:cNvSpPr/>
            <p:nvPr/>
          </p:nvSpPr>
          <p:spPr>
            <a:xfrm>
              <a:off x="1621250" y="4876850"/>
              <a:ext cx="110925" cy="243025"/>
            </a:xfrm>
            <a:custGeom>
              <a:avLst/>
              <a:gdLst/>
              <a:ahLst/>
              <a:cxnLst/>
              <a:rect l="l" t="t" r="r" b="b"/>
              <a:pathLst>
                <a:path w="4437" h="9721" extrusionOk="0">
                  <a:moveTo>
                    <a:pt x="50" y="349"/>
                  </a:moveTo>
                  <a:cubicBezTo>
                    <a:pt x="599" y="3290"/>
                    <a:pt x="1346" y="7876"/>
                    <a:pt x="4088" y="9670"/>
                  </a:cubicBezTo>
                  <a:cubicBezTo>
                    <a:pt x="4237" y="9720"/>
                    <a:pt x="4437" y="9571"/>
                    <a:pt x="4437" y="9421"/>
                  </a:cubicBezTo>
                  <a:cubicBezTo>
                    <a:pt x="3938" y="7976"/>
                    <a:pt x="3091" y="6730"/>
                    <a:pt x="2443" y="5384"/>
                  </a:cubicBezTo>
                  <a:cubicBezTo>
                    <a:pt x="1695" y="3689"/>
                    <a:pt x="997" y="1994"/>
                    <a:pt x="449" y="250"/>
                  </a:cubicBezTo>
                  <a:cubicBezTo>
                    <a:pt x="350" y="0"/>
                    <a:pt x="1" y="100"/>
                    <a:pt x="50" y="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22"/>
            <p:cNvSpPr/>
            <p:nvPr/>
          </p:nvSpPr>
          <p:spPr>
            <a:xfrm>
              <a:off x="1749600" y="5147250"/>
              <a:ext cx="43650" cy="57350"/>
            </a:xfrm>
            <a:custGeom>
              <a:avLst/>
              <a:gdLst/>
              <a:ahLst/>
              <a:cxnLst/>
              <a:rect l="l" t="t" r="r" b="b"/>
              <a:pathLst>
                <a:path w="1746" h="2294" extrusionOk="0">
                  <a:moveTo>
                    <a:pt x="50" y="400"/>
                  </a:moveTo>
                  <a:cubicBezTo>
                    <a:pt x="200" y="1097"/>
                    <a:pt x="698" y="2144"/>
                    <a:pt x="1446" y="2294"/>
                  </a:cubicBezTo>
                  <a:cubicBezTo>
                    <a:pt x="1646" y="2294"/>
                    <a:pt x="1745" y="2144"/>
                    <a:pt x="1745" y="1995"/>
                  </a:cubicBezTo>
                  <a:cubicBezTo>
                    <a:pt x="1546" y="1347"/>
                    <a:pt x="798" y="898"/>
                    <a:pt x="449" y="250"/>
                  </a:cubicBezTo>
                  <a:cubicBezTo>
                    <a:pt x="300" y="1"/>
                    <a:pt x="1" y="200"/>
                    <a:pt x="50" y="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22"/>
            <p:cNvSpPr/>
            <p:nvPr/>
          </p:nvSpPr>
          <p:spPr>
            <a:xfrm>
              <a:off x="1814400" y="4413275"/>
              <a:ext cx="229325" cy="73550"/>
            </a:xfrm>
            <a:custGeom>
              <a:avLst/>
              <a:gdLst/>
              <a:ahLst/>
              <a:cxnLst/>
              <a:rect l="l" t="t" r="r" b="b"/>
              <a:pathLst>
                <a:path w="9173" h="2942" extrusionOk="0">
                  <a:moveTo>
                    <a:pt x="250" y="2892"/>
                  </a:moveTo>
                  <a:cubicBezTo>
                    <a:pt x="1297" y="1895"/>
                    <a:pt x="3091" y="1496"/>
                    <a:pt x="4487" y="1247"/>
                  </a:cubicBezTo>
                  <a:cubicBezTo>
                    <a:pt x="5384" y="1048"/>
                    <a:pt x="6331" y="1147"/>
                    <a:pt x="7228" y="1397"/>
                  </a:cubicBezTo>
                  <a:cubicBezTo>
                    <a:pt x="7776" y="1646"/>
                    <a:pt x="8275" y="1795"/>
                    <a:pt x="8823" y="1945"/>
                  </a:cubicBezTo>
                  <a:cubicBezTo>
                    <a:pt x="9023" y="1945"/>
                    <a:pt x="9172" y="1745"/>
                    <a:pt x="9122" y="1546"/>
                  </a:cubicBezTo>
                  <a:cubicBezTo>
                    <a:pt x="8574" y="1"/>
                    <a:pt x="6132" y="1"/>
                    <a:pt x="4786" y="150"/>
                  </a:cubicBezTo>
                  <a:cubicBezTo>
                    <a:pt x="2792" y="350"/>
                    <a:pt x="1446" y="1297"/>
                    <a:pt x="100" y="2742"/>
                  </a:cubicBezTo>
                  <a:cubicBezTo>
                    <a:pt x="1" y="2842"/>
                    <a:pt x="150" y="2942"/>
                    <a:pt x="250" y="28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22"/>
            <p:cNvSpPr/>
            <p:nvPr/>
          </p:nvSpPr>
          <p:spPr>
            <a:xfrm>
              <a:off x="2254275" y="4397075"/>
              <a:ext cx="214375" cy="87275"/>
            </a:xfrm>
            <a:custGeom>
              <a:avLst/>
              <a:gdLst/>
              <a:ahLst/>
              <a:cxnLst/>
              <a:rect l="l" t="t" r="r" b="b"/>
              <a:pathLst>
                <a:path w="8575" h="3491" extrusionOk="0">
                  <a:moveTo>
                    <a:pt x="8574" y="3141"/>
                  </a:moveTo>
                  <a:cubicBezTo>
                    <a:pt x="6780" y="1446"/>
                    <a:pt x="1446" y="1"/>
                    <a:pt x="150" y="2942"/>
                  </a:cubicBezTo>
                  <a:cubicBezTo>
                    <a:pt x="1" y="3191"/>
                    <a:pt x="200" y="3490"/>
                    <a:pt x="499" y="3390"/>
                  </a:cubicBezTo>
                  <a:cubicBezTo>
                    <a:pt x="2045" y="3091"/>
                    <a:pt x="2992" y="2144"/>
                    <a:pt x="4736" y="2344"/>
                  </a:cubicBezTo>
                  <a:cubicBezTo>
                    <a:pt x="6032" y="2543"/>
                    <a:pt x="7228" y="3291"/>
                    <a:pt x="8524" y="3241"/>
                  </a:cubicBezTo>
                  <a:cubicBezTo>
                    <a:pt x="8574" y="3241"/>
                    <a:pt x="8574" y="3191"/>
                    <a:pt x="8574" y="3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22"/>
            <p:cNvSpPr/>
            <p:nvPr/>
          </p:nvSpPr>
          <p:spPr>
            <a:xfrm>
              <a:off x="2125925" y="4757225"/>
              <a:ext cx="71075" cy="28675"/>
            </a:xfrm>
            <a:custGeom>
              <a:avLst/>
              <a:gdLst/>
              <a:ahLst/>
              <a:cxnLst/>
              <a:rect l="l" t="t" r="r" b="b"/>
              <a:pathLst>
                <a:path w="2843" h="1147" extrusionOk="0">
                  <a:moveTo>
                    <a:pt x="51" y="249"/>
                  </a:moveTo>
                  <a:cubicBezTo>
                    <a:pt x="499" y="1147"/>
                    <a:pt x="1895" y="1147"/>
                    <a:pt x="2643" y="748"/>
                  </a:cubicBezTo>
                  <a:cubicBezTo>
                    <a:pt x="2792" y="648"/>
                    <a:pt x="2842" y="449"/>
                    <a:pt x="2792" y="299"/>
                  </a:cubicBezTo>
                  <a:cubicBezTo>
                    <a:pt x="2792" y="200"/>
                    <a:pt x="2693" y="150"/>
                    <a:pt x="2643" y="100"/>
                  </a:cubicBezTo>
                  <a:cubicBezTo>
                    <a:pt x="2493" y="0"/>
                    <a:pt x="2344" y="0"/>
                    <a:pt x="2244" y="100"/>
                  </a:cubicBezTo>
                  <a:cubicBezTo>
                    <a:pt x="1596" y="499"/>
                    <a:pt x="898" y="249"/>
                    <a:pt x="200" y="100"/>
                  </a:cubicBezTo>
                  <a:cubicBezTo>
                    <a:pt x="51" y="50"/>
                    <a:pt x="1" y="150"/>
                    <a:pt x="51" y="2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22"/>
            <p:cNvSpPr/>
            <p:nvPr/>
          </p:nvSpPr>
          <p:spPr>
            <a:xfrm>
              <a:off x="2119700" y="5244450"/>
              <a:ext cx="81025" cy="32425"/>
            </a:xfrm>
            <a:custGeom>
              <a:avLst/>
              <a:gdLst/>
              <a:ahLst/>
              <a:cxnLst/>
              <a:rect l="l" t="t" r="r" b="b"/>
              <a:pathLst>
                <a:path w="3241" h="1297" extrusionOk="0">
                  <a:moveTo>
                    <a:pt x="350" y="1097"/>
                  </a:moveTo>
                  <a:cubicBezTo>
                    <a:pt x="848" y="948"/>
                    <a:pt x="1297" y="898"/>
                    <a:pt x="1795" y="898"/>
                  </a:cubicBezTo>
                  <a:cubicBezTo>
                    <a:pt x="2244" y="898"/>
                    <a:pt x="2543" y="1297"/>
                    <a:pt x="2991" y="1097"/>
                  </a:cubicBezTo>
                  <a:cubicBezTo>
                    <a:pt x="3091" y="1048"/>
                    <a:pt x="3141" y="998"/>
                    <a:pt x="3141" y="848"/>
                  </a:cubicBezTo>
                  <a:cubicBezTo>
                    <a:pt x="3241" y="300"/>
                    <a:pt x="2493" y="100"/>
                    <a:pt x="1994" y="51"/>
                  </a:cubicBezTo>
                  <a:cubicBezTo>
                    <a:pt x="1297" y="1"/>
                    <a:pt x="649" y="250"/>
                    <a:pt x="150" y="699"/>
                  </a:cubicBezTo>
                  <a:cubicBezTo>
                    <a:pt x="1" y="898"/>
                    <a:pt x="150" y="1147"/>
                    <a:pt x="350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22"/>
            <p:cNvSpPr/>
            <p:nvPr/>
          </p:nvSpPr>
          <p:spPr>
            <a:xfrm>
              <a:off x="2002575" y="5016425"/>
              <a:ext cx="311550" cy="168250"/>
            </a:xfrm>
            <a:custGeom>
              <a:avLst/>
              <a:gdLst/>
              <a:ahLst/>
              <a:cxnLst/>
              <a:rect l="l" t="t" r="r" b="b"/>
              <a:pathLst>
                <a:path w="12462" h="6730" extrusionOk="0">
                  <a:moveTo>
                    <a:pt x="947" y="5732"/>
                  </a:moveTo>
                  <a:cubicBezTo>
                    <a:pt x="947" y="6330"/>
                    <a:pt x="0" y="6330"/>
                    <a:pt x="0" y="5732"/>
                  </a:cubicBezTo>
                  <a:cubicBezTo>
                    <a:pt x="0" y="3439"/>
                    <a:pt x="1396" y="1396"/>
                    <a:pt x="3489" y="548"/>
                  </a:cubicBezTo>
                  <a:cubicBezTo>
                    <a:pt x="4337" y="199"/>
                    <a:pt x="5184" y="0"/>
                    <a:pt x="6081" y="0"/>
                  </a:cubicBezTo>
                  <a:cubicBezTo>
                    <a:pt x="6979" y="0"/>
                    <a:pt x="7876" y="199"/>
                    <a:pt x="8723" y="548"/>
                  </a:cubicBezTo>
                  <a:cubicBezTo>
                    <a:pt x="10916" y="1446"/>
                    <a:pt x="12362" y="3589"/>
                    <a:pt x="12362" y="5982"/>
                  </a:cubicBezTo>
                  <a:cubicBezTo>
                    <a:pt x="12461" y="6679"/>
                    <a:pt x="11415" y="6729"/>
                    <a:pt x="11465" y="6031"/>
                  </a:cubicBezTo>
                  <a:cubicBezTo>
                    <a:pt x="11465" y="3988"/>
                    <a:pt x="10268" y="2143"/>
                    <a:pt x="8374" y="1396"/>
                  </a:cubicBezTo>
                  <a:cubicBezTo>
                    <a:pt x="7676" y="1097"/>
                    <a:pt x="6879" y="897"/>
                    <a:pt x="6131" y="897"/>
                  </a:cubicBezTo>
                  <a:cubicBezTo>
                    <a:pt x="5334" y="897"/>
                    <a:pt x="4586" y="1047"/>
                    <a:pt x="3838" y="1346"/>
                  </a:cubicBezTo>
                  <a:cubicBezTo>
                    <a:pt x="2094" y="2094"/>
                    <a:pt x="897" y="3838"/>
                    <a:pt x="947" y="5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22"/>
            <p:cNvSpPr/>
            <p:nvPr/>
          </p:nvSpPr>
          <p:spPr>
            <a:xfrm>
              <a:off x="1760825" y="4475600"/>
              <a:ext cx="790075" cy="312800"/>
            </a:xfrm>
            <a:custGeom>
              <a:avLst/>
              <a:gdLst/>
              <a:ahLst/>
              <a:cxnLst/>
              <a:rect l="l" t="t" r="r" b="b"/>
              <a:pathLst>
                <a:path w="31603" h="12512" extrusionOk="0">
                  <a:moveTo>
                    <a:pt x="23976" y="299"/>
                  </a:moveTo>
                  <a:lnTo>
                    <a:pt x="23427" y="299"/>
                  </a:lnTo>
                  <a:lnTo>
                    <a:pt x="23427" y="349"/>
                  </a:lnTo>
                  <a:cubicBezTo>
                    <a:pt x="20088" y="499"/>
                    <a:pt x="18642" y="1147"/>
                    <a:pt x="17994" y="2144"/>
                  </a:cubicBezTo>
                  <a:lnTo>
                    <a:pt x="17795" y="1994"/>
                  </a:lnTo>
                  <a:cubicBezTo>
                    <a:pt x="16549" y="1446"/>
                    <a:pt x="15153" y="1446"/>
                    <a:pt x="13957" y="2044"/>
                  </a:cubicBezTo>
                  <a:cubicBezTo>
                    <a:pt x="13857" y="2094"/>
                    <a:pt x="13758" y="2193"/>
                    <a:pt x="13658" y="2243"/>
                  </a:cubicBezTo>
                  <a:cubicBezTo>
                    <a:pt x="13010" y="1196"/>
                    <a:pt x="11415" y="598"/>
                    <a:pt x="7627" y="698"/>
                  </a:cubicBezTo>
                  <a:cubicBezTo>
                    <a:pt x="0" y="997"/>
                    <a:pt x="1346" y="3489"/>
                    <a:pt x="1396" y="6729"/>
                  </a:cubicBezTo>
                  <a:cubicBezTo>
                    <a:pt x="1446" y="9969"/>
                    <a:pt x="4337" y="12511"/>
                    <a:pt x="7826" y="12462"/>
                  </a:cubicBezTo>
                  <a:cubicBezTo>
                    <a:pt x="11365" y="12362"/>
                    <a:pt x="14156" y="9670"/>
                    <a:pt x="14057" y="6430"/>
                  </a:cubicBezTo>
                  <a:cubicBezTo>
                    <a:pt x="14156" y="5334"/>
                    <a:pt x="14106" y="4237"/>
                    <a:pt x="14007" y="3140"/>
                  </a:cubicBezTo>
                  <a:cubicBezTo>
                    <a:pt x="14156" y="3041"/>
                    <a:pt x="14256" y="2991"/>
                    <a:pt x="14405" y="2891"/>
                  </a:cubicBezTo>
                  <a:cubicBezTo>
                    <a:pt x="14854" y="2692"/>
                    <a:pt x="15353" y="2542"/>
                    <a:pt x="15901" y="2542"/>
                  </a:cubicBezTo>
                  <a:cubicBezTo>
                    <a:pt x="16399" y="2542"/>
                    <a:pt x="16898" y="2642"/>
                    <a:pt x="17346" y="2841"/>
                  </a:cubicBezTo>
                  <a:cubicBezTo>
                    <a:pt x="17496" y="2891"/>
                    <a:pt x="17596" y="2991"/>
                    <a:pt x="17695" y="3041"/>
                  </a:cubicBezTo>
                  <a:cubicBezTo>
                    <a:pt x="17596" y="4137"/>
                    <a:pt x="17645" y="5234"/>
                    <a:pt x="17745" y="6331"/>
                  </a:cubicBezTo>
                  <a:cubicBezTo>
                    <a:pt x="17795" y="9321"/>
                    <a:pt x="20287" y="11714"/>
                    <a:pt x="23427" y="12013"/>
                  </a:cubicBezTo>
                  <a:lnTo>
                    <a:pt x="23427" y="11963"/>
                  </a:lnTo>
                  <a:cubicBezTo>
                    <a:pt x="23677" y="11963"/>
                    <a:pt x="23926" y="11963"/>
                    <a:pt x="24225" y="11963"/>
                  </a:cubicBezTo>
                  <a:cubicBezTo>
                    <a:pt x="27714" y="11863"/>
                    <a:pt x="30505" y="9172"/>
                    <a:pt x="30456" y="5932"/>
                  </a:cubicBezTo>
                  <a:cubicBezTo>
                    <a:pt x="30406" y="2692"/>
                    <a:pt x="31602" y="0"/>
                    <a:pt x="23976" y="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0" name="Google Shape;2170;p22"/>
          <p:cNvGrpSpPr/>
          <p:nvPr/>
        </p:nvGrpSpPr>
        <p:grpSpPr>
          <a:xfrm>
            <a:off x="6071930" y="83802"/>
            <a:ext cx="1528333" cy="1022972"/>
            <a:chOff x="-1777478" y="4793713"/>
            <a:chExt cx="1146250" cy="767229"/>
          </a:xfrm>
        </p:grpSpPr>
        <p:sp>
          <p:nvSpPr>
            <p:cNvPr id="2171" name="Google Shape;2171;p22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22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22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74" name="Google Shape;2174;p22"/>
          <p:cNvSpPr/>
          <p:nvPr/>
        </p:nvSpPr>
        <p:spPr>
          <a:xfrm>
            <a:off x="8988896" y="87801"/>
            <a:ext cx="1181544" cy="1263047"/>
          </a:xfrm>
          <a:custGeom>
            <a:avLst/>
            <a:gdLst/>
            <a:ahLst/>
            <a:cxnLst/>
            <a:rect l="l" t="t" r="r" b="b"/>
            <a:pathLst>
              <a:path w="48246" h="51574" extrusionOk="0">
                <a:moveTo>
                  <a:pt x="42908" y="21905"/>
                </a:moveTo>
                <a:cubicBezTo>
                  <a:pt x="44156" y="20727"/>
                  <a:pt x="48246" y="16914"/>
                  <a:pt x="47414" y="14904"/>
                </a:cubicBezTo>
                <a:cubicBezTo>
                  <a:pt x="46652" y="12963"/>
                  <a:pt x="40274" y="13102"/>
                  <a:pt x="38541" y="13171"/>
                </a:cubicBezTo>
                <a:cubicBezTo>
                  <a:pt x="36046" y="13171"/>
                  <a:pt x="33481" y="13379"/>
                  <a:pt x="30986" y="13587"/>
                </a:cubicBezTo>
                <a:cubicBezTo>
                  <a:pt x="30154" y="10606"/>
                  <a:pt x="27381" y="832"/>
                  <a:pt x="24539" y="347"/>
                </a:cubicBezTo>
                <a:cubicBezTo>
                  <a:pt x="22251" y="0"/>
                  <a:pt x="20033" y="5823"/>
                  <a:pt x="19340" y="7417"/>
                </a:cubicBezTo>
                <a:cubicBezTo>
                  <a:pt x="18508" y="9636"/>
                  <a:pt x="17746" y="11923"/>
                  <a:pt x="17122" y="14141"/>
                </a:cubicBezTo>
                <a:cubicBezTo>
                  <a:pt x="13448" y="13656"/>
                  <a:pt x="1109" y="12200"/>
                  <a:pt x="416" y="16706"/>
                </a:cubicBezTo>
                <a:cubicBezTo>
                  <a:pt x="0" y="19271"/>
                  <a:pt x="3119" y="22044"/>
                  <a:pt x="4922" y="23430"/>
                </a:cubicBezTo>
                <a:cubicBezTo>
                  <a:pt x="6655" y="24816"/>
                  <a:pt x="8526" y="25995"/>
                  <a:pt x="10467" y="27104"/>
                </a:cubicBezTo>
                <a:cubicBezTo>
                  <a:pt x="8734" y="30570"/>
                  <a:pt x="3882" y="40829"/>
                  <a:pt x="6724" y="43532"/>
                </a:cubicBezTo>
                <a:cubicBezTo>
                  <a:pt x="7001" y="43810"/>
                  <a:pt x="7279" y="43948"/>
                  <a:pt x="7556" y="44087"/>
                </a:cubicBezTo>
                <a:lnTo>
                  <a:pt x="7625" y="44087"/>
                </a:lnTo>
                <a:cubicBezTo>
                  <a:pt x="10398" y="44919"/>
                  <a:pt x="16290" y="40829"/>
                  <a:pt x="18855" y="38888"/>
                </a:cubicBezTo>
                <a:cubicBezTo>
                  <a:pt x="19756" y="42423"/>
                  <a:pt x="22182" y="51573"/>
                  <a:pt x="26064" y="51296"/>
                </a:cubicBezTo>
                <a:lnTo>
                  <a:pt x="26203" y="51296"/>
                </a:lnTo>
                <a:cubicBezTo>
                  <a:pt x="29183" y="50811"/>
                  <a:pt x="31263" y="41245"/>
                  <a:pt x="31887" y="37848"/>
                </a:cubicBezTo>
                <a:cubicBezTo>
                  <a:pt x="34798" y="39720"/>
                  <a:pt x="42770" y="44364"/>
                  <a:pt x="45057" y="41314"/>
                </a:cubicBezTo>
                <a:cubicBezTo>
                  <a:pt x="45057" y="41314"/>
                  <a:pt x="45127" y="41245"/>
                  <a:pt x="45127" y="41176"/>
                </a:cubicBezTo>
                <a:cubicBezTo>
                  <a:pt x="47206" y="37710"/>
                  <a:pt x="40482" y="29253"/>
                  <a:pt x="37917" y="26272"/>
                </a:cubicBezTo>
                <a:cubicBezTo>
                  <a:pt x="39650" y="24886"/>
                  <a:pt x="41314" y="23430"/>
                  <a:pt x="42908" y="219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5" name="Google Shape;2175;p22"/>
          <p:cNvSpPr/>
          <p:nvPr/>
        </p:nvSpPr>
        <p:spPr>
          <a:xfrm rot="7297641">
            <a:off x="-145248" y="245183"/>
            <a:ext cx="1160387" cy="672995"/>
          </a:xfrm>
          <a:custGeom>
            <a:avLst/>
            <a:gdLst/>
            <a:ahLst/>
            <a:cxnLst/>
            <a:rect l="l" t="t" r="r" b="b"/>
            <a:pathLst>
              <a:path w="47207" h="27382" extrusionOk="0">
                <a:moveTo>
                  <a:pt x="5685" y="9705"/>
                </a:moveTo>
                <a:cubicBezTo>
                  <a:pt x="0" y="8527"/>
                  <a:pt x="1733" y="0"/>
                  <a:pt x="7418" y="1179"/>
                </a:cubicBezTo>
                <a:cubicBezTo>
                  <a:pt x="18231" y="3397"/>
                  <a:pt x="19132" y="6724"/>
                  <a:pt x="21628" y="15874"/>
                </a:cubicBezTo>
                <a:lnTo>
                  <a:pt x="21628" y="15874"/>
                </a:lnTo>
                <a:lnTo>
                  <a:pt x="21836" y="16637"/>
                </a:lnTo>
                <a:cubicBezTo>
                  <a:pt x="21974" y="17330"/>
                  <a:pt x="22321" y="18023"/>
                  <a:pt x="22806" y="18578"/>
                </a:cubicBezTo>
                <a:cubicBezTo>
                  <a:pt x="22876" y="18647"/>
                  <a:pt x="22945" y="18647"/>
                  <a:pt x="23014" y="18647"/>
                </a:cubicBezTo>
                <a:lnTo>
                  <a:pt x="23014" y="18647"/>
                </a:lnTo>
                <a:cubicBezTo>
                  <a:pt x="23291" y="18647"/>
                  <a:pt x="23569" y="18509"/>
                  <a:pt x="23846" y="18301"/>
                </a:cubicBezTo>
                <a:cubicBezTo>
                  <a:pt x="24955" y="17538"/>
                  <a:pt x="25856" y="16429"/>
                  <a:pt x="26411" y="15181"/>
                </a:cubicBezTo>
                <a:cubicBezTo>
                  <a:pt x="28490" y="10883"/>
                  <a:pt x="30639" y="8249"/>
                  <a:pt x="33343" y="6655"/>
                </a:cubicBezTo>
                <a:cubicBezTo>
                  <a:pt x="36185" y="4922"/>
                  <a:pt x="39165" y="4575"/>
                  <a:pt x="42978" y="4853"/>
                </a:cubicBezTo>
                <a:cubicBezTo>
                  <a:pt x="45335" y="4991"/>
                  <a:pt x="47206" y="7071"/>
                  <a:pt x="46998" y="9497"/>
                </a:cubicBezTo>
                <a:cubicBezTo>
                  <a:pt x="46790" y="11923"/>
                  <a:pt x="44711" y="13726"/>
                  <a:pt x="42354" y="13518"/>
                </a:cubicBezTo>
                <a:cubicBezTo>
                  <a:pt x="40275" y="13379"/>
                  <a:pt x="38819" y="13518"/>
                  <a:pt x="37779" y="14072"/>
                </a:cubicBezTo>
                <a:cubicBezTo>
                  <a:pt x="36670" y="14765"/>
                  <a:pt x="35561" y="16290"/>
                  <a:pt x="34174" y="19063"/>
                </a:cubicBezTo>
                <a:cubicBezTo>
                  <a:pt x="32927" y="21766"/>
                  <a:pt x="30917" y="24054"/>
                  <a:pt x="28490" y="25718"/>
                </a:cubicBezTo>
                <a:cubicBezTo>
                  <a:pt x="26757" y="26757"/>
                  <a:pt x="24816" y="27381"/>
                  <a:pt x="22806" y="27381"/>
                </a:cubicBezTo>
                <a:lnTo>
                  <a:pt x="22806" y="27381"/>
                </a:lnTo>
                <a:cubicBezTo>
                  <a:pt x="20588" y="27312"/>
                  <a:pt x="18508" y="26480"/>
                  <a:pt x="16914" y="24955"/>
                </a:cubicBezTo>
                <a:cubicBezTo>
                  <a:pt x="15181" y="23292"/>
                  <a:pt x="14003" y="21212"/>
                  <a:pt x="13448" y="18924"/>
                </a:cubicBezTo>
                <a:lnTo>
                  <a:pt x="13240" y="18162"/>
                </a:lnTo>
                <a:lnTo>
                  <a:pt x="13240" y="18162"/>
                </a:lnTo>
                <a:cubicBezTo>
                  <a:pt x="11785" y="12755"/>
                  <a:pt x="11299" y="10814"/>
                  <a:pt x="5685" y="9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76" name="Google Shape;2176;p22"/>
          <p:cNvGrpSpPr/>
          <p:nvPr/>
        </p:nvGrpSpPr>
        <p:grpSpPr>
          <a:xfrm>
            <a:off x="-126722" y="3700368"/>
            <a:ext cx="569567" cy="576715"/>
            <a:chOff x="318583" y="3584826"/>
            <a:chExt cx="427175" cy="432536"/>
          </a:xfrm>
        </p:grpSpPr>
        <p:sp>
          <p:nvSpPr>
            <p:cNvPr id="2177" name="Google Shape;2177;p22"/>
            <p:cNvSpPr/>
            <p:nvPr/>
          </p:nvSpPr>
          <p:spPr>
            <a:xfrm>
              <a:off x="318583" y="3587114"/>
              <a:ext cx="420309" cy="430247"/>
            </a:xfrm>
            <a:custGeom>
              <a:avLst/>
              <a:gdLst/>
              <a:ahLst/>
              <a:cxnLst/>
              <a:rect l="l" t="t" r="r" b="b"/>
              <a:pathLst>
                <a:path w="13407" h="13724" extrusionOk="0">
                  <a:moveTo>
                    <a:pt x="3510" y="1"/>
                  </a:moveTo>
                  <a:lnTo>
                    <a:pt x="12895" y="1"/>
                  </a:lnTo>
                  <a:cubicBezTo>
                    <a:pt x="13163" y="1"/>
                    <a:pt x="13407" y="244"/>
                    <a:pt x="13407" y="512"/>
                  </a:cubicBezTo>
                  <a:lnTo>
                    <a:pt x="13407" y="9897"/>
                  </a:lnTo>
                  <a:cubicBezTo>
                    <a:pt x="13407" y="10019"/>
                    <a:pt x="13358" y="10165"/>
                    <a:pt x="13260" y="10262"/>
                  </a:cubicBezTo>
                  <a:lnTo>
                    <a:pt x="10384" y="13504"/>
                  </a:lnTo>
                  <a:cubicBezTo>
                    <a:pt x="10213" y="13675"/>
                    <a:pt x="9945" y="13724"/>
                    <a:pt x="9726" y="13602"/>
                  </a:cubicBezTo>
                  <a:lnTo>
                    <a:pt x="3291" y="10360"/>
                  </a:lnTo>
                  <a:cubicBezTo>
                    <a:pt x="3169" y="10311"/>
                    <a:pt x="3096" y="10238"/>
                    <a:pt x="3047" y="10140"/>
                  </a:cubicBezTo>
                  <a:lnTo>
                    <a:pt x="3047" y="10140"/>
                  </a:lnTo>
                  <a:lnTo>
                    <a:pt x="98" y="4095"/>
                  </a:lnTo>
                  <a:cubicBezTo>
                    <a:pt x="0" y="3900"/>
                    <a:pt x="49" y="3681"/>
                    <a:pt x="195" y="3510"/>
                  </a:cubicBezTo>
                  <a:lnTo>
                    <a:pt x="3120" y="196"/>
                  </a:lnTo>
                  <a:cubicBezTo>
                    <a:pt x="3218" y="74"/>
                    <a:pt x="3364" y="1"/>
                    <a:pt x="3510" y="25"/>
                  </a:cubicBezTo>
                  <a:close/>
                  <a:moveTo>
                    <a:pt x="12383" y="1049"/>
                  </a:moveTo>
                  <a:lnTo>
                    <a:pt x="3754" y="1049"/>
                  </a:lnTo>
                  <a:lnTo>
                    <a:pt x="1195" y="3949"/>
                  </a:lnTo>
                  <a:lnTo>
                    <a:pt x="3900" y="9507"/>
                  </a:lnTo>
                  <a:lnTo>
                    <a:pt x="9872" y="12505"/>
                  </a:lnTo>
                  <a:lnTo>
                    <a:pt x="12358" y="97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22"/>
            <p:cNvSpPr/>
            <p:nvPr/>
          </p:nvSpPr>
          <p:spPr>
            <a:xfrm>
              <a:off x="318583" y="3690287"/>
              <a:ext cx="327075" cy="326322"/>
            </a:xfrm>
            <a:custGeom>
              <a:avLst/>
              <a:gdLst/>
              <a:ahLst/>
              <a:cxnLst/>
              <a:rect l="l" t="t" r="r" b="b"/>
              <a:pathLst>
                <a:path w="10433" h="10409" extrusionOk="0">
                  <a:moveTo>
                    <a:pt x="512" y="0"/>
                  </a:moveTo>
                  <a:lnTo>
                    <a:pt x="9921" y="0"/>
                  </a:lnTo>
                  <a:cubicBezTo>
                    <a:pt x="10189" y="0"/>
                    <a:pt x="10433" y="244"/>
                    <a:pt x="10433" y="512"/>
                  </a:cubicBezTo>
                  <a:lnTo>
                    <a:pt x="10433" y="9896"/>
                  </a:lnTo>
                  <a:cubicBezTo>
                    <a:pt x="10433" y="10189"/>
                    <a:pt x="10189" y="10408"/>
                    <a:pt x="9921" y="10408"/>
                  </a:cubicBezTo>
                  <a:lnTo>
                    <a:pt x="512" y="10408"/>
                  </a:lnTo>
                  <a:cubicBezTo>
                    <a:pt x="220" y="10408"/>
                    <a:pt x="0" y="10189"/>
                    <a:pt x="0" y="9896"/>
                  </a:cubicBezTo>
                  <a:lnTo>
                    <a:pt x="0" y="512"/>
                  </a:lnTo>
                  <a:cubicBezTo>
                    <a:pt x="0" y="244"/>
                    <a:pt x="220" y="0"/>
                    <a:pt x="512" y="0"/>
                  </a:cubicBezTo>
                  <a:close/>
                  <a:moveTo>
                    <a:pt x="9385" y="1024"/>
                  </a:moveTo>
                  <a:lnTo>
                    <a:pt x="1024" y="1024"/>
                  </a:lnTo>
                  <a:lnTo>
                    <a:pt x="1024" y="9384"/>
                  </a:lnTo>
                  <a:lnTo>
                    <a:pt x="9385" y="93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22"/>
            <p:cNvSpPr/>
            <p:nvPr/>
          </p:nvSpPr>
          <p:spPr>
            <a:xfrm>
              <a:off x="603618" y="3597805"/>
              <a:ext cx="126121" cy="130698"/>
            </a:xfrm>
            <a:custGeom>
              <a:avLst/>
              <a:gdLst/>
              <a:ahLst/>
              <a:cxnLst/>
              <a:rect l="l" t="t" r="r" b="b"/>
              <a:pathLst>
                <a:path w="4023" h="4169" extrusionOk="0">
                  <a:moveTo>
                    <a:pt x="878" y="2536"/>
                  </a:moveTo>
                  <a:cubicBezTo>
                    <a:pt x="1560" y="1658"/>
                    <a:pt x="2389" y="1073"/>
                    <a:pt x="3266" y="391"/>
                  </a:cubicBezTo>
                  <a:cubicBezTo>
                    <a:pt x="3364" y="318"/>
                    <a:pt x="3754" y="1"/>
                    <a:pt x="3925" y="98"/>
                  </a:cubicBezTo>
                  <a:cubicBezTo>
                    <a:pt x="4022" y="196"/>
                    <a:pt x="3608" y="634"/>
                    <a:pt x="3583" y="683"/>
                  </a:cubicBezTo>
                  <a:cubicBezTo>
                    <a:pt x="2974" y="1536"/>
                    <a:pt x="2243" y="2268"/>
                    <a:pt x="1585" y="3096"/>
                  </a:cubicBezTo>
                  <a:cubicBezTo>
                    <a:pt x="1170" y="3657"/>
                    <a:pt x="1024" y="4169"/>
                    <a:pt x="585" y="3852"/>
                  </a:cubicBezTo>
                  <a:cubicBezTo>
                    <a:pt x="0" y="3608"/>
                    <a:pt x="512" y="3023"/>
                    <a:pt x="878" y="2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22"/>
            <p:cNvSpPr/>
            <p:nvPr/>
          </p:nvSpPr>
          <p:spPr>
            <a:xfrm>
              <a:off x="560041" y="3772800"/>
              <a:ext cx="45113" cy="220108"/>
            </a:xfrm>
            <a:custGeom>
              <a:avLst/>
              <a:gdLst/>
              <a:ahLst/>
              <a:cxnLst/>
              <a:rect l="l" t="t" r="r" b="b"/>
              <a:pathLst>
                <a:path w="1439" h="7021" extrusionOk="0">
                  <a:moveTo>
                    <a:pt x="1000" y="317"/>
                  </a:moveTo>
                  <a:cubicBezTo>
                    <a:pt x="1025" y="1877"/>
                    <a:pt x="927" y="3462"/>
                    <a:pt x="683" y="4997"/>
                  </a:cubicBezTo>
                  <a:cubicBezTo>
                    <a:pt x="537" y="5851"/>
                    <a:pt x="1" y="6265"/>
                    <a:pt x="220" y="6387"/>
                  </a:cubicBezTo>
                  <a:cubicBezTo>
                    <a:pt x="1390" y="7021"/>
                    <a:pt x="1439" y="3023"/>
                    <a:pt x="1171" y="317"/>
                  </a:cubicBezTo>
                  <a:cubicBezTo>
                    <a:pt x="1122" y="1"/>
                    <a:pt x="952" y="74"/>
                    <a:pt x="976" y="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22"/>
            <p:cNvSpPr/>
            <p:nvPr/>
          </p:nvSpPr>
          <p:spPr>
            <a:xfrm>
              <a:off x="657101" y="3849984"/>
              <a:ext cx="63452" cy="82545"/>
            </a:xfrm>
            <a:custGeom>
              <a:avLst/>
              <a:gdLst/>
              <a:ahLst/>
              <a:cxnLst/>
              <a:rect l="l" t="t" r="r" b="b"/>
              <a:pathLst>
                <a:path w="2024" h="2633" extrusionOk="0">
                  <a:moveTo>
                    <a:pt x="1975" y="0"/>
                  </a:moveTo>
                  <a:cubicBezTo>
                    <a:pt x="1292" y="1000"/>
                    <a:pt x="0" y="1853"/>
                    <a:pt x="0" y="2048"/>
                  </a:cubicBezTo>
                  <a:cubicBezTo>
                    <a:pt x="25" y="2633"/>
                    <a:pt x="1634" y="1024"/>
                    <a:pt x="2024" y="49"/>
                  </a:cubicBezTo>
                  <a:cubicBezTo>
                    <a:pt x="2024" y="25"/>
                    <a:pt x="199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22"/>
            <p:cNvSpPr/>
            <p:nvPr/>
          </p:nvSpPr>
          <p:spPr>
            <a:xfrm>
              <a:off x="534083" y="3584826"/>
              <a:ext cx="125337" cy="130698"/>
            </a:xfrm>
            <a:custGeom>
              <a:avLst/>
              <a:gdLst/>
              <a:ahLst/>
              <a:cxnLst/>
              <a:rect l="l" t="t" r="r" b="b"/>
              <a:pathLst>
                <a:path w="3998" h="4169" extrusionOk="0">
                  <a:moveTo>
                    <a:pt x="853" y="2560"/>
                  </a:moveTo>
                  <a:cubicBezTo>
                    <a:pt x="1536" y="1682"/>
                    <a:pt x="2365" y="1097"/>
                    <a:pt x="3242" y="415"/>
                  </a:cubicBezTo>
                  <a:cubicBezTo>
                    <a:pt x="3339" y="317"/>
                    <a:pt x="3729" y="0"/>
                    <a:pt x="3876" y="122"/>
                  </a:cubicBezTo>
                  <a:cubicBezTo>
                    <a:pt x="3998" y="220"/>
                    <a:pt x="3583" y="634"/>
                    <a:pt x="3559" y="707"/>
                  </a:cubicBezTo>
                  <a:cubicBezTo>
                    <a:pt x="2949" y="1560"/>
                    <a:pt x="2218" y="2267"/>
                    <a:pt x="1560" y="3120"/>
                  </a:cubicBezTo>
                  <a:cubicBezTo>
                    <a:pt x="1146" y="3657"/>
                    <a:pt x="1000" y="4168"/>
                    <a:pt x="561" y="3876"/>
                  </a:cubicBezTo>
                  <a:cubicBezTo>
                    <a:pt x="0" y="3608"/>
                    <a:pt x="488" y="3047"/>
                    <a:pt x="853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22"/>
            <p:cNvSpPr/>
            <p:nvPr/>
          </p:nvSpPr>
          <p:spPr>
            <a:xfrm>
              <a:off x="454611" y="3586362"/>
              <a:ext cx="126090" cy="130698"/>
            </a:xfrm>
            <a:custGeom>
              <a:avLst/>
              <a:gdLst/>
              <a:ahLst/>
              <a:cxnLst/>
              <a:rect l="l" t="t" r="r" b="b"/>
              <a:pathLst>
                <a:path w="4022" h="4169" extrusionOk="0">
                  <a:moveTo>
                    <a:pt x="853" y="2559"/>
                  </a:moveTo>
                  <a:cubicBezTo>
                    <a:pt x="1560" y="1682"/>
                    <a:pt x="2389" y="1073"/>
                    <a:pt x="3242" y="390"/>
                  </a:cubicBezTo>
                  <a:cubicBezTo>
                    <a:pt x="3340" y="317"/>
                    <a:pt x="3730" y="0"/>
                    <a:pt x="3900" y="98"/>
                  </a:cubicBezTo>
                  <a:cubicBezTo>
                    <a:pt x="4022" y="195"/>
                    <a:pt x="3608" y="634"/>
                    <a:pt x="3559" y="683"/>
                  </a:cubicBezTo>
                  <a:cubicBezTo>
                    <a:pt x="2950" y="1536"/>
                    <a:pt x="2218" y="2267"/>
                    <a:pt x="1585" y="3096"/>
                  </a:cubicBezTo>
                  <a:cubicBezTo>
                    <a:pt x="1170" y="3656"/>
                    <a:pt x="1024" y="4168"/>
                    <a:pt x="585" y="3876"/>
                  </a:cubicBezTo>
                  <a:cubicBezTo>
                    <a:pt x="0" y="3583"/>
                    <a:pt x="512" y="3023"/>
                    <a:pt x="853" y="2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22"/>
            <p:cNvSpPr/>
            <p:nvPr/>
          </p:nvSpPr>
          <p:spPr>
            <a:xfrm>
              <a:off x="606659" y="3681854"/>
              <a:ext cx="126121" cy="130729"/>
            </a:xfrm>
            <a:custGeom>
              <a:avLst/>
              <a:gdLst/>
              <a:ahLst/>
              <a:cxnLst/>
              <a:rect l="l" t="t" r="r" b="b"/>
              <a:pathLst>
                <a:path w="4023" h="4170" extrusionOk="0">
                  <a:moveTo>
                    <a:pt x="878" y="2560"/>
                  </a:moveTo>
                  <a:cubicBezTo>
                    <a:pt x="1561" y="1683"/>
                    <a:pt x="2389" y="1073"/>
                    <a:pt x="3267" y="391"/>
                  </a:cubicBezTo>
                  <a:cubicBezTo>
                    <a:pt x="3364" y="318"/>
                    <a:pt x="3754" y="1"/>
                    <a:pt x="3925" y="98"/>
                  </a:cubicBezTo>
                  <a:cubicBezTo>
                    <a:pt x="4023" y="196"/>
                    <a:pt x="3608" y="635"/>
                    <a:pt x="3584" y="683"/>
                  </a:cubicBezTo>
                  <a:cubicBezTo>
                    <a:pt x="2974" y="1537"/>
                    <a:pt x="2243" y="2268"/>
                    <a:pt x="1609" y="3097"/>
                  </a:cubicBezTo>
                  <a:cubicBezTo>
                    <a:pt x="1171" y="3657"/>
                    <a:pt x="1049" y="4169"/>
                    <a:pt x="586" y="3877"/>
                  </a:cubicBezTo>
                  <a:cubicBezTo>
                    <a:pt x="1" y="3608"/>
                    <a:pt x="537" y="3048"/>
                    <a:pt x="878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22"/>
            <p:cNvSpPr/>
            <p:nvPr/>
          </p:nvSpPr>
          <p:spPr>
            <a:xfrm>
              <a:off x="619669" y="3752172"/>
              <a:ext cx="126090" cy="130698"/>
            </a:xfrm>
            <a:custGeom>
              <a:avLst/>
              <a:gdLst/>
              <a:ahLst/>
              <a:cxnLst/>
              <a:rect l="l" t="t" r="r" b="b"/>
              <a:pathLst>
                <a:path w="4022" h="4169" extrusionOk="0">
                  <a:moveTo>
                    <a:pt x="853" y="2560"/>
                  </a:moveTo>
                  <a:cubicBezTo>
                    <a:pt x="1560" y="1682"/>
                    <a:pt x="2389" y="1097"/>
                    <a:pt x="3242" y="390"/>
                  </a:cubicBezTo>
                  <a:cubicBezTo>
                    <a:pt x="3339" y="317"/>
                    <a:pt x="3729" y="0"/>
                    <a:pt x="3900" y="122"/>
                  </a:cubicBezTo>
                  <a:cubicBezTo>
                    <a:pt x="4022" y="220"/>
                    <a:pt x="3608" y="634"/>
                    <a:pt x="3559" y="707"/>
                  </a:cubicBezTo>
                  <a:cubicBezTo>
                    <a:pt x="2949" y="1560"/>
                    <a:pt x="2218" y="2267"/>
                    <a:pt x="1584" y="3096"/>
                  </a:cubicBezTo>
                  <a:cubicBezTo>
                    <a:pt x="1170" y="3657"/>
                    <a:pt x="1024" y="4169"/>
                    <a:pt x="585" y="3876"/>
                  </a:cubicBezTo>
                  <a:cubicBezTo>
                    <a:pt x="0" y="3608"/>
                    <a:pt x="512" y="3047"/>
                    <a:pt x="853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22982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23"/>
          <p:cNvSpPr txBox="1">
            <a:spLocks noGrp="1"/>
          </p:cNvSpPr>
          <p:nvPr>
            <p:ph type="title"/>
          </p:nvPr>
        </p:nvSpPr>
        <p:spPr>
          <a:xfrm>
            <a:off x="940133" y="1336233"/>
            <a:ext cx="58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8" name="Google Shape;2188;p23"/>
          <p:cNvSpPr txBox="1">
            <a:spLocks noGrp="1"/>
          </p:cNvSpPr>
          <p:nvPr>
            <p:ph type="subTitle" idx="1"/>
          </p:nvPr>
        </p:nvSpPr>
        <p:spPr>
          <a:xfrm>
            <a:off x="932600" y="2319400"/>
            <a:ext cx="5872000" cy="3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89" name="Google Shape;2189;p23"/>
          <p:cNvGrpSpPr/>
          <p:nvPr/>
        </p:nvGrpSpPr>
        <p:grpSpPr>
          <a:xfrm>
            <a:off x="7686458" y="5966891"/>
            <a:ext cx="1403017" cy="894604"/>
            <a:chOff x="-411182" y="4614893"/>
            <a:chExt cx="1052263" cy="670953"/>
          </a:xfrm>
        </p:grpSpPr>
        <p:sp>
          <p:nvSpPr>
            <p:cNvPr id="2190" name="Google Shape;2190;p23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23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23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23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23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23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23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23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23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23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23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23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23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23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04" name="Google Shape;2204;p23"/>
          <p:cNvGrpSpPr/>
          <p:nvPr/>
        </p:nvGrpSpPr>
        <p:grpSpPr>
          <a:xfrm>
            <a:off x="11195483" y="4228053"/>
            <a:ext cx="1061608" cy="1092807"/>
            <a:chOff x="4018800" y="662700"/>
            <a:chExt cx="1119525" cy="1152425"/>
          </a:xfrm>
        </p:grpSpPr>
        <p:sp>
          <p:nvSpPr>
            <p:cNvPr id="2205" name="Google Shape;2205;p23"/>
            <p:cNvSpPr/>
            <p:nvPr/>
          </p:nvSpPr>
          <p:spPr>
            <a:xfrm>
              <a:off x="4018800" y="662700"/>
              <a:ext cx="1119525" cy="1152425"/>
            </a:xfrm>
            <a:custGeom>
              <a:avLst/>
              <a:gdLst/>
              <a:ahLst/>
              <a:cxnLst/>
              <a:rect l="l" t="t" r="r" b="b"/>
              <a:pathLst>
                <a:path w="44781" h="46097" extrusionOk="0">
                  <a:moveTo>
                    <a:pt x="19618" y="11230"/>
                  </a:moveTo>
                  <a:cubicBezTo>
                    <a:pt x="21628" y="5268"/>
                    <a:pt x="23707" y="2010"/>
                    <a:pt x="25510" y="832"/>
                  </a:cubicBezTo>
                  <a:cubicBezTo>
                    <a:pt x="26341" y="139"/>
                    <a:pt x="27520" y="0"/>
                    <a:pt x="28560" y="485"/>
                  </a:cubicBezTo>
                  <a:cubicBezTo>
                    <a:pt x="29461" y="1040"/>
                    <a:pt x="30154" y="1941"/>
                    <a:pt x="30431" y="2981"/>
                  </a:cubicBezTo>
                  <a:cubicBezTo>
                    <a:pt x="31263" y="5338"/>
                    <a:pt x="31263" y="9150"/>
                    <a:pt x="30015" y="13448"/>
                  </a:cubicBezTo>
                  <a:cubicBezTo>
                    <a:pt x="33897" y="10536"/>
                    <a:pt x="36878" y="9497"/>
                    <a:pt x="38819" y="9566"/>
                  </a:cubicBezTo>
                  <a:cubicBezTo>
                    <a:pt x="39997" y="9566"/>
                    <a:pt x="41037" y="10121"/>
                    <a:pt x="41661" y="11160"/>
                  </a:cubicBezTo>
                  <a:cubicBezTo>
                    <a:pt x="42077" y="12200"/>
                    <a:pt x="42077" y="13448"/>
                    <a:pt x="41591" y="14488"/>
                  </a:cubicBezTo>
                  <a:cubicBezTo>
                    <a:pt x="40829" y="16498"/>
                    <a:pt x="38541" y="18924"/>
                    <a:pt x="34798" y="20726"/>
                  </a:cubicBezTo>
                  <a:cubicBezTo>
                    <a:pt x="39373" y="22043"/>
                    <a:pt x="42215" y="23360"/>
                    <a:pt x="43602" y="24469"/>
                  </a:cubicBezTo>
                  <a:cubicBezTo>
                    <a:pt x="44364" y="24955"/>
                    <a:pt x="44780" y="25856"/>
                    <a:pt x="44711" y="26826"/>
                  </a:cubicBezTo>
                  <a:cubicBezTo>
                    <a:pt x="44503" y="27658"/>
                    <a:pt x="43879" y="28351"/>
                    <a:pt x="42978" y="28698"/>
                  </a:cubicBezTo>
                  <a:cubicBezTo>
                    <a:pt x="41314" y="29460"/>
                    <a:pt x="38195" y="29946"/>
                    <a:pt x="33897" y="30015"/>
                  </a:cubicBezTo>
                  <a:cubicBezTo>
                    <a:pt x="36739" y="33273"/>
                    <a:pt x="37848" y="36046"/>
                    <a:pt x="37848" y="37917"/>
                  </a:cubicBezTo>
                  <a:cubicBezTo>
                    <a:pt x="37848" y="38957"/>
                    <a:pt x="37432" y="39928"/>
                    <a:pt x="36601" y="40621"/>
                  </a:cubicBezTo>
                  <a:cubicBezTo>
                    <a:pt x="35769" y="41175"/>
                    <a:pt x="34729" y="41383"/>
                    <a:pt x="33758" y="41175"/>
                  </a:cubicBezTo>
                  <a:cubicBezTo>
                    <a:pt x="31748" y="40898"/>
                    <a:pt x="29114" y="39304"/>
                    <a:pt x="26480" y="36046"/>
                  </a:cubicBezTo>
                  <a:cubicBezTo>
                    <a:pt x="26203" y="40690"/>
                    <a:pt x="25232" y="43601"/>
                    <a:pt x="24123" y="44918"/>
                  </a:cubicBezTo>
                  <a:cubicBezTo>
                    <a:pt x="23499" y="45681"/>
                    <a:pt x="22598" y="46097"/>
                    <a:pt x="21697" y="46028"/>
                  </a:cubicBezTo>
                  <a:cubicBezTo>
                    <a:pt x="20727" y="45820"/>
                    <a:pt x="19964" y="45334"/>
                    <a:pt x="19410" y="44572"/>
                  </a:cubicBezTo>
                  <a:cubicBezTo>
                    <a:pt x="18023" y="42908"/>
                    <a:pt x="16914" y="39581"/>
                    <a:pt x="16706" y="35145"/>
                  </a:cubicBezTo>
                  <a:cubicBezTo>
                    <a:pt x="13379" y="38056"/>
                    <a:pt x="10606" y="39373"/>
                    <a:pt x="8804" y="39442"/>
                  </a:cubicBezTo>
                  <a:cubicBezTo>
                    <a:pt x="7903" y="39581"/>
                    <a:pt x="7002" y="39234"/>
                    <a:pt x="6378" y="38610"/>
                  </a:cubicBezTo>
                  <a:cubicBezTo>
                    <a:pt x="5754" y="37917"/>
                    <a:pt x="5477" y="37016"/>
                    <a:pt x="5615" y="36115"/>
                  </a:cubicBezTo>
                  <a:cubicBezTo>
                    <a:pt x="5754" y="34174"/>
                    <a:pt x="7140" y="31332"/>
                    <a:pt x="10121" y="28143"/>
                  </a:cubicBezTo>
                  <a:cubicBezTo>
                    <a:pt x="5477" y="27658"/>
                    <a:pt x="2496" y="26480"/>
                    <a:pt x="1109" y="25093"/>
                  </a:cubicBezTo>
                  <a:cubicBezTo>
                    <a:pt x="347" y="24400"/>
                    <a:pt x="0" y="23430"/>
                    <a:pt x="70" y="22459"/>
                  </a:cubicBezTo>
                  <a:cubicBezTo>
                    <a:pt x="208" y="21489"/>
                    <a:pt x="694" y="20657"/>
                    <a:pt x="1525" y="20102"/>
                  </a:cubicBezTo>
                  <a:cubicBezTo>
                    <a:pt x="3258" y="18716"/>
                    <a:pt x="6724" y="17676"/>
                    <a:pt x="11646" y="17746"/>
                  </a:cubicBezTo>
                  <a:cubicBezTo>
                    <a:pt x="8735" y="13656"/>
                    <a:pt x="7625" y="10329"/>
                    <a:pt x="7833" y="8180"/>
                  </a:cubicBezTo>
                  <a:cubicBezTo>
                    <a:pt x="7903" y="7140"/>
                    <a:pt x="8388" y="6169"/>
                    <a:pt x="9220" y="5546"/>
                  </a:cubicBezTo>
                  <a:cubicBezTo>
                    <a:pt x="10052" y="4991"/>
                    <a:pt x="11091" y="4783"/>
                    <a:pt x="12062" y="5060"/>
                  </a:cubicBezTo>
                  <a:cubicBezTo>
                    <a:pt x="14141" y="5476"/>
                    <a:pt x="16845" y="7417"/>
                    <a:pt x="19618" y="11230"/>
                  </a:cubicBezTo>
                  <a:close/>
                  <a:moveTo>
                    <a:pt x="26480" y="2288"/>
                  </a:moveTo>
                  <a:cubicBezTo>
                    <a:pt x="24816" y="3397"/>
                    <a:pt x="22806" y="6793"/>
                    <a:pt x="20727" y="13448"/>
                  </a:cubicBezTo>
                  <a:cubicBezTo>
                    <a:pt x="20657" y="13656"/>
                    <a:pt x="20519" y="13864"/>
                    <a:pt x="20380" y="14002"/>
                  </a:cubicBezTo>
                  <a:cubicBezTo>
                    <a:pt x="19964" y="14280"/>
                    <a:pt x="19410" y="14141"/>
                    <a:pt x="19132" y="13725"/>
                  </a:cubicBezTo>
                  <a:cubicBezTo>
                    <a:pt x="16360" y="9358"/>
                    <a:pt x="13587" y="7209"/>
                    <a:pt x="11715" y="6863"/>
                  </a:cubicBezTo>
                  <a:cubicBezTo>
                    <a:pt x="11161" y="6655"/>
                    <a:pt x="10675" y="6724"/>
                    <a:pt x="10260" y="7001"/>
                  </a:cubicBezTo>
                  <a:cubicBezTo>
                    <a:pt x="9844" y="7348"/>
                    <a:pt x="9636" y="7833"/>
                    <a:pt x="9636" y="8388"/>
                  </a:cubicBezTo>
                  <a:cubicBezTo>
                    <a:pt x="9428" y="10398"/>
                    <a:pt x="10675" y="13794"/>
                    <a:pt x="14211" y="18162"/>
                  </a:cubicBezTo>
                  <a:cubicBezTo>
                    <a:pt x="14349" y="18300"/>
                    <a:pt x="14419" y="18508"/>
                    <a:pt x="14419" y="18785"/>
                  </a:cubicBezTo>
                  <a:cubicBezTo>
                    <a:pt x="14419" y="19271"/>
                    <a:pt x="13933" y="19687"/>
                    <a:pt x="13448" y="19617"/>
                  </a:cubicBezTo>
                  <a:cubicBezTo>
                    <a:pt x="7903" y="19271"/>
                    <a:pt x="4229" y="20172"/>
                    <a:pt x="2634" y="21489"/>
                  </a:cubicBezTo>
                  <a:cubicBezTo>
                    <a:pt x="2219" y="21766"/>
                    <a:pt x="1941" y="22251"/>
                    <a:pt x="1803" y="22737"/>
                  </a:cubicBezTo>
                  <a:cubicBezTo>
                    <a:pt x="1803" y="23152"/>
                    <a:pt x="2011" y="23568"/>
                    <a:pt x="2357" y="23846"/>
                  </a:cubicBezTo>
                  <a:cubicBezTo>
                    <a:pt x="3674" y="25163"/>
                    <a:pt x="6863" y="26272"/>
                    <a:pt x="12131" y="26549"/>
                  </a:cubicBezTo>
                  <a:cubicBezTo>
                    <a:pt x="12963" y="26480"/>
                    <a:pt x="13310" y="27520"/>
                    <a:pt x="12755" y="28005"/>
                  </a:cubicBezTo>
                  <a:cubicBezTo>
                    <a:pt x="9150" y="31471"/>
                    <a:pt x="7556" y="34451"/>
                    <a:pt x="7348" y="36254"/>
                  </a:cubicBezTo>
                  <a:cubicBezTo>
                    <a:pt x="7279" y="36670"/>
                    <a:pt x="7417" y="37085"/>
                    <a:pt x="7625" y="37432"/>
                  </a:cubicBezTo>
                  <a:cubicBezTo>
                    <a:pt x="7903" y="37709"/>
                    <a:pt x="8319" y="37779"/>
                    <a:pt x="8735" y="37709"/>
                  </a:cubicBezTo>
                  <a:cubicBezTo>
                    <a:pt x="10467" y="37640"/>
                    <a:pt x="13310" y="36115"/>
                    <a:pt x="16914" y="32510"/>
                  </a:cubicBezTo>
                  <a:cubicBezTo>
                    <a:pt x="17469" y="31956"/>
                    <a:pt x="18508" y="32372"/>
                    <a:pt x="18439" y="33204"/>
                  </a:cubicBezTo>
                  <a:cubicBezTo>
                    <a:pt x="18370" y="38195"/>
                    <a:pt x="19410" y="41868"/>
                    <a:pt x="20796" y="43532"/>
                  </a:cubicBezTo>
                  <a:cubicBezTo>
                    <a:pt x="21004" y="43879"/>
                    <a:pt x="21420" y="44156"/>
                    <a:pt x="21836" y="44295"/>
                  </a:cubicBezTo>
                  <a:cubicBezTo>
                    <a:pt x="22113" y="44295"/>
                    <a:pt x="22390" y="44156"/>
                    <a:pt x="22737" y="43809"/>
                  </a:cubicBezTo>
                  <a:cubicBezTo>
                    <a:pt x="23846" y="42492"/>
                    <a:pt x="24678" y="39234"/>
                    <a:pt x="24747" y="33550"/>
                  </a:cubicBezTo>
                  <a:cubicBezTo>
                    <a:pt x="24678" y="32580"/>
                    <a:pt x="25926" y="32233"/>
                    <a:pt x="26411" y="33065"/>
                  </a:cubicBezTo>
                  <a:cubicBezTo>
                    <a:pt x="29183" y="37224"/>
                    <a:pt x="31956" y="39096"/>
                    <a:pt x="33966" y="39442"/>
                  </a:cubicBezTo>
                  <a:cubicBezTo>
                    <a:pt x="34452" y="39581"/>
                    <a:pt x="35006" y="39512"/>
                    <a:pt x="35491" y="39165"/>
                  </a:cubicBezTo>
                  <a:cubicBezTo>
                    <a:pt x="35838" y="38888"/>
                    <a:pt x="36046" y="38403"/>
                    <a:pt x="36046" y="37917"/>
                  </a:cubicBezTo>
                  <a:cubicBezTo>
                    <a:pt x="36046" y="36115"/>
                    <a:pt x="34729" y="33273"/>
                    <a:pt x="31194" y="29807"/>
                  </a:cubicBezTo>
                  <a:cubicBezTo>
                    <a:pt x="31055" y="29599"/>
                    <a:pt x="30916" y="29391"/>
                    <a:pt x="30916" y="29183"/>
                  </a:cubicBezTo>
                  <a:cubicBezTo>
                    <a:pt x="30916" y="28698"/>
                    <a:pt x="31332" y="28282"/>
                    <a:pt x="31818" y="28282"/>
                  </a:cubicBezTo>
                  <a:cubicBezTo>
                    <a:pt x="36878" y="28351"/>
                    <a:pt x="40482" y="27935"/>
                    <a:pt x="42215" y="27104"/>
                  </a:cubicBezTo>
                  <a:cubicBezTo>
                    <a:pt x="42701" y="26896"/>
                    <a:pt x="42909" y="26688"/>
                    <a:pt x="42978" y="26549"/>
                  </a:cubicBezTo>
                  <a:cubicBezTo>
                    <a:pt x="42978" y="26341"/>
                    <a:pt x="42770" y="26133"/>
                    <a:pt x="42423" y="25856"/>
                  </a:cubicBezTo>
                  <a:cubicBezTo>
                    <a:pt x="41037" y="24677"/>
                    <a:pt x="37640" y="23222"/>
                    <a:pt x="31818" y="21835"/>
                  </a:cubicBezTo>
                  <a:cubicBezTo>
                    <a:pt x="31540" y="21766"/>
                    <a:pt x="31332" y="21558"/>
                    <a:pt x="31194" y="21281"/>
                  </a:cubicBezTo>
                  <a:cubicBezTo>
                    <a:pt x="31055" y="20796"/>
                    <a:pt x="31263" y="20310"/>
                    <a:pt x="31748" y="20172"/>
                  </a:cubicBezTo>
                  <a:cubicBezTo>
                    <a:pt x="36462" y="18439"/>
                    <a:pt x="39096" y="15874"/>
                    <a:pt x="39928" y="13864"/>
                  </a:cubicBezTo>
                  <a:cubicBezTo>
                    <a:pt x="40205" y="13240"/>
                    <a:pt x="40274" y="12616"/>
                    <a:pt x="40066" y="11992"/>
                  </a:cubicBezTo>
                  <a:cubicBezTo>
                    <a:pt x="39720" y="11576"/>
                    <a:pt x="39235" y="11299"/>
                    <a:pt x="38680" y="11368"/>
                  </a:cubicBezTo>
                  <a:cubicBezTo>
                    <a:pt x="36739" y="11299"/>
                    <a:pt x="33412" y="12685"/>
                    <a:pt x="28698" y="16775"/>
                  </a:cubicBezTo>
                  <a:cubicBezTo>
                    <a:pt x="28490" y="16983"/>
                    <a:pt x="28074" y="17052"/>
                    <a:pt x="27797" y="16914"/>
                  </a:cubicBezTo>
                  <a:cubicBezTo>
                    <a:pt x="27312" y="16775"/>
                    <a:pt x="27104" y="16221"/>
                    <a:pt x="27312" y="15735"/>
                  </a:cubicBezTo>
                  <a:cubicBezTo>
                    <a:pt x="29391" y="10814"/>
                    <a:pt x="29599" y="6100"/>
                    <a:pt x="28698" y="3605"/>
                  </a:cubicBezTo>
                  <a:cubicBezTo>
                    <a:pt x="28629" y="2981"/>
                    <a:pt x="28213" y="2357"/>
                    <a:pt x="27728" y="2010"/>
                  </a:cubicBezTo>
                  <a:cubicBezTo>
                    <a:pt x="27312" y="1872"/>
                    <a:pt x="26827" y="1941"/>
                    <a:pt x="26480" y="2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23"/>
            <p:cNvSpPr/>
            <p:nvPr/>
          </p:nvSpPr>
          <p:spPr>
            <a:xfrm>
              <a:off x="4325525" y="979825"/>
              <a:ext cx="507800" cy="519900"/>
            </a:xfrm>
            <a:custGeom>
              <a:avLst/>
              <a:gdLst/>
              <a:ahLst/>
              <a:cxnLst/>
              <a:rect l="l" t="t" r="r" b="b"/>
              <a:pathLst>
                <a:path w="20312" h="20796" extrusionOk="0">
                  <a:moveTo>
                    <a:pt x="20103" y="11507"/>
                  </a:moveTo>
                  <a:lnTo>
                    <a:pt x="20103" y="11507"/>
                  </a:lnTo>
                  <a:cubicBezTo>
                    <a:pt x="20034" y="11369"/>
                    <a:pt x="19964" y="11299"/>
                    <a:pt x="19826" y="11230"/>
                  </a:cubicBezTo>
                  <a:cubicBezTo>
                    <a:pt x="19202" y="10745"/>
                    <a:pt x="18578" y="10398"/>
                    <a:pt x="17885" y="10190"/>
                  </a:cubicBezTo>
                  <a:cubicBezTo>
                    <a:pt x="16984" y="9844"/>
                    <a:pt x="16083" y="9566"/>
                    <a:pt x="15182" y="9358"/>
                  </a:cubicBezTo>
                  <a:cubicBezTo>
                    <a:pt x="15944" y="9012"/>
                    <a:pt x="16637" y="8596"/>
                    <a:pt x="17261" y="8180"/>
                  </a:cubicBezTo>
                  <a:cubicBezTo>
                    <a:pt x="17954" y="7625"/>
                    <a:pt x="18509" y="7002"/>
                    <a:pt x="18855" y="6239"/>
                  </a:cubicBezTo>
                  <a:cubicBezTo>
                    <a:pt x="18925" y="6031"/>
                    <a:pt x="18994" y="5823"/>
                    <a:pt x="18994" y="5615"/>
                  </a:cubicBezTo>
                  <a:cubicBezTo>
                    <a:pt x="18994" y="5338"/>
                    <a:pt x="18994" y="5130"/>
                    <a:pt x="18855" y="4922"/>
                  </a:cubicBezTo>
                  <a:cubicBezTo>
                    <a:pt x="18786" y="4714"/>
                    <a:pt x="18578" y="4575"/>
                    <a:pt x="18370" y="4437"/>
                  </a:cubicBezTo>
                  <a:cubicBezTo>
                    <a:pt x="18162" y="4367"/>
                    <a:pt x="17954" y="4298"/>
                    <a:pt x="17746" y="4298"/>
                  </a:cubicBezTo>
                  <a:cubicBezTo>
                    <a:pt x="16914" y="4298"/>
                    <a:pt x="16152" y="4575"/>
                    <a:pt x="15459" y="4991"/>
                  </a:cubicBezTo>
                  <a:cubicBezTo>
                    <a:pt x="14696" y="5407"/>
                    <a:pt x="13934" y="5962"/>
                    <a:pt x="13241" y="6516"/>
                  </a:cubicBezTo>
                  <a:cubicBezTo>
                    <a:pt x="13518" y="5684"/>
                    <a:pt x="13726" y="4853"/>
                    <a:pt x="13864" y="3952"/>
                  </a:cubicBezTo>
                  <a:cubicBezTo>
                    <a:pt x="14003" y="2981"/>
                    <a:pt x="13934" y="2011"/>
                    <a:pt x="13657" y="1109"/>
                  </a:cubicBezTo>
                  <a:cubicBezTo>
                    <a:pt x="13587" y="901"/>
                    <a:pt x="13518" y="694"/>
                    <a:pt x="13379" y="486"/>
                  </a:cubicBezTo>
                  <a:cubicBezTo>
                    <a:pt x="13241" y="347"/>
                    <a:pt x="13102" y="139"/>
                    <a:pt x="12894" y="70"/>
                  </a:cubicBezTo>
                  <a:lnTo>
                    <a:pt x="12825" y="70"/>
                  </a:lnTo>
                  <a:cubicBezTo>
                    <a:pt x="12686" y="0"/>
                    <a:pt x="12478" y="0"/>
                    <a:pt x="12270" y="0"/>
                  </a:cubicBezTo>
                  <a:cubicBezTo>
                    <a:pt x="12062" y="70"/>
                    <a:pt x="11854" y="139"/>
                    <a:pt x="11716" y="278"/>
                  </a:cubicBezTo>
                  <a:cubicBezTo>
                    <a:pt x="11092" y="763"/>
                    <a:pt x="10537" y="1456"/>
                    <a:pt x="10191" y="2288"/>
                  </a:cubicBezTo>
                  <a:cubicBezTo>
                    <a:pt x="9705" y="3258"/>
                    <a:pt x="9289" y="4367"/>
                    <a:pt x="8943" y="5477"/>
                  </a:cubicBezTo>
                  <a:cubicBezTo>
                    <a:pt x="8458" y="4714"/>
                    <a:pt x="7903" y="4021"/>
                    <a:pt x="7279" y="3466"/>
                  </a:cubicBezTo>
                  <a:cubicBezTo>
                    <a:pt x="6725" y="2912"/>
                    <a:pt x="6031" y="2496"/>
                    <a:pt x="5269" y="2288"/>
                  </a:cubicBezTo>
                  <a:cubicBezTo>
                    <a:pt x="5130" y="2288"/>
                    <a:pt x="4922" y="2288"/>
                    <a:pt x="4714" y="2288"/>
                  </a:cubicBezTo>
                  <a:lnTo>
                    <a:pt x="4645" y="2288"/>
                  </a:lnTo>
                  <a:cubicBezTo>
                    <a:pt x="4506" y="2288"/>
                    <a:pt x="4299" y="2357"/>
                    <a:pt x="4160" y="2496"/>
                  </a:cubicBezTo>
                  <a:cubicBezTo>
                    <a:pt x="4021" y="2634"/>
                    <a:pt x="3883" y="2773"/>
                    <a:pt x="3744" y="2981"/>
                  </a:cubicBezTo>
                  <a:cubicBezTo>
                    <a:pt x="3675" y="3120"/>
                    <a:pt x="3675" y="3328"/>
                    <a:pt x="3605" y="3536"/>
                  </a:cubicBezTo>
                  <a:cubicBezTo>
                    <a:pt x="3605" y="4367"/>
                    <a:pt x="3813" y="5130"/>
                    <a:pt x="4160" y="5823"/>
                  </a:cubicBezTo>
                  <a:cubicBezTo>
                    <a:pt x="4576" y="6724"/>
                    <a:pt x="5061" y="7487"/>
                    <a:pt x="5685" y="8249"/>
                  </a:cubicBezTo>
                  <a:cubicBezTo>
                    <a:pt x="4714" y="8180"/>
                    <a:pt x="3744" y="8180"/>
                    <a:pt x="2843" y="8388"/>
                  </a:cubicBezTo>
                  <a:cubicBezTo>
                    <a:pt x="2011" y="8457"/>
                    <a:pt x="1248" y="8734"/>
                    <a:pt x="625" y="9220"/>
                  </a:cubicBezTo>
                  <a:cubicBezTo>
                    <a:pt x="417" y="9358"/>
                    <a:pt x="278" y="9497"/>
                    <a:pt x="209" y="9636"/>
                  </a:cubicBezTo>
                  <a:lnTo>
                    <a:pt x="209" y="9636"/>
                  </a:lnTo>
                  <a:cubicBezTo>
                    <a:pt x="139" y="9774"/>
                    <a:pt x="70" y="9982"/>
                    <a:pt x="1" y="10121"/>
                  </a:cubicBezTo>
                  <a:cubicBezTo>
                    <a:pt x="1" y="10329"/>
                    <a:pt x="70" y="10537"/>
                    <a:pt x="139" y="10675"/>
                  </a:cubicBezTo>
                  <a:cubicBezTo>
                    <a:pt x="209" y="10883"/>
                    <a:pt x="347" y="11022"/>
                    <a:pt x="417" y="11161"/>
                  </a:cubicBezTo>
                  <a:cubicBezTo>
                    <a:pt x="971" y="11646"/>
                    <a:pt x="1664" y="11992"/>
                    <a:pt x="2427" y="12131"/>
                  </a:cubicBezTo>
                  <a:lnTo>
                    <a:pt x="2427" y="12131"/>
                  </a:lnTo>
                  <a:cubicBezTo>
                    <a:pt x="3259" y="12339"/>
                    <a:pt x="4160" y="12478"/>
                    <a:pt x="4992" y="12547"/>
                  </a:cubicBezTo>
                  <a:cubicBezTo>
                    <a:pt x="4368" y="13102"/>
                    <a:pt x="3813" y="13725"/>
                    <a:pt x="3328" y="14419"/>
                  </a:cubicBezTo>
                  <a:cubicBezTo>
                    <a:pt x="2912" y="15042"/>
                    <a:pt x="2635" y="15736"/>
                    <a:pt x="2496" y="16498"/>
                  </a:cubicBezTo>
                  <a:cubicBezTo>
                    <a:pt x="2496" y="16637"/>
                    <a:pt x="2496" y="16775"/>
                    <a:pt x="2496" y="16983"/>
                  </a:cubicBezTo>
                  <a:lnTo>
                    <a:pt x="2496" y="16983"/>
                  </a:lnTo>
                  <a:cubicBezTo>
                    <a:pt x="2566" y="17122"/>
                    <a:pt x="2635" y="17330"/>
                    <a:pt x="2774" y="17469"/>
                  </a:cubicBezTo>
                  <a:lnTo>
                    <a:pt x="2774" y="17469"/>
                  </a:lnTo>
                  <a:cubicBezTo>
                    <a:pt x="2912" y="17538"/>
                    <a:pt x="3051" y="17677"/>
                    <a:pt x="3259" y="17677"/>
                  </a:cubicBezTo>
                  <a:cubicBezTo>
                    <a:pt x="3397" y="17746"/>
                    <a:pt x="3536" y="17746"/>
                    <a:pt x="3744" y="17746"/>
                  </a:cubicBezTo>
                  <a:cubicBezTo>
                    <a:pt x="4437" y="17677"/>
                    <a:pt x="5130" y="17399"/>
                    <a:pt x="5685" y="16983"/>
                  </a:cubicBezTo>
                  <a:cubicBezTo>
                    <a:pt x="6378" y="16567"/>
                    <a:pt x="7002" y="16013"/>
                    <a:pt x="7626" y="15458"/>
                  </a:cubicBezTo>
                  <a:cubicBezTo>
                    <a:pt x="7626" y="16290"/>
                    <a:pt x="7695" y="17191"/>
                    <a:pt x="7903" y="18023"/>
                  </a:cubicBezTo>
                  <a:cubicBezTo>
                    <a:pt x="8042" y="18855"/>
                    <a:pt x="8388" y="19617"/>
                    <a:pt x="8874" y="20241"/>
                  </a:cubicBezTo>
                  <a:cubicBezTo>
                    <a:pt x="8943" y="20380"/>
                    <a:pt x="9081" y="20519"/>
                    <a:pt x="9220" y="20588"/>
                  </a:cubicBezTo>
                  <a:lnTo>
                    <a:pt x="9220" y="20588"/>
                  </a:lnTo>
                  <a:cubicBezTo>
                    <a:pt x="9359" y="20727"/>
                    <a:pt x="9497" y="20796"/>
                    <a:pt x="9705" y="20796"/>
                  </a:cubicBezTo>
                  <a:cubicBezTo>
                    <a:pt x="9913" y="20796"/>
                    <a:pt x="10121" y="20796"/>
                    <a:pt x="10260" y="20657"/>
                  </a:cubicBezTo>
                  <a:cubicBezTo>
                    <a:pt x="10399" y="20588"/>
                    <a:pt x="10537" y="20449"/>
                    <a:pt x="10606" y="20380"/>
                  </a:cubicBezTo>
                  <a:cubicBezTo>
                    <a:pt x="11022" y="19756"/>
                    <a:pt x="11300" y="19063"/>
                    <a:pt x="11438" y="18370"/>
                  </a:cubicBezTo>
                  <a:cubicBezTo>
                    <a:pt x="11577" y="17469"/>
                    <a:pt x="11646" y="16637"/>
                    <a:pt x="11716" y="15736"/>
                  </a:cubicBezTo>
                  <a:cubicBezTo>
                    <a:pt x="12132" y="16360"/>
                    <a:pt x="12686" y="16983"/>
                    <a:pt x="13310" y="17469"/>
                  </a:cubicBezTo>
                  <a:cubicBezTo>
                    <a:pt x="13864" y="18023"/>
                    <a:pt x="14627" y="18439"/>
                    <a:pt x="15459" y="18578"/>
                  </a:cubicBezTo>
                  <a:cubicBezTo>
                    <a:pt x="15667" y="18578"/>
                    <a:pt x="15875" y="18578"/>
                    <a:pt x="16083" y="18578"/>
                  </a:cubicBezTo>
                  <a:cubicBezTo>
                    <a:pt x="16221" y="18508"/>
                    <a:pt x="16429" y="18439"/>
                    <a:pt x="16637" y="18300"/>
                  </a:cubicBezTo>
                  <a:cubicBezTo>
                    <a:pt x="16776" y="18231"/>
                    <a:pt x="16914" y="18023"/>
                    <a:pt x="16984" y="17815"/>
                  </a:cubicBezTo>
                  <a:cubicBezTo>
                    <a:pt x="17053" y="17677"/>
                    <a:pt x="17053" y="17469"/>
                    <a:pt x="17122" y="17261"/>
                  </a:cubicBezTo>
                  <a:cubicBezTo>
                    <a:pt x="17053" y="16567"/>
                    <a:pt x="16845" y="15874"/>
                    <a:pt x="16429" y="15250"/>
                  </a:cubicBezTo>
                  <a:cubicBezTo>
                    <a:pt x="16013" y="14557"/>
                    <a:pt x="15528" y="13933"/>
                    <a:pt x="14974" y="13379"/>
                  </a:cubicBezTo>
                  <a:cubicBezTo>
                    <a:pt x="15805" y="13379"/>
                    <a:pt x="16707" y="13310"/>
                    <a:pt x="17538" y="13240"/>
                  </a:cubicBezTo>
                  <a:cubicBezTo>
                    <a:pt x="18232" y="13171"/>
                    <a:pt x="18925" y="13032"/>
                    <a:pt x="19618" y="12755"/>
                  </a:cubicBezTo>
                  <a:cubicBezTo>
                    <a:pt x="19757" y="12686"/>
                    <a:pt x="19826" y="12616"/>
                    <a:pt x="19964" y="12547"/>
                  </a:cubicBezTo>
                  <a:lnTo>
                    <a:pt x="19964" y="12547"/>
                  </a:lnTo>
                  <a:cubicBezTo>
                    <a:pt x="20103" y="12408"/>
                    <a:pt x="20242" y="12270"/>
                    <a:pt x="20311" y="12062"/>
                  </a:cubicBezTo>
                  <a:cubicBezTo>
                    <a:pt x="20311" y="11854"/>
                    <a:pt x="20242" y="11646"/>
                    <a:pt x="20103" y="11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7" name="Google Shape;2207;p23"/>
          <p:cNvSpPr/>
          <p:nvPr/>
        </p:nvSpPr>
        <p:spPr>
          <a:xfrm>
            <a:off x="10978834" y="1837600"/>
            <a:ext cx="1209759" cy="701800"/>
          </a:xfrm>
          <a:custGeom>
            <a:avLst/>
            <a:gdLst/>
            <a:ahLst/>
            <a:cxnLst/>
            <a:rect l="l" t="t" r="r" b="b"/>
            <a:pathLst>
              <a:path w="47207" h="27382" extrusionOk="0">
                <a:moveTo>
                  <a:pt x="5685" y="9705"/>
                </a:moveTo>
                <a:cubicBezTo>
                  <a:pt x="0" y="8527"/>
                  <a:pt x="1733" y="0"/>
                  <a:pt x="7418" y="1179"/>
                </a:cubicBezTo>
                <a:cubicBezTo>
                  <a:pt x="18231" y="3397"/>
                  <a:pt x="19132" y="6724"/>
                  <a:pt x="21628" y="15874"/>
                </a:cubicBezTo>
                <a:lnTo>
                  <a:pt x="21628" y="15874"/>
                </a:lnTo>
                <a:lnTo>
                  <a:pt x="21836" y="16637"/>
                </a:lnTo>
                <a:cubicBezTo>
                  <a:pt x="21974" y="17330"/>
                  <a:pt x="22321" y="18023"/>
                  <a:pt x="22806" y="18578"/>
                </a:cubicBezTo>
                <a:cubicBezTo>
                  <a:pt x="22876" y="18647"/>
                  <a:pt x="22945" y="18647"/>
                  <a:pt x="23014" y="18647"/>
                </a:cubicBezTo>
                <a:lnTo>
                  <a:pt x="23014" y="18647"/>
                </a:lnTo>
                <a:cubicBezTo>
                  <a:pt x="23291" y="18647"/>
                  <a:pt x="23569" y="18509"/>
                  <a:pt x="23846" y="18301"/>
                </a:cubicBezTo>
                <a:cubicBezTo>
                  <a:pt x="24955" y="17538"/>
                  <a:pt x="25856" y="16429"/>
                  <a:pt x="26411" y="15181"/>
                </a:cubicBezTo>
                <a:cubicBezTo>
                  <a:pt x="28490" y="10883"/>
                  <a:pt x="30639" y="8249"/>
                  <a:pt x="33343" y="6655"/>
                </a:cubicBezTo>
                <a:cubicBezTo>
                  <a:pt x="36185" y="4922"/>
                  <a:pt x="39165" y="4575"/>
                  <a:pt x="42978" y="4853"/>
                </a:cubicBezTo>
                <a:cubicBezTo>
                  <a:pt x="45335" y="4991"/>
                  <a:pt x="47206" y="7071"/>
                  <a:pt x="46998" y="9497"/>
                </a:cubicBezTo>
                <a:cubicBezTo>
                  <a:pt x="46790" y="11923"/>
                  <a:pt x="44711" y="13726"/>
                  <a:pt x="42354" y="13518"/>
                </a:cubicBezTo>
                <a:cubicBezTo>
                  <a:pt x="40275" y="13379"/>
                  <a:pt x="38819" y="13518"/>
                  <a:pt x="37779" y="14072"/>
                </a:cubicBezTo>
                <a:cubicBezTo>
                  <a:pt x="36670" y="14765"/>
                  <a:pt x="35561" y="16290"/>
                  <a:pt x="34174" y="19063"/>
                </a:cubicBezTo>
                <a:cubicBezTo>
                  <a:pt x="32927" y="21766"/>
                  <a:pt x="30917" y="24054"/>
                  <a:pt x="28490" y="25718"/>
                </a:cubicBezTo>
                <a:cubicBezTo>
                  <a:pt x="26757" y="26757"/>
                  <a:pt x="24816" y="27381"/>
                  <a:pt x="22806" y="27381"/>
                </a:cubicBezTo>
                <a:lnTo>
                  <a:pt x="22806" y="27381"/>
                </a:lnTo>
                <a:cubicBezTo>
                  <a:pt x="20588" y="27312"/>
                  <a:pt x="18508" y="26480"/>
                  <a:pt x="16914" y="24955"/>
                </a:cubicBezTo>
                <a:cubicBezTo>
                  <a:pt x="15181" y="23292"/>
                  <a:pt x="14003" y="21212"/>
                  <a:pt x="13448" y="18924"/>
                </a:cubicBezTo>
                <a:lnTo>
                  <a:pt x="13240" y="18162"/>
                </a:lnTo>
                <a:lnTo>
                  <a:pt x="13240" y="18162"/>
                </a:lnTo>
                <a:cubicBezTo>
                  <a:pt x="11785" y="12755"/>
                  <a:pt x="11299" y="10814"/>
                  <a:pt x="5685" y="9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08" name="Google Shape;2208;p23"/>
          <p:cNvGrpSpPr/>
          <p:nvPr/>
        </p:nvGrpSpPr>
        <p:grpSpPr>
          <a:xfrm>
            <a:off x="10871480" y="124362"/>
            <a:ext cx="1424488" cy="1391753"/>
            <a:chOff x="1965175" y="226275"/>
            <a:chExt cx="1302250" cy="1272325"/>
          </a:xfrm>
        </p:grpSpPr>
        <p:sp>
          <p:nvSpPr>
            <p:cNvPr id="2209" name="Google Shape;2209;p23"/>
            <p:cNvSpPr/>
            <p:nvPr/>
          </p:nvSpPr>
          <p:spPr>
            <a:xfrm>
              <a:off x="2529675" y="995125"/>
              <a:ext cx="203150" cy="203150"/>
            </a:xfrm>
            <a:custGeom>
              <a:avLst/>
              <a:gdLst/>
              <a:ahLst/>
              <a:cxnLst/>
              <a:rect l="l" t="t" r="r" b="b"/>
              <a:pathLst>
                <a:path w="8126" h="8126" extrusionOk="0">
                  <a:moveTo>
                    <a:pt x="4238" y="7129"/>
                  </a:moveTo>
                  <a:cubicBezTo>
                    <a:pt x="5384" y="7129"/>
                    <a:pt x="6381" y="6082"/>
                    <a:pt x="6879" y="4886"/>
                  </a:cubicBezTo>
                  <a:cubicBezTo>
                    <a:pt x="7029" y="4437"/>
                    <a:pt x="7129" y="3989"/>
                    <a:pt x="7129" y="3540"/>
                  </a:cubicBezTo>
                  <a:lnTo>
                    <a:pt x="7129" y="3540"/>
                  </a:lnTo>
                  <a:cubicBezTo>
                    <a:pt x="7129" y="3141"/>
                    <a:pt x="7079" y="2742"/>
                    <a:pt x="6879" y="2394"/>
                  </a:cubicBezTo>
                  <a:cubicBezTo>
                    <a:pt x="6530" y="1596"/>
                    <a:pt x="5633" y="1048"/>
                    <a:pt x="4038" y="1098"/>
                  </a:cubicBezTo>
                  <a:cubicBezTo>
                    <a:pt x="2393" y="1147"/>
                    <a:pt x="1546" y="1696"/>
                    <a:pt x="1247" y="2543"/>
                  </a:cubicBezTo>
                  <a:cubicBezTo>
                    <a:pt x="1097" y="2892"/>
                    <a:pt x="1047" y="3291"/>
                    <a:pt x="1047" y="3690"/>
                  </a:cubicBezTo>
                  <a:cubicBezTo>
                    <a:pt x="1097" y="4138"/>
                    <a:pt x="1197" y="4587"/>
                    <a:pt x="1396" y="4986"/>
                  </a:cubicBezTo>
                  <a:cubicBezTo>
                    <a:pt x="1945" y="6182"/>
                    <a:pt x="3041" y="7179"/>
                    <a:pt x="4238" y="7129"/>
                  </a:cubicBezTo>
                  <a:close/>
                  <a:moveTo>
                    <a:pt x="7777" y="5235"/>
                  </a:moveTo>
                  <a:cubicBezTo>
                    <a:pt x="7129" y="6730"/>
                    <a:pt x="5833" y="8076"/>
                    <a:pt x="4238" y="8076"/>
                  </a:cubicBezTo>
                  <a:cubicBezTo>
                    <a:pt x="2593" y="8126"/>
                    <a:pt x="1197" y="6880"/>
                    <a:pt x="499" y="5384"/>
                  </a:cubicBezTo>
                  <a:cubicBezTo>
                    <a:pt x="250" y="4886"/>
                    <a:pt x="100" y="4338"/>
                    <a:pt x="51" y="3739"/>
                  </a:cubicBezTo>
                  <a:cubicBezTo>
                    <a:pt x="1" y="3191"/>
                    <a:pt x="100" y="2643"/>
                    <a:pt x="300" y="2144"/>
                  </a:cubicBezTo>
                  <a:cubicBezTo>
                    <a:pt x="748" y="998"/>
                    <a:pt x="1895" y="151"/>
                    <a:pt x="3938" y="101"/>
                  </a:cubicBezTo>
                  <a:cubicBezTo>
                    <a:pt x="5982" y="1"/>
                    <a:pt x="7228" y="799"/>
                    <a:pt x="7777" y="1945"/>
                  </a:cubicBezTo>
                  <a:cubicBezTo>
                    <a:pt x="7976" y="2443"/>
                    <a:pt x="8125" y="2992"/>
                    <a:pt x="8076" y="3540"/>
                  </a:cubicBezTo>
                  <a:lnTo>
                    <a:pt x="8076" y="3540"/>
                  </a:lnTo>
                  <a:cubicBezTo>
                    <a:pt x="8076" y="4138"/>
                    <a:pt x="7976" y="4686"/>
                    <a:pt x="7777" y="5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23"/>
            <p:cNvSpPr/>
            <p:nvPr/>
          </p:nvSpPr>
          <p:spPr>
            <a:xfrm>
              <a:off x="2694175" y="765850"/>
              <a:ext cx="272925" cy="279150"/>
            </a:xfrm>
            <a:custGeom>
              <a:avLst/>
              <a:gdLst/>
              <a:ahLst/>
              <a:cxnLst/>
              <a:rect l="l" t="t" r="r" b="b"/>
              <a:pathLst>
                <a:path w="10917" h="11166" extrusionOk="0">
                  <a:moveTo>
                    <a:pt x="150" y="5234"/>
                  </a:moveTo>
                  <a:cubicBezTo>
                    <a:pt x="449" y="4586"/>
                    <a:pt x="848" y="4038"/>
                    <a:pt x="1246" y="3440"/>
                  </a:cubicBezTo>
                  <a:cubicBezTo>
                    <a:pt x="2193" y="2094"/>
                    <a:pt x="3539" y="1047"/>
                    <a:pt x="5134" y="449"/>
                  </a:cubicBezTo>
                  <a:cubicBezTo>
                    <a:pt x="6630" y="0"/>
                    <a:pt x="8275" y="250"/>
                    <a:pt x="9670" y="1097"/>
                  </a:cubicBezTo>
                  <a:cubicBezTo>
                    <a:pt x="10019" y="1296"/>
                    <a:pt x="10368" y="1546"/>
                    <a:pt x="10717" y="1795"/>
                  </a:cubicBezTo>
                  <a:cubicBezTo>
                    <a:pt x="10866" y="1895"/>
                    <a:pt x="10916" y="2144"/>
                    <a:pt x="10817" y="2293"/>
                  </a:cubicBezTo>
                  <a:cubicBezTo>
                    <a:pt x="10567" y="2692"/>
                    <a:pt x="5234" y="11166"/>
                    <a:pt x="100" y="5683"/>
                  </a:cubicBezTo>
                  <a:cubicBezTo>
                    <a:pt x="0" y="5583"/>
                    <a:pt x="0" y="5384"/>
                    <a:pt x="100" y="5234"/>
                  </a:cubicBezTo>
                  <a:close/>
                  <a:moveTo>
                    <a:pt x="1845" y="3888"/>
                  </a:moveTo>
                  <a:cubicBezTo>
                    <a:pt x="1496" y="4387"/>
                    <a:pt x="1197" y="4835"/>
                    <a:pt x="897" y="5384"/>
                  </a:cubicBezTo>
                  <a:cubicBezTo>
                    <a:pt x="4885" y="9322"/>
                    <a:pt x="9122" y="3539"/>
                    <a:pt x="10069" y="2144"/>
                  </a:cubicBezTo>
                  <a:cubicBezTo>
                    <a:pt x="9820" y="1994"/>
                    <a:pt x="9571" y="1845"/>
                    <a:pt x="9321" y="1695"/>
                  </a:cubicBezTo>
                  <a:cubicBezTo>
                    <a:pt x="8175" y="997"/>
                    <a:pt x="6729" y="798"/>
                    <a:pt x="5384" y="1147"/>
                  </a:cubicBezTo>
                  <a:cubicBezTo>
                    <a:pt x="3938" y="1695"/>
                    <a:pt x="2692" y="2642"/>
                    <a:pt x="1845" y="3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23"/>
            <p:cNvSpPr/>
            <p:nvPr/>
          </p:nvSpPr>
          <p:spPr>
            <a:xfrm>
              <a:off x="2292925" y="787025"/>
              <a:ext cx="261700" cy="257975"/>
            </a:xfrm>
            <a:custGeom>
              <a:avLst/>
              <a:gdLst/>
              <a:ahLst/>
              <a:cxnLst/>
              <a:rect l="l" t="t" r="r" b="b"/>
              <a:pathLst>
                <a:path w="10468" h="10319" extrusionOk="0">
                  <a:moveTo>
                    <a:pt x="9620" y="4437"/>
                  </a:moveTo>
                  <a:cubicBezTo>
                    <a:pt x="9271" y="3988"/>
                    <a:pt x="8972" y="3590"/>
                    <a:pt x="8573" y="3191"/>
                  </a:cubicBezTo>
                  <a:cubicBezTo>
                    <a:pt x="7676" y="2094"/>
                    <a:pt x="6480" y="1347"/>
                    <a:pt x="5084" y="998"/>
                  </a:cubicBezTo>
                  <a:cubicBezTo>
                    <a:pt x="3838" y="748"/>
                    <a:pt x="2542" y="1097"/>
                    <a:pt x="1495" y="1895"/>
                  </a:cubicBezTo>
                  <a:cubicBezTo>
                    <a:pt x="1296" y="1995"/>
                    <a:pt x="1097" y="2144"/>
                    <a:pt x="947" y="2344"/>
                  </a:cubicBezTo>
                  <a:cubicBezTo>
                    <a:pt x="1944" y="3590"/>
                    <a:pt x="6330" y="8375"/>
                    <a:pt x="9620" y="4437"/>
                  </a:cubicBezTo>
                  <a:close/>
                  <a:moveTo>
                    <a:pt x="9122" y="2692"/>
                  </a:moveTo>
                  <a:cubicBezTo>
                    <a:pt x="9570" y="3191"/>
                    <a:pt x="9969" y="3689"/>
                    <a:pt x="10368" y="4188"/>
                  </a:cubicBezTo>
                  <a:cubicBezTo>
                    <a:pt x="10468" y="4337"/>
                    <a:pt x="10468" y="4537"/>
                    <a:pt x="10368" y="4636"/>
                  </a:cubicBezTo>
                  <a:cubicBezTo>
                    <a:pt x="6031" y="10319"/>
                    <a:pt x="150" y="2493"/>
                    <a:pt x="100" y="2493"/>
                  </a:cubicBezTo>
                  <a:cubicBezTo>
                    <a:pt x="0" y="2344"/>
                    <a:pt x="0" y="2144"/>
                    <a:pt x="150" y="1995"/>
                  </a:cubicBezTo>
                  <a:cubicBezTo>
                    <a:pt x="449" y="1745"/>
                    <a:pt x="748" y="1496"/>
                    <a:pt x="1097" y="1247"/>
                  </a:cubicBezTo>
                  <a:cubicBezTo>
                    <a:pt x="2243" y="350"/>
                    <a:pt x="3739" y="1"/>
                    <a:pt x="5234" y="250"/>
                  </a:cubicBezTo>
                  <a:cubicBezTo>
                    <a:pt x="6779" y="649"/>
                    <a:pt x="8125" y="1496"/>
                    <a:pt x="9122" y="26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23"/>
            <p:cNvSpPr/>
            <p:nvPr/>
          </p:nvSpPr>
          <p:spPr>
            <a:xfrm>
              <a:off x="1965175" y="226275"/>
              <a:ext cx="1302250" cy="1272325"/>
            </a:xfrm>
            <a:custGeom>
              <a:avLst/>
              <a:gdLst/>
              <a:ahLst/>
              <a:cxnLst/>
              <a:rect l="l" t="t" r="r" b="b"/>
              <a:pathLst>
                <a:path w="52090" h="50893" extrusionOk="0">
                  <a:moveTo>
                    <a:pt x="51491" y="1595"/>
                  </a:moveTo>
                  <a:cubicBezTo>
                    <a:pt x="46805" y="100"/>
                    <a:pt x="43067" y="0"/>
                    <a:pt x="40126" y="1695"/>
                  </a:cubicBezTo>
                  <a:cubicBezTo>
                    <a:pt x="38332" y="2742"/>
                    <a:pt x="36836" y="4486"/>
                    <a:pt x="35690" y="6929"/>
                  </a:cubicBezTo>
                  <a:lnTo>
                    <a:pt x="35690" y="6929"/>
                  </a:lnTo>
                  <a:cubicBezTo>
                    <a:pt x="35241" y="7926"/>
                    <a:pt x="34843" y="8973"/>
                    <a:pt x="34544" y="10019"/>
                  </a:cubicBezTo>
                  <a:cubicBezTo>
                    <a:pt x="31752" y="9222"/>
                    <a:pt x="28861" y="8873"/>
                    <a:pt x="25970" y="9022"/>
                  </a:cubicBezTo>
                  <a:cubicBezTo>
                    <a:pt x="23029" y="9022"/>
                    <a:pt x="20138" y="9521"/>
                    <a:pt x="17347" y="10518"/>
                  </a:cubicBezTo>
                  <a:cubicBezTo>
                    <a:pt x="17048" y="9571"/>
                    <a:pt x="16749" y="8723"/>
                    <a:pt x="16350" y="7876"/>
                  </a:cubicBezTo>
                  <a:lnTo>
                    <a:pt x="16350" y="7876"/>
                  </a:lnTo>
                  <a:cubicBezTo>
                    <a:pt x="15204" y="5384"/>
                    <a:pt x="13708" y="3689"/>
                    <a:pt x="11914" y="2592"/>
                  </a:cubicBezTo>
                  <a:cubicBezTo>
                    <a:pt x="9023" y="898"/>
                    <a:pt x="5284" y="997"/>
                    <a:pt x="599" y="2543"/>
                  </a:cubicBezTo>
                  <a:cubicBezTo>
                    <a:pt x="200" y="2642"/>
                    <a:pt x="1" y="3041"/>
                    <a:pt x="101" y="3440"/>
                  </a:cubicBezTo>
                  <a:lnTo>
                    <a:pt x="101" y="3440"/>
                  </a:lnTo>
                  <a:cubicBezTo>
                    <a:pt x="549" y="4935"/>
                    <a:pt x="1048" y="6381"/>
                    <a:pt x="1696" y="7826"/>
                  </a:cubicBezTo>
                  <a:lnTo>
                    <a:pt x="1696" y="7826"/>
                  </a:lnTo>
                  <a:cubicBezTo>
                    <a:pt x="3141" y="11066"/>
                    <a:pt x="5534" y="15353"/>
                    <a:pt x="9073" y="17347"/>
                  </a:cubicBezTo>
                  <a:cubicBezTo>
                    <a:pt x="6580" y="21733"/>
                    <a:pt x="6481" y="26767"/>
                    <a:pt x="6580" y="30107"/>
                  </a:cubicBezTo>
                  <a:cubicBezTo>
                    <a:pt x="6780" y="37684"/>
                    <a:pt x="10518" y="39378"/>
                    <a:pt x="13010" y="40475"/>
                  </a:cubicBezTo>
                  <a:cubicBezTo>
                    <a:pt x="13808" y="40824"/>
                    <a:pt x="14456" y="41123"/>
                    <a:pt x="14506" y="41472"/>
                  </a:cubicBezTo>
                  <a:cubicBezTo>
                    <a:pt x="14855" y="43565"/>
                    <a:pt x="16649" y="46307"/>
                    <a:pt x="19341" y="48251"/>
                  </a:cubicBezTo>
                  <a:cubicBezTo>
                    <a:pt x="21634" y="49995"/>
                    <a:pt x="24425" y="50893"/>
                    <a:pt x="27316" y="50843"/>
                  </a:cubicBezTo>
                  <a:cubicBezTo>
                    <a:pt x="30257" y="50743"/>
                    <a:pt x="33048" y="49646"/>
                    <a:pt x="35291" y="47752"/>
                  </a:cubicBezTo>
                  <a:cubicBezTo>
                    <a:pt x="37883" y="45609"/>
                    <a:pt x="39478" y="42818"/>
                    <a:pt x="39478" y="40724"/>
                  </a:cubicBezTo>
                  <a:cubicBezTo>
                    <a:pt x="39478" y="39976"/>
                    <a:pt x="40126" y="39677"/>
                    <a:pt x="41023" y="39229"/>
                  </a:cubicBezTo>
                  <a:cubicBezTo>
                    <a:pt x="43316" y="38132"/>
                    <a:pt x="46506" y="36587"/>
                    <a:pt x="46257" y="28462"/>
                  </a:cubicBezTo>
                  <a:lnTo>
                    <a:pt x="46257" y="28462"/>
                  </a:lnTo>
                  <a:cubicBezTo>
                    <a:pt x="46157" y="25172"/>
                    <a:pt x="45759" y="20337"/>
                    <a:pt x="43217" y="16300"/>
                  </a:cubicBezTo>
                  <a:cubicBezTo>
                    <a:pt x="46656" y="14206"/>
                    <a:pt x="48999" y="10069"/>
                    <a:pt x="50394" y="6879"/>
                  </a:cubicBezTo>
                  <a:lnTo>
                    <a:pt x="50394" y="6879"/>
                  </a:lnTo>
                  <a:cubicBezTo>
                    <a:pt x="50992" y="5483"/>
                    <a:pt x="51541" y="3988"/>
                    <a:pt x="51939" y="2543"/>
                  </a:cubicBezTo>
                  <a:lnTo>
                    <a:pt x="51939" y="2543"/>
                  </a:lnTo>
                  <a:cubicBezTo>
                    <a:pt x="52089" y="2144"/>
                    <a:pt x="51840" y="1695"/>
                    <a:pt x="51491" y="1595"/>
                  </a:cubicBezTo>
                  <a:close/>
                  <a:moveTo>
                    <a:pt x="37385" y="6879"/>
                  </a:moveTo>
                  <a:cubicBezTo>
                    <a:pt x="38132" y="5284"/>
                    <a:pt x="39379" y="3938"/>
                    <a:pt x="40874" y="2991"/>
                  </a:cubicBezTo>
                  <a:cubicBezTo>
                    <a:pt x="42918" y="1795"/>
                    <a:pt x="45509" y="1645"/>
                    <a:pt x="48650" y="2393"/>
                  </a:cubicBezTo>
                  <a:cubicBezTo>
                    <a:pt x="45759" y="2991"/>
                    <a:pt x="43914" y="5284"/>
                    <a:pt x="42220" y="7826"/>
                  </a:cubicBezTo>
                  <a:lnTo>
                    <a:pt x="42170" y="7826"/>
                  </a:lnTo>
                  <a:cubicBezTo>
                    <a:pt x="41223" y="9321"/>
                    <a:pt x="40176" y="10767"/>
                    <a:pt x="39079" y="12113"/>
                  </a:cubicBezTo>
                  <a:cubicBezTo>
                    <a:pt x="38083" y="11465"/>
                    <a:pt x="37036" y="10917"/>
                    <a:pt x="35939" y="10518"/>
                  </a:cubicBezTo>
                  <a:cubicBezTo>
                    <a:pt x="36288" y="9272"/>
                    <a:pt x="36787" y="8075"/>
                    <a:pt x="37385" y="6879"/>
                  </a:cubicBezTo>
                  <a:close/>
                  <a:moveTo>
                    <a:pt x="11216" y="3888"/>
                  </a:moveTo>
                  <a:cubicBezTo>
                    <a:pt x="12711" y="4835"/>
                    <a:pt x="13957" y="6231"/>
                    <a:pt x="14705" y="7826"/>
                  </a:cubicBezTo>
                  <a:lnTo>
                    <a:pt x="14705" y="7826"/>
                  </a:lnTo>
                  <a:cubicBezTo>
                    <a:pt x="15253" y="8873"/>
                    <a:pt x="15702" y="9969"/>
                    <a:pt x="16051" y="11066"/>
                  </a:cubicBezTo>
                  <a:cubicBezTo>
                    <a:pt x="15453" y="11365"/>
                    <a:pt x="14905" y="11664"/>
                    <a:pt x="14406" y="11963"/>
                  </a:cubicBezTo>
                  <a:cubicBezTo>
                    <a:pt x="13260" y="10568"/>
                    <a:pt x="12063" y="9122"/>
                    <a:pt x="10817" y="7826"/>
                  </a:cubicBezTo>
                  <a:lnTo>
                    <a:pt x="10817" y="7826"/>
                  </a:lnTo>
                  <a:cubicBezTo>
                    <a:pt x="8674" y="5583"/>
                    <a:pt x="6331" y="3789"/>
                    <a:pt x="3490" y="3240"/>
                  </a:cubicBezTo>
                  <a:cubicBezTo>
                    <a:pt x="6630" y="2592"/>
                    <a:pt x="9172" y="2742"/>
                    <a:pt x="11216" y="3888"/>
                  </a:cubicBezTo>
                  <a:close/>
                  <a:moveTo>
                    <a:pt x="3291" y="7876"/>
                  </a:moveTo>
                  <a:lnTo>
                    <a:pt x="3291" y="7876"/>
                  </a:lnTo>
                  <a:cubicBezTo>
                    <a:pt x="2692" y="6530"/>
                    <a:pt x="2144" y="5134"/>
                    <a:pt x="1696" y="3689"/>
                  </a:cubicBezTo>
                  <a:cubicBezTo>
                    <a:pt x="1895" y="3639"/>
                    <a:pt x="2045" y="3589"/>
                    <a:pt x="2244" y="3539"/>
                  </a:cubicBezTo>
                  <a:cubicBezTo>
                    <a:pt x="5334" y="3988"/>
                    <a:pt x="7727" y="5683"/>
                    <a:pt x="9820" y="7876"/>
                  </a:cubicBezTo>
                  <a:lnTo>
                    <a:pt x="9820" y="7876"/>
                  </a:lnTo>
                  <a:cubicBezTo>
                    <a:pt x="11216" y="9272"/>
                    <a:pt x="12462" y="10817"/>
                    <a:pt x="13708" y="12362"/>
                  </a:cubicBezTo>
                  <a:cubicBezTo>
                    <a:pt x="12213" y="13359"/>
                    <a:pt x="10917" y="14655"/>
                    <a:pt x="9870" y="16100"/>
                  </a:cubicBezTo>
                  <a:cubicBezTo>
                    <a:pt x="6879" y="14456"/>
                    <a:pt x="4686" y="10867"/>
                    <a:pt x="3291" y="7876"/>
                  </a:cubicBezTo>
                  <a:close/>
                  <a:moveTo>
                    <a:pt x="44762" y="28512"/>
                  </a:moveTo>
                  <a:lnTo>
                    <a:pt x="44762" y="28512"/>
                  </a:lnTo>
                  <a:cubicBezTo>
                    <a:pt x="45011" y="35690"/>
                    <a:pt x="42270" y="36986"/>
                    <a:pt x="40425" y="37883"/>
                  </a:cubicBezTo>
                  <a:cubicBezTo>
                    <a:pt x="39030" y="38581"/>
                    <a:pt x="38033" y="39079"/>
                    <a:pt x="38033" y="40774"/>
                  </a:cubicBezTo>
                  <a:cubicBezTo>
                    <a:pt x="38033" y="42469"/>
                    <a:pt x="36637" y="44811"/>
                    <a:pt x="34394" y="46656"/>
                  </a:cubicBezTo>
                  <a:cubicBezTo>
                    <a:pt x="32400" y="48301"/>
                    <a:pt x="29858" y="49297"/>
                    <a:pt x="27266" y="49397"/>
                  </a:cubicBezTo>
                  <a:cubicBezTo>
                    <a:pt x="24724" y="49397"/>
                    <a:pt x="22232" y="48600"/>
                    <a:pt x="20238" y="47104"/>
                  </a:cubicBezTo>
                  <a:cubicBezTo>
                    <a:pt x="17845" y="45360"/>
                    <a:pt x="16300" y="43017"/>
                    <a:pt x="16001" y="41223"/>
                  </a:cubicBezTo>
                  <a:cubicBezTo>
                    <a:pt x="15802" y="40126"/>
                    <a:pt x="14855" y="39677"/>
                    <a:pt x="13609" y="39129"/>
                  </a:cubicBezTo>
                  <a:cubicBezTo>
                    <a:pt x="11515" y="38182"/>
                    <a:pt x="8275" y="36736"/>
                    <a:pt x="8076" y="30057"/>
                  </a:cubicBezTo>
                  <a:cubicBezTo>
                    <a:pt x="7976" y="26867"/>
                    <a:pt x="8126" y="22032"/>
                    <a:pt x="10468" y="17995"/>
                  </a:cubicBezTo>
                  <a:lnTo>
                    <a:pt x="10468" y="17995"/>
                  </a:lnTo>
                  <a:cubicBezTo>
                    <a:pt x="10668" y="17596"/>
                    <a:pt x="10967" y="17147"/>
                    <a:pt x="11266" y="16748"/>
                  </a:cubicBezTo>
                  <a:cubicBezTo>
                    <a:pt x="12612" y="14954"/>
                    <a:pt x="14406" y="13508"/>
                    <a:pt x="16450" y="12561"/>
                  </a:cubicBezTo>
                  <a:cubicBezTo>
                    <a:pt x="16849" y="12312"/>
                    <a:pt x="17297" y="12163"/>
                    <a:pt x="17796" y="11963"/>
                  </a:cubicBezTo>
                  <a:cubicBezTo>
                    <a:pt x="20437" y="11016"/>
                    <a:pt x="23229" y="10518"/>
                    <a:pt x="26020" y="10518"/>
                  </a:cubicBezTo>
                  <a:cubicBezTo>
                    <a:pt x="28761" y="10368"/>
                    <a:pt x="31503" y="10717"/>
                    <a:pt x="34195" y="11465"/>
                  </a:cubicBezTo>
                  <a:cubicBezTo>
                    <a:pt x="34643" y="11614"/>
                    <a:pt x="35142" y="11764"/>
                    <a:pt x="35590" y="11913"/>
                  </a:cubicBezTo>
                  <a:cubicBezTo>
                    <a:pt x="37684" y="12761"/>
                    <a:pt x="39528" y="14057"/>
                    <a:pt x="41023" y="15801"/>
                  </a:cubicBezTo>
                  <a:cubicBezTo>
                    <a:pt x="41322" y="16150"/>
                    <a:pt x="41572" y="16499"/>
                    <a:pt x="41821" y="16898"/>
                  </a:cubicBezTo>
                  <a:lnTo>
                    <a:pt x="41921" y="16998"/>
                  </a:lnTo>
                  <a:cubicBezTo>
                    <a:pt x="44313" y="20736"/>
                    <a:pt x="44662" y="25372"/>
                    <a:pt x="44762" y="28512"/>
                  </a:cubicBezTo>
                  <a:close/>
                  <a:moveTo>
                    <a:pt x="48749" y="6929"/>
                  </a:moveTo>
                  <a:cubicBezTo>
                    <a:pt x="47404" y="9920"/>
                    <a:pt x="45310" y="13409"/>
                    <a:pt x="42369" y="15153"/>
                  </a:cubicBezTo>
                  <a:cubicBezTo>
                    <a:pt x="41572" y="14156"/>
                    <a:pt x="40674" y="13259"/>
                    <a:pt x="39628" y="12512"/>
                  </a:cubicBezTo>
                  <a:cubicBezTo>
                    <a:pt x="40774" y="11066"/>
                    <a:pt x="41771" y="9571"/>
                    <a:pt x="42718" y="7976"/>
                  </a:cubicBezTo>
                  <a:lnTo>
                    <a:pt x="42718" y="7976"/>
                  </a:lnTo>
                  <a:cubicBezTo>
                    <a:pt x="43067" y="7378"/>
                    <a:pt x="43466" y="6779"/>
                    <a:pt x="43914" y="6231"/>
                  </a:cubicBezTo>
                  <a:cubicBezTo>
                    <a:pt x="45609" y="3888"/>
                    <a:pt x="47752" y="3639"/>
                    <a:pt x="49946" y="2692"/>
                  </a:cubicBezTo>
                  <a:lnTo>
                    <a:pt x="50295" y="2792"/>
                  </a:lnTo>
                  <a:cubicBezTo>
                    <a:pt x="49846" y="4237"/>
                    <a:pt x="49348" y="5583"/>
                    <a:pt x="48700" y="6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23"/>
            <p:cNvSpPr/>
            <p:nvPr/>
          </p:nvSpPr>
          <p:spPr>
            <a:xfrm>
              <a:off x="2739025" y="671150"/>
              <a:ext cx="198175" cy="81025"/>
            </a:xfrm>
            <a:custGeom>
              <a:avLst/>
              <a:gdLst/>
              <a:ahLst/>
              <a:cxnLst/>
              <a:rect l="l" t="t" r="r" b="b"/>
              <a:pathLst>
                <a:path w="7927" h="3241" extrusionOk="0">
                  <a:moveTo>
                    <a:pt x="7876" y="1944"/>
                  </a:moveTo>
                  <a:cubicBezTo>
                    <a:pt x="5882" y="0"/>
                    <a:pt x="1646" y="349"/>
                    <a:pt x="100" y="2792"/>
                  </a:cubicBezTo>
                  <a:cubicBezTo>
                    <a:pt x="1" y="2991"/>
                    <a:pt x="200" y="3240"/>
                    <a:pt x="449" y="3190"/>
                  </a:cubicBezTo>
                  <a:cubicBezTo>
                    <a:pt x="2942" y="2393"/>
                    <a:pt x="4985" y="798"/>
                    <a:pt x="7727" y="2094"/>
                  </a:cubicBezTo>
                  <a:cubicBezTo>
                    <a:pt x="7826" y="2144"/>
                    <a:pt x="7926" y="1994"/>
                    <a:pt x="7876" y="19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23"/>
            <p:cNvSpPr/>
            <p:nvPr/>
          </p:nvSpPr>
          <p:spPr>
            <a:xfrm>
              <a:off x="2301650" y="698550"/>
              <a:ext cx="205625" cy="63575"/>
            </a:xfrm>
            <a:custGeom>
              <a:avLst/>
              <a:gdLst/>
              <a:ahLst/>
              <a:cxnLst/>
              <a:rect l="l" t="t" r="r" b="b"/>
              <a:pathLst>
                <a:path w="8225" h="2543" extrusionOk="0">
                  <a:moveTo>
                    <a:pt x="150" y="1696"/>
                  </a:moveTo>
                  <a:cubicBezTo>
                    <a:pt x="1396" y="998"/>
                    <a:pt x="2891" y="748"/>
                    <a:pt x="4337" y="1048"/>
                  </a:cubicBezTo>
                  <a:cubicBezTo>
                    <a:pt x="5583" y="1247"/>
                    <a:pt x="6580" y="2094"/>
                    <a:pt x="7776" y="2493"/>
                  </a:cubicBezTo>
                  <a:cubicBezTo>
                    <a:pt x="8025" y="2543"/>
                    <a:pt x="8224" y="2244"/>
                    <a:pt x="8075" y="2044"/>
                  </a:cubicBezTo>
                  <a:cubicBezTo>
                    <a:pt x="7327" y="798"/>
                    <a:pt x="5682" y="300"/>
                    <a:pt x="4386" y="150"/>
                  </a:cubicBezTo>
                  <a:cubicBezTo>
                    <a:pt x="2791" y="1"/>
                    <a:pt x="1246" y="499"/>
                    <a:pt x="50" y="1596"/>
                  </a:cubicBezTo>
                  <a:cubicBezTo>
                    <a:pt x="0" y="1646"/>
                    <a:pt x="50" y="1745"/>
                    <a:pt x="150" y="16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23"/>
            <p:cNvSpPr/>
            <p:nvPr/>
          </p:nvSpPr>
          <p:spPr>
            <a:xfrm>
              <a:off x="2917225" y="988900"/>
              <a:ext cx="154550" cy="225575"/>
            </a:xfrm>
            <a:custGeom>
              <a:avLst/>
              <a:gdLst/>
              <a:ahLst/>
              <a:cxnLst/>
              <a:rect l="l" t="t" r="r" b="b"/>
              <a:pathLst>
                <a:path w="6182" h="9023" extrusionOk="0">
                  <a:moveTo>
                    <a:pt x="5633" y="51"/>
                  </a:moveTo>
                  <a:cubicBezTo>
                    <a:pt x="5035" y="1596"/>
                    <a:pt x="5135" y="3390"/>
                    <a:pt x="4437" y="4935"/>
                  </a:cubicBezTo>
                  <a:cubicBezTo>
                    <a:pt x="3589" y="6979"/>
                    <a:pt x="1745" y="7777"/>
                    <a:pt x="100" y="8923"/>
                  </a:cubicBezTo>
                  <a:cubicBezTo>
                    <a:pt x="1" y="8923"/>
                    <a:pt x="50" y="9023"/>
                    <a:pt x="150" y="9023"/>
                  </a:cubicBezTo>
                  <a:cubicBezTo>
                    <a:pt x="1895" y="8624"/>
                    <a:pt x="3240" y="7328"/>
                    <a:pt x="4287" y="5733"/>
                  </a:cubicBezTo>
                  <a:cubicBezTo>
                    <a:pt x="5284" y="4287"/>
                    <a:pt x="6181" y="1895"/>
                    <a:pt x="5733" y="51"/>
                  </a:cubicBezTo>
                  <a:cubicBezTo>
                    <a:pt x="5733" y="1"/>
                    <a:pt x="5683" y="1"/>
                    <a:pt x="5633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23"/>
            <p:cNvSpPr/>
            <p:nvPr/>
          </p:nvSpPr>
          <p:spPr>
            <a:xfrm>
              <a:off x="2180775" y="1005100"/>
              <a:ext cx="171975" cy="163275"/>
            </a:xfrm>
            <a:custGeom>
              <a:avLst/>
              <a:gdLst/>
              <a:ahLst/>
              <a:cxnLst/>
              <a:rect l="l" t="t" r="r" b="b"/>
              <a:pathLst>
                <a:path w="6879" h="6531" extrusionOk="0">
                  <a:moveTo>
                    <a:pt x="150" y="200"/>
                  </a:moveTo>
                  <a:cubicBezTo>
                    <a:pt x="0" y="3939"/>
                    <a:pt x="3539" y="6381"/>
                    <a:pt x="6729" y="6531"/>
                  </a:cubicBezTo>
                  <a:cubicBezTo>
                    <a:pt x="6829" y="6531"/>
                    <a:pt x="6879" y="6381"/>
                    <a:pt x="6779" y="6331"/>
                  </a:cubicBezTo>
                  <a:cubicBezTo>
                    <a:pt x="5583" y="5534"/>
                    <a:pt x="4187" y="5284"/>
                    <a:pt x="2991" y="4636"/>
                  </a:cubicBezTo>
                  <a:cubicBezTo>
                    <a:pt x="1346" y="3739"/>
                    <a:pt x="349" y="2044"/>
                    <a:pt x="399" y="200"/>
                  </a:cubicBezTo>
                  <a:cubicBezTo>
                    <a:pt x="399" y="1"/>
                    <a:pt x="150" y="1"/>
                    <a:pt x="1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23"/>
            <p:cNvSpPr/>
            <p:nvPr/>
          </p:nvSpPr>
          <p:spPr>
            <a:xfrm>
              <a:off x="2744025" y="514125"/>
              <a:ext cx="194400" cy="102200"/>
            </a:xfrm>
            <a:custGeom>
              <a:avLst/>
              <a:gdLst/>
              <a:ahLst/>
              <a:cxnLst/>
              <a:rect l="l" t="t" r="r" b="b"/>
              <a:pathLst>
                <a:path w="7776" h="4088" extrusionOk="0">
                  <a:moveTo>
                    <a:pt x="0" y="150"/>
                  </a:moveTo>
                  <a:cubicBezTo>
                    <a:pt x="1495" y="250"/>
                    <a:pt x="2941" y="699"/>
                    <a:pt x="4237" y="1496"/>
                  </a:cubicBezTo>
                  <a:cubicBezTo>
                    <a:pt x="5483" y="2194"/>
                    <a:pt x="6330" y="3340"/>
                    <a:pt x="7477" y="4038"/>
                  </a:cubicBezTo>
                  <a:cubicBezTo>
                    <a:pt x="7626" y="4088"/>
                    <a:pt x="7776" y="3988"/>
                    <a:pt x="7726" y="3839"/>
                  </a:cubicBezTo>
                  <a:cubicBezTo>
                    <a:pt x="7228" y="2543"/>
                    <a:pt x="5533" y="1695"/>
                    <a:pt x="4436" y="1097"/>
                  </a:cubicBezTo>
                  <a:cubicBezTo>
                    <a:pt x="3090" y="350"/>
                    <a:pt x="1545" y="1"/>
                    <a:pt x="0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23"/>
            <p:cNvSpPr/>
            <p:nvPr/>
          </p:nvSpPr>
          <p:spPr>
            <a:xfrm>
              <a:off x="2959600" y="636250"/>
              <a:ext cx="29925" cy="42400"/>
            </a:xfrm>
            <a:custGeom>
              <a:avLst/>
              <a:gdLst/>
              <a:ahLst/>
              <a:cxnLst/>
              <a:rect l="l" t="t" r="r" b="b"/>
              <a:pathLst>
                <a:path w="1197" h="1696" extrusionOk="0">
                  <a:moveTo>
                    <a:pt x="50" y="200"/>
                  </a:moveTo>
                  <a:cubicBezTo>
                    <a:pt x="249" y="698"/>
                    <a:pt x="499" y="1546"/>
                    <a:pt x="1047" y="1695"/>
                  </a:cubicBezTo>
                  <a:cubicBezTo>
                    <a:pt x="1147" y="1695"/>
                    <a:pt x="1197" y="1645"/>
                    <a:pt x="1197" y="1596"/>
                  </a:cubicBezTo>
                  <a:cubicBezTo>
                    <a:pt x="1197" y="997"/>
                    <a:pt x="549" y="449"/>
                    <a:pt x="200" y="50"/>
                  </a:cubicBezTo>
                  <a:cubicBezTo>
                    <a:pt x="150" y="1"/>
                    <a:pt x="0" y="100"/>
                    <a:pt x="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23"/>
            <p:cNvSpPr/>
            <p:nvPr/>
          </p:nvSpPr>
          <p:spPr>
            <a:xfrm>
              <a:off x="2672975" y="1044975"/>
              <a:ext cx="24950" cy="72300"/>
            </a:xfrm>
            <a:custGeom>
              <a:avLst/>
              <a:gdLst/>
              <a:ahLst/>
              <a:cxnLst/>
              <a:rect l="l" t="t" r="r" b="b"/>
              <a:pathLst>
                <a:path w="998" h="2892" extrusionOk="0">
                  <a:moveTo>
                    <a:pt x="1" y="1"/>
                  </a:moveTo>
                  <a:cubicBezTo>
                    <a:pt x="200" y="449"/>
                    <a:pt x="400" y="848"/>
                    <a:pt x="499" y="1297"/>
                  </a:cubicBezTo>
                  <a:cubicBezTo>
                    <a:pt x="599" y="1795"/>
                    <a:pt x="300" y="2294"/>
                    <a:pt x="400" y="2742"/>
                  </a:cubicBezTo>
                  <a:cubicBezTo>
                    <a:pt x="449" y="2842"/>
                    <a:pt x="549" y="2892"/>
                    <a:pt x="599" y="2842"/>
                  </a:cubicBezTo>
                  <a:cubicBezTo>
                    <a:pt x="998" y="2593"/>
                    <a:pt x="948" y="1995"/>
                    <a:pt x="848" y="1596"/>
                  </a:cubicBezTo>
                  <a:cubicBezTo>
                    <a:pt x="749" y="998"/>
                    <a:pt x="449" y="449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23"/>
            <p:cNvSpPr/>
            <p:nvPr/>
          </p:nvSpPr>
          <p:spPr>
            <a:xfrm>
              <a:off x="2594475" y="1336575"/>
              <a:ext cx="1275" cy="2525"/>
            </a:xfrm>
            <a:custGeom>
              <a:avLst/>
              <a:gdLst/>
              <a:ahLst/>
              <a:cxnLst/>
              <a:rect l="l" t="t" r="r" b="b"/>
              <a:pathLst>
                <a:path w="51" h="101" extrusionOk="0">
                  <a:moveTo>
                    <a:pt x="50" y="100"/>
                  </a:moveTo>
                  <a:cubicBezTo>
                    <a:pt x="50" y="50"/>
                    <a:pt x="50" y="50"/>
                    <a:pt x="50" y="1"/>
                  </a:cubicBezTo>
                  <a:lnTo>
                    <a:pt x="1" y="1"/>
                  </a:lnTo>
                  <a:cubicBezTo>
                    <a:pt x="1" y="50"/>
                    <a:pt x="1" y="50"/>
                    <a:pt x="1" y="100"/>
                  </a:cubicBezTo>
                  <a:cubicBezTo>
                    <a:pt x="1" y="100"/>
                    <a:pt x="50" y="100"/>
                    <a:pt x="50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23"/>
            <p:cNvSpPr/>
            <p:nvPr/>
          </p:nvSpPr>
          <p:spPr>
            <a:xfrm>
              <a:off x="2356475" y="810700"/>
              <a:ext cx="64825" cy="18725"/>
            </a:xfrm>
            <a:custGeom>
              <a:avLst/>
              <a:gdLst/>
              <a:ahLst/>
              <a:cxnLst/>
              <a:rect l="l" t="t" r="r" b="b"/>
              <a:pathLst>
                <a:path w="2593" h="749" extrusionOk="0">
                  <a:moveTo>
                    <a:pt x="50" y="699"/>
                  </a:moveTo>
                  <a:cubicBezTo>
                    <a:pt x="499" y="499"/>
                    <a:pt x="997" y="400"/>
                    <a:pt x="1496" y="499"/>
                  </a:cubicBezTo>
                  <a:cubicBezTo>
                    <a:pt x="1844" y="499"/>
                    <a:pt x="2144" y="749"/>
                    <a:pt x="2492" y="749"/>
                  </a:cubicBezTo>
                  <a:cubicBezTo>
                    <a:pt x="2542" y="749"/>
                    <a:pt x="2592" y="649"/>
                    <a:pt x="2542" y="599"/>
                  </a:cubicBezTo>
                  <a:cubicBezTo>
                    <a:pt x="1894" y="1"/>
                    <a:pt x="748" y="300"/>
                    <a:pt x="50" y="599"/>
                  </a:cubicBezTo>
                  <a:cubicBezTo>
                    <a:pt x="0" y="649"/>
                    <a:pt x="0" y="699"/>
                    <a:pt x="50" y="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23"/>
            <p:cNvSpPr/>
            <p:nvPr/>
          </p:nvSpPr>
          <p:spPr>
            <a:xfrm>
              <a:off x="2831250" y="792025"/>
              <a:ext cx="82250" cy="24950"/>
            </a:xfrm>
            <a:custGeom>
              <a:avLst/>
              <a:gdLst/>
              <a:ahLst/>
              <a:cxnLst/>
              <a:rect l="l" t="t" r="r" b="b"/>
              <a:pathLst>
                <a:path w="3290" h="998" extrusionOk="0">
                  <a:moveTo>
                    <a:pt x="3240" y="897"/>
                  </a:moveTo>
                  <a:cubicBezTo>
                    <a:pt x="2642" y="100"/>
                    <a:pt x="748" y="0"/>
                    <a:pt x="50" y="698"/>
                  </a:cubicBezTo>
                  <a:cubicBezTo>
                    <a:pt x="0" y="748"/>
                    <a:pt x="0" y="848"/>
                    <a:pt x="100" y="848"/>
                  </a:cubicBezTo>
                  <a:cubicBezTo>
                    <a:pt x="549" y="848"/>
                    <a:pt x="947" y="798"/>
                    <a:pt x="1346" y="648"/>
                  </a:cubicBezTo>
                  <a:cubicBezTo>
                    <a:pt x="1994" y="648"/>
                    <a:pt x="2592" y="748"/>
                    <a:pt x="3190" y="997"/>
                  </a:cubicBezTo>
                  <a:cubicBezTo>
                    <a:pt x="3240" y="997"/>
                    <a:pt x="3290" y="897"/>
                    <a:pt x="3240" y="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23"/>
            <p:cNvSpPr/>
            <p:nvPr/>
          </p:nvSpPr>
          <p:spPr>
            <a:xfrm>
              <a:off x="2545875" y="836875"/>
              <a:ext cx="46125" cy="24950"/>
            </a:xfrm>
            <a:custGeom>
              <a:avLst/>
              <a:gdLst/>
              <a:ahLst/>
              <a:cxnLst/>
              <a:rect l="l" t="t" r="r" b="b"/>
              <a:pathLst>
                <a:path w="1845" h="998" extrusionOk="0">
                  <a:moveTo>
                    <a:pt x="1745" y="748"/>
                  </a:moveTo>
                  <a:cubicBezTo>
                    <a:pt x="1147" y="748"/>
                    <a:pt x="748" y="200"/>
                    <a:pt x="200" y="50"/>
                  </a:cubicBezTo>
                  <a:cubicBezTo>
                    <a:pt x="100" y="1"/>
                    <a:pt x="1" y="100"/>
                    <a:pt x="51" y="200"/>
                  </a:cubicBezTo>
                  <a:cubicBezTo>
                    <a:pt x="150" y="549"/>
                    <a:pt x="399" y="748"/>
                    <a:pt x="748" y="848"/>
                  </a:cubicBezTo>
                  <a:cubicBezTo>
                    <a:pt x="1097" y="998"/>
                    <a:pt x="1446" y="998"/>
                    <a:pt x="1745" y="898"/>
                  </a:cubicBezTo>
                  <a:cubicBezTo>
                    <a:pt x="1845" y="898"/>
                    <a:pt x="1845" y="748"/>
                    <a:pt x="1745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23"/>
            <p:cNvSpPr/>
            <p:nvPr/>
          </p:nvSpPr>
          <p:spPr>
            <a:xfrm>
              <a:off x="2658025" y="831900"/>
              <a:ext cx="43650" cy="28675"/>
            </a:xfrm>
            <a:custGeom>
              <a:avLst/>
              <a:gdLst/>
              <a:ahLst/>
              <a:cxnLst/>
              <a:rect l="l" t="t" r="r" b="b"/>
              <a:pathLst>
                <a:path w="1746" h="1147" extrusionOk="0">
                  <a:moveTo>
                    <a:pt x="1" y="1047"/>
                  </a:moveTo>
                  <a:cubicBezTo>
                    <a:pt x="599" y="1147"/>
                    <a:pt x="1646" y="1147"/>
                    <a:pt x="1745" y="249"/>
                  </a:cubicBezTo>
                  <a:cubicBezTo>
                    <a:pt x="1745" y="150"/>
                    <a:pt x="1646" y="0"/>
                    <a:pt x="1546" y="50"/>
                  </a:cubicBezTo>
                  <a:cubicBezTo>
                    <a:pt x="998" y="299"/>
                    <a:pt x="699" y="997"/>
                    <a:pt x="1" y="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23"/>
            <p:cNvSpPr/>
            <p:nvPr/>
          </p:nvSpPr>
          <p:spPr>
            <a:xfrm>
              <a:off x="2423750" y="1057450"/>
              <a:ext cx="214375" cy="216850"/>
            </a:xfrm>
            <a:custGeom>
              <a:avLst/>
              <a:gdLst/>
              <a:ahLst/>
              <a:cxnLst/>
              <a:rect l="l" t="t" r="r" b="b"/>
              <a:pathLst>
                <a:path w="8575" h="8674" extrusionOk="0">
                  <a:moveTo>
                    <a:pt x="2792" y="0"/>
                  </a:moveTo>
                  <a:cubicBezTo>
                    <a:pt x="1446" y="349"/>
                    <a:pt x="200" y="2044"/>
                    <a:pt x="101" y="3539"/>
                  </a:cubicBezTo>
                  <a:cubicBezTo>
                    <a:pt x="1" y="4885"/>
                    <a:pt x="599" y="6131"/>
                    <a:pt x="1646" y="6929"/>
                  </a:cubicBezTo>
                  <a:cubicBezTo>
                    <a:pt x="3889" y="8673"/>
                    <a:pt x="7527" y="8474"/>
                    <a:pt x="8524" y="5284"/>
                  </a:cubicBezTo>
                  <a:cubicBezTo>
                    <a:pt x="8574" y="4935"/>
                    <a:pt x="8126" y="4686"/>
                    <a:pt x="7926" y="5035"/>
                  </a:cubicBezTo>
                  <a:cubicBezTo>
                    <a:pt x="7228" y="6181"/>
                    <a:pt x="6580" y="6979"/>
                    <a:pt x="5284" y="7278"/>
                  </a:cubicBezTo>
                  <a:cubicBezTo>
                    <a:pt x="4138" y="7477"/>
                    <a:pt x="2992" y="7178"/>
                    <a:pt x="2094" y="6480"/>
                  </a:cubicBezTo>
                  <a:cubicBezTo>
                    <a:pt x="1147" y="5832"/>
                    <a:pt x="649" y="4785"/>
                    <a:pt x="649" y="3689"/>
                  </a:cubicBezTo>
                  <a:cubicBezTo>
                    <a:pt x="649" y="2044"/>
                    <a:pt x="2094" y="1246"/>
                    <a:pt x="2842" y="50"/>
                  </a:cubicBezTo>
                  <a:cubicBezTo>
                    <a:pt x="2842" y="0"/>
                    <a:pt x="2842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23"/>
            <p:cNvSpPr/>
            <p:nvPr/>
          </p:nvSpPr>
          <p:spPr>
            <a:xfrm>
              <a:off x="2616900" y="1037500"/>
              <a:ext cx="239300" cy="210625"/>
            </a:xfrm>
            <a:custGeom>
              <a:avLst/>
              <a:gdLst/>
              <a:ahLst/>
              <a:cxnLst/>
              <a:rect l="l" t="t" r="r" b="b"/>
              <a:pathLst>
                <a:path w="9572" h="8425" extrusionOk="0">
                  <a:moveTo>
                    <a:pt x="5932" y="300"/>
                  </a:moveTo>
                  <a:cubicBezTo>
                    <a:pt x="6879" y="1247"/>
                    <a:pt x="7777" y="1795"/>
                    <a:pt x="8126" y="3241"/>
                  </a:cubicBezTo>
                  <a:cubicBezTo>
                    <a:pt x="8425" y="4337"/>
                    <a:pt x="8076" y="5484"/>
                    <a:pt x="7328" y="6331"/>
                  </a:cubicBezTo>
                  <a:cubicBezTo>
                    <a:pt x="6531" y="7178"/>
                    <a:pt x="5484" y="7627"/>
                    <a:pt x="4337" y="7677"/>
                  </a:cubicBezTo>
                  <a:cubicBezTo>
                    <a:pt x="3590" y="7627"/>
                    <a:pt x="2892" y="7478"/>
                    <a:pt x="2244" y="7129"/>
                  </a:cubicBezTo>
                  <a:cubicBezTo>
                    <a:pt x="1546" y="6780"/>
                    <a:pt x="1048" y="6132"/>
                    <a:pt x="400" y="5833"/>
                  </a:cubicBezTo>
                  <a:cubicBezTo>
                    <a:pt x="150" y="5733"/>
                    <a:pt x="1" y="5932"/>
                    <a:pt x="101" y="6182"/>
                  </a:cubicBezTo>
                  <a:cubicBezTo>
                    <a:pt x="699" y="7577"/>
                    <a:pt x="2742" y="8325"/>
                    <a:pt x="4138" y="8425"/>
                  </a:cubicBezTo>
                  <a:cubicBezTo>
                    <a:pt x="5484" y="8425"/>
                    <a:pt x="6830" y="7826"/>
                    <a:pt x="7677" y="6730"/>
                  </a:cubicBezTo>
                  <a:cubicBezTo>
                    <a:pt x="9571" y="4587"/>
                    <a:pt x="8873" y="798"/>
                    <a:pt x="6032" y="100"/>
                  </a:cubicBezTo>
                  <a:cubicBezTo>
                    <a:pt x="5883" y="1"/>
                    <a:pt x="5783" y="250"/>
                    <a:pt x="5932" y="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23"/>
            <p:cNvSpPr/>
            <p:nvPr/>
          </p:nvSpPr>
          <p:spPr>
            <a:xfrm>
              <a:off x="2549625" y="1231900"/>
              <a:ext cx="181950" cy="153300"/>
            </a:xfrm>
            <a:custGeom>
              <a:avLst/>
              <a:gdLst/>
              <a:ahLst/>
              <a:cxnLst/>
              <a:rect l="l" t="t" r="r" b="b"/>
              <a:pathLst>
                <a:path w="7278" h="6132" extrusionOk="0">
                  <a:moveTo>
                    <a:pt x="50" y="848"/>
                  </a:moveTo>
                  <a:cubicBezTo>
                    <a:pt x="249" y="2393"/>
                    <a:pt x="1695" y="6132"/>
                    <a:pt x="3539" y="6032"/>
                  </a:cubicBezTo>
                  <a:cubicBezTo>
                    <a:pt x="5633" y="5932"/>
                    <a:pt x="7228" y="2294"/>
                    <a:pt x="7278" y="250"/>
                  </a:cubicBezTo>
                  <a:cubicBezTo>
                    <a:pt x="7278" y="50"/>
                    <a:pt x="6979" y="1"/>
                    <a:pt x="6929" y="150"/>
                  </a:cubicBezTo>
                  <a:cubicBezTo>
                    <a:pt x="6231" y="1994"/>
                    <a:pt x="5932" y="4736"/>
                    <a:pt x="3938" y="5484"/>
                  </a:cubicBezTo>
                  <a:cubicBezTo>
                    <a:pt x="2144" y="6132"/>
                    <a:pt x="848" y="1994"/>
                    <a:pt x="299" y="748"/>
                  </a:cubicBezTo>
                  <a:cubicBezTo>
                    <a:pt x="249" y="599"/>
                    <a:pt x="0" y="748"/>
                    <a:pt x="50" y="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23"/>
            <p:cNvSpPr/>
            <p:nvPr/>
          </p:nvSpPr>
          <p:spPr>
            <a:xfrm>
              <a:off x="2572050" y="1283000"/>
              <a:ext cx="120900" cy="61075"/>
            </a:xfrm>
            <a:custGeom>
              <a:avLst/>
              <a:gdLst/>
              <a:ahLst/>
              <a:cxnLst/>
              <a:rect l="l" t="t" r="r" b="b"/>
              <a:pathLst>
                <a:path w="4836" h="2443" extrusionOk="0">
                  <a:moveTo>
                    <a:pt x="947" y="2243"/>
                  </a:moveTo>
                  <a:cubicBezTo>
                    <a:pt x="848" y="1346"/>
                    <a:pt x="1446" y="499"/>
                    <a:pt x="2343" y="349"/>
                  </a:cubicBezTo>
                  <a:cubicBezTo>
                    <a:pt x="3490" y="200"/>
                    <a:pt x="4337" y="1047"/>
                    <a:pt x="4536" y="2243"/>
                  </a:cubicBezTo>
                  <a:cubicBezTo>
                    <a:pt x="4536" y="2443"/>
                    <a:pt x="4835" y="2393"/>
                    <a:pt x="4835" y="2193"/>
                  </a:cubicBezTo>
                  <a:cubicBezTo>
                    <a:pt x="4835" y="798"/>
                    <a:pt x="3490" y="0"/>
                    <a:pt x="2343" y="50"/>
                  </a:cubicBezTo>
                  <a:cubicBezTo>
                    <a:pt x="1546" y="100"/>
                    <a:pt x="0" y="1246"/>
                    <a:pt x="499" y="2293"/>
                  </a:cubicBezTo>
                  <a:cubicBezTo>
                    <a:pt x="549" y="2393"/>
                    <a:pt x="698" y="2443"/>
                    <a:pt x="798" y="2443"/>
                  </a:cubicBezTo>
                  <a:cubicBezTo>
                    <a:pt x="798" y="2343"/>
                    <a:pt x="947" y="2343"/>
                    <a:pt x="947" y="2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23"/>
            <p:cNvSpPr/>
            <p:nvPr/>
          </p:nvSpPr>
          <p:spPr>
            <a:xfrm>
              <a:off x="2493550" y="1114775"/>
              <a:ext cx="22450" cy="18700"/>
            </a:xfrm>
            <a:custGeom>
              <a:avLst/>
              <a:gdLst/>
              <a:ahLst/>
              <a:cxnLst/>
              <a:rect l="l" t="t" r="r" b="b"/>
              <a:pathLst>
                <a:path w="898" h="748" extrusionOk="0">
                  <a:moveTo>
                    <a:pt x="449" y="50"/>
                  </a:moveTo>
                  <a:lnTo>
                    <a:pt x="399" y="50"/>
                  </a:lnTo>
                  <a:cubicBezTo>
                    <a:pt x="0" y="50"/>
                    <a:pt x="0" y="698"/>
                    <a:pt x="399" y="698"/>
                  </a:cubicBezTo>
                  <a:lnTo>
                    <a:pt x="449" y="698"/>
                  </a:lnTo>
                  <a:cubicBezTo>
                    <a:pt x="897" y="748"/>
                    <a:pt x="897" y="0"/>
                    <a:pt x="44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23"/>
            <p:cNvSpPr/>
            <p:nvPr/>
          </p:nvSpPr>
          <p:spPr>
            <a:xfrm>
              <a:off x="2464875" y="1154650"/>
              <a:ext cx="21225" cy="17475"/>
            </a:xfrm>
            <a:custGeom>
              <a:avLst/>
              <a:gdLst/>
              <a:ahLst/>
              <a:cxnLst/>
              <a:rect l="l" t="t" r="r" b="b"/>
              <a:pathLst>
                <a:path w="849" h="699" extrusionOk="0">
                  <a:moveTo>
                    <a:pt x="400" y="698"/>
                  </a:moveTo>
                  <a:cubicBezTo>
                    <a:pt x="848" y="698"/>
                    <a:pt x="798" y="0"/>
                    <a:pt x="400" y="0"/>
                  </a:cubicBezTo>
                  <a:cubicBezTo>
                    <a:pt x="51" y="0"/>
                    <a:pt x="1" y="698"/>
                    <a:pt x="400" y="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23"/>
            <p:cNvSpPr/>
            <p:nvPr/>
          </p:nvSpPr>
          <p:spPr>
            <a:xfrm>
              <a:off x="2504750" y="1200750"/>
              <a:ext cx="21225" cy="16225"/>
            </a:xfrm>
            <a:custGeom>
              <a:avLst/>
              <a:gdLst/>
              <a:ahLst/>
              <a:cxnLst/>
              <a:rect l="l" t="t" r="r" b="b"/>
              <a:pathLst>
                <a:path w="849" h="649" extrusionOk="0">
                  <a:moveTo>
                    <a:pt x="549" y="0"/>
                  </a:moveTo>
                  <a:cubicBezTo>
                    <a:pt x="449" y="0"/>
                    <a:pt x="400" y="0"/>
                    <a:pt x="300" y="0"/>
                  </a:cubicBezTo>
                  <a:cubicBezTo>
                    <a:pt x="1" y="100"/>
                    <a:pt x="1" y="549"/>
                    <a:pt x="300" y="648"/>
                  </a:cubicBezTo>
                  <a:cubicBezTo>
                    <a:pt x="400" y="648"/>
                    <a:pt x="449" y="648"/>
                    <a:pt x="549" y="648"/>
                  </a:cubicBezTo>
                  <a:cubicBezTo>
                    <a:pt x="848" y="549"/>
                    <a:pt x="798" y="10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23"/>
            <p:cNvSpPr/>
            <p:nvPr/>
          </p:nvSpPr>
          <p:spPr>
            <a:xfrm>
              <a:off x="2511000" y="1164600"/>
              <a:ext cx="18700" cy="16225"/>
            </a:xfrm>
            <a:custGeom>
              <a:avLst/>
              <a:gdLst/>
              <a:ahLst/>
              <a:cxnLst/>
              <a:rect l="l" t="t" r="r" b="b"/>
              <a:pathLst>
                <a:path w="748" h="649" extrusionOk="0">
                  <a:moveTo>
                    <a:pt x="349" y="649"/>
                  </a:moveTo>
                  <a:cubicBezTo>
                    <a:pt x="748" y="649"/>
                    <a:pt x="698" y="1"/>
                    <a:pt x="349" y="1"/>
                  </a:cubicBezTo>
                  <a:cubicBezTo>
                    <a:pt x="0" y="1"/>
                    <a:pt x="0" y="649"/>
                    <a:pt x="349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23"/>
            <p:cNvSpPr/>
            <p:nvPr/>
          </p:nvSpPr>
          <p:spPr>
            <a:xfrm>
              <a:off x="2555850" y="1195775"/>
              <a:ext cx="6250" cy="7500"/>
            </a:xfrm>
            <a:custGeom>
              <a:avLst/>
              <a:gdLst/>
              <a:ahLst/>
              <a:cxnLst/>
              <a:rect l="l" t="t" r="r" b="b"/>
              <a:pathLst>
                <a:path w="250" h="300" extrusionOk="0">
                  <a:moveTo>
                    <a:pt x="100" y="50"/>
                  </a:moveTo>
                  <a:lnTo>
                    <a:pt x="50" y="100"/>
                  </a:lnTo>
                  <a:cubicBezTo>
                    <a:pt x="0" y="100"/>
                    <a:pt x="0" y="150"/>
                    <a:pt x="50" y="199"/>
                  </a:cubicBezTo>
                  <a:cubicBezTo>
                    <a:pt x="50" y="199"/>
                    <a:pt x="100" y="199"/>
                    <a:pt x="100" y="199"/>
                  </a:cubicBezTo>
                  <a:cubicBezTo>
                    <a:pt x="250" y="299"/>
                    <a:pt x="250" y="0"/>
                    <a:pt x="10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23"/>
            <p:cNvSpPr/>
            <p:nvPr/>
          </p:nvSpPr>
          <p:spPr>
            <a:xfrm>
              <a:off x="2753975" y="1088600"/>
              <a:ext cx="19975" cy="17475"/>
            </a:xfrm>
            <a:custGeom>
              <a:avLst/>
              <a:gdLst/>
              <a:ahLst/>
              <a:cxnLst/>
              <a:rect l="l" t="t" r="r" b="b"/>
              <a:pathLst>
                <a:path w="799" h="699" extrusionOk="0">
                  <a:moveTo>
                    <a:pt x="400" y="698"/>
                  </a:moveTo>
                  <a:cubicBezTo>
                    <a:pt x="798" y="698"/>
                    <a:pt x="798" y="0"/>
                    <a:pt x="400" y="0"/>
                  </a:cubicBezTo>
                  <a:cubicBezTo>
                    <a:pt x="51" y="0"/>
                    <a:pt x="1" y="698"/>
                    <a:pt x="400" y="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23"/>
            <p:cNvSpPr/>
            <p:nvPr/>
          </p:nvSpPr>
          <p:spPr>
            <a:xfrm>
              <a:off x="2777650" y="1138450"/>
              <a:ext cx="32425" cy="23700"/>
            </a:xfrm>
            <a:custGeom>
              <a:avLst/>
              <a:gdLst/>
              <a:ahLst/>
              <a:cxnLst/>
              <a:rect l="l" t="t" r="r" b="b"/>
              <a:pathLst>
                <a:path w="1297" h="948" extrusionOk="0">
                  <a:moveTo>
                    <a:pt x="400" y="748"/>
                  </a:moveTo>
                  <a:lnTo>
                    <a:pt x="400" y="748"/>
                  </a:lnTo>
                  <a:cubicBezTo>
                    <a:pt x="499" y="947"/>
                    <a:pt x="848" y="947"/>
                    <a:pt x="948" y="748"/>
                  </a:cubicBezTo>
                  <a:lnTo>
                    <a:pt x="948" y="748"/>
                  </a:lnTo>
                  <a:cubicBezTo>
                    <a:pt x="1297" y="0"/>
                    <a:pt x="1" y="50"/>
                    <a:pt x="400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23"/>
            <p:cNvSpPr/>
            <p:nvPr/>
          </p:nvSpPr>
          <p:spPr>
            <a:xfrm>
              <a:off x="2736525" y="1145925"/>
              <a:ext cx="26200" cy="19950"/>
            </a:xfrm>
            <a:custGeom>
              <a:avLst/>
              <a:gdLst/>
              <a:ahLst/>
              <a:cxnLst/>
              <a:rect l="l" t="t" r="r" b="b"/>
              <a:pathLst>
                <a:path w="1048" h="798" extrusionOk="0">
                  <a:moveTo>
                    <a:pt x="599" y="50"/>
                  </a:moveTo>
                  <a:lnTo>
                    <a:pt x="549" y="50"/>
                  </a:lnTo>
                  <a:cubicBezTo>
                    <a:pt x="151" y="0"/>
                    <a:pt x="1" y="698"/>
                    <a:pt x="400" y="748"/>
                  </a:cubicBezTo>
                  <a:lnTo>
                    <a:pt x="450" y="748"/>
                  </a:lnTo>
                  <a:cubicBezTo>
                    <a:pt x="898" y="798"/>
                    <a:pt x="1048" y="100"/>
                    <a:pt x="59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23"/>
            <p:cNvSpPr/>
            <p:nvPr/>
          </p:nvSpPr>
          <p:spPr>
            <a:xfrm>
              <a:off x="2691675" y="1175825"/>
              <a:ext cx="17475" cy="14975"/>
            </a:xfrm>
            <a:custGeom>
              <a:avLst/>
              <a:gdLst/>
              <a:ahLst/>
              <a:cxnLst/>
              <a:rect l="l" t="t" r="r" b="b"/>
              <a:pathLst>
                <a:path w="699" h="599" extrusionOk="0">
                  <a:moveTo>
                    <a:pt x="349" y="599"/>
                  </a:moveTo>
                  <a:cubicBezTo>
                    <a:pt x="698" y="599"/>
                    <a:pt x="698" y="1"/>
                    <a:pt x="349" y="1"/>
                  </a:cubicBezTo>
                  <a:cubicBezTo>
                    <a:pt x="1" y="1"/>
                    <a:pt x="1" y="599"/>
                    <a:pt x="349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23"/>
            <p:cNvSpPr/>
            <p:nvPr/>
          </p:nvSpPr>
          <p:spPr>
            <a:xfrm>
              <a:off x="2745250" y="1197000"/>
              <a:ext cx="16225" cy="15000"/>
            </a:xfrm>
            <a:custGeom>
              <a:avLst/>
              <a:gdLst/>
              <a:ahLst/>
              <a:cxnLst/>
              <a:rect l="l" t="t" r="r" b="b"/>
              <a:pathLst>
                <a:path w="649" h="600" extrusionOk="0">
                  <a:moveTo>
                    <a:pt x="350" y="599"/>
                  </a:moveTo>
                  <a:cubicBezTo>
                    <a:pt x="649" y="599"/>
                    <a:pt x="649" y="1"/>
                    <a:pt x="350" y="51"/>
                  </a:cubicBezTo>
                  <a:cubicBezTo>
                    <a:pt x="1" y="51"/>
                    <a:pt x="1" y="599"/>
                    <a:pt x="350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23"/>
            <p:cNvSpPr/>
            <p:nvPr/>
          </p:nvSpPr>
          <p:spPr>
            <a:xfrm>
              <a:off x="2739025" y="1056200"/>
              <a:ext cx="243025" cy="61075"/>
            </a:xfrm>
            <a:custGeom>
              <a:avLst/>
              <a:gdLst/>
              <a:ahLst/>
              <a:cxnLst/>
              <a:rect l="l" t="t" r="r" b="b"/>
              <a:pathLst>
                <a:path w="9721" h="2443" extrusionOk="0">
                  <a:moveTo>
                    <a:pt x="250" y="2393"/>
                  </a:moveTo>
                  <a:cubicBezTo>
                    <a:pt x="1845" y="1496"/>
                    <a:pt x="3590" y="997"/>
                    <a:pt x="5384" y="898"/>
                  </a:cubicBezTo>
                  <a:cubicBezTo>
                    <a:pt x="6829" y="798"/>
                    <a:pt x="8225" y="1097"/>
                    <a:pt x="9621" y="997"/>
                  </a:cubicBezTo>
                  <a:cubicBezTo>
                    <a:pt x="9720" y="947"/>
                    <a:pt x="9720" y="848"/>
                    <a:pt x="9621" y="798"/>
                  </a:cubicBezTo>
                  <a:cubicBezTo>
                    <a:pt x="6680" y="0"/>
                    <a:pt x="2692" y="299"/>
                    <a:pt x="150" y="2144"/>
                  </a:cubicBezTo>
                  <a:cubicBezTo>
                    <a:pt x="1" y="2243"/>
                    <a:pt x="150" y="2443"/>
                    <a:pt x="250" y="2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23"/>
            <p:cNvSpPr/>
            <p:nvPr/>
          </p:nvSpPr>
          <p:spPr>
            <a:xfrm>
              <a:off x="2742775" y="1134700"/>
              <a:ext cx="162025" cy="118400"/>
            </a:xfrm>
            <a:custGeom>
              <a:avLst/>
              <a:gdLst/>
              <a:ahLst/>
              <a:cxnLst/>
              <a:rect l="l" t="t" r="r" b="b"/>
              <a:pathLst>
                <a:path w="6481" h="4736" extrusionOk="0">
                  <a:moveTo>
                    <a:pt x="50" y="200"/>
                  </a:moveTo>
                  <a:cubicBezTo>
                    <a:pt x="947" y="898"/>
                    <a:pt x="1894" y="1546"/>
                    <a:pt x="2891" y="2144"/>
                  </a:cubicBezTo>
                  <a:cubicBezTo>
                    <a:pt x="4038" y="2892"/>
                    <a:pt x="5084" y="3988"/>
                    <a:pt x="6281" y="4686"/>
                  </a:cubicBezTo>
                  <a:cubicBezTo>
                    <a:pt x="6380" y="4736"/>
                    <a:pt x="6480" y="4586"/>
                    <a:pt x="6430" y="4487"/>
                  </a:cubicBezTo>
                  <a:cubicBezTo>
                    <a:pt x="5683" y="3540"/>
                    <a:pt x="4785" y="2742"/>
                    <a:pt x="3788" y="2144"/>
                  </a:cubicBezTo>
                  <a:cubicBezTo>
                    <a:pt x="2692" y="1247"/>
                    <a:pt x="1446" y="549"/>
                    <a:pt x="150" y="1"/>
                  </a:cubicBezTo>
                  <a:cubicBezTo>
                    <a:pt x="50" y="1"/>
                    <a:pt x="0" y="100"/>
                    <a:pt x="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23"/>
            <p:cNvSpPr/>
            <p:nvPr/>
          </p:nvSpPr>
          <p:spPr>
            <a:xfrm>
              <a:off x="2732800" y="1179575"/>
              <a:ext cx="119650" cy="145825"/>
            </a:xfrm>
            <a:custGeom>
              <a:avLst/>
              <a:gdLst/>
              <a:ahLst/>
              <a:cxnLst/>
              <a:rect l="l" t="t" r="r" b="b"/>
              <a:pathLst>
                <a:path w="4786" h="5833" extrusionOk="0">
                  <a:moveTo>
                    <a:pt x="50" y="150"/>
                  </a:moveTo>
                  <a:cubicBezTo>
                    <a:pt x="349" y="1097"/>
                    <a:pt x="1296" y="1745"/>
                    <a:pt x="1895" y="2492"/>
                  </a:cubicBezTo>
                  <a:cubicBezTo>
                    <a:pt x="2792" y="3539"/>
                    <a:pt x="3490" y="4835"/>
                    <a:pt x="4487" y="5732"/>
                  </a:cubicBezTo>
                  <a:cubicBezTo>
                    <a:pt x="4586" y="5832"/>
                    <a:pt x="4786" y="5682"/>
                    <a:pt x="4686" y="5583"/>
                  </a:cubicBezTo>
                  <a:cubicBezTo>
                    <a:pt x="4038" y="4586"/>
                    <a:pt x="3390" y="3639"/>
                    <a:pt x="2642" y="2791"/>
                  </a:cubicBezTo>
                  <a:cubicBezTo>
                    <a:pt x="1895" y="1795"/>
                    <a:pt x="848" y="1097"/>
                    <a:pt x="150" y="100"/>
                  </a:cubicBezTo>
                  <a:cubicBezTo>
                    <a:pt x="100" y="0"/>
                    <a:pt x="0" y="50"/>
                    <a:pt x="50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23"/>
            <p:cNvSpPr/>
            <p:nvPr/>
          </p:nvSpPr>
          <p:spPr>
            <a:xfrm>
              <a:off x="2310350" y="1074900"/>
              <a:ext cx="184475" cy="39900"/>
            </a:xfrm>
            <a:custGeom>
              <a:avLst/>
              <a:gdLst/>
              <a:ahLst/>
              <a:cxnLst/>
              <a:rect l="l" t="t" r="r" b="b"/>
              <a:pathLst>
                <a:path w="7379" h="1596" extrusionOk="0">
                  <a:moveTo>
                    <a:pt x="7378" y="1545"/>
                  </a:moveTo>
                  <a:cubicBezTo>
                    <a:pt x="5534" y="199"/>
                    <a:pt x="2244" y="0"/>
                    <a:pt x="101" y="598"/>
                  </a:cubicBezTo>
                  <a:cubicBezTo>
                    <a:pt x="1" y="598"/>
                    <a:pt x="1" y="798"/>
                    <a:pt x="101" y="847"/>
                  </a:cubicBezTo>
                  <a:cubicBezTo>
                    <a:pt x="1098" y="997"/>
                    <a:pt x="2094" y="997"/>
                    <a:pt x="3091" y="947"/>
                  </a:cubicBezTo>
                  <a:cubicBezTo>
                    <a:pt x="4537" y="947"/>
                    <a:pt x="5982" y="1196"/>
                    <a:pt x="7378" y="1595"/>
                  </a:cubicBezTo>
                  <a:cubicBezTo>
                    <a:pt x="7378" y="1595"/>
                    <a:pt x="7378" y="1545"/>
                    <a:pt x="7378" y="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23"/>
            <p:cNvSpPr/>
            <p:nvPr/>
          </p:nvSpPr>
          <p:spPr>
            <a:xfrm>
              <a:off x="2339025" y="1147175"/>
              <a:ext cx="160775" cy="77275"/>
            </a:xfrm>
            <a:custGeom>
              <a:avLst/>
              <a:gdLst/>
              <a:ahLst/>
              <a:cxnLst/>
              <a:rect l="l" t="t" r="r" b="b"/>
              <a:pathLst>
                <a:path w="6431" h="3091" extrusionOk="0">
                  <a:moveTo>
                    <a:pt x="6331" y="449"/>
                  </a:moveTo>
                  <a:cubicBezTo>
                    <a:pt x="4237" y="0"/>
                    <a:pt x="1695" y="1446"/>
                    <a:pt x="100" y="2841"/>
                  </a:cubicBezTo>
                  <a:cubicBezTo>
                    <a:pt x="0" y="2891"/>
                    <a:pt x="100" y="3091"/>
                    <a:pt x="200" y="3041"/>
                  </a:cubicBezTo>
                  <a:cubicBezTo>
                    <a:pt x="1247" y="2642"/>
                    <a:pt x="2243" y="2143"/>
                    <a:pt x="3240" y="1645"/>
                  </a:cubicBezTo>
                  <a:cubicBezTo>
                    <a:pt x="4237" y="1147"/>
                    <a:pt x="5284" y="947"/>
                    <a:pt x="6331" y="548"/>
                  </a:cubicBezTo>
                  <a:cubicBezTo>
                    <a:pt x="6430" y="548"/>
                    <a:pt x="6381" y="449"/>
                    <a:pt x="6331" y="4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23"/>
            <p:cNvSpPr/>
            <p:nvPr/>
          </p:nvSpPr>
          <p:spPr>
            <a:xfrm>
              <a:off x="2350225" y="1200750"/>
              <a:ext cx="155800" cy="112175"/>
            </a:xfrm>
            <a:custGeom>
              <a:avLst/>
              <a:gdLst/>
              <a:ahLst/>
              <a:cxnLst/>
              <a:rect l="l" t="t" r="r" b="b"/>
              <a:pathLst>
                <a:path w="6232" h="4487" extrusionOk="0">
                  <a:moveTo>
                    <a:pt x="6182" y="0"/>
                  </a:moveTo>
                  <a:cubicBezTo>
                    <a:pt x="4986" y="50"/>
                    <a:pt x="3839" y="499"/>
                    <a:pt x="2942" y="1247"/>
                  </a:cubicBezTo>
                  <a:cubicBezTo>
                    <a:pt x="2045" y="1944"/>
                    <a:pt x="599" y="2941"/>
                    <a:pt x="101" y="4088"/>
                  </a:cubicBezTo>
                  <a:cubicBezTo>
                    <a:pt x="1" y="4287"/>
                    <a:pt x="200" y="4487"/>
                    <a:pt x="400" y="4387"/>
                  </a:cubicBezTo>
                  <a:cubicBezTo>
                    <a:pt x="1347" y="3888"/>
                    <a:pt x="2144" y="2742"/>
                    <a:pt x="2992" y="2044"/>
                  </a:cubicBezTo>
                  <a:cubicBezTo>
                    <a:pt x="3889" y="1147"/>
                    <a:pt x="4986" y="499"/>
                    <a:pt x="6182" y="100"/>
                  </a:cubicBezTo>
                  <a:cubicBezTo>
                    <a:pt x="6232" y="100"/>
                    <a:pt x="6232" y="0"/>
                    <a:pt x="6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23"/>
            <p:cNvSpPr/>
            <p:nvPr/>
          </p:nvSpPr>
          <p:spPr>
            <a:xfrm>
              <a:off x="2250550" y="745900"/>
              <a:ext cx="291625" cy="143350"/>
            </a:xfrm>
            <a:custGeom>
              <a:avLst/>
              <a:gdLst/>
              <a:ahLst/>
              <a:cxnLst/>
              <a:rect l="l" t="t" r="r" b="b"/>
              <a:pathLst>
                <a:path w="11665" h="5734" extrusionOk="0">
                  <a:moveTo>
                    <a:pt x="50" y="2742"/>
                  </a:moveTo>
                  <a:cubicBezTo>
                    <a:pt x="1595" y="1696"/>
                    <a:pt x="3440" y="1147"/>
                    <a:pt x="5284" y="998"/>
                  </a:cubicBezTo>
                  <a:cubicBezTo>
                    <a:pt x="7976" y="898"/>
                    <a:pt x="10119" y="3291"/>
                    <a:pt x="11415" y="5584"/>
                  </a:cubicBezTo>
                  <a:cubicBezTo>
                    <a:pt x="11515" y="5733"/>
                    <a:pt x="11664" y="5584"/>
                    <a:pt x="11614" y="5484"/>
                  </a:cubicBezTo>
                  <a:cubicBezTo>
                    <a:pt x="10368" y="3191"/>
                    <a:pt x="8923" y="1397"/>
                    <a:pt x="6480" y="649"/>
                  </a:cubicBezTo>
                  <a:cubicBezTo>
                    <a:pt x="4387" y="1"/>
                    <a:pt x="1645" y="1397"/>
                    <a:pt x="50" y="2693"/>
                  </a:cubicBezTo>
                  <a:cubicBezTo>
                    <a:pt x="0" y="2742"/>
                    <a:pt x="50" y="2742"/>
                    <a:pt x="50" y="27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23"/>
            <p:cNvSpPr/>
            <p:nvPr/>
          </p:nvSpPr>
          <p:spPr>
            <a:xfrm>
              <a:off x="2709125" y="702300"/>
              <a:ext cx="266700" cy="185700"/>
            </a:xfrm>
            <a:custGeom>
              <a:avLst/>
              <a:gdLst/>
              <a:ahLst/>
              <a:cxnLst/>
              <a:rect l="l" t="t" r="r" b="b"/>
              <a:pathLst>
                <a:path w="10668" h="7428" extrusionOk="0">
                  <a:moveTo>
                    <a:pt x="10617" y="2991"/>
                  </a:moveTo>
                  <a:cubicBezTo>
                    <a:pt x="6929" y="0"/>
                    <a:pt x="1496" y="2792"/>
                    <a:pt x="100" y="7078"/>
                  </a:cubicBezTo>
                  <a:cubicBezTo>
                    <a:pt x="0" y="7328"/>
                    <a:pt x="349" y="7427"/>
                    <a:pt x="499" y="7228"/>
                  </a:cubicBezTo>
                  <a:cubicBezTo>
                    <a:pt x="1645" y="5334"/>
                    <a:pt x="2692" y="3739"/>
                    <a:pt x="4736" y="2891"/>
                  </a:cubicBezTo>
                  <a:cubicBezTo>
                    <a:pt x="6779" y="1994"/>
                    <a:pt x="8574" y="2842"/>
                    <a:pt x="10568" y="3091"/>
                  </a:cubicBezTo>
                  <a:cubicBezTo>
                    <a:pt x="10617" y="3091"/>
                    <a:pt x="10667" y="3041"/>
                    <a:pt x="10617" y="29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23"/>
            <p:cNvSpPr/>
            <p:nvPr/>
          </p:nvSpPr>
          <p:spPr>
            <a:xfrm>
              <a:off x="2412550" y="820675"/>
              <a:ext cx="63575" cy="104700"/>
            </a:xfrm>
            <a:custGeom>
              <a:avLst/>
              <a:gdLst/>
              <a:ahLst/>
              <a:cxnLst/>
              <a:rect l="l" t="t" r="r" b="b"/>
              <a:pathLst>
                <a:path w="2543" h="4188" extrusionOk="0">
                  <a:moveTo>
                    <a:pt x="1246" y="1"/>
                  </a:moveTo>
                  <a:cubicBezTo>
                    <a:pt x="1446" y="1"/>
                    <a:pt x="1645" y="50"/>
                    <a:pt x="1795" y="200"/>
                  </a:cubicBezTo>
                  <a:cubicBezTo>
                    <a:pt x="1496" y="449"/>
                    <a:pt x="1396" y="798"/>
                    <a:pt x="1446" y="1197"/>
                  </a:cubicBezTo>
                  <a:cubicBezTo>
                    <a:pt x="1446" y="1745"/>
                    <a:pt x="1745" y="2194"/>
                    <a:pt x="2044" y="2194"/>
                  </a:cubicBezTo>
                  <a:cubicBezTo>
                    <a:pt x="2243" y="2194"/>
                    <a:pt x="2443" y="1994"/>
                    <a:pt x="2542" y="1695"/>
                  </a:cubicBezTo>
                  <a:cubicBezTo>
                    <a:pt x="2542" y="1845"/>
                    <a:pt x="2542" y="1945"/>
                    <a:pt x="2542" y="2044"/>
                  </a:cubicBezTo>
                  <a:cubicBezTo>
                    <a:pt x="2542" y="3191"/>
                    <a:pt x="2044" y="4188"/>
                    <a:pt x="1346" y="4188"/>
                  </a:cubicBezTo>
                  <a:cubicBezTo>
                    <a:pt x="698" y="4188"/>
                    <a:pt x="100" y="3290"/>
                    <a:pt x="50" y="2144"/>
                  </a:cubicBezTo>
                  <a:cubicBezTo>
                    <a:pt x="0" y="948"/>
                    <a:pt x="598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23"/>
            <p:cNvSpPr/>
            <p:nvPr/>
          </p:nvSpPr>
          <p:spPr>
            <a:xfrm>
              <a:off x="2767700" y="811950"/>
              <a:ext cx="63575" cy="104700"/>
            </a:xfrm>
            <a:custGeom>
              <a:avLst/>
              <a:gdLst/>
              <a:ahLst/>
              <a:cxnLst/>
              <a:rect l="l" t="t" r="r" b="b"/>
              <a:pathLst>
                <a:path w="2543" h="4188" extrusionOk="0">
                  <a:moveTo>
                    <a:pt x="1246" y="1"/>
                  </a:moveTo>
                  <a:cubicBezTo>
                    <a:pt x="1446" y="1"/>
                    <a:pt x="1645" y="51"/>
                    <a:pt x="1795" y="200"/>
                  </a:cubicBezTo>
                  <a:cubicBezTo>
                    <a:pt x="1495" y="449"/>
                    <a:pt x="1346" y="798"/>
                    <a:pt x="1396" y="1197"/>
                  </a:cubicBezTo>
                  <a:cubicBezTo>
                    <a:pt x="1396" y="1745"/>
                    <a:pt x="1695" y="2194"/>
                    <a:pt x="2044" y="2144"/>
                  </a:cubicBezTo>
                  <a:cubicBezTo>
                    <a:pt x="2243" y="2144"/>
                    <a:pt x="2393" y="1995"/>
                    <a:pt x="2492" y="1695"/>
                  </a:cubicBezTo>
                  <a:cubicBezTo>
                    <a:pt x="2492" y="1795"/>
                    <a:pt x="2492" y="1945"/>
                    <a:pt x="2492" y="2044"/>
                  </a:cubicBezTo>
                  <a:cubicBezTo>
                    <a:pt x="2542" y="3191"/>
                    <a:pt x="2044" y="4138"/>
                    <a:pt x="1346" y="4188"/>
                  </a:cubicBezTo>
                  <a:cubicBezTo>
                    <a:pt x="648" y="4188"/>
                    <a:pt x="100" y="3291"/>
                    <a:pt x="50" y="2094"/>
                  </a:cubicBezTo>
                  <a:cubicBezTo>
                    <a:pt x="0" y="948"/>
                    <a:pt x="548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23"/>
            <p:cNvSpPr/>
            <p:nvPr/>
          </p:nvSpPr>
          <p:spPr>
            <a:xfrm>
              <a:off x="2559575" y="1206975"/>
              <a:ext cx="159550" cy="118425"/>
            </a:xfrm>
            <a:custGeom>
              <a:avLst/>
              <a:gdLst/>
              <a:ahLst/>
              <a:cxnLst/>
              <a:rect l="l" t="t" r="r" b="b"/>
              <a:pathLst>
                <a:path w="6382" h="4737" extrusionOk="0">
                  <a:moveTo>
                    <a:pt x="6381" y="1646"/>
                  </a:moveTo>
                  <a:cubicBezTo>
                    <a:pt x="4985" y="1546"/>
                    <a:pt x="3739" y="998"/>
                    <a:pt x="2792" y="1"/>
                  </a:cubicBezTo>
                  <a:cubicBezTo>
                    <a:pt x="2244" y="1097"/>
                    <a:pt x="1197" y="1845"/>
                    <a:pt x="1" y="1995"/>
                  </a:cubicBezTo>
                  <a:cubicBezTo>
                    <a:pt x="250" y="2593"/>
                    <a:pt x="599" y="3490"/>
                    <a:pt x="1048" y="4387"/>
                  </a:cubicBezTo>
                  <a:cubicBezTo>
                    <a:pt x="1397" y="3689"/>
                    <a:pt x="2045" y="3191"/>
                    <a:pt x="2842" y="3041"/>
                  </a:cubicBezTo>
                  <a:cubicBezTo>
                    <a:pt x="3939" y="2942"/>
                    <a:pt x="4985" y="3639"/>
                    <a:pt x="5334" y="4736"/>
                  </a:cubicBezTo>
                  <a:cubicBezTo>
                    <a:pt x="5733" y="3739"/>
                    <a:pt x="6082" y="2692"/>
                    <a:pt x="6381" y="16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50" name="Google Shape;2250;p23"/>
          <p:cNvGrpSpPr/>
          <p:nvPr/>
        </p:nvGrpSpPr>
        <p:grpSpPr>
          <a:xfrm>
            <a:off x="9235856" y="-50996"/>
            <a:ext cx="1173664" cy="1164093"/>
            <a:chOff x="3745900" y="2413250"/>
            <a:chExt cx="1072950" cy="1064200"/>
          </a:xfrm>
        </p:grpSpPr>
        <p:sp>
          <p:nvSpPr>
            <p:cNvPr id="2251" name="Google Shape;2251;p23"/>
            <p:cNvSpPr/>
            <p:nvPr/>
          </p:nvSpPr>
          <p:spPr>
            <a:xfrm>
              <a:off x="3745900" y="2413250"/>
              <a:ext cx="1070450" cy="1064200"/>
            </a:xfrm>
            <a:custGeom>
              <a:avLst/>
              <a:gdLst/>
              <a:ahLst/>
              <a:cxnLst/>
              <a:rect l="l" t="t" r="r" b="b"/>
              <a:pathLst>
                <a:path w="42818" h="42568" extrusionOk="0">
                  <a:moveTo>
                    <a:pt x="3839" y="11514"/>
                  </a:moveTo>
                  <a:cubicBezTo>
                    <a:pt x="2842" y="15402"/>
                    <a:pt x="2144" y="23178"/>
                    <a:pt x="1795" y="27265"/>
                  </a:cubicBezTo>
                  <a:lnTo>
                    <a:pt x="1795" y="27415"/>
                  </a:lnTo>
                  <a:cubicBezTo>
                    <a:pt x="1546" y="30157"/>
                    <a:pt x="1546" y="31851"/>
                    <a:pt x="2094" y="32848"/>
                  </a:cubicBezTo>
                  <a:cubicBezTo>
                    <a:pt x="2642" y="33895"/>
                    <a:pt x="3689" y="34244"/>
                    <a:pt x="5733" y="34643"/>
                  </a:cubicBezTo>
                  <a:lnTo>
                    <a:pt x="7477" y="34942"/>
                  </a:lnTo>
                  <a:cubicBezTo>
                    <a:pt x="16400" y="36686"/>
                    <a:pt x="37833" y="40823"/>
                    <a:pt x="39129" y="36038"/>
                  </a:cubicBezTo>
                  <a:cubicBezTo>
                    <a:pt x="40026" y="32350"/>
                    <a:pt x="40624" y="28611"/>
                    <a:pt x="40973" y="24823"/>
                  </a:cubicBezTo>
                  <a:cubicBezTo>
                    <a:pt x="41322" y="21384"/>
                    <a:pt x="41422" y="18243"/>
                    <a:pt x="41073" y="16748"/>
                  </a:cubicBezTo>
                  <a:cubicBezTo>
                    <a:pt x="40874" y="16050"/>
                    <a:pt x="36687" y="11963"/>
                    <a:pt x="32450" y="8225"/>
                  </a:cubicBezTo>
                  <a:cubicBezTo>
                    <a:pt x="28562" y="4735"/>
                    <a:pt x="24674" y="1545"/>
                    <a:pt x="24026" y="1545"/>
                  </a:cubicBezTo>
                  <a:cubicBezTo>
                    <a:pt x="21534" y="1495"/>
                    <a:pt x="6082" y="10268"/>
                    <a:pt x="3839" y="11514"/>
                  </a:cubicBezTo>
                  <a:close/>
                  <a:moveTo>
                    <a:pt x="300" y="27116"/>
                  </a:moveTo>
                  <a:cubicBezTo>
                    <a:pt x="698" y="22929"/>
                    <a:pt x="1396" y="14804"/>
                    <a:pt x="2493" y="10816"/>
                  </a:cubicBezTo>
                  <a:cubicBezTo>
                    <a:pt x="2543" y="10617"/>
                    <a:pt x="2642" y="10468"/>
                    <a:pt x="2842" y="10368"/>
                  </a:cubicBezTo>
                  <a:cubicBezTo>
                    <a:pt x="2892" y="10368"/>
                    <a:pt x="20936" y="0"/>
                    <a:pt x="24026" y="50"/>
                  </a:cubicBezTo>
                  <a:cubicBezTo>
                    <a:pt x="25073" y="50"/>
                    <a:pt x="29260" y="3439"/>
                    <a:pt x="33397" y="7128"/>
                  </a:cubicBezTo>
                  <a:cubicBezTo>
                    <a:pt x="37783" y="11016"/>
                    <a:pt x="42170" y="15402"/>
                    <a:pt x="42419" y="16399"/>
                  </a:cubicBezTo>
                  <a:cubicBezTo>
                    <a:pt x="42818" y="18094"/>
                    <a:pt x="42768" y="21384"/>
                    <a:pt x="42419" y="24973"/>
                  </a:cubicBezTo>
                  <a:cubicBezTo>
                    <a:pt x="42070" y="28811"/>
                    <a:pt x="41422" y="32649"/>
                    <a:pt x="40525" y="36437"/>
                  </a:cubicBezTo>
                  <a:cubicBezTo>
                    <a:pt x="38880" y="42568"/>
                    <a:pt x="16499" y="38231"/>
                    <a:pt x="7128" y="36437"/>
                  </a:cubicBezTo>
                  <a:lnTo>
                    <a:pt x="5434" y="36088"/>
                  </a:lnTo>
                  <a:cubicBezTo>
                    <a:pt x="2941" y="35640"/>
                    <a:pt x="1546" y="34992"/>
                    <a:pt x="748" y="33596"/>
                  </a:cubicBezTo>
                  <a:cubicBezTo>
                    <a:pt x="1" y="32200"/>
                    <a:pt x="1" y="30356"/>
                    <a:pt x="300" y="27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23"/>
            <p:cNvSpPr/>
            <p:nvPr/>
          </p:nvSpPr>
          <p:spPr>
            <a:xfrm>
              <a:off x="3760850" y="2976500"/>
              <a:ext cx="993200" cy="405000"/>
            </a:xfrm>
            <a:custGeom>
              <a:avLst/>
              <a:gdLst/>
              <a:ahLst/>
              <a:cxnLst/>
              <a:rect l="l" t="t" r="r" b="b"/>
              <a:pathLst>
                <a:path w="39728" h="16200" extrusionOk="0">
                  <a:moveTo>
                    <a:pt x="1695" y="12212"/>
                  </a:moveTo>
                  <a:cubicBezTo>
                    <a:pt x="898" y="12810"/>
                    <a:pt x="1" y="11664"/>
                    <a:pt x="798" y="11066"/>
                  </a:cubicBezTo>
                  <a:cubicBezTo>
                    <a:pt x="5135" y="8075"/>
                    <a:pt x="9571" y="5334"/>
                    <a:pt x="14157" y="2841"/>
                  </a:cubicBezTo>
                  <a:cubicBezTo>
                    <a:pt x="17347" y="1147"/>
                    <a:pt x="20088" y="0"/>
                    <a:pt x="21285" y="399"/>
                  </a:cubicBezTo>
                  <a:cubicBezTo>
                    <a:pt x="24026" y="1396"/>
                    <a:pt x="38830" y="14306"/>
                    <a:pt x="38880" y="14356"/>
                  </a:cubicBezTo>
                  <a:cubicBezTo>
                    <a:pt x="39727" y="15004"/>
                    <a:pt x="38681" y="16200"/>
                    <a:pt x="37933" y="15452"/>
                  </a:cubicBezTo>
                  <a:cubicBezTo>
                    <a:pt x="37883" y="15402"/>
                    <a:pt x="23278" y="2692"/>
                    <a:pt x="20786" y="1795"/>
                  </a:cubicBezTo>
                  <a:cubicBezTo>
                    <a:pt x="20088" y="1545"/>
                    <a:pt x="17696" y="2592"/>
                    <a:pt x="14855" y="4137"/>
                  </a:cubicBezTo>
                  <a:cubicBezTo>
                    <a:pt x="9322" y="7078"/>
                    <a:pt x="2443" y="11664"/>
                    <a:pt x="1695" y="12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23"/>
            <p:cNvSpPr/>
            <p:nvPr/>
          </p:nvSpPr>
          <p:spPr>
            <a:xfrm>
              <a:off x="3794500" y="2659975"/>
              <a:ext cx="433675" cy="380100"/>
            </a:xfrm>
            <a:custGeom>
              <a:avLst/>
              <a:gdLst/>
              <a:ahLst/>
              <a:cxnLst/>
              <a:rect l="l" t="t" r="r" b="b"/>
              <a:pathLst>
                <a:path w="17347" h="15204" extrusionOk="0">
                  <a:moveTo>
                    <a:pt x="549" y="1645"/>
                  </a:moveTo>
                  <a:cubicBezTo>
                    <a:pt x="1" y="798"/>
                    <a:pt x="1247" y="0"/>
                    <a:pt x="1795" y="798"/>
                  </a:cubicBezTo>
                  <a:cubicBezTo>
                    <a:pt x="2592" y="2044"/>
                    <a:pt x="4586" y="3938"/>
                    <a:pt x="6829" y="5882"/>
                  </a:cubicBezTo>
                  <a:cubicBezTo>
                    <a:pt x="11116" y="9571"/>
                    <a:pt x="16350" y="13459"/>
                    <a:pt x="16499" y="13558"/>
                  </a:cubicBezTo>
                  <a:cubicBezTo>
                    <a:pt x="17347" y="13957"/>
                    <a:pt x="16798" y="15203"/>
                    <a:pt x="15901" y="14904"/>
                  </a:cubicBezTo>
                  <a:cubicBezTo>
                    <a:pt x="15702" y="14805"/>
                    <a:pt x="10269" y="10767"/>
                    <a:pt x="5882" y="6979"/>
                  </a:cubicBezTo>
                  <a:cubicBezTo>
                    <a:pt x="3490" y="4935"/>
                    <a:pt x="1446" y="2991"/>
                    <a:pt x="549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23"/>
            <p:cNvSpPr/>
            <p:nvPr/>
          </p:nvSpPr>
          <p:spPr>
            <a:xfrm>
              <a:off x="4335325" y="2774625"/>
              <a:ext cx="483525" cy="301575"/>
            </a:xfrm>
            <a:custGeom>
              <a:avLst/>
              <a:gdLst/>
              <a:ahLst/>
              <a:cxnLst/>
              <a:rect l="l" t="t" r="r" b="b"/>
              <a:pathLst>
                <a:path w="19341" h="12063" extrusionOk="0">
                  <a:moveTo>
                    <a:pt x="1496" y="11664"/>
                  </a:moveTo>
                  <a:cubicBezTo>
                    <a:pt x="549" y="12063"/>
                    <a:pt x="0" y="10567"/>
                    <a:pt x="997" y="10318"/>
                  </a:cubicBezTo>
                  <a:cubicBezTo>
                    <a:pt x="2742" y="9670"/>
                    <a:pt x="7627" y="7427"/>
                    <a:pt x="11564" y="5384"/>
                  </a:cubicBezTo>
                  <a:cubicBezTo>
                    <a:pt x="14455" y="3888"/>
                    <a:pt x="16848" y="2542"/>
                    <a:pt x="16997" y="2144"/>
                  </a:cubicBezTo>
                  <a:cubicBezTo>
                    <a:pt x="17197" y="1795"/>
                    <a:pt x="17446" y="1745"/>
                    <a:pt x="17446" y="1745"/>
                  </a:cubicBezTo>
                  <a:cubicBezTo>
                    <a:pt x="16399" y="1595"/>
                    <a:pt x="16748" y="0"/>
                    <a:pt x="17795" y="349"/>
                  </a:cubicBezTo>
                  <a:cubicBezTo>
                    <a:pt x="17795" y="349"/>
                    <a:pt x="19340" y="698"/>
                    <a:pt x="18343" y="2841"/>
                  </a:cubicBezTo>
                  <a:cubicBezTo>
                    <a:pt x="17994" y="3539"/>
                    <a:pt x="15402" y="5084"/>
                    <a:pt x="12262" y="6679"/>
                  </a:cubicBezTo>
                  <a:cubicBezTo>
                    <a:pt x="8225" y="8773"/>
                    <a:pt x="3290" y="11066"/>
                    <a:pt x="1496" y="116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23"/>
            <p:cNvSpPr/>
            <p:nvPr/>
          </p:nvSpPr>
          <p:spPr>
            <a:xfrm>
              <a:off x="4448725" y="2895500"/>
              <a:ext cx="309050" cy="184450"/>
            </a:xfrm>
            <a:custGeom>
              <a:avLst/>
              <a:gdLst/>
              <a:ahLst/>
              <a:cxnLst/>
              <a:rect l="l" t="t" r="r" b="b"/>
              <a:pathLst>
                <a:path w="12362" h="7378" extrusionOk="0">
                  <a:moveTo>
                    <a:pt x="100" y="6979"/>
                  </a:moveTo>
                  <a:cubicBezTo>
                    <a:pt x="0" y="7128"/>
                    <a:pt x="200" y="7377"/>
                    <a:pt x="399" y="7278"/>
                  </a:cubicBezTo>
                  <a:cubicBezTo>
                    <a:pt x="1296" y="6779"/>
                    <a:pt x="2193" y="6231"/>
                    <a:pt x="3091" y="5583"/>
                  </a:cubicBezTo>
                  <a:cubicBezTo>
                    <a:pt x="4088" y="4935"/>
                    <a:pt x="11813" y="1147"/>
                    <a:pt x="12362" y="50"/>
                  </a:cubicBezTo>
                  <a:cubicBezTo>
                    <a:pt x="12362" y="0"/>
                    <a:pt x="1196" y="5184"/>
                    <a:pt x="100" y="6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23"/>
            <p:cNvSpPr/>
            <p:nvPr/>
          </p:nvSpPr>
          <p:spPr>
            <a:xfrm>
              <a:off x="4398875" y="3126025"/>
              <a:ext cx="286625" cy="243025"/>
            </a:xfrm>
            <a:custGeom>
              <a:avLst/>
              <a:gdLst/>
              <a:ahLst/>
              <a:cxnLst/>
              <a:rect l="l" t="t" r="r" b="b"/>
              <a:pathLst>
                <a:path w="11465" h="9721" extrusionOk="0">
                  <a:moveTo>
                    <a:pt x="11166" y="9720"/>
                  </a:moveTo>
                  <a:cubicBezTo>
                    <a:pt x="11365" y="9720"/>
                    <a:pt x="11465" y="9471"/>
                    <a:pt x="11315" y="9322"/>
                  </a:cubicBezTo>
                  <a:cubicBezTo>
                    <a:pt x="10518" y="8574"/>
                    <a:pt x="9621" y="7876"/>
                    <a:pt x="8723" y="7228"/>
                  </a:cubicBezTo>
                  <a:cubicBezTo>
                    <a:pt x="7677" y="6431"/>
                    <a:pt x="1197" y="200"/>
                    <a:pt x="0" y="1"/>
                  </a:cubicBezTo>
                  <a:cubicBezTo>
                    <a:pt x="0" y="1"/>
                    <a:pt x="9122" y="9272"/>
                    <a:pt x="11166" y="9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23"/>
            <p:cNvSpPr/>
            <p:nvPr/>
          </p:nvSpPr>
          <p:spPr>
            <a:xfrm>
              <a:off x="4431275" y="2551550"/>
              <a:ext cx="272925" cy="235550"/>
            </a:xfrm>
            <a:custGeom>
              <a:avLst/>
              <a:gdLst/>
              <a:ahLst/>
              <a:cxnLst/>
              <a:rect l="l" t="t" r="r" b="b"/>
              <a:pathLst>
                <a:path w="10917" h="9422" extrusionOk="0">
                  <a:moveTo>
                    <a:pt x="10518" y="9372"/>
                  </a:moveTo>
                  <a:cubicBezTo>
                    <a:pt x="10767" y="9422"/>
                    <a:pt x="10916" y="9172"/>
                    <a:pt x="10767" y="8973"/>
                  </a:cubicBezTo>
                  <a:cubicBezTo>
                    <a:pt x="9969" y="8275"/>
                    <a:pt x="9172" y="7577"/>
                    <a:pt x="8275" y="6979"/>
                  </a:cubicBezTo>
                  <a:cubicBezTo>
                    <a:pt x="7328" y="6232"/>
                    <a:pt x="1246" y="200"/>
                    <a:pt x="50" y="1"/>
                  </a:cubicBezTo>
                  <a:cubicBezTo>
                    <a:pt x="0" y="1"/>
                    <a:pt x="8474" y="8923"/>
                    <a:pt x="10518" y="9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58" name="Google Shape;2258;p23"/>
          <p:cNvSpPr/>
          <p:nvPr/>
        </p:nvSpPr>
        <p:spPr>
          <a:xfrm>
            <a:off x="9164936" y="5623700"/>
            <a:ext cx="914697" cy="1148117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1187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24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61" name="Google Shape;2261;p24"/>
          <p:cNvGrpSpPr/>
          <p:nvPr/>
        </p:nvGrpSpPr>
        <p:grpSpPr>
          <a:xfrm>
            <a:off x="10123649" y="6019323"/>
            <a:ext cx="1190032" cy="957771"/>
            <a:chOff x="5544625" y="3719588"/>
            <a:chExt cx="1767025" cy="1422150"/>
          </a:xfrm>
        </p:grpSpPr>
        <p:sp>
          <p:nvSpPr>
            <p:cNvPr id="2262" name="Google Shape;2262;p24"/>
            <p:cNvSpPr/>
            <p:nvPr/>
          </p:nvSpPr>
          <p:spPr>
            <a:xfrm>
              <a:off x="5544625" y="3719588"/>
              <a:ext cx="1767025" cy="1422150"/>
            </a:xfrm>
            <a:custGeom>
              <a:avLst/>
              <a:gdLst/>
              <a:ahLst/>
              <a:cxnLst/>
              <a:rect l="l" t="t" r="r" b="b"/>
              <a:pathLst>
                <a:path w="70681" h="56886" extrusionOk="0">
                  <a:moveTo>
                    <a:pt x="68736" y="25708"/>
                  </a:moveTo>
                  <a:cubicBezTo>
                    <a:pt x="66184" y="20542"/>
                    <a:pt x="60167" y="14525"/>
                    <a:pt x="47161" y="9846"/>
                  </a:cubicBezTo>
                  <a:cubicBezTo>
                    <a:pt x="46432" y="9542"/>
                    <a:pt x="45581" y="9299"/>
                    <a:pt x="44791" y="8995"/>
                  </a:cubicBezTo>
                  <a:cubicBezTo>
                    <a:pt x="17443" y="0"/>
                    <a:pt x="12520" y="11608"/>
                    <a:pt x="11912" y="13431"/>
                  </a:cubicBezTo>
                  <a:cubicBezTo>
                    <a:pt x="11365" y="14161"/>
                    <a:pt x="10879" y="15012"/>
                    <a:pt x="10575" y="15862"/>
                  </a:cubicBezTo>
                  <a:cubicBezTo>
                    <a:pt x="8327" y="18901"/>
                    <a:pt x="1" y="32211"/>
                    <a:pt x="13918" y="44123"/>
                  </a:cubicBezTo>
                  <a:cubicBezTo>
                    <a:pt x="21879" y="50929"/>
                    <a:pt x="34156" y="56156"/>
                    <a:pt x="45217" y="56642"/>
                  </a:cubicBezTo>
                  <a:cubicBezTo>
                    <a:pt x="48985" y="56885"/>
                    <a:pt x="52753" y="56460"/>
                    <a:pt x="56338" y="55305"/>
                  </a:cubicBezTo>
                  <a:cubicBezTo>
                    <a:pt x="59802" y="54211"/>
                    <a:pt x="62841" y="52206"/>
                    <a:pt x="65211" y="49471"/>
                  </a:cubicBezTo>
                  <a:cubicBezTo>
                    <a:pt x="68250" y="45946"/>
                    <a:pt x="70134" y="41084"/>
                    <a:pt x="70559" y="34520"/>
                  </a:cubicBezTo>
                  <a:lnTo>
                    <a:pt x="70559" y="34216"/>
                  </a:lnTo>
                  <a:cubicBezTo>
                    <a:pt x="70681" y="31238"/>
                    <a:pt x="70073" y="28321"/>
                    <a:pt x="68736" y="25708"/>
                  </a:cubicBezTo>
                  <a:close/>
                  <a:moveTo>
                    <a:pt x="44123" y="11001"/>
                  </a:moveTo>
                  <a:cubicBezTo>
                    <a:pt x="44973" y="11244"/>
                    <a:pt x="45703" y="11547"/>
                    <a:pt x="46432" y="11791"/>
                  </a:cubicBezTo>
                  <a:cubicBezTo>
                    <a:pt x="58891" y="16288"/>
                    <a:pt x="64482" y="21879"/>
                    <a:pt x="66852" y="26620"/>
                  </a:cubicBezTo>
                  <a:cubicBezTo>
                    <a:pt x="67156" y="27288"/>
                    <a:pt x="67460" y="27896"/>
                    <a:pt x="67703" y="28564"/>
                  </a:cubicBezTo>
                  <a:cubicBezTo>
                    <a:pt x="68372" y="30448"/>
                    <a:pt x="68615" y="32515"/>
                    <a:pt x="68432" y="34520"/>
                  </a:cubicBezTo>
                  <a:cubicBezTo>
                    <a:pt x="68372" y="35189"/>
                    <a:pt x="68250" y="35857"/>
                    <a:pt x="68068" y="36465"/>
                  </a:cubicBezTo>
                  <a:lnTo>
                    <a:pt x="68068" y="36647"/>
                  </a:lnTo>
                  <a:cubicBezTo>
                    <a:pt x="67338" y="38410"/>
                    <a:pt x="66305" y="40051"/>
                    <a:pt x="65029" y="41509"/>
                  </a:cubicBezTo>
                  <a:cubicBezTo>
                    <a:pt x="63813" y="42907"/>
                    <a:pt x="62355" y="44062"/>
                    <a:pt x="60714" y="44913"/>
                  </a:cubicBezTo>
                  <a:cubicBezTo>
                    <a:pt x="59012" y="45703"/>
                    <a:pt x="57189" y="46189"/>
                    <a:pt x="55305" y="46432"/>
                  </a:cubicBezTo>
                  <a:cubicBezTo>
                    <a:pt x="53056" y="46675"/>
                    <a:pt x="50747" y="46675"/>
                    <a:pt x="48498" y="46432"/>
                  </a:cubicBezTo>
                  <a:cubicBezTo>
                    <a:pt x="45095" y="46007"/>
                    <a:pt x="41752" y="45399"/>
                    <a:pt x="38410" y="44548"/>
                  </a:cubicBezTo>
                  <a:cubicBezTo>
                    <a:pt x="35128" y="43758"/>
                    <a:pt x="31968" y="42603"/>
                    <a:pt x="28868" y="41205"/>
                  </a:cubicBezTo>
                  <a:cubicBezTo>
                    <a:pt x="22912" y="38410"/>
                    <a:pt x="17747" y="34338"/>
                    <a:pt x="14039" y="28443"/>
                  </a:cubicBezTo>
                  <a:cubicBezTo>
                    <a:pt x="12642" y="26194"/>
                    <a:pt x="11852" y="23581"/>
                    <a:pt x="11791" y="20907"/>
                  </a:cubicBezTo>
                  <a:cubicBezTo>
                    <a:pt x="11730" y="19509"/>
                    <a:pt x="11973" y="18172"/>
                    <a:pt x="12399" y="16835"/>
                  </a:cubicBezTo>
                  <a:cubicBezTo>
                    <a:pt x="12702" y="16045"/>
                    <a:pt x="13128" y="15255"/>
                    <a:pt x="13675" y="14586"/>
                  </a:cubicBezTo>
                  <a:cubicBezTo>
                    <a:pt x="13796" y="14465"/>
                    <a:pt x="13857" y="14343"/>
                    <a:pt x="13857" y="14161"/>
                  </a:cubicBezTo>
                  <a:cubicBezTo>
                    <a:pt x="13979" y="13857"/>
                    <a:pt x="14100" y="13614"/>
                    <a:pt x="14222" y="13310"/>
                  </a:cubicBezTo>
                  <a:cubicBezTo>
                    <a:pt x="15498" y="10697"/>
                    <a:pt x="21272" y="3464"/>
                    <a:pt x="44123" y="11001"/>
                  </a:cubicBezTo>
                  <a:close/>
                  <a:moveTo>
                    <a:pt x="63631" y="48134"/>
                  </a:moveTo>
                  <a:cubicBezTo>
                    <a:pt x="61504" y="50565"/>
                    <a:pt x="58769" y="52388"/>
                    <a:pt x="55670" y="53360"/>
                  </a:cubicBezTo>
                  <a:cubicBezTo>
                    <a:pt x="52327" y="54393"/>
                    <a:pt x="48802" y="54819"/>
                    <a:pt x="45338" y="54637"/>
                  </a:cubicBezTo>
                  <a:cubicBezTo>
                    <a:pt x="34703" y="54090"/>
                    <a:pt x="22912" y="49106"/>
                    <a:pt x="15255" y="42542"/>
                  </a:cubicBezTo>
                  <a:cubicBezTo>
                    <a:pt x="6382" y="34946"/>
                    <a:pt x="7537" y="26741"/>
                    <a:pt x="9724" y="21575"/>
                  </a:cubicBezTo>
                  <a:cubicBezTo>
                    <a:pt x="9907" y="24432"/>
                    <a:pt x="10758" y="27166"/>
                    <a:pt x="12277" y="29597"/>
                  </a:cubicBezTo>
                  <a:cubicBezTo>
                    <a:pt x="14161" y="32575"/>
                    <a:pt x="16531" y="35310"/>
                    <a:pt x="19266" y="37559"/>
                  </a:cubicBezTo>
                  <a:cubicBezTo>
                    <a:pt x="21879" y="39808"/>
                    <a:pt x="24857" y="41631"/>
                    <a:pt x="28017" y="43089"/>
                  </a:cubicBezTo>
                  <a:cubicBezTo>
                    <a:pt x="34277" y="46067"/>
                    <a:pt x="41266" y="47647"/>
                    <a:pt x="48255" y="48498"/>
                  </a:cubicBezTo>
                  <a:cubicBezTo>
                    <a:pt x="50686" y="48802"/>
                    <a:pt x="53178" y="48802"/>
                    <a:pt x="55609" y="48498"/>
                  </a:cubicBezTo>
                  <a:cubicBezTo>
                    <a:pt x="57736" y="48255"/>
                    <a:pt x="59742" y="47647"/>
                    <a:pt x="61686" y="46736"/>
                  </a:cubicBezTo>
                  <a:cubicBezTo>
                    <a:pt x="63570" y="45763"/>
                    <a:pt x="65211" y="44487"/>
                    <a:pt x="66609" y="42846"/>
                  </a:cubicBezTo>
                  <a:cubicBezTo>
                    <a:pt x="66670" y="42786"/>
                    <a:pt x="66791" y="42664"/>
                    <a:pt x="66852" y="42603"/>
                  </a:cubicBezTo>
                  <a:cubicBezTo>
                    <a:pt x="66123" y="44609"/>
                    <a:pt x="65029" y="46493"/>
                    <a:pt x="63631" y="48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24"/>
            <p:cNvSpPr/>
            <p:nvPr/>
          </p:nvSpPr>
          <p:spPr>
            <a:xfrm>
              <a:off x="6317975" y="4176913"/>
              <a:ext cx="512050" cy="302375"/>
            </a:xfrm>
            <a:custGeom>
              <a:avLst/>
              <a:gdLst/>
              <a:ahLst/>
              <a:cxnLst/>
              <a:rect l="l" t="t" r="r" b="b"/>
              <a:pathLst>
                <a:path w="20482" h="12095" extrusionOk="0">
                  <a:moveTo>
                    <a:pt x="2796" y="7840"/>
                  </a:moveTo>
                  <a:lnTo>
                    <a:pt x="2796" y="7840"/>
                  </a:lnTo>
                  <a:cubicBezTo>
                    <a:pt x="4498" y="9238"/>
                    <a:pt x="6443" y="10271"/>
                    <a:pt x="8570" y="10940"/>
                  </a:cubicBezTo>
                  <a:lnTo>
                    <a:pt x="8691" y="11001"/>
                  </a:lnTo>
                  <a:cubicBezTo>
                    <a:pt x="10879" y="11791"/>
                    <a:pt x="13249" y="12095"/>
                    <a:pt x="15620" y="11973"/>
                  </a:cubicBezTo>
                  <a:cubicBezTo>
                    <a:pt x="15863" y="11973"/>
                    <a:pt x="16045" y="11912"/>
                    <a:pt x="16288" y="11851"/>
                  </a:cubicBezTo>
                  <a:lnTo>
                    <a:pt x="16349" y="11851"/>
                  </a:lnTo>
                  <a:cubicBezTo>
                    <a:pt x="18172" y="11548"/>
                    <a:pt x="19570" y="10697"/>
                    <a:pt x="19995" y="9360"/>
                  </a:cubicBezTo>
                  <a:cubicBezTo>
                    <a:pt x="20482" y="7840"/>
                    <a:pt x="19752" y="6139"/>
                    <a:pt x="18111" y="4619"/>
                  </a:cubicBezTo>
                  <a:cubicBezTo>
                    <a:pt x="16288" y="3039"/>
                    <a:pt x="14222" y="1884"/>
                    <a:pt x="11912" y="1155"/>
                  </a:cubicBezTo>
                  <a:cubicBezTo>
                    <a:pt x="9664" y="365"/>
                    <a:pt x="7294" y="0"/>
                    <a:pt x="4863" y="183"/>
                  </a:cubicBezTo>
                  <a:cubicBezTo>
                    <a:pt x="2675" y="426"/>
                    <a:pt x="1034" y="1337"/>
                    <a:pt x="548" y="2796"/>
                  </a:cubicBezTo>
                  <a:cubicBezTo>
                    <a:pt x="1" y="4315"/>
                    <a:pt x="791" y="6017"/>
                    <a:pt x="2432" y="7536"/>
                  </a:cubicBezTo>
                  <a:cubicBezTo>
                    <a:pt x="2553" y="7658"/>
                    <a:pt x="2675" y="7719"/>
                    <a:pt x="2796" y="7840"/>
                  </a:cubicBezTo>
                  <a:close/>
                  <a:moveTo>
                    <a:pt x="9238" y="9177"/>
                  </a:moveTo>
                  <a:cubicBezTo>
                    <a:pt x="7901" y="8752"/>
                    <a:pt x="6686" y="8144"/>
                    <a:pt x="5470" y="7415"/>
                  </a:cubicBezTo>
                  <a:cubicBezTo>
                    <a:pt x="6868" y="7354"/>
                    <a:pt x="8327" y="7597"/>
                    <a:pt x="9603" y="8083"/>
                  </a:cubicBezTo>
                  <a:cubicBezTo>
                    <a:pt x="11122" y="8570"/>
                    <a:pt x="12520" y="9238"/>
                    <a:pt x="13796" y="10089"/>
                  </a:cubicBezTo>
                  <a:cubicBezTo>
                    <a:pt x="12277" y="9967"/>
                    <a:pt x="10758" y="9664"/>
                    <a:pt x="9299" y="9177"/>
                  </a:cubicBezTo>
                  <a:close/>
                  <a:moveTo>
                    <a:pt x="2371" y="3465"/>
                  </a:moveTo>
                  <a:cubicBezTo>
                    <a:pt x="2614" y="2735"/>
                    <a:pt x="3647" y="2249"/>
                    <a:pt x="5106" y="2128"/>
                  </a:cubicBezTo>
                  <a:cubicBezTo>
                    <a:pt x="7233" y="2006"/>
                    <a:pt x="9360" y="2310"/>
                    <a:pt x="11305" y="2978"/>
                  </a:cubicBezTo>
                  <a:cubicBezTo>
                    <a:pt x="13371" y="3647"/>
                    <a:pt x="15194" y="4680"/>
                    <a:pt x="16835" y="6017"/>
                  </a:cubicBezTo>
                  <a:cubicBezTo>
                    <a:pt x="17868" y="7050"/>
                    <a:pt x="18415" y="8023"/>
                    <a:pt x="18172" y="8752"/>
                  </a:cubicBezTo>
                  <a:cubicBezTo>
                    <a:pt x="18051" y="9238"/>
                    <a:pt x="17443" y="9664"/>
                    <a:pt x="16531" y="9846"/>
                  </a:cubicBezTo>
                  <a:cubicBezTo>
                    <a:pt x="15741" y="9056"/>
                    <a:pt x="13918" y="7536"/>
                    <a:pt x="10211" y="6260"/>
                  </a:cubicBezTo>
                  <a:cubicBezTo>
                    <a:pt x="6686" y="5105"/>
                    <a:pt x="4680" y="5531"/>
                    <a:pt x="3647" y="5956"/>
                  </a:cubicBezTo>
                  <a:cubicBezTo>
                    <a:pt x="2675" y="5045"/>
                    <a:pt x="2189" y="4133"/>
                    <a:pt x="2371" y="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24"/>
            <p:cNvSpPr/>
            <p:nvPr/>
          </p:nvSpPr>
          <p:spPr>
            <a:xfrm>
              <a:off x="7068550" y="4242238"/>
              <a:ext cx="150425" cy="319100"/>
            </a:xfrm>
            <a:custGeom>
              <a:avLst/>
              <a:gdLst/>
              <a:ahLst/>
              <a:cxnLst/>
              <a:rect l="l" t="t" r="r" b="b"/>
              <a:pathLst>
                <a:path w="6017" h="12764" extrusionOk="0">
                  <a:moveTo>
                    <a:pt x="3282" y="6807"/>
                  </a:moveTo>
                  <a:cubicBezTo>
                    <a:pt x="3890" y="8631"/>
                    <a:pt x="3890" y="10758"/>
                    <a:pt x="4740" y="12459"/>
                  </a:cubicBezTo>
                  <a:cubicBezTo>
                    <a:pt x="4923" y="12763"/>
                    <a:pt x="5409" y="12703"/>
                    <a:pt x="5531" y="12399"/>
                  </a:cubicBezTo>
                  <a:cubicBezTo>
                    <a:pt x="6017" y="10454"/>
                    <a:pt x="5044" y="8266"/>
                    <a:pt x="4376" y="6443"/>
                  </a:cubicBezTo>
                  <a:cubicBezTo>
                    <a:pt x="3343" y="4073"/>
                    <a:pt x="1884" y="1946"/>
                    <a:pt x="122" y="62"/>
                  </a:cubicBezTo>
                  <a:cubicBezTo>
                    <a:pt x="61" y="1"/>
                    <a:pt x="0" y="62"/>
                    <a:pt x="61" y="122"/>
                  </a:cubicBezTo>
                  <a:cubicBezTo>
                    <a:pt x="1519" y="2128"/>
                    <a:pt x="2613" y="4437"/>
                    <a:pt x="3282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24"/>
            <p:cNvSpPr/>
            <p:nvPr/>
          </p:nvSpPr>
          <p:spPr>
            <a:xfrm>
              <a:off x="6149325" y="4420013"/>
              <a:ext cx="97275" cy="69900"/>
            </a:xfrm>
            <a:custGeom>
              <a:avLst/>
              <a:gdLst/>
              <a:ahLst/>
              <a:cxnLst/>
              <a:rect l="l" t="t" r="r" b="b"/>
              <a:pathLst>
                <a:path w="3891" h="2796" extrusionOk="0">
                  <a:moveTo>
                    <a:pt x="3222" y="2614"/>
                  </a:moveTo>
                  <a:cubicBezTo>
                    <a:pt x="3586" y="2796"/>
                    <a:pt x="3890" y="2249"/>
                    <a:pt x="3526" y="2067"/>
                  </a:cubicBezTo>
                  <a:cubicBezTo>
                    <a:pt x="2918" y="1702"/>
                    <a:pt x="2310" y="1398"/>
                    <a:pt x="1763" y="1034"/>
                  </a:cubicBezTo>
                  <a:cubicBezTo>
                    <a:pt x="1338" y="669"/>
                    <a:pt x="852" y="365"/>
                    <a:pt x="305" y="61"/>
                  </a:cubicBezTo>
                  <a:cubicBezTo>
                    <a:pt x="122" y="0"/>
                    <a:pt x="1" y="243"/>
                    <a:pt x="1" y="426"/>
                  </a:cubicBezTo>
                  <a:cubicBezTo>
                    <a:pt x="365" y="1580"/>
                    <a:pt x="2189" y="2188"/>
                    <a:pt x="3222" y="2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24"/>
            <p:cNvSpPr/>
            <p:nvPr/>
          </p:nvSpPr>
          <p:spPr>
            <a:xfrm>
              <a:off x="5763425" y="4322763"/>
              <a:ext cx="66875" cy="270475"/>
            </a:xfrm>
            <a:custGeom>
              <a:avLst/>
              <a:gdLst/>
              <a:ahLst/>
              <a:cxnLst/>
              <a:rect l="l" t="t" r="r" b="b"/>
              <a:pathLst>
                <a:path w="2675" h="10819" extrusionOk="0">
                  <a:moveTo>
                    <a:pt x="972" y="244"/>
                  </a:moveTo>
                  <a:cubicBezTo>
                    <a:pt x="912" y="1"/>
                    <a:pt x="547" y="1"/>
                    <a:pt x="547" y="244"/>
                  </a:cubicBezTo>
                  <a:cubicBezTo>
                    <a:pt x="365" y="3343"/>
                    <a:pt x="0" y="8205"/>
                    <a:pt x="2309" y="10636"/>
                  </a:cubicBezTo>
                  <a:cubicBezTo>
                    <a:pt x="2431" y="10819"/>
                    <a:pt x="2674" y="10697"/>
                    <a:pt x="2674" y="10454"/>
                  </a:cubicBezTo>
                  <a:cubicBezTo>
                    <a:pt x="2431" y="8935"/>
                    <a:pt x="2127" y="7415"/>
                    <a:pt x="1702" y="5957"/>
                  </a:cubicBezTo>
                  <a:cubicBezTo>
                    <a:pt x="1337" y="4073"/>
                    <a:pt x="1094" y="2189"/>
                    <a:pt x="972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24"/>
            <p:cNvSpPr/>
            <p:nvPr/>
          </p:nvSpPr>
          <p:spPr>
            <a:xfrm>
              <a:off x="5836350" y="4628163"/>
              <a:ext cx="33450" cy="65350"/>
            </a:xfrm>
            <a:custGeom>
              <a:avLst/>
              <a:gdLst/>
              <a:ahLst/>
              <a:cxnLst/>
              <a:rect l="l" t="t" r="r" b="b"/>
              <a:pathLst>
                <a:path w="1338" h="2614" extrusionOk="0">
                  <a:moveTo>
                    <a:pt x="61" y="304"/>
                  </a:moveTo>
                  <a:cubicBezTo>
                    <a:pt x="0" y="1094"/>
                    <a:pt x="243" y="2188"/>
                    <a:pt x="1033" y="2553"/>
                  </a:cubicBezTo>
                  <a:cubicBezTo>
                    <a:pt x="1155" y="2614"/>
                    <a:pt x="1337" y="2492"/>
                    <a:pt x="1337" y="2310"/>
                  </a:cubicBezTo>
                  <a:cubicBezTo>
                    <a:pt x="1337" y="1581"/>
                    <a:pt x="669" y="973"/>
                    <a:pt x="486" y="244"/>
                  </a:cubicBezTo>
                  <a:cubicBezTo>
                    <a:pt x="426" y="0"/>
                    <a:pt x="61" y="61"/>
                    <a:pt x="61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24"/>
            <p:cNvSpPr/>
            <p:nvPr/>
          </p:nvSpPr>
          <p:spPr>
            <a:xfrm>
              <a:off x="6173650" y="4062963"/>
              <a:ext cx="88125" cy="41050"/>
            </a:xfrm>
            <a:custGeom>
              <a:avLst/>
              <a:gdLst/>
              <a:ahLst/>
              <a:cxnLst/>
              <a:rect l="l" t="t" r="r" b="b"/>
              <a:pathLst>
                <a:path w="3525" h="1642" extrusionOk="0">
                  <a:moveTo>
                    <a:pt x="426" y="730"/>
                  </a:moveTo>
                  <a:cubicBezTo>
                    <a:pt x="912" y="730"/>
                    <a:pt x="1459" y="851"/>
                    <a:pt x="1945" y="1034"/>
                  </a:cubicBezTo>
                  <a:cubicBezTo>
                    <a:pt x="2310" y="1155"/>
                    <a:pt x="2553" y="1641"/>
                    <a:pt x="2978" y="1641"/>
                  </a:cubicBezTo>
                  <a:cubicBezTo>
                    <a:pt x="3100" y="1580"/>
                    <a:pt x="3221" y="1520"/>
                    <a:pt x="3221" y="1459"/>
                  </a:cubicBezTo>
                  <a:cubicBezTo>
                    <a:pt x="3525" y="912"/>
                    <a:pt x="2856" y="426"/>
                    <a:pt x="2370" y="243"/>
                  </a:cubicBezTo>
                  <a:cubicBezTo>
                    <a:pt x="1763" y="0"/>
                    <a:pt x="972" y="0"/>
                    <a:pt x="365" y="243"/>
                  </a:cubicBezTo>
                  <a:cubicBezTo>
                    <a:pt x="0" y="304"/>
                    <a:pt x="61" y="790"/>
                    <a:pt x="426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24"/>
            <p:cNvSpPr/>
            <p:nvPr/>
          </p:nvSpPr>
          <p:spPr>
            <a:xfrm>
              <a:off x="5850025" y="4205788"/>
              <a:ext cx="164100" cy="306925"/>
            </a:xfrm>
            <a:custGeom>
              <a:avLst/>
              <a:gdLst/>
              <a:ahLst/>
              <a:cxnLst/>
              <a:rect l="l" t="t" r="r" b="b"/>
              <a:pathLst>
                <a:path w="6564" h="12277" extrusionOk="0">
                  <a:moveTo>
                    <a:pt x="61" y="61"/>
                  </a:moveTo>
                  <a:cubicBezTo>
                    <a:pt x="304" y="2613"/>
                    <a:pt x="1033" y="5166"/>
                    <a:pt x="2127" y="7475"/>
                  </a:cubicBezTo>
                  <a:cubicBezTo>
                    <a:pt x="3039" y="9177"/>
                    <a:pt x="4133" y="11304"/>
                    <a:pt x="5895" y="12155"/>
                  </a:cubicBezTo>
                  <a:cubicBezTo>
                    <a:pt x="6260" y="12277"/>
                    <a:pt x="6564" y="11973"/>
                    <a:pt x="6442" y="11608"/>
                  </a:cubicBezTo>
                  <a:cubicBezTo>
                    <a:pt x="5652" y="9906"/>
                    <a:pt x="4133" y="8509"/>
                    <a:pt x="3160" y="6868"/>
                  </a:cubicBezTo>
                  <a:cubicBezTo>
                    <a:pt x="1702" y="4801"/>
                    <a:pt x="729" y="2492"/>
                    <a:pt x="122" y="61"/>
                  </a:cubicBezTo>
                  <a:cubicBezTo>
                    <a:pt x="122" y="0"/>
                    <a:pt x="0" y="0"/>
                    <a:pt x="61" y="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24"/>
            <p:cNvSpPr/>
            <p:nvPr/>
          </p:nvSpPr>
          <p:spPr>
            <a:xfrm>
              <a:off x="6714525" y="4611438"/>
              <a:ext cx="85125" cy="41050"/>
            </a:xfrm>
            <a:custGeom>
              <a:avLst/>
              <a:gdLst/>
              <a:ahLst/>
              <a:cxnLst/>
              <a:rect l="l" t="t" r="r" b="b"/>
              <a:pathLst>
                <a:path w="3405" h="1642" extrusionOk="0">
                  <a:moveTo>
                    <a:pt x="2310" y="244"/>
                  </a:moveTo>
                  <a:cubicBezTo>
                    <a:pt x="1642" y="1"/>
                    <a:pt x="912" y="1"/>
                    <a:pt x="244" y="244"/>
                  </a:cubicBezTo>
                  <a:cubicBezTo>
                    <a:pt x="1" y="366"/>
                    <a:pt x="61" y="730"/>
                    <a:pt x="365" y="730"/>
                  </a:cubicBezTo>
                  <a:cubicBezTo>
                    <a:pt x="852" y="730"/>
                    <a:pt x="1399" y="791"/>
                    <a:pt x="1885" y="973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61" y="1520"/>
                    <a:pt x="3161" y="1399"/>
                  </a:cubicBezTo>
                  <a:cubicBezTo>
                    <a:pt x="3404" y="913"/>
                    <a:pt x="2736" y="426"/>
                    <a:pt x="23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24"/>
            <p:cNvSpPr/>
            <p:nvPr/>
          </p:nvSpPr>
          <p:spPr>
            <a:xfrm>
              <a:off x="6801125" y="4199713"/>
              <a:ext cx="86625" cy="42550"/>
            </a:xfrm>
            <a:custGeom>
              <a:avLst/>
              <a:gdLst/>
              <a:ahLst/>
              <a:cxnLst/>
              <a:rect l="l" t="t" r="r" b="b"/>
              <a:pathLst>
                <a:path w="3465" h="1702" extrusionOk="0">
                  <a:moveTo>
                    <a:pt x="365" y="790"/>
                  </a:moveTo>
                  <a:cubicBezTo>
                    <a:pt x="852" y="790"/>
                    <a:pt x="1399" y="912"/>
                    <a:pt x="1885" y="1094"/>
                  </a:cubicBezTo>
                  <a:cubicBezTo>
                    <a:pt x="2249" y="1216"/>
                    <a:pt x="2493" y="1702"/>
                    <a:pt x="2979" y="1641"/>
                  </a:cubicBezTo>
                  <a:cubicBezTo>
                    <a:pt x="3040" y="1641"/>
                    <a:pt x="3161" y="1580"/>
                    <a:pt x="3222" y="1519"/>
                  </a:cubicBezTo>
                  <a:cubicBezTo>
                    <a:pt x="3465" y="972"/>
                    <a:pt x="2796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24"/>
            <p:cNvSpPr/>
            <p:nvPr/>
          </p:nvSpPr>
          <p:spPr>
            <a:xfrm>
              <a:off x="6434975" y="39869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2"/>
                    <a:pt x="2978" y="1642"/>
                  </a:cubicBezTo>
                  <a:cubicBezTo>
                    <a:pt x="3100" y="1642"/>
                    <a:pt x="3161" y="1581"/>
                    <a:pt x="3221" y="1459"/>
                  </a:cubicBezTo>
                  <a:cubicBezTo>
                    <a:pt x="3464" y="912"/>
                    <a:pt x="2857" y="487"/>
                    <a:pt x="2370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0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24"/>
            <p:cNvSpPr/>
            <p:nvPr/>
          </p:nvSpPr>
          <p:spPr>
            <a:xfrm>
              <a:off x="6966750" y="4644863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244"/>
                  </a:moveTo>
                  <a:cubicBezTo>
                    <a:pt x="1580" y="1"/>
                    <a:pt x="851" y="1"/>
                    <a:pt x="183" y="244"/>
                  </a:cubicBezTo>
                  <a:cubicBezTo>
                    <a:pt x="0" y="366"/>
                    <a:pt x="61" y="730"/>
                    <a:pt x="304" y="730"/>
                  </a:cubicBezTo>
                  <a:cubicBezTo>
                    <a:pt x="790" y="730"/>
                    <a:pt x="1337" y="852"/>
                    <a:pt x="1823" y="1034"/>
                  </a:cubicBezTo>
                  <a:cubicBezTo>
                    <a:pt x="2249" y="1156"/>
                    <a:pt x="2431" y="1642"/>
                    <a:pt x="2917" y="1581"/>
                  </a:cubicBezTo>
                  <a:cubicBezTo>
                    <a:pt x="2978" y="1581"/>
                    <a:pt x="3100" y="1520"/>
                    <a:pt x="3160" y="1399"/>
                  </a:cubicBezTo>
                  <a:cubicBezTo>
                    <a:pt x="3404" y="913"/>
                    <a:pt x="2735" y="426"/>
                    <a:pt x="22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24"/>
            <p:cNvSpPr/>
            <p:nvPr/>
          </p:nvSpPr>
          <p:spPr>
            <a:xfrm>
              <a:off x="6986500" y="443216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43" y="304"/>
                  </a:moveTo>
                  <a:cubicBezTo>
                    <a:pt x="0" y="426"/>
                    <a:pt x="61" y="730"/>
                    <a:pt x="304" y="730"/>
                  </a:cubicBezTo>
                  <a:cubicBezTo>
                    <a:pt x="851" y="730"/>
                    <a:pt x="1337" y="851"/>
                    <a:pt x="1823" y="1034"/>
                  </a:cubicBezTo>
                  <a:cubicBezTo>
                    <a:pt x="2249" y="1155"/>
                    <a:pt x="2492" y="1641"/>
                    <a:pt x="2917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4" y="912"/>
                    <a:pt x="2796" y="426"/>
                    <a:pt x="2310" y="244"/>
                  </a:cubicBezTo>
                  <a:cubicBezTo>
                    <a:pt x="1641" y="1"/>
                    <a:pt x="912" y="1"/>
                    <a:pt x="24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24"/>
            <p:cNvSpPr/>
            <p:nvPr/>
          </p:nvSpPr>
          <p:spPr>
            <a:xfrm>
              <a:off x="6693250" y="4070563"/>
              <a:ext cx="88150" cy="42550"/>
            </a:xfrm>
            <a:custGeom>
              <a:avLst/>
              <a:gdLst/>
              <a:ahLst/>
              <a:cxnLst/>
              <a:rect l="l" t="t" r="r" b="b"/>
              <a:pathLst>
                <a:path w="3526" h="1702" extrusionOk="0">
                  <a:moveTo>
                    <a:pt x="366" y="790"/>
                  </a:moveTo>
                  <a:cubicBezTo>
                    <a:pt x="912" y="790"/>
                    <a:pt x="1399" y="912"/>
                    <a:pt x="1885" y="1094"/>
                  </a:cubicBezTo>
                  <a:cubicBezTo>
                    <a:pt x="2310" y="1216"/>
                    <a:pt x="2553" y="1702"/>
                    <a:pt x="2979" y="1641"/>
                  </a:cubicBezTo>
                  <a:cubicBezTo>
                    <a:pt x="3100" y="1641"/>
                    <a:pt x="3222" y="1580"/>
                    <a:pt x="3222" y="1459"/>
                  </a:cubicBezTo>
                  <a:cubicBezTo>
                    <a:pt x="3526" y="912"/>
                    <a:pt x="2857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851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24"/>
            <p:cNvSpPr/>
            <p:nvPr/>
          </p:nvSpPr>
          <p:spPr>
            <a:xfrm>
              <a:off x="6520050" y="4100938"/>
              <a:ext cx="86625" cy="42575"/>
            </a:xfrm>
            <a:custGeom>
              <a:avLst/>
              <a:gdLst/>
              <a:ahLst/>
              <a:cxnLst/>
              <a:rect l="l" t="t" r="r" b="b"/>
              <a:pathLst>
                <a:path w="3465" h="1703" extrusionOk="0">
                  <a:moveTo>
                    <a:pt x="365" y="791"/>
                  </a:moveTo>
                  <a:cubicBezTo>
                    <a:pt x="912" y="791"/>
                    <a:pt x="1398" y="852"/>
                    <a:pt x="1885" y="1034"/>
                  </a:cubicBezTo>
                  <a:cubicBezTo>
                    <a:pt x="2310" y="1216"/>
                    <a:pt x="2492" y="1702"/>
                    <a:pt x="2979" y="1642"/>
                  </a:cubicBezTo>
                  <a:cubicBezTo>
                    <a:pt x="3100" y="1642"/>
                    <a:pt x="3161" y="1581"/>
                    <a:pt x="3222" y="1459"/>
                  </a:cubicBezTo>
                  <a:cubicBezTo>
                    <a:pt x="3465" y="912"/>
                    <a:pt x="2796" y="487"/>
                    <a:pt x="2371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1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24"/>
            <p:cNvSpPr/>
            <p:nvPr/>
          </p:nvSpPr>
          <p:spPr>
            <a:xfrm>
              <a:off x="6234425" y="39626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1"/>
                    <a:pt x="1884" y="1033"/>
                  </a:cubicBezTo>
                  <a:cubicBezTo>
                    <a:pt x="2309" y="1155"/>
                    <a:pt x="2492" y="1641"/>
                    <a:pt x="2978" y="1641"/>
                  </a:cubicBezTo>
                  <a:cubicBezTo>
                    <a:pt x="3100" y="1641"/>
                    <a:pt x="3160" y="1580"/>
                    <a:pt x="3221" y="1459"/>
                  </a:cubicBezTo>
                  <a:cubicBezTo>
                    <a:pt x="3464" y="912"/>
                    <a:pt x="2796" y="426"/>
                    <a:pt x="2370" y="243"/>
                  </a:cubicBezTo>
                  <a:cubicBezTo>
                    <a:pt x="1702" y="0"/>
                    <a:pt x="972" y="0"/>
                    <a:pt x="304" y="243"/>
                  </a:cubicBezTo>
                  <a:cubicBezTo>
                    <a:pt x="0" y="304"/>
                    <a:pt x="61" y="79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24"/>
            <p:cNvSpPr/>
            <p:nvPr/>
          </p:nvSpPr>
          <p:spPr>
            <a:xfrm>
              <a:off x="6328625" y="41146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851" y="791"/>
                    <a:pt x="1398" y="852"/>
                    <a:pt x="1884" y="1034"/>
                  </a:cubicBezTo>
                  <a:cubicBezTo>
                    <a:pt x="2249" y="1216"/>
                    <a:pt x="2492" y="1642"/>
                    <a:pt x="2917" y="1642"/>
                  </a:cubicBezTo>
                  <a:cubicBezTo>
                    <a:pt x="3039" y="1642"/>
                    <a:pt x="3160" y="1581"/>
                    <a:pt x="3160" y="1459"/>
                  </a:cubicBezTo>
                  <a:cubicBezTo>
                    <a:pt x="3464" y="912"/>
                    <a:pt x="2796" y="426"/>
                    <a:pt x="2370" y="244"/>
                  </a:cubicBezTo>
                  <a:cubicBezTo>
                    <a:pt x="1702" y="1"/>
                    <a:pt x="912" y="1"/>
                    <a:pt x="304" y="244"/>
                  </a:cubicBezTo>
                  <a:cubicBezTo>
                    <a:pt x="0" y="36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24"/>
            <p:cNvSpPr/>
            <p:nvPr/>
          </p:nvSpPr>
          <p:spPr>
            <a:xfrm>
              <a:off x="6184275" y="42346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5"/>
                  </a:moveTo>
                  <a:cubicBezTo>
                    <a:pt x="1641" y="1"/>
                    <a:pt x="912" y="1"/>
                    <a:pt x="244" y="305"/>
                  </a:cubicBezTo>
                  <a:cubicBezTo>
                    <a:pt x="1" y="426"/>
                    <a:pt x="61" y="730"/>
                    <a:pt x="304" y="730"/>
                  </a:cubicBezTo>
                  <a:cubicBezTo>
                    <a:pt x="851" y="730"/>
                    <a:pt x="1338" y="852"/>
                    <a:pt x="1824" y="1034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00" y="1520"/>
                    <a:pt x="3161" y="1459"/>
                  </a:cubicBezTo>
                  <a:cubicBezTo>
                    <a:pt x="3404" y="912"/>
                    <a:pt x="2735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24"/>
            <p:cNvSpPr/>
            <p:nvPr/>
          </p:nvSpPr>
          <p:spPr>
            <a:xfrm>
              <a:off x="6030825" y="4129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100" y="1641"/>
                    <a:pt x="3161" y="1581"/>
                    <a:pt x="3221" y="1459"/>
                  </a:cubicBezTo>
                  <a:cubicBezTo>
                    <a:pt x="3464" y="912"/>
                    <a:pt x="2796" y="487"/>
                    <a:pt x="2371" y="304"/>
                  </a:cubicBezTo>
                  <a:cubicBezTo>
                    <a:pt x="1702" y="0"/>
                    <a:pt x="973" y="0"/>
                    <a:pt x="304" y="304"/>
                  </a:cubicBezTo>
                  <a:cubicBezTo>
                    <a:pt x="0" y="304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24"/>
            <p:cNvSpPr/>
            <p:nvPr/>
          </p:nvSpPr>
          <p:spPr>
            <a:xfrm>
              <a:off x="6041450" y="39809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852" y="730"/>
                    <a:pt x="1399" y="851"/>
                    <a:pt x="1885" y="1034"/>
                  </a:cubicBezTo>
                  <a:cubicBezTo>
                    <a:pt x="2249" y="1155"/>
                    <a:pt x="2492" y="1641"/>
                    <a:pt x="2918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5" y="912"/>
                    <a:pt x="2796" y="426"/>
                    <a:pt x="2310" y="244"/>
                  </a:cubicBezTo>
                  <a:cubicBezTo>
                    <a:pt x="1702" y="1"/>
                    <a:pt x="912" y="1"/>
                    <a:pt x="244" y="244"/>
                  </a:cubicBezTo>
                  <a:cubicBezTo>
                    <a:pt x="1" y="304"/>
                    <a:pt x="62" y="73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24"/>
            <p:cNvSpPr/>
            <p:nvPr/>
          </p:nvSpPr>
          <p:spPr>
            <a:xfrm>
              <a:off x="6287600" y="44139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0"/>
                  </a:moveTo>
                  <a:cubicBezTo>
                    <a:pt x="851" y="790"/>
                    <a:pt x="1398" y="851"/>
                    <a:pt x="1884" y="1033"/>
                  </a:cubicBezTo>
                  <a:cubicBezTo>
                    <a:pt x="2249" y="1216"/>
                    <a:pt x="2492" y="1641"/>
                    <a:pt x="2917" y="1641"/>
                  </a:cubicBezTo>
                  <a:cubicBezTo>
                    <a:pt x="3039" y="1641"/>
                    <a:pt x="3160" y="1580"/>
                    <a:pt x="3160" y="1459"/>
                  </a:cubicBezTo>
                  <a:cubicBezTo>
                    <a:pt x="3464" y="912"/>
                    <a:pt x="2796" y="486"/>
                    <a:pt x="2310" y="304"/>
                  </a:cubicBezTo>
                  <a:cubicBezTo>
                    <a:pt x="1702" y="0"/>
                    <a:pt x="912" y="0"/>
                    <a:pt x="304" y="304"/>
                  </a:cubicBezTo>
                  <a:cubicBezTo>
                    <a:pt x="0" y="365"/>
                    <a:pt x="61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24"/>
            <p:cNvSpPr/>
            <p:nvPr/>
          </p:nvSpPr>
          <p:spPr>
            <a:xfrm>
              <a:off x="6345325" y="45749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4" y="304"/>
                  </a:cubicBezTo>
                  <a:cubicBezTo>
                    <a:pt x="1" y="426"/>
                    <a:pt x="61" y="730"/>
                    <a:pt x="365" y="790"/>
                  </a:cubicBezTo>
                  <a:cubicBezTo>
                    <a:pt x="851" y="790"/>
                    <a:pt x="1398" y="851"/>
                    <a:pt x="1885" y="1033"/>
                  </a:cubicBezTo>
                  <a:cubicBezTo>
                    <a:pt x="2249" y="1216"/>
                    <a:pt x="2492" y="1641"/>
                    <a:pt x="2918" y="1641"/>
                  </a:cubicBezTo>
                  <a:cubicBezTo>
                    <a:pt x="3039" y="1641"/>
                    <a:pt x="3161" y="1580"/>
                    <a:pt x="3222" y="1459"/>
                  </a:cubicBezTo>
                  <a:cubicBezTo>
                    <a:pt x="3404" y="912"/>
                    <a:pt x="2735" y="487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24"/>
            <p:cNvSpPr/>
            <p:nvPr/>
          </p:nvSpPr>
          <p:spPr>
            <a:xfrm>
              <a:off x="6620325" y="47056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310" y="305"/>
                  </a:moveTo>
                  <a:cubicBezTo>
                    <a:pt x="1642" y="1"/>
                    <a:pt x="912" y="1"/>
                    <a:pt x="244" y="305"/>
                  </a:cubicBezTo>
                  <a:cubicBezTo>
                    <a:pt x="1" y="366"/>
                    <a:pt x="122" y="730"/>
                    <a:pt x="365" y="730"/>
                  </a:cubicBezTo>
                  <a:cubicBezTo>
                    <a:pt x="852" y="730"/>
                    <a:pt x="1399" y="852"/>
                    <a:pt x="1885" y="1034"/>
                  </a:cubicBezTo>
                  <a:cubicBezTo>
                    <a:pt x="2310" y="1156"/>
                    <a:pt x="2492" y="1642"/>
                    <a:pt x="2979" y="1642"/>
                  </a:cubicBezTo>
                  <a:cubicBezTo>
                    <a:pt x="3039" y="1581"/>
                    <a:pt x="3161" y="1520"/>
                    <a:pt x="3222" y="1460"/>
                  </a:cubicBezTo>
                  <a:cubicBezTo>
                    <a:pt x="3465" y="913"/>
                    <a:pt x="2796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24"/>
            <p:cNvSpPr/>
            <p:nvPr/>
          </p:nvSpPr>
          <p:spPr>
            <a:xfrm>
              <a:off x="6527650" y="45354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243"/>
                  </a:moveTo>
                  <a:cubicBezTo>
                    <a:pt x="1641" y="0"/>
                    <a:pt x="912" y="0"/>
                    <a:pt x="244" y="243"/>
                  </a:cubicBezTo>
                  <a:cubicBezTo>
                    <a:pt x="0" y="365"/>
                    <a:pt x="122" y="729"/>
                    <a:pt x="365" y="729"/>
                  </a:cubicBezTo>
                  <a:cubicBezTo>
                    <a:pt x="851" y="729"/>
                    <a:pt x="1398" y="790"/>
                    <a:pt x="1884" y="1033"/>
                  </a:cubicBezTo>
                  <a:cubicBezTo>
                    <a:pt x="2310" y="1155"/>
                    <a:pt x="2492" y="1641"/>
                    <a:pt x="2978" y="1580"/>
                  </a:cubicBezTo>
                  <a:cubicBezTo>
                    <a:pt x="3039" y="1580"/>
                    <a:pt x="3161" y="1520"/>
                    <a:pt x="3222" y="1398"/>
                  </a:cubicBezTo>
                  <a:cubicBezTo>
                    <a:pt x="3404" y="912"/>
                    <a:pt x="2796" y="426"/>
                    <a:pt x="2310" y="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24"/>
            <p:cNvSpPr/>
            <p:nvPr/>
          </p:nvSpPr>
          <p:spPr>
            <a:xfrm>
              <a:off x="6817850" y="4518763"/>
              <a:ext cx="85100" cy="42575"/>
            </a:xfrm>
            <a:custGeom>
              <a:avLst/>
              <a:gdLst/>
              <a:ahLst/>
              <a:cxnLst/>
              <a:rect l="l" t="t" r="r" b="b"/>
              <a:pathLst>
                <a:path w="3404" h="1703" extrusionOk="0">
                  <a:moveTo>
                    <a:pt x="2857" y="1642"/>
                  </a:moveTo>
                  <a:cubicBezTo>
                    <a:pt x="2978" y="1642"/>
                    <a:pt x="3100" y="1581"/>
                    <a:pt x="3100" y="1459"/>
                  </a:cubicBezTo>
                  <a:cubicBezTo>
                    <a:pt x="3404" y="912"/>
                    <a:pt x="2735" y="487"/>
                    <a:pt x="2249" y="305"/>
                  </a:cubicBezTo>
                  <a:cubicBezTo>
                    <a:pt x="1641" y="1"/>
                    <a:pt x="851" y="1"/>
                    <a:pt x="243" y="305"/>
                  </a:cubicBezTo>
                  <a:cubicBezTo>
                    <a:pt x="0" y="365"/>
                    <a:pt x="61" y="730"/>
                    <a:pt x="304" y="730"/>
                  </a:cubicBezTo>
                  <a:cubicBezTo>
                    <a:pt x="851" y="730"/>
                    <a:pt x="1337" y="852"/>
                    <a:pt x="1824" y="1034"/>
                  </a:cubicBezTo>
                  <a:cubicBezTo>
                    <a:pt x="2188" y="1216"/>
                    <a:pt x="2431" y="1702"/>
                    <a:pt x="2857" y="1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24"/>
            <p:cNvSpPr/>
            <p:nvPr/>
          </p:nvSpPr>
          <p:spPr>
            <a:xfrm>
              <a:off x="6845200" y="46782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305"/>
                  </a:moveTo>
                  <a:cubicBezTo>
                    <a:pt x="1580" y="1"/>
                    <a:pt x="851" y="1"/>
                    <a:pt x="183" y="305"/>
                  </a:cubicBezTo>
                  <a:cubicBezTo>
                    <a:pt x="0" y="426"/>
                    <a:pt x="61" y="730"/>
                    <a:pt x="304" y="791"/>
                  </a:cubicBezTo>
                  <a:cubicBezTo>
                    <a:pt x="790" y="791"/>
                    <a:pt x="1337" y="852"/>
                    <a:pt x="1824" y="1034"/>
                  </a:cubicBezTo>
                  <a:cubicBezTo>
                    <a:pt x="2249" y="1216"/>
                    <a:pt x="2431" y="1642"/>
                    <a:pt x="2917" y="1642"/>
                  </a:cubicBezTo>
                  <a:cubicBezTo>
                    <a:pt x="2978" y="1642"/>
                    <a:pt x="3100" y="1581"/>
                    <a:pt x="3161" y="1460"/>
                  </a:cubicBezTo>
                  <a:cubicBezTo>
                    <a:pt x="3404" y="913"/>
                    <a:pt x="2735" y="487"/>
                    <a:pt x="2249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24"/>
            <p:cNvSpPr/>
            <p:nvPr/>
          </p:nvSpPr>
          <p:spPr>
            <a:xfrm>
              <a:off x="6877100" y="4336438"/>
              <a:ext cx="88150" cy="42575"/>
            </a:xfrm>
            <a:custGeom>
              <a:avLst/>
              <a:gdLst/>
              <a:ahLst/>
              <a:cxnLst/>
              <a:rect l="l" t="t" r="r" b="b"/>
              <a:pathLst>
                <a:path w="3526" h="1703" extrusionOk="0">
                  <a:moveTo>
                    <a:pt x="426" y="791"/>
                  </a:moveTo>
                  <a:cubicBezTo>
                    <a:pt x="912" y="791"/>
                    <a:pt x="1459" y="852"/>
                    <a:pt x="1945" y="1034"/>
                  </a:cubicBezTo>
                  <a:cubicBezTo>
                    <a:pt x="2310" y="1216"/>
                    <a:pt x="2553" y="1702"/>
                    <a:pt x="2978" y="1642"/>
                  </a:cubicBezTo>
                  <a:cubicBezTo>
                    <a:pt x="3100" y="1642"/>
                    <a:pt x="3222" y="1581"/>
                    <a:pt x="3282" y="1459"/>
                  </a:cubicBezTo>
                  <a:cubicBezTo>
                    <a:pt x="3525" y="912"/>
                    <a:pt x="2857" y="487"/>
                    <a:pt x="2371" y="305"/>
                  </a:cubicBezTo>
                  <a:cubicBezTo>
                    <a:pt x="1763" y="1"/>
                    <a:pt x="973" y="1"/>
                    <a:pt x="365" y="305"/>
                  </a:cubicBezTo>
                  <a:cubicBezTo>
                    <a:pt x="1" y="305"/>
                    <a:pt x="61" y="791"/>
                    <a:pt x="426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24"/>
            <p:cNvSpPr/>
            <p:nvPr/>
          </p:nvSpPr>
          <p:spPr>
            <a:xfrm>
              <a:off x="6951550" y="4208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2"/>
                    <a:pt x="1884" y="1034"/>
                  </a:cubicBezTo>
                  <a:cubicBezTo>
                    <a:pt x="2310" y="1155"/>
                    <a:pt x="2492" y="1642"/>
                    <a:pt x="2978" y="1642"/>
                  </a:cubicBezTo>
                  <a:cubicBezTo>
                    <a:pt x="3100" y="1581"/>
                    <a:pt x="3161" y="1520"/>
                    <a:pt x="3221" y="1459"/>
                  </a:cubicBezTo>
                  <a:cubicBezTo>
                    <a:pt x="3465" y="912"/>
                    <a:pt x="2796" y="426"/>
                    <a:pt x="2371" y="244"/>
                  </a:cubicBezTo>
                  <a:cubicBezTo>
                    <a:pt x="1702" y="1"/>
                    <a:pt x="973" y="1"/>
                    <a:pt x="304" y="244"/>
                  </a:cubicBezTo>
                  <a:cubicBezTo>
                    <a:pt x="0" y="305"/>
                    <a:pt x="61" y="791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24"/>
            <p:cNvSpPr/>
            <p:nvPr/>
          </p:nvSpPr>
          <p:spPr>
            <a:xfrm>
              <a:off x="6685650" y="4157163"/>
              <a:ext cx="86650" cy="41050"/>
            </a:xfrm>
            <a:custGeom>
              <a:avLst/>
              <a:gdLst/>
              <a:ahLst/>
              <a:cxnLst/>
              <a:rect l="l" t="t" r="r" b="b"/>
              <a:pathLst>
                <a:path w="3466" h="1642" extrusionOk="0">
                  <a:moveTo>
                    <a:pt x="366" y="790"/>
                  </a:moveTo>
                  <a:cubicBezTo>
                    <a:pt x="913" y="790"/>
                    <a:pt x="1399" y="851"/>
                    <a:pt x="1885" y="1034"/>
                  </a:cubicBezTo>
                  <a:cubicBezTo>
                    <a:pt x="2310" y="1216"/>
                    <a:pt x="2493" y="1641"/>
                    <a:pt x="2979" y="1641"/>
                  </a:cubicBezTo>
                  <a:cubicBezTo>
                    <a:pt x="3100" y="1641"/>
                    <a:pt x="3161" y="1581"/>
                    <a:pt x="3222" y="1459"/>
                  </a:cubicBezTo>
                  <a:cubicBezTo>
                    <a:pt x="3465" y="912"/>
                    <a:pt x="2797" y="42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04"/>
                    <a:pt x="62" y="790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24"/>
            <p:cNvSpPr/>
            <p:nvPr/>
          </p:nvSpPr>
          <p:spPr>
            <a:xfrm>
              <a:off x="7027525" y="45628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3" y="304"/>
                  </a:cubicBezTo>
                  <a:cubicBezTo>
                    <a:pt x="0" y="426"/>
                    <a:pt x="122" y="790"/>
                    <a:pt x="365" y="790"/>
                  </a:cubicBezTo>
                  <a:cubicBezTo>
                    <a:pt x="851" y="790"/>
                    <a:pt x="1398" y="851"/>
                    <a:pt x="1884" y="1033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039" y="1641"/>
                    <a:pt x="3160" y="1580"/>
                    <a:pt x="3221" y="1459"/>
                  </a:cubicBezTo>
                  <a:cubicBezTo>
                    <a:pt x="3404" y="973"/>
                    <a:pt x="2735" y="486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92" name="Google Shape;2292;p24"/>
          <p:cNvGrpSpPr/>
          <p:nvPr/>
        </p:nvGrpSpPr>
        <p:grpSpPr>
          <a:xfrm>
            <a:off x="1958253" y="6144638"/>
            <a:ext cx="1079636" cy="858220"/>
            <a:chOff x="7487875" y="2353688"/>
            <a:chExt cx="1014950" cy="806800"/>
          </a:xfrm>
        </p:grpSpPr>
        <p:sp>
          <p:nvSpPr>
            <p:cNvPr id="2293" name="Google Shape;2293;p24"/>
            <p:cNvSpPr/>
            <p:nvPr/>
          </p:nvSpPr>
          <p:spPr>
            <a:xfrm>
              <a:off x="7490925" y="2353688"/>
              <a:ext cx="1011900" cy="806800"/>
            </a:xfrm>
            <a:custGeom>
              <a:avLst/>
              <a:gdLst/>
              <a:ahLst/>
              <a:cxnLst/>
              <a:rect l="l" t="t" r="r" b="b"/>
              <a:pathLst>
                <a:path w="40476" h="32272" extrusionOk="0">
                  <a:moveTo>
                    <a:pt x="2006" y="16349"/>
                  </a:moveTo>
                  <a:cubicBezTo>
                    <a:pt x="19448" y="28260"/>
                    <a:pt x="22791" y="29476"/>
                    <a:pt x="23398" y="29537"/>
                  </a:cubicBezTo>
                  <a:lnTo>
                    <a:pt x="38410" y="8812"/>
                  </a:lnTo>
                  <a:lnTo>
                    <a:pt x="30691" y="2249"/>
                  </a:lnTo>
                  <a:lnTo>
                    <a:pt x="17139" y="1702"/>
                  </a:lnTo>
                  <a:lnTo>
                    <a:pt x="6321" y="7536"/>
                  </a:lnTo>
                  <a:close/>
                  <a:moveTo>
                    <a:pt x="24249" y="31056"/>
                  </a:moveTo>
                  <a:cubicBezTo>
                    <a:pt x="24249" y="31056"/>
                    <a:pt x="22244" y="32271"/>
                    <a:pt x="486" y="17321"/>
                  </a:cubicBezTo>
                  <a:cubicBezTo>
                    <a:pt x="122" y="17078"/>
                    <a:pt x="0" y="16652"/>
                    <a:pt x="183" y="16288"/>
                  </a:cubicBezTo>
                  <a:lnTo>
                    <a:pt x="4984" y="6625"/>
                  </a:lnTo>
                  <a:cubicBezTo>
                    <a:pt x="5045" y="6442"/>
                    <a:pt x="5166" y="6321"/>
                    <a:pt x="5348" y="6260"/>
                  </a:cubicBezTo>
                  <a:lnTo>
                    <a:pt x="16531" y="122"/>
                  </a:lnTo>
                  <a:cubicBezTo>
                    <a:pt x="16652" y="61"/>
                    <a:pt x="16835" y="0"/>
                    <a:pt x="16956" y="0"/>
                  </a:cubicBezTo>
                  <a:lnTo>
                    <a:pt x="30995" y="608"/>
                  </a:lnTo>
                  <a:cubicBezTo>
                    <a:pt x="31177" y="608"/>
                    <a:pt x="31421" y="669"/>
                    <a:pt x="31542" y="790"/>
                  </a:cubicBezTo>
                  <a:lnTo>
                    <a:pt x="40111" y="8022"/>
                  </a:lnTo>
                  <a:cubicBezTo>
                    <a:pt x="40415" y="8326"/>
                    <a:pt x="40476" y="8812"/>
                    <a:pt x="40233" y="9177"/>
                  </a:cubicBezTo>
                  <a:lnTo>
                    <a:pt x="24553" y="30813"/>
                  </a:lnTo>
                  <a:cubicBezTo>
                    <a:pt x="24492" y="30934"/>
                    <a:pt x="24371" y="30995"/>
                    <a:pt x="24249" y="31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24"/>
            <p:cNvSpPr/>
            <p:nvPr/>
          </p:nvSpPr>
          <p:spPr>
            <a:xfrm>
              <a:off x="7487875" y="2552713"/>
              <a:ext cx="1008875" cy="237050"/>
            </a:xfrm>
            <a:custGeom>
              <a:avLst/>
              <a:gdLst/>
              <a:ahLst/>
              <a:cxnLst/>
              <a:rect l="l" t="t" r="r" b="b"/>
              <a:pathLst>
                <a:path w="40355" h="9482" extrusionOk="0">
                  <a:moveTo>
                    <a:pt x="1338" y="9360"/>
                  </a:moveTo>
                  <a:cubicBezTo>
                    <a:pt x="305" y="9481"/>
                    <a:pt x="1" y="8023"/>
                    <a:pt x="973" y="7780"/>
                  </a:cubicBezTo>
                  <a:lnTo>
                    <a:pt x="38835" y="305"/>
                  </a:lnTo>
                  <a:cubicBezTo>
                    <a:pt x="39990" y="1"/>
                    <a:pt x="40355" y="1824"/>
                    <a:pt x="39200" y="1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24"/>
            <p:cNvSpPr/>
            <p:nvPr/>
          </p:nvSpPr>
          <p:spPr>
            <a:xfrm>
              <a:off x="7601825" y="2353688"/>
              <a:ext cx="705025" cy="369225"/>
            </a:xfrm>
            <a:custGeom>
              <a:avLst/>
              <a:gdLst/>
              <a:ahLst/>
              <a:cxnLst/>
              <a:rect l="l" t="t" r="r" b="b"/>
              <a:pathLst>
                <a:path w="28201" h="14769" extrusionOk="0">
                  <a:moveTo>
                    <a:pt x="973" y="8022"/>
                  </a:moveTo>
                  <a:cubicBezTo>
                    <a:pt x="1" y="7354"/>
                    <a:pt x="1216" y="5956"/>
                    <a:pt x="2006" y="6807"/>
                  </a:cubicBezTo>
                  <a:lnTo>
                    <a:pt x="8448" y="12398"/>
                  </a:lnTo>
                  <a:lnTo>
                    <a:pt x="11791" y="669"/>
                  </a:lnTo>
                  <a:cubicBezTo>
                    <a:pt x="11913" y="243"/>
                    <a:pt x="12399" y="0"/>
                    <a:pt x="12824" y="122"/>
                  </a:cubicBezTo>
                  <a:cubicBezTo>
                    <a:pt x="12946" y="183"/>
                    <a:pt x="13067" y="243"/>
                    <a:pt x="13189" y="365"/>
                  </a:cubicBezTo>
                  <a:lnTo>
                    <a:pt x="22852" y="9238"/>
                  </a:lnTo>
                  <a:lnTo>
                    <a:pt x="26134" y="1459"/>
                  </a:lnTo>
                  <a:cubicBezTo>
                    <a:pt x="26498" y="243"/>
                    <a:pt x="28200" y="973"/>
                    <a:pt x="27653" y="2067"/>
                  </a:cubicBezTo>
                  <a:lnTo>
                    <a:pt x="23885" y="10940"/>
                  </a:lnTo>
                  <a:lnTo>
                    <a:pt x="23885" y="10940"/>
                  </a:lnTo>
                  <a:cubicBezTo>
                    <a:pt x="23885" y="11061"/>
                    <a:pt x="23824" y="11122"/>
                    <a:pt x="23764" y="11183"/>
                  </a:cubicBezTo>
                  <a:cubicBezTo>
                    <a:pt x="23460" y="11547"/>
                    <a:pt x="22913" y="11547"/>
                    <a:pt x="22609" y="11243"/>
                  </a:cubicBezTo>
                  <a:lnTo>
                    <a:pt x="13067" y="2431"/>
                  </a:lnTo>
                  <a:lnTo>
                    <a:pt x="9725" y="14039"/>
                  </a:lnTo>
                  <a:cubicBezTo>
                    <a:pt x="9664" y="14161"/>
                    <a:pt x="9603" y="14282"/>
                    <a:pt x="9542" y="14343"/>
                  </a:cubicBezTo>
                  <a:cubicBezTo>
                    <a:pt x="9238" y="14708"/>
                    <a:pt x="8692" y="14768"/>
                    <a:pt x="8388" y="14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24"/>
            <p:cNvSpPr/>
            <p:nvPr/>
          </p:nvSpPr>
          <p:spPr>
            <a:xfrm>
              <a:off x="7756800" y="2608938"/>
              <a:ext cx="451275" cy="525725"/>
            </a:xfrm>
            <a:custGeom>
              <a:avLst/>
              <a:gdLst/>
              <a:ahLst/>
              <a:cxnLst/>
              <a:rect l="l" t="t" r="r" b="b"/>
              <a:pathLst>
                <a:path w="18051" h="21029" extrusionOk="0">
                  <a:moveTo>
                    <a:pt x="16167" y="1094"/>
                  </a:moveTo>
                  <a:cubicBezTo>
                    <a:pt x="16410" y="0"/>
                    <a:pt x="18051" y="365"/>
                    <a:pt x="17808" y="1398"/>
                  </a:cubicBezTo>
                  <a:lnTo>
                    <a:pt x="13675" y="20299"/>
                  </a:lnTo>
                  <a:cubicBezTo>
                    <a:pt x="13614" y="20724"/>
                    <a:pt x="13128" y="21028"/>
                    <a:pt x="12703" y="20907"/>
                  </a:cubicBezTo>
                  <a:cubicBezTo>
                    <a:pt x="12520" y="20907"/>
                    <a:pt x="12277" y="20724"/>
                    <a:pt x="12156" y="20542"/>
                  </a:cubicBezTo>
                  <a:lnTo>
                    <a:pt x="730" y="3647"/>
                  </a:lnTo>
                  <a:cubicBezTo>
                    <a:pt x="1" y="2674"/>
                    <a:pt x="1520" y="1702"/>
                    <a:pt x="2067" y="2735"/>
                  </a:cubicBezTo>
                  <a:lnTo>
                    <a:pt x="12520" y="18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24"/>
            <p:cNvSpPr/>
            <p:nvPr/>
          </p:nvSpPr>
          <p:spPr>
            <a:xfrm>
              <a:off x="8059150" y="2703138"/>
              <a:ext cx="53200" cy="259825"/>
            </a:xfrm>
            <a:custGeom>
              <a:avLst/>
              <a:gdLst/>
              <a:ahLst/>
              <a:cxnLst/>
              <a:rect l="l" t="t" r="r" b="b"/>
              <a:pathLst>
                <a:path w="2128" h="10393" extrusionOk="0">
                  <a:moveTo>
                    <a:pt x="1763" y="304"/>
                  </a:moveTo>
                  <a:cubicBezTo>
                    <a:pt x="669" y="3464"/>
                    <a:pt x="62" y="6746"/>
                    <a:pt x="1" y="10089"/>
                  </a:cubicBezTo>
                  <a:cubicBezTo>
                    <a:pt x="1" y="10393"/>
                    <a:pt x="244" y="10393"/>
                    <a:pt x="365" y="10089"/>
                  </a:cubicBezTo>
                  <a:cubicBezTo>
                    <a:pt x="1399" y="6929"/>
                    <a:pt x="1399" y="3525"/>
                    <a:pt x="2067" y="365"/>
                  </a:cubicBezTo>
                  <a:cubicBezTo>
                    <a:pt x="2128" y="61"/>
                    <a:pt x="1885" y="0"/>
                    <a:pt x="176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24"/>
            <p:cNvSpPr/>
            <p:nvPr/>
          </p:nvSpPr>
          <p:spPr>
            <a:xfrm>
              <a:off x="8224775" y="2637813"/>
              <a:ext cx="151950" cy="220325"/>
            </a:xfrm>
            <a:custGeom>
              <a:avLst/>
              <a:gdLst/>
              <a:ahLst/>
              <a:cxnLst/>
              <a:rect l="l" t="t" r="r" b="b"/>
              <a:pathLst>
                <a:path w="6078" h="8813" extrusionOk="0">
                  <a:moveTo>
                    <a:pt x="5652" y="182"/>
                  </a:moveTo>
                  <a:cubicBezTo>
                    <a:pt x="3404" y="2613"/>
                    <a:pt x="1520" y="5409"/>
                    <a:pt x="122" y="8448"/>
                  </a:cubicBezTo>
                  <a:cubicBezTo>
                    <a:pt x="0" y="8752"/>
                    <a:pt x="304" y="8812"/>
                    <a:pt x="486" y="8630"/>
                  </a:cubicBezTo>
                  <a:cubicBezTo>
                    <a:pt x="2735" y="6138"/>
                    <a:pt x="4072" y="3039"/>
                    <a:pt x="5895" y="365"/>
                  </a:cubicBezTo>
                  <a:cubicBezTo>
                    <a:pt x="6078" y="182"/>
                    <a:pt x="5835" y="0"/>
                    <a:pt x="5652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24"/>
            <p:cNvSpPr/>
            <p:nvPr/>
          </p:nvSpPr>
          <p:spPr>
            <a:xfrm>
              <a:off x="7614000" y="2776063"/>
              <a:ext cx="221850" cy="150450"/>
            </a:xfrm>
            <a:custGeom>
              <a:avLst/>
              <a:gdLst/>
              <a:ahLst/>
              <a:cxnLst/>
              <a:rect l="l" t="t" r="r" b="b"/>
              <a:pathLst>
                <a:path w="8874" h="6018" extrusionOk="0">
                  <a:moveTo>
                    <a:pt x="8448" y="5896"/>
                  </a:moveTo>
                  <a:cubicBezTo>
                    <a:pt x="5409" y="4498"/>
                    <a:pt x="2674" y="2614"/>
                    <a:pt x="182" y="365"/>
                  </a:cubicBezTo>
                  <a:cubicBezTo>
                    <a:pt x="0" y="183"/>
                    <a:pt x="182" y="0"/>
                    <a:pt x="486" y="122"/>
                  </a:cubicBezTo>
                  <a:cubicBezTo>
                    <a:pt x="3464" y="1520"/>
                    <a:pt x="5895" y="3890"/>
                    <a:pt x="8630" y="5652"/>
                  </a:cubicBezTo>
                  <a:cubicBezTo>
                    <a:pt x="8873" y="5774"/>
                    <a:pt x="8751" y="6017"/>
                    <a:pt x="8448" y="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0" name="Google Shape;2300;p24"/>
          <p:cNvGrpSpPr/>
          <p:nvPr/>
        </p:nvGrpSpPr>
        <p:grpSpPr>
          <a:xfrm>
            <a:off x="-89824" y="5993485"/>
            <a:ext cx="834979" cy="858201"/>
            <a:chOff x="1805675" y="2151550"/>
            <a:chExt cx="806275" cy="828700"/>
          </a:xfrm>
        </p:grpSpPr>
        <p:sp>
          <p:nvSpPr>
            <p:cNvPr id="2301" name="Google Shape;2301;p24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24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03" name="Google Shape;2303;p24"/>
          <p:cNvSpPr/>
          <p:nvPr/>
        </p:nvSpPr>
        <p:spPr>
          <a:xfrm>
            <a:off x="943701" y="5699240"/>
            <a:ext cx="888668" cy="1084761"/>
          </a:xfrm>
          <a:custGeom>
            <a:avLst/>
            <a:gdLst/>
            <a:ahLst/>
            <a:cxnLst/>
            <a:rect l="l" t="t" r="r" b="b"/>
            <a:pathLst>
              <a:path w="30155" h="36809" extrusionOk="0">
                <a:moveTo>
                  <a:pt x="3952" y="4506"/>
                </a:moveTo>
                <a:cubicBezTo>
                  <a:pt x="7695" y="0"/>
                  <a:pt x="14419" y="5546"/>
                  <a:pt x="10676" y="10052"/>
                </a:cubicBezTo>
                <a:cubicBezTo>
                  <a:pt x="9428" y="11715"/>
                  <a:pt x="8735" y="13795"/>
                  <a:pt x="8873" y="15874"/>
                </a:cubicBezTo>
                <a:cubicBezTo>
                  <a:pt x="8943" y="18093"/>
                  <a:pt x="9636" y="20241"/>
                  <a:pt x="10814" y="22113"/>
                </a:cubicBezTo>
                <a:cubicBezTo>
                  <a:pt x="11993" y="23985"/>
                  <a:pt x="13726" y="25510"/>
                  <a:pt x="15805" y="26480"/>
                </a:cubicBezTo>
                <a:cubicBezTo>
                  <a:pt x="18439" y="27658"/>
                  <a:pt x="21420" y="27866"/>
                  <a:pt x="24193" y="26965"/>
                </a:cubicBezTo>
                <a:cubicBezTo>
                  <a:pt x="26550" y="26411"/>
                  <a:pt x="28906" y="27797"/>
                  <a:pt x="29530" y="30085"/>
                </a:cubicBezTo>
                <a:cubicBezTo>
                  <a:pt x="30154" y="32441"/>
                  <a:pt x="28768" y="34798"/>
                  <a:pt x="26411" y="35422"/>
                </a:cubicBezTo>
                <a:cubicBezTo>
                  <a:pt x="21697" y="36809"/>
                  <a:pt x="16637" y="36462"/>
                  <a:pt x="12131" y="34452"/>
                </a:cubicBezTo>
                <a:cubicBezTo>
                  <a:pt x="8596" y="32788"/>
                  <a:pt x="5546" y="30085"/>
                  <a:pt x="3466" y="26757"/>
                </a:cubicBezTo>
                <a:cubicBezTo>
                  <a:pt x="1456" y="23569"/>
                  <a:pt x="278" y="19895"/>
                  <a:pt x="209" y="16152"/>
                </a:cubicBezTo>
                <a:cubicBezTo>
                  <a:pt x="1" y="11923"/>
                  <a:pt x="1318" y="7764"/>
                  <a:pt x="3952" y="45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04" name="Google Shape;2304;p24"/>
          <p:cNvGrpSpPr/>
          <p:nvPr/>
        </p:nvGrpSpPr>
        <p:grpSpPr>
          <a:xfrm rot="1161762">
            <a:off x="5234444" y="5895229"/>
            <a:ext cx="1234377" cy="1206012"/>
            <a:chOff x="1965175" y="226275"/>
            <a:chExt cx="1302250" cy="1272325"/>
          </a:xfrm>
        </p:grpSpPr>
        <p:sp>
          <p:nvSpPr>
            <p:cNvPr id="2305" name="Google Shape;2305;p24"/>
            <p:cNvSpPr/>
            <p:nvPr/>
          </p:nvSpPr>
          <p:spPr>
            <a:xfrm>
              <a:off x="2529675" y="995125"/>
              <a:ext cx="203150" cy="203150"/>
            </a:xfrm>
            <a:custGeom>
              <a:avLst/>
              <a:gdLst/>
              <a:ahLst/>
              <a:cxnLst/>
              <a:rect l="l" t="t" r="r" b="b"/>
              <a:pathLst>
                <a:path w="8126" h="8126" extrusionOk="0">
                  <a:moveTo>
                    <a:pt x="4238" y="7129"/>
                  </a:moveTo>
                  <a:cubicBezTo>
                    <a:pt x="5384" y="7129"/>
                    <a:pt x="6381" y="6082"/>
                    <a:pt x="6879" y="4886"/>
                  </a:cubicBezTo>
                  <a:cubicBezTo>
                    <a:pt x="7029" y="4437"/>
                    <a:pt x="7129" y="3989"/>
                    <a:pt x="7129" y="3540"/>
                  </a:cubicBezTo>
                  <a:lnTo>
                    <a:pt x="7129" y="3540"/>
                  </a:lnTo>
                  <a:cubicBezTo>
                    <a:pt x="7129" y="3141"/>
                    <a:pt x="7079" y="2742"/>
                    <a:pt x="6879" y="2394"/>
                  </a:cubicBezTo>
                  <a:cubicBezTo>
                    <a:pt x="6530" y="1596"/>
                    <a:pt x="5633" y="1048"/>
                    <a:pt x="4038" y="1098"/>
                  </a:cubicBezTo>
                  <a:cubicBezTo>
                    <a:pt x="2393" y="1147"/>
                    <a:pt x="1546" y="1696"/>
                    <a:pt x="1247" y="2543"/>
                  </a:cubicBezTo>
                  <a:cubicBezTo>
                    <a:pt x="1097" y="2892"/>
                    <a:pt x="1047" y="3291"/>
                    <a:pt x="1047" y="3690"/>
                  </a:cubicBezTo>
                  <a:cubicBezTo>
                    <a:pt x="1097" y="4138"/>
                    <a:pt x="1197" y="4587"/>
                    <a:pt x="1396" y="4986"/>
                  </a:cubicBezTo>
                  <a:cubicBezTo>
                    <a:pt x="1945" y="6182"/>
                    <a:pt x="3041" y="7179"/>
                    <a:pt x="4238" y="7129"/>
                  </a:cubicBezTo>
                  <a:close/>
                  <a:moveTo>
                    <a:pt x="7777" y="5235"/>
                  </a:moveTo>
                  <a:cubicBezTo>
                    <a:pt x="7129" y="6730"/>
                    <a:pt x="5833" y="8076"/>
                    <a:pt x="4238" y="8076"/>
                  </a:cubicBezTo>
                  <a:cubicBezTo>
                    <a:pt x="2593" y="8126"/>
                    <a:pt x="1197" y="6880"/>
                    <a:pt x="499" y="5384"/>
                  </a:cubicBezTo>
                  <a:cubicBezTo>
                    <a:pt x="250" y="4886"/>
                    <a:pt x="100" y="4338"/>
                    <a:pt x="51" y="3739"/>
                  </a:cubicBezTo>
                  <a:cubicBezTo>
                    <a:pt x="1" y="3191"/>
                    <a:pt x="100" y="2643"/>
                    <a:pt x="300" y="2144"/>
                  </a:cubicBezTo>
                  <a:cubicBezTo>
                    <a:pt x="748" y="998"/>
                    <a:pt x="1895" y="151"/>
                    <a:pt x="3938" y="101"/>
                  </a:cubicBezTo>
                  <a:cubicBezTo>
                    <a:pt x="5982" y="1"/>
                    <a:pt x="7228" y="799"/>
                    <a:pt x="7777" y="1945"/>
                  </a:cubicBezTo>
                  <a:cubicBezTo>
                    <a:pt x="7976" y="2443"/>
                    <a:pt x="8125" y="2992"/>
                    <a:pt x="8076" y="3540"/>
                  </a:cubicBezTo>
                  <a:lnTo>
                    <a:pt x="8076" y="3540"/>
                  </a:lnTo>
                  <a:cubicBezTo>
                    <a:pt x="8076" y="4138"/>
                    <a:pt x="7976" y="4686"/>
                    <a:pt x="7777" y="5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24"/>
            <p:cNvSpPr/>
            <p:nvPr/>
          </p:nvSpPr>
          <p:spPr>
            <a:xfrm>
              <a:off x="2694175" y="765850"/>
              <a:ext cx="272925" cy="279150"/>
            </a:xfrm>
            <a:custGeom>
              <a:avLst/>
              <a:gdLst/>
              <a:ahLst/>
              <a:cxnLst/>
              <a:rect l="l" t="t" r="r" b="b"/>
              <a:pathLst>
                <a:path w="10917" h="11166" extrusionOk="0">
                  <a:moveTo>
                    <a:pt x="150" y="5234"/>
                  </a:moveTo>
                  <a:cubicBezTo>
                    <a:pt x="449" y="4586"/>
                    <a:pt x="848" y="4038"/>
                    <a:pt x="1246" y="3440"/>
                  </a:cubicBezTo>
                  <a:cubicBezTo>
                    <a:pt x="2193" y="2094"/>
                    <a:pt x="3539" y="1047"/>
                    <a:pt x="5134" y="449"/>
                  </a:cubicBezTo>
                  <a:cubicBezTo>
                    <a:pt x="6630" y="0"/>
                    <a:pt x="8275" y="250"/>
                    <a:pt x="9670" y="1097"/>
                  </a:cubicBezTo>
                  <a:cubicBezTo>
                    <a:pt x="10019" y="1296"/>
                    <a:pt x="10368" y="1546"/>
                    <a:pt x="10717" y="1795"/>
                  </a:cubicBezTo>
                  <a:cubicBezTo>
                    <a:pt x="10866" y="1895"/>
                    <a:pt x="10916" y="2144"/>
                    <a:pt x="10817" y="2293"/>
                  </a:cubicBezTo>
                  <a:cubicBezTo>
                    <a:pt x="10567" y="2692"/>
                    <a:pt x="5234" y="11166"/>
                    <a:pt x="100" y="5683"/>
                  </a:cubicBezTo>
                  <a:cubicBezTo>
                    <a:pt x="0" y="5583"/>
                    <a:pt x="0" y="5384"/>
                    <a:pt x="100" y="5234"/>
                  </a:cubicBezTo>
                  <a:close/>
                  <a:moveTo>
                    <a:pt x="1845" y="3888"/>
                  </a:moveTo>
                  <a:cubicBezTo>
                    <a:pt x="1496" y="4387"/>
                    <a:pt x="1197" y="4835"/>
                    <a:pt x="897" y="5384"/>
                  </a:cubicBezTo>
                  <a:cubicBezTo>
                    <a:pt x="4885" y="9322"/>
                    <a:pt x="9122" y="3539"/>
                    <a:pt x="10069" y="2144"/>
                  </a:cubicBezTo>
                  <a:cubicBezTo>
                    <a:pt x="9820" y="1994"/>
                    <a:pt x="9571" y="1845"/>
                    <a:pt x="9321" y="1695"/>
                  </a:cubicBezTo>
                  <a:cubicBezTo>
                    <a:pt x="8175" y="997"/>
                    <a:pt x="6729" y="798"/>
                    <a:pt x="5384" y="1147"/>
                  </a:cubicBezTo>
                  <a:cubicBezTo>
                    <a:pt x="3938" y="1695"/>
                    <a:pt x="2692" y="2642"/>
                    <a:pt x="1845" y="3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24"/>
            <p:cNvSpPr/>
            <p:nvPr/>
          </p:nvSpPr>
          <p:spPr>
            <a:xfrm>
              <a:off x="2292925" y="787025"/>
              <a:ext cx="261700" cy="257975"/>
            </a:xfrm>
            <a:custGeom>
              <a:avLst/>
              <a:gdLst/>
              <a:ahLst/>
              <a:cxnLst/>
              <a:rect l="l" t="t" r="r" b="b"/>
              <a:pathLst>
                <a:path w="10468" h="10319" extrusionOk="0">
                  <a:moveTo>
                    <a:pt x="9620" y="4437"/>
                  </a:moveTo>
                  <a:cubicBezTo>
                    <a:pt x="9271" y="3988"/>
                    <a:pt x="8972" y="3590"/>
                    <a:pt x="8573" y="3191"/>
                  </a:cubicBezTo>
                  <a:cubicBezTo>
                    <a:pt x="7676" y="2094"/>
                    <a:pt x="6480" y="1347"/>
                    <a:pt x="5084" y="998"/>
                  </a:cubicBezTo>
                  <a:cubicBezTo>
                    <a:pt x="3838" y="748"/>
                    <a:pt x="2542" y="1097"/>
                    <a:pt x="1495" y="1895"/>
                  </a:cubicBezTo>
                  <a:cubicBezTo>
                    <a:pt x="1296" y="1995"/>
                    <a:pt x="1097" y="2144"/>
                    <a:pt x="947" y="2344"/>
                  </a:cubicBezTo>
                  <a:cubicBezTo>
                    <a:pt x="1944" y="3590"/>
                    <a:pt x="6330" y="8375"/>
                    <a:pt x="9620" y="4437"/>
                  </a:cubicBezTo>
                  <a:close/>
                  <a:moveTo>
                    <a:pt x="9122" y="2692"/>
                  </a:moveTo>
                  <a:cubicBezTo>
                    <a:pt x="9570" y="3191"/>
                    <a:pt x="9969" y="3689"/>
                    <a:pt x="10368" y="4188"/>
                  </a:cubicBezTo>
                  <a:cubicBezTo>
                    <a:pt x="10468" y="4337"/>
                    <a:pt x="10468" y="4537"/>
                    <a:pt x="10368" y="4636"/>
                  </a:cubicBezTo>
                  <a:cubicBezTo>
                    <a:pt x="6031" y="10319"/>
                    <a:pt x="150" y="2493"/>
                    <a:pt x="100" y="2493"/>
                  </a:cubicBezTo>
                  <a:cubicBezTo>
                    <a:pt x="0" y="2344"/>
                    <a:pt x="0" y="2144"/>
                    <a:pt x="150" y="1995"/>
                  </a:cubicBezTo>
                  <a:cubicBezTo>
                    <a:pt x="449" y="1745"/>
                    <a:pt x="748" y="1496"/>
                    <a:pt x="1097" y="1247"/>
                  </a:cubicBezTo>
                  <a:cubicBezTo>
                    <a:pt x="2243" y="350"/>
                    <a:pt x="3739" y="1"/>
                    <a:pt x="5234" y="250"/>
                  </a:cubicBezTo>
                  <a:cubicBezTo>
                    <a:pt x="6779" y="649"/>
                    <a:pt x="8125" y="1496"/>
                    <a:pt x="9122" y="26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24"/>
            <p:cNvSpPr/>
            <p:nvPr/>
          </p:nvSpPr>
          <p:spPr>
            <a:xfrm>
              <a:off x="1965175" y="226275"/>
              <a:ext cx="1302250" cy="1272325"/>
            </a:xfrm>
            <a:custGeom>
              <a:avLst/>
              <a:gdLst/>
              <a:ahLst/>
              <a:cxnLst/>
              <a:rect l="l" t="t" r="r" b="b"/>
              <a:pathLst>
                <a:path w="52090" h="50893" extrusionOk="0">
                  <a:moveTo>
                    <a:pt x="51491" y="1595"/>
                  </a:moveTo>
                  <a:cubicBezTo>
                    <a:pt x="46805" y="100"/>
                    <a:pt x="43067" y="0"/>
                    <a:pt x="40126" y="1695"/>
                  </a:cubicBezTo>
                  <a:cubicBezTo>
                    <a:pt x="38332" y="2742"/>
                    <a:pt x="36836" y="4486"/>
                    <a:pt x="35690" y="6929"/>
                  </a:cubicBezTo>
                  <a:lnTo>
                    <a:pt x="35690" y="6929"/>
                  </a:lnTo>
                  <a:cubicBezTo>
                    <a:pt x="35241" y="7926"/>
                    <a:pt x="34843" y="8973"/>
                    <a:pt x="34544" y="10019"/>
                  </a:cubicBezTo>
                  <a:cubicBezTo>
                    <a:pt x="31752" y="9222"/>
                    <a:pt x="28861" y="8873"/>
                    <a:pt x="25970" y="9022"/>
                  </a:cubicBezTo>
                  <a:cubicBezTo>
                    <a:pt x="23029" y="9022"/>
                    <a:pt x="20138" y="9521"/>
                    <a:pt x="17347" y="10518"/>
                  </a:cubicBezTo>
                  <a:cubicBezTo>
                    <a:pt x="17048" y="9571"/>
                    <a:pt x="16749" y="8723"/>
                    <a:pt x="16350" y="7876"/>
                  </a:cubicBezTo>
                  <a:lnTo>
                    <a:pt x="16350" y="7876"/>
                  </a:lnTo>
                  <a:cubicBezTo>
                    <a:pt x="15204" y="5384"/>
                    <a:pt x="13708" y="3689"/>
                    <a:pt x="11914" y="2592"/>
                  </a:cubicBezTo>
                  <a:cubicBezTo>
                    <a:pt x="9023" y="898"/>
                    <a:pt x="5284" y="997"/>
                    <a:pt x="599" y="2543"/>
                  </a:cubicBezTo>
                  <a:cubicBezTo>
                    <a:pt x="200" y="2642"/>
                    <a:pt x="1" y="3041"/>
                    <a:pt x="101" y="3440"/>
                  </a:cubicBezTo>
                  <a:lnTo>
                    <a:pt x="101" y="3440"/>
                  </a:lnTo>
                  <a:cubicBezTo>
                    <a:pt x="549" y="4935"/>
                    <a:pt x="1048" y="6381"/>
                    <a:pt x="1696" y="7826"/>
                  </a:cubicBezTo>
                  <a:lnTo>
                    <a:pt x="1696" y="7826"/>
                  </a:lnTo>
                  <a:cubicBezTo>
                    <a:pt x="3141" y="11066"/>
                    <a:pt x="5534" y="15353"/>
                    <a:pt x="9073" y="17347"/>
                  </a:cubicBezTo>
                  <a:cubicBezTo>
                    <a:pt x="6580" y="21733"/>
                    <a:pt x="6481" y="26767"/>
                    <a:pt x="6580" y="30107"/>
                  </a:cubicBezTo>
                  <a:cubicBezTo>
                    <a:pt x="6780" y="37684"/>
                    <a:pt x="10518" y="39378"/>
                    <a:pt x="13010" y="40475"/>
                  </a:cubicBezTo>
                  <a:cubicBezTo>
                    <a:pt x="13808" y="40824"/>
                    <a:pt x="14456" y="41123"/>
                    <a:pt x="14506" y="41472"/>
                  </a:cubicBezTo>
                  <a:cubicBezTo>
                    <a:pt x="14855" y="43565"/>
                    <a:pt x="16649" y="46307"/>
                    <a:pt x="19341" y="48251"/>
                  </a:cubicBezTo>
                  <a:cubicBezTo>
                    <a:pt x="21634" y="49995"/>
                    <a:pt x="24425" y="50893"/>
                    <a:pt x="27316" y="50843"/>
                  </a:cubicBezTo>
                  <a:cubicBezTo>
                    <a:pt x="30257" y="50743"/>
                    <a:pt x="33048" y="49646"/>
                    <a:pt x="35291" y="47752"/>
                  </a:cubicBezTo>
                  <a:cubicBezTo>
                    <a:pt x="37883" y="45609"/>
                    <a:pt x="39478" y="42818"/>
                    <a:pt x="39478" y="40724"/>
                  </a:cubicBezTo>
                  <a:cubicBezTo>
                    <a:pt x="39478" y="39976"/>
                    <a:pt x="40126" y="39677"/>
                    <a:pt x="41023" y="39229"/>
                  </a:cubicBezTo>
                  <a:cubicBezTo>
                    <a:pt x="43316" y="38132"/>
                    <a:pt x="46506" y="36587"/>
                    <a:pt x="46257" y="28462"/>
                  </a:cubicBezTo>
                  <a:lnTo>
                    <a:pt x="46257" y="28462"/>
                  </a:lnTo>
                  <a:cubicBezTo>
                    <a:pt x="46157" y="25172"/>
                    <a:pt x="45759" y="20337"/>
                    <a:pt x="43217" y="16300"/>
                  </a:cubicBezTo>
                  <a:cubicBezTo>
                    <a:pt x="46656" y="14206"/>
                    <a:pt x="48999" y="10069"/>
                    <a:pt x="50394" y="6879"/>
                  </a:cubicBezTo>
                  <a:lnTo>
                    <a:pt x="50394" y="6879"/>
                  </a:lnTo>
                  <a:cubicBezTo>
                    <a:pt x="50992" y="5483"/>
                    <a:pt x="51541" y="3988"/>
                    <a:pt x="51939" y="2543"/>
                  </a:cubicBezTo>
                  <a:lnTo>
                    <a:pt x="51939" y="2543"/>
                  </a:lnTo>
                  <a:cubicBezTo>
                    <a:pt x="52089" y="2144"/>
                    <a:pt x="51840" y="1695"/>
                    <a:pt x="51491" y="1595"/>
                  </a:cubicBezTo>
                  <a:close/>
                  <a:moveTo>
                    <a:pt x="37385" y="6879"/>
                  </a:moveTo>
                  <a:cubicBezTo>
                    <a:pt x="38132" y="5284"/>
                    <a:pt x="39379" y="3938"/>
                    <a:pt x="40874" y="2991"/>
                  </a:cubicBezTo>
                  <a:cubicBezTo>
                    <a:pt x="42918" y="1795"/>
                    <a:pt x="45509" y="1645"/>
                    <a:pt x="48650" y="2393"/>
                  </a:cubicBezTo>
                  <a:cubicBezTo>
                    <a:pt x="45759" y="2991"/>
                    <a:pt x="43914" y="5284"/>
                    <a:pt x="42220" y="7826"/>
                  </a:cubicBezTo>
                  <a:lnTo>
                    <a:pt x="42170" y="7826"/>
                  </a:lnTo>
                  <a:cubicBezTo>
                    <a:pt x="41223" y="9321"/>
                    <a:pt x="40176" y="10767"/>
                    <a:pt x="39079" y="12113"/>
                  </a:cubicBezTo>
                  <a:cubicBezTo>
                    <a:pt x="38083" y="11465"/>
                    <a:pt x="37036" y="10917"/>
                    <a:pt x="35939" y="10518"/>
                  </a:cubicBezTo>
                  <a:cubicBezTo>
                    <a:pt x="36288" y="9272"/>
                    <a:pt x="36787" y="8075"/>
                    <a:pt x="37385" y="6879"/>
                  </a:cubicBezTo>
                  <a:close/>
                  <a:moveTo>
                    <a:pt x="11216" y="3888"/>
                  </a:moveTo>
                  <a:cubicBezTo>
                    <a:pt x="12711" y="4835"/>
                    <a:pt x="13957" y="6231"/>
                    <a:pt x="14705" y="7826"/>
                  </a:cubicBezTo>
                  <a:lnTo>
                    <a:pt x="14705" y="7826"/>
                  </a:lnTo>
                  <a:cubicBezTo>
                    <a:pt x="15253" y="8873"/>
                    <a:pt x="15702" y="9969"/>
                    <a:pt x="16051" y="11066"/>
                  </a:cubicBezTo>
                  <a:cubicBezTo>
                    <a:pt x="15453" y="11365"/>
                    <a:pt x="14905" y="11664"/>
                    <a:pt x="14406" y="11963"/>
                  </a:cubicBezTo>
                  <a:cubicBezTo>
                    <a:pt x="13260" y="10568"/>
                    <a:pt x="12063" y="9122"/>
                    <a:pt x="10817" y="7826"/>
                  </a:cubicBezTo>
                  <a:lnTo>
                    <a:pt x="10817" y="7826"/>
                  </a:lnTo>
                  <a:cubicBezTo>
                    <a:pt x="8674" y="5583"/>
                    <a:pt x="6331" y="3789"/>
                    <a:pt x="3490" y="3240"/>
                  </a:cubicBezTo>
                  <a:cubicBezTo>
                    <a:pt x="6630" y="2592"/>
                    <a:pt x="9172" y="2742"/>
                    <a:pt x="11216" y="3888"/>
                  </a:cubicBezTo>
                  <a:close/>
                  <a:moveTo>
                    <a:pt x="3291" y="7876"/>
                  </a:moveTo>
                  <a:lnTo>
                    <a:pt x="3291" y="7876"/>
                  </a:lnTo>
                  <a:cubicBezTo>
                    <a:pt x="2692" y="6530"/>
                    <a:pt x="2144" y="5134"/>
                    <a:pt x="1696" y="3689"/>
                  </a:cubicBezTo>
                  <a:cubicBezTo>
                    <a:pt x="1895" y="3639"/>
                    <a:pt x="2045" y="3589"/>
                    <a:pt x="2244" y="3539"/>
                  </a:cubicBezTo>
                  <a:cubicBezTo>
                    <a:pt x="5334" y="3988"/>
                    <a:pt x="7727" y="5683"/>
                    <a:pt x="9820" y="7876"/>
                  </a:cubicBezTo>
                  <a:lnTo>
                    <a:pt x="9820" y="7876"/>
                  </a:lnTo>
                  <a:cubicBezTo>
                    <a:pt x="11216" y="9272"/>
                    <a:pt x="12462" y="10817"/>
                    <a:pt x="13708" y="12362"/>
                  </a:cubicBezTo>
                  <a:cubicBezTo>
                    <a:pt x="12213" y="13359"/>
                    <a:pt x="10917" y="14655"/>
                    <a:pt x="9870" y="16100"/>
                  </a:cubicBezTo>
                  <a:cubicBezTo>
                    <a:pt x="6879" y="14456"/>
                    <a:pt x="4686" y="10867"/>
                    <a:pt x="3291" y="7876"/>
                  </a:cubicBezTo>
                  <a:close/>
                  <a:moveTo>
                    <a:pt x="44762" y="28512"/>
                  </a:moveTo>
                  <a:lnTo>
                    <a:pt x="44762" y="28512"/>
                  </a:lnTo>
                  <a:cubicBezTo>
                    <a:pt x="45011" y="35690"/>
                    <a:pt x="42270" y="36986"/>
                    <a:pt x="40425" y="37883"/>
                  </a:cubicBezTo>
                  <a:cubicBezTo>
                    <a:pt x="39030" y="38581"/>
                    <a:pt x="38033" y="39079"/>
                    <a:pt x="38033" y="40774"/>
                  </a:cubicBezTo>
                  <a:cubicBezTo>
                    <a:pt x="38033" y="42469"/>
                    <a:pt x="36637" y="44811"/>
                    <a:pt x="34394" y="46656"/>
                  </a:cubicBezTo>
                  <a:cubicBezTo>
                    <a:pt x="32400" y="48301"/>
                    <a:pt x="29858" y="49297"/>
                    <a:pt x="27266" y="49397"/>
                  </a:cubicBezTo>
                  <a:cubicBezTo>
                    <a:pt x="24724" y="49397"/>
                    <a:pt x="22232" y="48600"/>
                    <a:pt x="20238" y="47104"/>
                  </a:cubicBezTo>
                  <a:cubicBezTo>
                    <a:pt x="17845" y="45360"/>
                    <a:pt x="16300" y="43017"/>
                    <a:pt x="16001" y="41223"/>
                  </a:cubicBezTo>
                  <a:cubicBezTo>
                    <a:pt x="15802" y="40126"/>
                    <a:pt x="14855" y="39677"/>
                    <a:pt x="13609" y="39129"/>
                  </a:cubicBezTo>
                  <a:cubicBezTo>
                    <a:pt x="11515" y="38182"/>
                    <a:pt x="8275" y="36736"/>
                    <a:pt x="8076" y="30057"/>
                  </a:cubicBezTo>
                  <a:cubicBezTo>
                    <a:pt x="7976" y="26867"/>
                    <a:pt x="8126" y="22032"/>
                    <a:pt x="10468" y="17995"/>
                  </a:cubicBezTo>
                  <a:lnTo>
                    <a:pt x="10468" y="17995"/>
                  </a:lnTo>
                  <a:cubicBezTo>
                    <a:pt x="10668" y="17596"/>
                    <a:pt x="10967" y="17147"/>
                    <a:pt x="11266" y="16748"/>
                  </a:cubicBezTo>
                  <a:cubicBezTo>
                    <a:pt x="12612" y="14954"/>
                    <a:pt x="14406" y="13508"/>
                    <a:pt x="16450" y="12561"/>
                  </a:cubicBezTo>
                  <a:cubicBezTo>
                    <a:pt x="16849" y="12312"/>
                    <a:pt x="17297" y="12163"/>
                    <a:pt x="17796" y="11963"/>
                  </a:cubicBezTo>
                  <a:cubicBezTo>
                    <a:pt x="20437" y="11016"/>
                    <a:pt x="23229" y="10518"/>
                    <a:pt x="26020" y="10518"/>
                  </a:cubicBezTo>
                  <a:cubicBezTo>
                    <a:pt x="28761" y="10368"/>
                    <a:pt x="31503" y="10717"/>
                    <a:pt x="34195" y="11465"/>
                  </a:cubicBezTo>
                  <a:cubicBezTo>
                    <a:pt x="34643" y="11614"/>
                    <a:pt x="35142" y="11764"/>
                    <a:pt x="35590" y="11913"/>
                  </a:cubicBezTo>
                  <a:cubicBezTo>
                    <a:pt x="37684" y="12761"/>
                    <a:pt x="39528" y="14057"/>
                    <a:pt x="41023" y="15801"/>
                  </a:cubicBezTo>
                  <a:cubicBezTo>
                    <a:pt x="41322" y="16150"/>
                    <a:pt x="41572" y="16499"/>
                    <a:pt x="41821" y="16898"/>
                  </a:cubicBezTo>
                  <a:lnTo>
                    <a:pt x="41921" y="16998"/>
                  </a:lnTo>
                  <a:cubicBezTo>
                    <a:pt x="44313" y="20736"/>
                    <a:pt x="44662" y="25372"/>
                    <a:pt x="44762" y="28512"/>
                  </a:cubicBezTo>
                  <a:close/>
                  <a:moveTo>
                    <a:pt x="48749" y="6929"/>
                  </a:moveTo>
                  <a:cubicBezTo>
                    <a:pt x="47404" y="9920"/>
                    <a:pt x="45310" y="13409"/>
                    <a:pt x="42369" y="15153"/>
                  </a:cubicBezTo>
                  <a:cubicBezTo>
                    <a:pt x="41572" y="14156"/>
                    <a:pt x="40674" y="13259"/>
                    <a:pt x="39628" y="12512"/>
                  </a:cubicBezTo>
                  <a:cubicBezTo>
                    <a:pt x="40774" y="11066"/>
                    <a:pt x="41771" y="9571"/>
                    <a:pt x="42718" y="7976"/>
                  </a:cubicBezTo>
                  <a:lnTo>
                    <a:pt x="42718" y="7976"/>
                  </a:lnTo>
                  <a:cubicBezTo>
                    <a:pt x="43067" y="7378"/>
                    <a:pt x="43466" y="6779"/>
                    <a:pt x="43914" y="6231"/>
                  </a:cubicBezTo>
                  <a:cubicBezTo>
                    <a:pt x="45609" y="3888"/>
                    <a:pt x="47752" y="3639"/>
                    <a:pt x="49946" y="2692"/>
                  </a:cubicBezTo>
                  <a:lnTo>
                    <a:pt x="50295" y="2792"/>
                  </a:lnTo>
                  <a:cubicBezTo>
                    <a:pt x="49846" y="4237"/>
                    <a:pt x="49348" y="5583"/>
                    <a:pt x="48700" y="6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24"/>
            <p:cNvSpPr/>
            <p:nvPr/>
          </p:nvSpPr>
          <p:spPr>
            <a:xfrm>
              <a:off x="2739025" y="671150"/>
              <a:ext cx="198175" cy="81025"/>
            </a:xfrm>
            <a:custGeom>
              <a:avLst/>
              <a:gdLst/>
              <a:ahLst/>
              <a:cxnLst/>
              <a:rect l="l" t="t" r="r" b="b"/>
              <a:pathLst>
                <a:path w="7927" h="3241" extrusionOk="0">
                  <a:moveTo>
                    <a:pt x="7876" y="1944"/>
                  </a:moveTo>
                  <a:cubicBezTo>
                    <a:pt x="5882" y="0"/>
                    <a:pt x="1646" y="349"/>
                    <a:pt x="100" y="2792"/>
                  </a:cubicBezTo>
                  <a:cubicBezTo>
                    <a:pt x="1" y="2991"/>
                    <a:pt x="200" y="3240"/>
                    <a:pt x="449" y="3190"/>
                  </a:cubicBezTo>
                  <a:cubicBezTo>
                    <a:pt x="2942" y="2393"/>
                    <a:pt x="4985" y="798"/>
                    <a:pt x="7727" y="2094"/>
                  </a:cubicBezTo>
                  <a:cubicBezTo>
                    <a:pt x="7826" y="2144"/>
                    <a:pt x="7926" y="1994"/>
                    <a:pt x="7876" y="19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24"/>
            <p:cNvSpPr/>
            <p:nvPr/>
          </p:nvSpPr>
          <p:spPr>
            <a:xfrm>
              <a:off x="2301650" y="698550"/>
              <a:ext cx="205625" cy="63575"/>
            </a:xfrm>
            <a:custGeom>
              <a:avLst/>
              <a:gdLst/>
              <a:ahLst/>
              <a:cxnLst/>
              <a:rect l="l" t="t" r="r" b="b"/>
              <a:pathLst>
                <a:path w="8225" h="2543" extrusionOk="0">
                  <a:moveTo>
                    <a:pt x="150" y="1696"/>
                  </a:moveTo>
                  <a:cubicBezTo>
                    <a:pt x="1396" y="998"/>
                    <a:pt x="2891" y="748"/>
                    <a:pt x="4337" y="1048"/>
                  </a:cubicBezTo>
                  <a:cubicBezTo>
                    <a:pt x="5583" y="1247"/>
                    <a:pt x="6580" y="2094"/>
                    <a:pt x="7776" y="2493"/>
                  </a:cubicBezTo>
                  <a:cubicBezTo>
                    <a:pt x="8025" y="2543"/>
                    <a:pt x="8224" y="2244"/>
                    <a:pt x="8075" y="2044"/>
                  </a:cubicBezTo>
                  <a:cubicBezTo>
                    <a:pt x="7327" y="798"/>
                    <a:pt x="5682" y="300"/>
                    <a:pt x="4386" y="150"/>
                  </a:cubicBezTo>
                  <a:cubicBezTo>
                    <a:pt x="2791" y="1"/>
                    <a:pt x="1246" y="499"/>
                    <a:pt x="50" y="1596"/>
                  </a:cubicBezTo>
                  <a:cubicBezTo>
                    <a:pt x="0" y="1646"/>
                    <a:pt x="50" y="1745"/>
                    <a:pt x="150" y="16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24"/>
            <p:cNvSpPr/>
            <p:nvPr/>
          </p:nvSpPr>
          <p:spPr>
            <a:xfrm>
              <a:off x="2917225" y="988900"/>
              <a:ext cx="154550" cy="225575"/>
            </a:xfrm>
            <a:custGeom>
              <a:avLst/>
              <a:gdLst/>
              <a:ahLst/>
              <a:cxnLst/>
              <a:rect l="l" t="t" r="r" b="b"/>
              <a:pathLst>
                <a:path w="6182" h="9023" extrusionOk="0">
                  <a:moveTo>
                    <a:pt x="5633" y="51"/>
                  </a:moveTo>
                  <a:cubicBezTo>
                    <a:pt x="5035" y="1596"/>
                    <a:pt x="5135" y="3390"/>
                    <a:pt x="4437" y="4935"/>
                  </a:cubicBezTo>
                  <a:cubicBezTo>
                    <a:pt x="3589" y="6979"/>
                    <a:pt x="1745" y="7777"/>
                    <a:pt x="100" y="8923"/>
                  </a:cubicBezTo>
                  <a:cubicBezTo>
                    <a:pt x="1" y="8923"/>
                    <a:pt x="50" y="9023"/>
                    <a:pt x="150" y="9023"/>
                  </a:cubicBezTo>
                  <a:cubicBezTo>
                    <a:pt x="1895" y="8624"/>
                    <a:pt x="3240" y="7328"/>
                    <a:pt x="4287" y="5733"/>
                  </a:cubicBezTo>
                  <a:cubicBezTo>
                    <a:pt x="5284" y="4287"/>
                    <a:pt x="6181" y="1895"/>
                    <a:pt x="5733" y="51"/>
                  </a:cubicBezTo>
                  <a:cubicBezTo>
                    <a:pt x="5733" y="1"/>
                    <a:pt x="5683" y="1"/>
                    <a:pt x="5633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24"/>
            <p:cNvSpPr/>
            <p:nvPr/>
          </p:nvSpPr>
          <p:spPr>
            <a:xfrm>
              <a:off x="2180775" y="1005100"/>
              <a:ext cx="171975" cy="163275"/>
            </a:xfrm>
            <a:custGeom>
              <a:avLst/>
              <a:gdLst/>
              <a:ahLst/>
              <a:cxnLst/>
              <a:rect l="l" t="t" r="r" b="b"/>
              <a:pathLst>
                <a:path w="6879" h="6531" extrusionOk="0">
                  <a:moveTo>
                    <a:pt x="150" y="200"/>
                  </a:moveTo>
                  <a:cubicBezTo>
                    <a:pt x="0" y="3939"/>
                    <a:pt x="3539" y="6381"/>
                    <a:pt x="6729" y="6531"/>
                  </a:cubicBezTo>
                  <a:cubicBezTo>
                    <a:pt x="6829" y="6531"/>
                    <a:pt x="6879" y="6381"/>
                    <a:pt x="6779" y="6331"/>
                  </a:cubicBezTo>
                  <a:cubicBezTo>
                    <a:pt x="5583" y="5534"/>
                    <a:pt x="4187" y="5284"/>
                    <a:pt x="2991" y="4636"/>
                  </a:cubicBezTo>
                  <a:cubicBezTo>
                    <a:pt x="1346" y="3739"/>
                    <a:pt x="349" y="2044"/>
                    <a:pt x="399" y="200"/>
                  </a:cubicBezTo>
                  <a:cubicBezTo>
                    <a:pt x="399" y="1"/>
                    <a:pt x="150" y="1"/>
                    <a:pt x="1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24"/>
            <p:cNvSpPr/>
            <p:nvPr/>
          </p:nvSpPr>
          <p:spPr>
            <a:xfrm>
              <a:off x="2744025" y="514125"/>
              <a:ext cx="194400" cy="102200"/>
            </a:xfrm>
            <a:custGeom>
              <a:avLst/>
              <a:gdLst/>
              <a:ahLst/>
              <a:cxnLst/>
              <a:rect l="l" t="t" r="r" b="b"/>
              <a:pathLst>
                <a:path w="7776" h="4088" extrusionOk="0">
                  <a:moveTo>
                    <a:pt x="0" y="150"/>
                  </a:moveTo>
                  <a:cubicBezTo>
                    <a:pt x="1495" y="250"/>
                    <a:pt x="2941" y="699"/>
                    <a:pt x="4237" y="1496"/>
                  </a:cubicBezTo>
                  <a:cubicBezTo>
                    <a:pt x="5483" y="2194"/>
                    <a:pt x="6330" y="3340"/>
                    <a:pt x="7477" y="4038"/>
                  </a:cubicBezTo>
                  <a:cubicBezTo>
                    <a:pt x="7626" y="4088"/>
                    <a:pt x="7776" y="3988"/>
                    <a:pt x="7726" y="3839"/>
                  </a:cubicBezTo>
                  <a:cubicBezTo>
                    <a:pt x="7228" y="2543"/>
                    <a:pt x="5533" y="1695"/>
                    <a:pt x="4436" y="1097"/>
                  </a:cubicBezTo>
                  <a:cubicBezTo>
                    <a:pt x="3090" y="350"/>
                    <a:pt x="1545" y="1"/>
                    <a:pt x="0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24"/>
            <p:cNvSpPr/>
            <p:nvPr/>
          </p:nvSpPr>
          <p:spPr>
            <a:xfrm>
              <a:off x="2959600" y="636250"/>
              <a:ext cx="29925" cy="42400"/>
            </a:xfrm>
            <a:custGeom>
              <a:avLst/>
              <a:gdLst/>
              <a:ahLst/>
              <a:cxnLst/>
              <a:rect l="l" t="t" r="r" b="b"/>
              <a:pathLst>
                <a:path w="1197" h="1696" extrusionOk="0">
                  <a:moveTo>
                    <a:pt x="50" y="200"/>
                  </a:moveTo>
                  <a:cubicBezTo>
                    <a:pt x="249" y="698"/>
                    <a:pt x="499" y="1546"/>
                    <a:pt x="1047" y="1695"/>
                  </a:cubicBezTo>
                  <a:cubicBezTo>
                    <a:pt x="1147" y="1695"/>
                    <a:pt x="1197" y="1645"/>
                    <a:pt x="1197" y="1596"/>
                  </a:cubicBezTo>
                  <a:cubicBezTo>
                    <a:pt x="1197" y="997"/>
                    <a:pt x="549" y="449"/>
                    <a:pt x="200" y="50"/>
                  </a:cubicBezTo>
                  <a:cubicBezTo>
                    <a:pt x="150" y="1"/>
                    <a:pt x="0" y="100"/>
                    <a:pt x="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24"/>
            <p:cNvSpPr/>
            <p:nvPr/>
          </p:nvSpPr>
          <p:spPr>
            <a:xfrm>
              <a:off x="2672975" y="1044975"/>
              <a:ext cx="24950" cy="72300"/>
            </a:xfrm>
            <a:custGeom>
              <a:avLst/>
              <a:gdLst/>
              <a:ahLst/>
              <a:cxnLst/>
              <a:rect l="l" t="t" r="r" b="b"/>
              <a:pathLst>
                <a:path w="998" h="2892" extrusionOk="0">
                  <a:moveTo>
                    <a:pt x="1" y="1"/>
                  </a:moveTo>
                  <a:cubicBezTo>
                    <a:pt x="200" y="449"/>
                    <a:pt x="400" y="848"/>
                    <a:pt x="499" y="1297"/>
                  </a:cubicBezTo>
                  <a:cubicBezTo>
                    <a:pt x="599" y="1795"/>
                    <a:pt x="300" y="2294"/>
                    <a:pt x="400" y="2742"/>
                  </a:cubicBezTo>
                  <a:cubicBezTo>
                    <a:pt x="449" y="2842"/>
                    <a:pt x="549" y="2892"/>
                    <a:pt x="599" y="2842"/>
                  </a:cubicBezTo>
                  <a:cubicBezTo>
                    <a:pt x="998" y="2593"/>
                    <a:pt x="948" y="1995"/>
                    <a:pt x="848" y="1596"/>
                  </a:cubicBezTo>
                  <a:cubicBezTo>
                    <a:pt x="749" y="998"/>
                    <a:pt x="449" y="449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24"/>
            <p:cNvSpPr/>
            <p:nvPr/>
          </p:nvSpPr>
          <p:spPr>
            <a:xfrm>
              <a:off x="2594475" y="1336575"/>
              <a:ext cx="1275" cy="2525"/>
            </a:xfrm>
            <a:custGeom>
              <a:avLst/>
              <a:gdLst/>
              <a:ahLst/>
              <a:cxnLst/>
              <a:rect l="l" t="t" r="r" b="b"/>
              <a:pathLst>
                <a:path w="51" h="101" extrusionOk="0">
                  <a:moveTo>
                    <a:pt x="50" y="100"/>
                  </a:moveTo>
                  <a:cubicBezTo>
                    <a:pt x="50" y="50"/>
                    <a:pt x="50" y="50"/>
                    <a:pt x="50" y="1"/>
                  </a:cubicBezTo>
                  <a:lnTo>
                    <a:pt x="1" y="1"/>
                  </a:lnTo>
                  <a:cubicBezTo>
                    <a:pt x="1" y="50"/>
                    <a:pt x="1" y="50"/>
                    <a:pt x="1" y="100"/>
                  </a:cubicBezTo>
                  <a:cubicBezTo>
                    <a:pt x="1" y="100"/>
                    <a:pt x="50" y="100"/>
                    <a:pt x="50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24"/>
            <p:cNvSpPr/>
            <p:nvPr/>
          </p:nvSpPr>
          <p:spPr>
            <a:xfrm>
              <a:off x="2356475" y="810700"/>
              <a:ext cx="64825" cy="18725"/>
            </a:xfrm>
            <a:custGeom>
              <a:avLst/>
              <a:gdLst/>
              <a:ahLst/>
              <a:cxnLst/>
              <a:rect l="l" t="t" r="r" b="b"/>
              <a:pathLst>
                <a:path w="2593" h="749" extrusionOk="0">
                  <a:moveTo>
                    <a:pt x="50" y="699"/>
                  </a:moveTo>
                  <a:cubicBezTo>
                    <a:pt x="499" y="499"/>
                    <a:pt x="997" y="400"/>
                    <a:pt x="1496" y="499"/>
                  </a:cubicBezTo>
                  <a:cubicBezTo>
                    <a:pt x="1844" y="499"/>
                    <a:pt x="2144" y="749"/>
                    <a:pt x="2492" y="749"/>
                  </a:cubicBezTo>
                  <a:cubicBezTo>
                    <a:pt x="2542" y="749"/>
                    <a:pt x="2592" y="649"/>
                    <a:pt x="2542" y="599"/>
                  </a:cubicBezTo>
                  <a:cubicBezTo>
                    <a:pt x="1894" y="1"/>
                    <a:pt x="748" y="300"/>
                    <a:pt x="50" y="599"/>
                  </a:cubicBezTo>
                  <a:cubicBezTo>
                    <a:pt x="0" y="649"/>
                    <a:pt x="0" y="699"/>
                    <a:pt x="50" y="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24"/>
            <p:cNvSpPr/>
            <p:nvPr/>
          </p:nvSpPr>
          <p:spPr>
            <a:xfrm>
              <a:off x="2831250" y="792025"/>
              <a:ext cx="82250" cy="24950"/>
            </a:xfrm>
            <a:custGeom>
              <a:avLst/>
              <a:gdLst/>
              <a:ahLst/>
              <a:cxnLst/>
              <a:rect l="l" t="t" r="r" b="b"/>
              <a:pathLst>
                <a:path w="3290" h="998" extrusionOk="0">
                  <a:moveTo>
                    <a:pt x="3240" y="897"/>
                  </a:moveTo>
                  <a:cubicBezTo>
                    <a:pt x="2642" y="100"/>
                    <a:pt x="748" y="0"/>
                    <a:pt x="50" y="698"/>
                  </a:cubicBezTo>
                  <a:cubicBezTo>
                    <a:pt x="0" y="748"/>
                    <a:pt x="0" y="848"/>
                    <a:pt x="100" y="848"/>
                  </a:cubicBezTo>
                  <a:cubicBezTo>
                    <a:pt x="549" y="848"/>
                    <a:pt x="947" y="798"/>
                    <a:pt x="1346" y="648"/>
                  </a:cubicBezTo>
                  <a:cubicBezTo>
                    <a:pt x="1994" y="648"/>
                    <a:pt x="2592" y="748"/>
                    <a:pt x="3190" y="997"/>
                  </a:cubicBezTo>
                  <a:cubicBezTo>
                    <a:pt x="3240" y="997"/>
                    <a:pt x="3290" y="897"/>
                    <a:pt x="3240" y="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24"/>
            <p:cNvSpPr/>
            <p:nvPr/>
          </p:nvSpPr>
          <p:spPr>
            <a:xfrm>
              <a:off x="2545875" y="836875"/>
              <a:ext cx="46125" cy="24950"/>
            </a:xfrm>
            <a:custGeom>
              <a:avLst/>
              <a:gdLst/>
              <a:ahLst/>
              <a:cxnLst/>
              <a:rect l="l" t="t" r="r" b="b"/>
              <a:pathLst>
                <a:path w="1845" h="998" extrusionOk="0">
                  <a:moveTo>
                    <a:pt x="1745" y="748"/>
                  </a:moveTo>
                  <a:cubicBezTo>
                    <a:pt x="1147" y="748"/>
                    <a:pt x="748" y="200"/>
                    <a:pt x="200" y="50"/>
                  </a:cubicBezTo>
                  <a:cubicBezTo>
                    <a:pt x="100" y="1"/>
                    <a:pt x="1" y="100"/>
                    <a:pt x="51" y="200"/>
                  </a:cubicBezTo>
                  <a:cubicBezTo>
                    <a:pt x="150" y="549"/>
                    <a:pt x="399" y="748"/>
                    <a:pt x="748" y="848"/>
                  </a:cubicBezTo>
                  <a:cubicBezTo>
                    <a:pt x="1097" y="998"/>
                    <a:pt x="1446" y="998"/>
                    <a:pt x="1745" y="898"/>
                  </a:cubicBezTo>
                  <a:cubicBezTo>
                    <a:pt x="1845" y="898"/>
                    <a:pt x="1845" y="748"/>
                    <a:pt x="1745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24"/>
            <p:cNvSpPr/>
            <p:nvPr/>
          </p:nvSpPr>
          <p:spPr>
            <a:xfrm>
              <a:off x="2658025" y="831900"/>
              <a:ext cx="43650" cy="28675"/>
            </a:xfrm>
            <a:custGeom>
              <a:avLst/>
              <a:gdLst/>
              <a:ahLst/>
              <a:cxnLst/>
              <a:rect l="l" t="t" r="r" b="b"/>
              <a:pathLst>
                <a:path w="1746" h="1147" extrusionOk="0">
                  <a:moveTo>
                    <a:pt x="1" y="1047"/>
                  </a:moveTo>
                  <a:cubicBezTo>
                    <a:pt x="599" y="1147"/>
                    <a:pt x="1646" y="1147"/>
                    <a:pt x="1745" y="249"/>
                  </a:cubicBezTo>
                  <a:cubicBezTo>
                    <a:pt x="1745" y="150"/>
                    <a:pt x="1646" y="0"/>
                    <a:pt x="1546" y="50"/>
                  </a:cubicBezTo>
                  <a:cubicBezTo>
                    <a:pt x="998" y="299"/>
                    <a:pt x="699" y="997"/>
                    <a:pt x="1" y="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24"/>
            <p:cNvSpPr/>
            <p:nvPr/>
          </p:nvSpPr>
          <p:spPr>
            <a:xfrm>
              <a:off x="2423750" y="1057450"/>
              <a:ext cx="214375" cy="216850"/>
            </a:xfrm>
            <a:custGeom>
              <a:avLst/>
              <a:gdLst/>
              <a:ahLst/>
              <a:cxnLst/>
              <a:rect l="l" t="t" r="r" b="b"/>
              <a:pathLst>
                <a:path w="8575" h="8674" extrusionOk="0">
                  <a:moveTo>
                    <a:pt x="2792" y="0"/>
                  </a:moveTo>
                  <a:cubicBezTo>
                    <a:pt x="1446" y="349"/>
                    <a:pt x="200" y="2044"/>
                    <a:pt x="101" y="3539"/>
                  </a:cubicBezTo>
                  <a:cubicBezTo>
                    <a:pt x="1" y="4885"/>
                    <a:pt x="599" y="6131"/>
                    <a:pt x="1646" y="6929"/>
                  </a:cubicBezTo>
                  <a:cubicBezTo>
                    <a:pt x="3889" y="8673"/>
                    <a:pt x="7527" y="8474"/>
                    <a:pt x="8524" y="5284"/>
                  </a:cubicBezTo>
                  <a:cubicBezTo>
                    <a:pt x="8574" y="4935"/>
                    <a:pt x="8126" y="4686"/>
                    <a:pt x="7926" y="5035"/>
                  </a:cubicBezTo>
                  <a:cubicBezTo>
                    <a:pt x="7228" y="6181"/>
                    <a:pt x="6580" y="6979"/>
                    <a:pt x="5284" y="7278"/>
                  </a:cubicBezTo>
                  <a:cubicBezTo>
                    <a:pt x="4138" y="7477"/>
                    <a:pt x="2992" y="7178"/>
                    <a:pt x="2094" y="6480"/>
                  </a:cubicBezTo>
                  <a:cubicBezTo>
                    <a:pt x="1147" y="5832"/>
                    <a:pt x="649" y="4785"/>
                    <a:pt x="649" y="3689"/>
                  </a:cubicBezTo>
                  <a:cubicBezTo>
                    <a:pt x="649" y="2044"/>
                    <a:pt x="2094" y="1246"/>
                    <a:pt x="2842" y="50"/>
                  </a:cubicBezTo>
                  <a:cubicBezTo>
                    <a:pt x="2842" y="0"/>
                    <a:pt x="2842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24"/>
            <p:cNvSpPr/>
            <p:nvPr/>
          </p:nvSpPr>
          <p:spPr>
            <a:xfrm>
              <a:off x="2616900" y="1037500"/>
              <a:ext cx="239300" cy="210625"/>
            </a:xfrm>
            <a:custGeom>
              <a:avLst/>
              <a:gdLst/>
              <a:ahLst/>
              <a:cxnLst/>
              <a:rect l="l" t="t" r="r" b="b"/>
              <a:pathLst>
                <a:path w="9572" h="8425" extrusionOk="0">
                  <a:moveTo>
                    <a:pt x="5932" y="300"/>
                  </a:moveTo>
                  <a:cubicBezTo>
                    <a:pt x="6879" y="1247"/>
                    <a:pt x="7777" y="1795"/>
                    <a:pt x="8126" y="3241"/>
                  </a:cubicBezTo>
                  <a:cubicBezTo>
                    <a:pt x="8425" y="4337"/>
                    <a:pt x="8076" y="5484"/>
                    <a:pt x="7328" y="6331"/>
                  </a:cubicBezTo>
                  <a:cubicBezTo>
                    <a:pt x="6531" y="7178"/>
                    <a:pt x="5484" y="7627"/>
                    <a:pt x="4337" y="7677"/>
                  </a:cubicBezTo>
                  <a:cubicBezTo>
                    <a:pt x="3590" y="7627"/>
                    <a:pt x="2892" y="7478"/>
                    <a:pt x="2244" y="7129"/>
                  </a:cubicBezTo>
                  <a:cubicBezTo>
                    <a:pt x="1546" y="6780"/>
                    <a:pt x="1048" y="6132"/>
                    <a:pt x="400" y="5833"/>
                  </a:cubicBezTo>
                  <a:cubicBezTo>
                    <a:pt x="150" y="5733"/>
                    <a:pt x="1" y="5932"/>
                    <a:pt x="101" y="6182"/>
                  </a:cubicBezTo>
                  <a:cubicBezTo>
                    <a:pt x="699" y="7577"/>
                    <a:pt x="2742" y="8325"/>
                    <a:pt x="4138" y="8425"/>
                  </a:cubicBezTo>
                  <a:cubicBezTo>
                    <a:pt x="5484" y="8425"/>
                    <a:pt x="6830" y="7826"/>
                    <a:pt x="7677" y="6730"/>
                  </a:cubicBezTo>
                  <a:cubicBezTo>
                    <a:pt x="9571" y="4587"/>
                    <a:pt x="8873" y="798"/>
                    <a:pt x="6032" y="100"/>
                  </a:cubicBezTo>
                  <a:cubicBezTo>
                    <a:pt x="5883" y="1"/>
                    <a:pt x="5783" y="250"/>
                    <a:pt x="5932" y="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24"/>
            <p:cNvSpPr/>
            <p:nvPr/>
          </p:nvSpPr>
          <p:spPr>
            <a:xfrm>
              <a:off x="2549625" y="1231900"/>
              <a:ext cx="181950" cy="153300"/>
            </a:xfrm>
            <a:custGeom>
              <a:avLst/>
              <a:gdLst/>
              <a:ahLst/>
              <a:cxnLst/>
              <a:rect l="l" t="t" r="r" b="b"/>
              <a:pathLst>
                <a:path w="7278" h="6132" extrusionOk="0">
                  <a:moveTo>
                    <a:pt x="50" y="848"/>
                  </a:moveTo>
                  <a:cubicBezTo>
                    <a:pt x="249" y="2393"/>
                    <a:pt x="1695" y="6132"/>
                    <a:pt x="3539" y="6032"/>
                  </a:cubicBezTo>
                  <a:cubicBezTo>
                    <a:pt x="5633" y="5932"/>
                    <a:pt x="7228" y="2294"/>
                    <a:pt x="7278" y="250"/>
                  </a:cubicBezTo>
                  <a:cubicBezTo>
                    <a:pt x="7278" y="50"/>
                    <a:pt x="6979" y="1"/>
                    <a:pt x="6929" y="150"/>
                  </a:cubicBezTo>
                  <a:cubicBezTo>
                    <a:pt x="6231" y="1994"/>
                    <a:pt x="5932" y="4736"/>
                    <a:pt x="3938" y="5484"/>
                  </a:cubicBezTo>
                  <a:cubicBezTo>
                    <a:pt x="2144" y="6132"/>
                    <a:pt x="848" y="1994"/>
                    <a:pt x="299" y="748"/>
                  </a:cubicBezTo>
                  <a:cubicBezTo>
                    <a:pt x="249" y="599"/>
                    <a:pt x="0" y="748"/>
                    <a:pt x="50" y="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24"/>
            <p:cNvSpPr/>
            <p:nvPr/>
          </p:nvSpPr>
          <p:spPr>
            <a:xfrm>
              <a:off x="2572050" y="1283000"/>
              <a:ext cx="120900" cy="61075"/>
            </a:xfrm>
            <a:custGeom>
              <a:avLst/>
              <a:gdLst/>
              <a:ahLst/>
              <a:cxnLst/>
              <a:rect l="l" t="t" r="r" b="b"/>
              <a:pathLst>
                <a:path w="4836" h="2443" extrusionOk="0">
                  <a:moveTo>
                    <a:pt x="947" y="2243"/>
                  </a:moveTo>
                  <a:cubicBezTo>
                    <a:pt x="848" y="1346"/>
                    <a:pt x="1446" y="499"/>
                    <a:pt x="2343" y="349"/>
                  </a:cubicBezTo>
                  <a:cubicBezTo>
                    <a:pt x="3490" y="200"/>
                    <a:pt x="4337" y="1047"/>
                    <a:pt x="4536" y="2243"/>
                  </a:cubicBezTo>
                  <a:cubicBezTo>
                    <a:pt x="4536" y="2443"/>
                    <a:pt x="4835" y="2393"/>
                    <a:pt x="4835" y="2193"/>
                  </a:cubicBezTo>
                  <a:cubicBezTo>
                    <a:pt x="4835" y="798"/>
                    <a:pt x="3490" y="0"/>
                    <a:pt x="2343" y="50"/>
                  </a:cubicBezTo>
                  <a:cubicBezTo>
                    <a:pt x="1546" y="100"/>
                    <a:pt x="0" y="1246"/>
                    <a:pt x="499" y="2293"/>
                  </a:cubicBezTo>
                  <a:cubicBezTo>
                    <a:pt x="549" y="2393"/>
                    <a:pt x="698" y="2443"/>
                    <a:pt x="798" y="2443"/>
                  </a:cubicBezTo>
                  <a:cubicBezTo>
                    <a:pt x="798" y="2343"/>
                    <a:pt x="947" y="2343"/>
                    <a:pt x="947" y="2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24"/>
            <p:cNvSpPr/>
            <p:nvPr/>
          </p:nvSpPr>
          <p:spPr>
            <a:xfrm>
              <a:off x="2493550" y="1114775"/>
              <a:ext cx="22450" cy="18700"/>
            </a:xfrm>
            <a:custGeom>
              <a:avLst/>
              <a:gdLst/>
              <a:ahLst/>
              <a:cxnLst/>
              <a:rect l="l" t="t" r="r" b="b"/>
              <a:pathLst>
                <a:path w="898" h="748" extrusionOk="0">
                  <a:moveTo>
                    <a:pt x="449" y="50"/>
                  </a:moveTo>
                  <a:lnTo>
                    <a:pt x="399" y="50"/>
                  </a:lnTo>
                  <a:cubicBezTo>
                    <a:pt x="0" y="50"/>
                    <a:pt x="0" y="698"/>
                    <a:pt x="399" y="698"/>
                  </a:cubicBezTo>
                  <a:lnTo>
                    <a:pt x="449" y="698"/>
                  </a:lnTo>
                  <a:cubicBezTo>
                    <a:pt x="897" y="748"/>
                    <a:pt x="897" y="0"/>
                    <a:pt x="44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24"/>
            <p:cNvSpPr/>
            <p:nvPr/>
          </p:nvSpPr>
          <p:spPr>
            <a:xfrm>
              <a:off x="2464875" y="1154650"/>
              <a:ext cx="21225" cy="17475"/>
            </a:xfrm>
            <a:custGeom>
              <a:avLst/>
              <a:gdLst/>
              <a:ahLst/>
              <a:cxnLst/>
              <a:rect l="l" t="t" r="r" b="b"/>
              <a:pathLst>
                <a:path w="849" h="699" extrusionOk="0">
                  <a:moveTo>
                    <a:pt x="400" y="698"/>
                  </a:moveTo>
                  <a:cubicBezTo>
                    <a:pt x="848" y="698"/>
                    <a:pt x="798" y="0"/>
                    <a:pt x="400" y="0"/>
                  </a:cubicBezTo>
                  <a:cubicBezTo>
                    <a:pt x="51" y="0"/>
                    <a:pt x="1" y="698"/>
                    <a:pt x="400" y="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24"/>
            <p:cNvSpPr/>
            <p:nvPr/>
          </p:nvSpPr>
          <p:spPr>
            <a:xfrm>
              <a:off x="2504750" y="1200750"/>
              <a:ext cx="21225" cy="16225"/>
            </a:xfrm>
            <a:custGeom>
              <a:avLst/>
              <a:gdLst/>
              <a:ahLst/>
              <a:cxnLst/>
              <a:rect l="l" t="t" r="r" b="b"/>
              <a:pathLst>
                <a:path w="849" h="649" extrusionOk="0">
                  <a:moveTo>
                    <a:pt x="549" y="0"/>
                  </a:moveTo>
                  <a:cubicBezTo>
                    <a:pt x="449" y="0"/>
                    <a:pt x="400" y="0"/>
                    <a:pt x="300" y="0"/>
                  </a:cubicBezTo>
                  <a:cubicBezTo>
                    <a:pt x="1" y="100"/>
                    <a:pt x="1" y="549"/>
                    <a:pt x="300" y="648"/>
                  </a:cubicBezTo>
                  <a:cubicBezTo>
                    <a:pt x="400" y="648"/>
                    <a:pt x="449" y="648"/>
                    <a:pt x="549" y="648"/>
                  </a:cubicBezTo>
                  <a:cubicBezTo>
                    <a:pt x="848" y="549"/>
                    <a:pt x="798" y="10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24"/>
            <p:cNvSpPr/>
            <p:nvPr/>
          </p:nvSpPr>
          <p:spPr>
            <a:xfrm>
              <a:off x="2511000" y="1164600"/>
              <a:ext cx="18700" cy="16225"/>
            </a:xfrm>
            <a:custGeom>
              <a:avLst/>
              <a:gdLst/>
              <a:ahLst/>
              <a:cxnLst/>
              <a:rect l="l" t="t" r="r" b="b"/>
              <a:pathLst>
                <a:path w="748" h="649" extrusionOk="0">
                  <a:moveTo>
                    <a:pt x="349" y="649"/>
                  </a:moveTo>
                  <a:cubicBezTo>
                    <a:pt x="748" y="649"/>
                    <a:pt x="698" y="1"/>
                    <a:pt x="349" y="1"/>
                  </a:cubicBezTo>
                  <a:cubicBezTo>
                    <a:pt x="0" y="1"/>
                    <a:pt x="0" y="649"/>
                    <a:pt x="349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24"/>
            <p:cNvSpPr/>
            <p:nvPr/>
          </p:nvSpPr>
          <p:spPr>
            <a:xfrm>
              <a:off x="2555850" y="1195775"/>
              <a:ext cx="6250" cy="7500"/>
            </a:xfrm>
            <a:custGeom>
              <a:avLst/>
              <a:gdLst/>
              <a:ahLst/>
              <a:cxnLst/>
              <a:rect l="l" t="t" r="r" b="b"/>
              <a:pathLst>
                <a:path w="250" h="300" extrusionOk="0">
                  <a:moveTo>
                    <a:pt x="100" y="50"/>
                  </a:moveTo>
                  <a:lnTo>
                    <a:pt x="50" y="100"/>
                  </a:lnTo>
                  <a:cubicBezTo>
                    <a:pt x="0" y="100"/>
                    <a:pt x="0" y="150"/>
                    <a:pt x="50" y="199"/>
                  </a:cubicBezTo>
                  <a:cubicBezTo>
                    <a:pt x="50" y="199"/>
                    <a:pt x="100" y="199"/>
                    <a:pt x="100" y="199"/>
                  </a:cubicBezTo>
                  <a:cubicBezTo>
                    <a:pt x="250" y="299"/>
                    <a:pt x="250" y="0"/>
                    <a:pt x="10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24"/>
            <p:cNvSpPr/>
            <p:nvPr/>
          </p:nvSpPr>
          <p:spPr>
            <a:xfrm>
              <a:off x="2753975" y="1088600"/>
              <a:ext cx="19975" cy="17475"/>
            </a:xfrm>
            <a:custGeom>
              <a:avLst/>
              <a:gdLst/>
              <a:ahLst/>
              <a:cxnLst/>
              <a:rect l="l" t="t" r="r" b="b"/>
              <a:pathLst>
                <a:path w="799" h="699" extrusionOk="0">
                  <a:moveTo>
                    <a:pt x="400" y="698"/>
                  </a:moveTo>
                  <a:cubicBezTo>
                    <a:pt x="798" y="698"/>
                    <a:pt x="798" y="0"/>
                    <a:pt x="400" y="0"/>
                  </a:cubicBezTo>
                  <a:cubicBezTo>
                    <a:pt x="51" y="0"/>
                    <a:pt x="1" y="698"/>
                    <a:pt x="400" y="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24"/>
            <p:cNvSpPr/>
            <p:nvPr/>
          </p:nvSpPr>
          <p:spPr>
            <a:xfrm>
              <a:off x="2777650" y="1138450"/>
              <a:ext cx="32425" cy="23700"/>
            </a:xfrm>
            <a:custGeom>
              <a:avLst/>
              <a:gdLst/>
              <a:ahLst/>
              <a:cxnLst/>
              <a:rect l="l" t="t" r="r" b="b"/>
              <a:pathLst>
                <a:path w="1297" h="948" extrusionOk="0">
                  <a:moveTo>
                    <a:pt x="400" y="748"/>
                  </a:moveTo>
                  <a:lnTo>
                    <a:pt x="400" y="748"/>
                  </a:lnTo>
                  <a:cubicBezTo>
                    <a:pt x="499" y="947"/>
                    <a:pt x="848" y="947"/>
                    <a:pt x="948" y="748"/>
                  </a:cubicBezTo>
                  <a:lnTo>
                    <a:pt x="948" y="748"/>
                  </a:lnTo>
                  <a:cubicBezTo>
                    <a:pt x="1297" y="0"/>
                    <a:pt x="1" y="50"/>
                    <a:pt x="400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24"/>
            <p:cNvSpPr/>
            <p:nvPr/>
          </p:nvSpPr>
          <p:spPr>
            <a:xfrm>
              <a:off x="2736525" y="1145925"/>
              <a:ext cx="26200" cy="19950"/>
            </a:xfrm>
            <a:custGeom>
              <a:avLst/>
              <a:gdLst/>
              <a:ahLst/>
              <a:cxnLst/>
              <a:rect l="l" t="t" r="r" b="b"/>
              <a:pathLst>
                <a:path w="1048" h="798" extrusionOk="0">
                  <a:moveTo>
                    <a:pt x="599" y="50"/>
                  </a:moveTo>
                  <a:lnTo>
                    <a:pt x="549" y="50"/>
                  </a:lnTo>
                  <a:cubicBezTo>
                    <a:pt x="151" y="0"/>
                    <a:pt x="1" y="698"/>
                    <a:pt x="400" y="748"/>
                  </a:cubicBezTo>
                  <a:lnTo>
                    <a:pt x="450" y="748"/>
                  </a:lnTo>
                  <a:cubicBezTo>
                    <a:pt x="898" y="798"/>
                    <a:pt x="1048" y="100"/>
                    <a:pt x="59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24"/>
            <p:cNvSpPr/>
            <p:nvPr/>
          </p:nvSpPr>
          <p:spPr>
            <a:xfrm>
              <a:off x="2691675" y="1175825"/>
              <a:ext cx="17475" cy="14975"/>
            </a:xfrm>
            <a:custGeom>
              <a:avLst/>
              <a:gdLst/>
              <a:ahLst/>
              <a:cxnLst/>
              <a:rect l="l" t="t" r="r" b="b"/>
              <a:pathLst>
                <a:path w="699" h="599" extrusionOk="0">
                  <a:moveTo>
                    <a:pt x="349" y="599"/>
                  </a:moveTo>
                  <a:cubicBezTo>
                    <a:pt x="698" y="599"/>
                    <a:pt x="698" y="1"/>
                    <a:pt x="349" y="1"/>
                  </a:cubicBezTo>
                  <a:cubicBezTo>
                    <a:pt x="1" y="1"/>
                    <a:pt x="1" y="599"/>
                    <a:pt x="349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24"/>
            <p:cNvSpPr/>
            <p:nvPr/>
          </p:nvSpPr>
          <p:spPr>
            <a:xfrm>
              <a:off x="2745250" y="1197000"/>
              <a:ext cx="16225" cy="15000"/>
            </a:xfrm>
            <a:custGeom>
              <a:avLst/>
              <a:gdLst/>
              <a:ahLst/>
              <a:cxnLst/>
              <a:rect l="l" t="t" r="r" b="b"/>
              <a:pathLst>
                <a:path w="649" h="600" extrusionOk="0">
                  <a:moveTo>
                    <a:pt x="350" y="599"/>
                  </a:moveTo>
                  <a:cubicBezTo>
                    <a:pt x="649" y="599"/>
                    <a:pt x="649" y="1"/>
                    <a:pt x="350" y="51"/>
                  </a:cubicBezTo>
                  <a:cubicBezTo>
                    <a:pt x="1" y="51"/>
                    <a:pt x="1" y="599"/>
                    <a:pt x="350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24"/>
            <p:cNvSpPr/>
            <p:nvPr/>
          </p:nvSpPr>
          <p:spPr>
            <a:xfrm>
              <a:off x="2739025" y="1056200"/>
              <a:ext cx="243025" cy="61075"/>
            </a:xfrm>
            <a:custGeom>
              <a:avLst/>
              <a:gdLst/>
              <a:ahLst/>
              <a:cxnLst/>
              <a:rect l="l" t="t" r="r" b="b"/>
              <a:pathLst>
                <a:path w="9721" h="2443" extrusionOk="0">
                  <a:moveTo>
                    <a:pt x="250" y="2393"/>
                  </a:moveTo>
                  <a:cubicBezTo>
                    <a:pt x="1845" y="1496"/>
                    <a:pt x="3590" y="997"/>
                    <a:pt x="5384" y="898"/>
                  </a:cubicBezTo>
                  <a:cubicBezTo>
                    <a:pt x="6829" y="798"/>
                    <a:pt x="8225" y="1097"/>
                    <a:pt x="9621" y="997"/>
                  </a:cubicBezTo>
                  <a:cubicBezTo>
                    <a:pt x="9720" y="947"/>
                    <a:pt x="9720" y="848"/>
                    <a:pt x="9621" y="798"/>
                  </a:cubicBezTo>
                  <a:cubicBezTo>
                    <a:pt x="6680" y="0"/>
                    <a:pt x="2692" y="299"/>
                    <a:pt x="150" y="2144"/>
                  </a:cubicBezTo>
                  <a:cubicBezTo>
                    <a:pt x="1" y="2243"/>
                    <a:pt x="150" y="2443"/>
                    <a:pt x="250" y="2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24"/>
            <p:cNvSpPr/>
            <p:nvPr/>
          </p:nvSpPr>
          <p:spPr>
            <a:xfrm>
              <a:off x="2742775" y="1134700"/>
              <a:ext cx="162025" cy="118400"/>
            </a:xfrm>
            <a:custGeom>
              <a:avLst/>
              <a:gdLst/>
              <a:ahLst/>
              <a:cxnLst/>
              <a:rect l="l" t="t" r="r" b="b"/>
              <a:pathLst>
                <a:path w="6481" h="4736" extrusionOk="0">
                  <a:moveTo>
                    <a:pt x="50" y="200"/>
                  </a:moveTo>
                  <a:cubicBezTo>
                    <a:pt x="947" y="898"/>
                    <a:pt x="1894" y="1546"/>
                    <a:pt x="2891" y="2144"/>
                  </a:cubicBezTo>
                  <a:cubicBezTo>
                    <a:pt x="4038" y="2892"/>
                    <a:pt x="5084" y="3988"/>
                    <a:pt x="6281" y="4686"/>
                  </a:cubicBezTo>
                  <a:cubicBezTo>
                    <a:pt x="6380" y="4736"/>
                    <a:pt x="6480" y="4586"/>
                    <a:pt x="6430" y="4487"/>
                  </a:cubicBezTo>
                  <a:cubicBezTo>
                    <a:pt x="5683" y="3540"/>
                    <a:pt x="4785" y="2742"/>
                    <a:pt x="3788" y="2144"/>
                  </a:cubicBezTo>
                  <a:cubicBezTo>
                    <a:pt x="2692" y="1247"/>
                    <a:pt x="1446" y="549"/>
                    <a:pt x="150" y="1"/>
                  </a:cubicBezTo>
                  <a:cubicBezTo>
                    <a:pt x="50" y="1"/>
                    <a:pt x="0" y="100"/>
                    <a:pt x="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24"/>
            <p:cNvSpPr/>
            <p:nvPr/>
          </p:nvSpPr>
          <p:spPr>
            <a:xfrm>
              <a:off x="2732800" y="1179575"/>
              <a:ext cx="119650" cy="145825"/>
            </a:xfrm>
            <a:custGeom>
              <a:avLst/>
              <a:gdLst/>
              <a:ahLst/>
              <a:cxnLst/>
              <a:rect l="l" t="t" r="r" b="b"/>
              <a:pathLst>
                <a:path w="4786" h="5833" extrusionOk="0">
                  <a:moveTo>
                    <a:pt x="50" y="150"/>
                  </a:moveTo>
                  <a:cubicBezTo>
                    <a:pt x="349" y="1097"/>
                    <a:pt x="1296" y="1745"/>
                    <a:pt x="1895" y="2492"/>
                  </a:cubicBezTo>
                  <a:cubicBezTo>
                    <a:pt x="2792" y="3539"/>
                    <a:pt x="3490" y="4835"/>
                    <a:pt x="4487" y="5732"/>
                  </a:cubicBezTo>
                  <a:cubicBezTo>
                    <a:pt x="4586" y="5832"/>
                    <a:pt x="4786" y="5682"/>
                    <a:pt x="4686" y="5583"/>
                  </a:cubicBezTo>
                  <a:cubicBezTo>
                    <a:pt x="4038" y="4586"/>
                    <a:pt x="3390" y="3639"/>
                    <a:pt x="2642" y="2791"/>
                  </a:cubicBezTo>
                  <a:cubicBezTo>
                    <a:pt x="1895" y="1795"/>
                    <a:pt x="848" y="1097"/>
                    <a:pt x="150" y="100"/>
                  </a:cubicBezTo>
                  <a:cubicBezTo>
                    <a:pt x="100" y="0"/>
                    <a:pt x="0" y="50"/>
                    <a:pt x="50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24"/>
            <p:cNvSpPr/>
            <p:nvPr/>
          </p:nvSpPr>
          <p:spPr>
            <a:xfrm>
              <a:off x="2310350" y="1074900"/>
              <a:ext cx="184475" cy="39900"/>
            </a:xfrm>
            <a:custGeom>
              <a:avLst/>
              <a:gdLst/>
              <a:ahLst/>
              <a:cxnLst/>
              <a:rect l="l" t="t" r="r" b="b"/>
              <a:pathLst>
                <a:path w="7379" h="1596" extrusionOk="0">
                  <a:moveTo>
                    <a:pt x="7378" y="1545"/>
                  </a:moveTo>
                  <a:cubicBezTo>
                    <a:pt x="5534" y="199"/>
                    <a:pt x="2244" y="0"/>
                    <a:pt x="101" y="598"/>
                  </a:cubicBezTo>
                  <a:cubicBezTo>
                    <a:pt x="1" y="598"/>
                    <a:pt x="1" y="798"/>
                    <a:pt x="101" y="847"/>
                  </a:cubicBezTo>
                  <a:cubicBezTo>
                    <a:pt x="1098" y="997"/>
                    <a:pt x="2094" y="997"/>
                    <a:pt x="3091" y="947"/>
                  </a:cubicBezTo>
                  <a:cubicBezTo>
                    <a:pt x="4537" y="947"/>
                    <a:pt x="5982" y="1196"/>
                    <a:pt x="7378" y="1595"/>
                  </a:cubicBezTo>
                  <a:cubicBezTo>
                    <a:pt x="7378" y="1595"/>
                    <a:pt x="7378" y="1545"/>
                    <a:pt x="7378" y="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24"/>
            <p:cNvSpPr/>
            <p:nvPr/>
          </p:nvSpPr>
          <p:spPr>
            <a:xfrm>
              <a:off x="2339025" y="1147175"/>
              <a:ext cx="160775" cy="77275"/>
            </a:xfrm>
            <a:custGeom>
              <a:avLst/>
              <a:gdLst/>
              <a:ahLst/>
              <a:cxnLst/>
              <a:rect l="l" t="t" r="r" b="b"/>
              <a:pathLst>
                <a:path w="6431" h="3091" extrusionOk="0">
                  <a:moveTo>
                    <a:pt x="6331" y="449"/>
                  </a:moveTo>
                  <a:cubicBezTo>
                    <a:pt x="4237" y="0"/>
                    <a:pt x="1695" y="1446"/>
                    <a:pt x="100" y="2841"/>
                  </a:cubicBezTo>
                  <a:cubicBezTo>
                    <a:pt x="0" y="2891"/>
                    <a:pt x="100" y="3091"/>
                    <a:pt x="200" y="3041"/>
                  </a:cubicBezTo>
                  <a:cubicBezTo>
                    <a:pt x="1247" y="2642"/>
                    <a:pt x="2243" y="2143"/>
                    <a:pt x="3240" y="1645"/>
                  </a:cubicBezTo>
                  <a:cubicBezTo>
                    <a:pt x="4237" y="1147"/>
                    <a:pt x="5284" y="947"/>
                    <a:pt x="6331" y="548"/>
                  </a:cubicBezTo>
                  <a:cubicBezTo>
                    <a:pt x="6430" y="548"/>
                    <a:pt x="6381" y="449"/>
                    <a:pt x="6331" y="4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24"/>
            <p:cNvSpPr/>
            <p:nvPr/>
          </p:nvSpPr>
          <p:spPr>
            <a:xfrm>
              <a:off x="2350225" y="1200750"/>
              <a:ext cx="155800" cy="112175"/>
            </a:xfrm>
            <a:custGeom>
              <a:avLst/>
              <a:gdLst/>
              <a:ahLst/>
              <a:cxnLst/>
              <a:rect l="l" t="t" r="r" b="b"/>
              <a:pathLst>
                <a:path w="6232" h="4487" extrusionOk="0">
                  <a:moveTo>
                    <a:pt x="6182" y="0"/>
                  </a:moveTo>
                  <a:cubicBezTo>
                    <a:pt x="4986" y="50"/>
                    <a:pt x="3839" y="499"/>
                    <a:pt x="2942" y="1247"/>
                  </a:cubicBezTo>
                  <a:cubicBezTo>
                    <a:pt x="2045" y="1944"/>
                    <a:pt x="599" y="2941"/>
                    <a:pt x="101" y="4088"/>
                  </a:cubicBezTo>
                  <a:cubicBezTo>
                    <a:pt x="1" y="4287"/>
                    <a:pt x="200" y="4487"/>
                    <a:pt x="400" y="4387"/>
                  </a:cubicBezTo>
                  <a:cubicBezTo>
                    <a:pt x="1347" y="3888"/>
                    <a:pt x="2144" y="2742"/>
                    <a:pt x="2992" y="2044"/>
                  </a:cubicBezTo>
                  <a:cubicBezTo>
                    <a:pt x="3889" y="1147"/>
                    <a:pt x="4986" y="499"/>
                    <a:pt x="6182" y="100"/>
                  </a:cubicBezTo>
                  <a:cubicBezTo>
                    <a:pt x="6232" y="100"/>
                    <a:pt x="6232" y="0"/>
                    <a:pt x="6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24"/>
            <p:cNvSpPr/>
            <p:nvPr/>
          </p:nvSpPr>
          <p:spPr>
            <a:xfrm>
              <a:off x="2250550" y="745900"/>
              <a:ext cx="291625" cy="143350"/>
            </a:xfrm>
            <a:custGeom>
              <a:avLst/>
              <a:gdLst/>
              <a:ahLst/>
              <a:cxnLst/>
              <a:rect l="l" t="t" r="r" b="b"/>
              <a:pathLst>
                <a:path w="11665" h="5734" extrusionOk="0">
                  <a:moveTo>
                    <a:pt x="50" y="2742"/>
                  </a:moveTo>
                  <a:cubicBezTo>
                    <a:pt x="1595" y="1696"/>
                    <a:pt x="3440" y="1147"/>
                    <a:pt x="5284" y="998"/>
                  </a:cubicBezTo>
                  <a:cubicBezTo>
                    <a:pt x="7976" y="898"/>
                    <a:pt x="10119" y="3291"/>
                    <a:pt x="11415" y="5584"/>
                  </a:cubicBezTo>
                  <a:cubicBezTo>
                    <a:pt x="11515" y="5733"/>
                    <a:pt x="11664" y="5584"/>
                    <a:pt x="11614" y="5484"/>
                  </a:cubicBezTo>
                  <a:cubicBezTo>
                    <a:pt x="10368" y="3191"/>
                    <a:pt x="8923" y="1397"/>
                    <a:pt x="6480" y="649"/>
                  </a:cubicBezTo>
                  <a:cubicBezTo>
                    <a:pt x="4387" y="1"/>
                    <a:pt x="1645" y="1397"/>
                    <a:pt x="50" y="2693"/>
                  </a:cubicBezTo>
                  <a:cubicBezTo>
                    <a:pt x="0" y="2742"/>
                    <a:pt x="50" y="2742"/>
                    <a:pt x="50" y="27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24"/>
            <p:cNvSpPr/>
            <p:nvPr/>
          </p:nvSpPr>
          <p:spPr>
            <a:xfrm>
              <a:off x="2709125" y="702300"/>
              <a:ext cx="266700" cy="185700"/>
            </a:xfrm>
            <a:custGeom>
              <a:avLst/>
              <a:gdLst/>
              <a:ahLst/>
              <a:cxnLst/>
              <a:rect l="l" t="t" r="r" b="b"/>
              <a:pathLst>
                <a:path w="10668" h="7428" extrusionOk="0">
                  <a:moveTo>
                    <a:pt x="10617" y="2991"/>
                  </a:moveTo>
                  <a:cubicBezTo>
                    <a:pt x="6929" y="0"/>
                    <a:pt x="1496" y="2792"/>
                    <a:pt x="100" y="7078"/>
                  </a:cubicBezTo>
                  <a:cubicBezTo>
                    <a:pt x="0" y="7328"/>
                    <a:pt x="349" y="7427"/>
                    <a:pt x="499" y="7228"/>
                  </a:cubicBezTo>
                  <a:cubicBezTo>
                    <a:pt x="1645" y="5334"/>
                    <a:pt x="2692" y="3739"/>
                    <a:pt x="4736" y="2891"/>
                  </a:cubicBezTo>
                  <a:cubicBezTo>
                    <a:pt x="6779" y="1994"/>
                    <a:pt x="8574" y="2842"/>
                    <a:pt x="10568" y="3091"/>
                  </a:cubicBezTo>
                  <a:cubicBezTo>
                    <a:pt x="10617" y="3091"/>
                    <a:pt x="10667" y="3041"/>
                    <a:pt x="10617" y="29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24"/>
            <p:cNvSpPr/>
            <p:nvPr/>
          </p:nvSpPr>
          <p:spPr>
            <a:xfrm>
              <a:off x="2412550" y="820675"/>
              <a:ext cx="63575" cy="104700"/>
            </a:xfrm>
            <a:custGeom>
              <a:avLst/>
              <a:gdLst/>
              <a:ahLst/>
              <a:cxnLst/>
              <a:rect l="l" t="t" r="r" b="b"/>
              <a:pathLst>
                <a:path w="2543" h="4188" extrusionOk="0">
                  <a:moveTo>
                    <a:pt x="1246" y="1"/>
                  </a:moveTo>
                  <a:cubicBezTo>
                    <a:pt x="1446" y="1"/>
                    <a:pt x="1645" y="50"/>
                    <a:pt x="1795" y="200"/>
                  </a:cubicBezTo>
                  <a:cubicBezTo>
                    <a:pt x="1496" y="449"/>
                    <a:pt x="1396" y="798"/>
                    <a:pt x="1446" y="1197"/>
                  </a:cubicBezTo>
                  <a:cubicBezTo>
                    <a:pt x="1446" y="1745"/>
                    <a:pt x="1745" y="2194"/>
                    <a:pt x="2044" y="2194"/>
                  </a:cubicBezTo>
                  <a:cubicBezTo>
                    <a:pt x="2243" y="2194"/>
                    <a:pt x="2443" y="1994"/>
                    <a:pt x="2542" y="1695"/>
                  </a:cubicBezTo>
                  <a:cubicBezTo>
                    <a:pt x="2542" y="1845"/>
                    <a:pt x="2542" y="1945"/>
                    <a:pt x="2542" y="2044"/>
                  </a:cubicBezTo>
                  <a:cubicBezTo>
                    <a:pt x="2542" y="3191"/>
                    <a:pt x="2044" y="4188"/>
                    <a:pt x="1346" y="4188"/>
                  </a:cubicBezTo>
                  <a:cubicBezTo>
                    <a:pt x="698" y="4188"/>
                    <a:pt x="100" y="3290"/>
                    <a:pt x="50" y="2144"/>
                  </a:cubicBezTo>
                  <a:cubicBezTo>
                    <a:pt x="0" y="948"/>
                    <a:pt x="598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24"/>
            <p:cNvSpPr/>
            <p:nvPr/>
          </p:nvSpPr>
          <p:spPr>
            <a:xfrm>
              <a:off x="2767700" y="811950"/>
              <a:ext cx="63575" cy="104700"/>
            </a:xfrm>
            <a:custGeom>
              <a:avLst/>
              <a:gdLst/>
              <a:ahLst/>
              <a:cxnLst/>
              <a:rect l="l" t="t" r="r" b="b"/>
              <a:pathLst>
                <a:path w="2543" h="4188" extrusionOk="0">
                  <a:moveTo>
                    <a:pt x="1246" y="1"/>
                  </a:moveTo>
                  <a:cubicBezTo>
                    <a:pt x="1446" y="1"/>
                    <a:pt x="1645" y="51"/>
                    <a:pt x="1795" y="200"/>
                  </a:cubicBezTo>
                  <a:cubicBezTo>
                    <a:pt x="1495" y="449"/>
                    <a:pt x="1346" y="798"/>
                    <a:pt x="1396" y="1197"/>
                  </a:cubicBezTo>
                  <a:cubicBezTo>
                    <a:pt x="1396" y="1745"/>
                    <a:pt x="1695" y="2194"/>
                    <a:pt x="2044" y="2144"/>
                  </a:cubicBezTo>
                  <a:cubicBezTo>
                    <a:pt x="2243" y="2144"/>
                    <a:pt x="2393" y="1995"/>
                    <a:pt x="2492" y="1695"/>
                  </a:cubicBezTo>
                  <a:cubicBezTo>
                    <a:pt x="2492" y="1795"/>
                    <a:pt x="2492" y="1945"/>
                    <a:pt x="2492" y="2044"/>
                  </a:cubicBezTo>
                  <a:cubicBezTo>
                    <a:pt x="2542" y="3191"/>
                    <a:pt x="2044" y="4138"/>
                    <a:pt x="1346" y="4188"/>
                  </a:cubicBezTo>
                  <a:cubicBezTo>
                    <a:pt x="648" y="4188"/>
                    <a:pt x="100" y="3291"/>
                    <a:pt x="50" y="2094"/>
                  </a:cubicBezTo>
                  <a:cubicBezTo>
                    <a:pt x="0" y="948"/>
                    <a:pt x="548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24"/>
            <p:cNvSpPr/>
            <p:nvPr/>
          </p:nvSpPr>
          <p:spPr>
            <a:xfrm>
              <a:off x="2559575" y="1206975"/>
              <a:ext cx="159550" cy="118425"/>
            </a:xfrm>
            <a:custGeom>
              <a:avLst/>
              <a:gdLst/>
              <a:ahLst/>
              <a:cxnLst/>
              <a:rect l="l" t="t" r="r" b="b"/>
              <a:pathLst>
                <a:path w="6382" h="4737" extrusionOk="0">
                  <a:moveTo>
                    <a:pt x="6381" y="1646"/>
                  </a:moveTo>
                  <a:cubicBezTo>
                    <a:pt x="4985" y="1546"/>
                    <a:pt x="3739" y="998"/>
                    <a:pt x="2792" y="1"/>
                  </a:cubicBezTo>
                  <a:cubicBezTo>
                    <a:pt x="2244" y="1097"/>
                    <a:pt x="1197" y="1845"/>
                    <a:pt x="1" y="1995"/>
                  </a:cubicBezTo>
                  <a:cubicBezTo>
                    <a:pt x="250" y="2593"/>
                    <a:pt x="599" y="3490"/>
                    <a:pt x="1048" y="4387"/>
                  </a:cubicBezTo>
                  <a:cubicBezTo>
                    <a:pt x="1397" y="3689"/>
                    <a:pt x="2045" y="3191"/>
                    <a:pt x="2842" y="3041"/>
                  </a:cubicBezTo>
                  <a:cubicBezTo>
                    <a:pt x="3939" y="2942"/>
                    <a:pt x="4985" y="3639"/>
                    <a:pt x="5334" y="4736"/>
                  </a:cubicBezTo>
                  <a:cubicBezTo>
                    <a:pt x="5733" y="3739"/>
                    <a:pt x="6082" y="2692"/>
                    <a:pt x="6381" y="16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46" name="Google Shape;2346;p24"/>
          <p:cNvGrpSpPr/>
          <p:nvPr/>
        </p:nvGrpSpPr>
        <p:grpSpPr>
          <a:xfrm>
            <a:off x="9034635" y="5658829"/>
            <a:ext cx="886045" cy="1230145"/>
            <a:chOff x="-4451225" y="4213707"/>
            <a:chExt cx="1009470" cy="1401502"/>
          </a:xfrm>
        </p:grpSpPr>
        <p:sp>
          <p:nvSpPr>
            <p:cNvPr id="2347" name="Google Shape;2347;p24"/>
            <p:cNvSpPr/>
            <p:nvPr/>
          </p:nvSpPr>
          <p:spPr>
            <a:xfrm>
              <a:off x="-4451225" y="4213707"/>
              <a:ext cx="1009470" cy="1401502"/>
            </a:xfrm>
            <a:custGeom>
              <a:avLst/>
              <a:gdLst/>
              <a:ahLst/>
              <a:cxnLst/>
              <a:rect l="l" t="t" r="r" b="b"/>
              <a:pathLst>
                <a:path w="32200" h="44705" extrusionOk="0">
                  <a:moveTo>
                    <a:pt x="24180" y="29372"/>
                  </a:moveTo>
                  <a:cubicBezTo>
                    <a:pt x="24205" y="30226"/>
                    <a:pt x="25521" y="33272"/>
                    <a:pt x="25838" y="34028"/>
                  </a:cubicBezTo>
                  <a:cubicBezTo>
                    <a:pt x="26082" y="34637"/>
                    <a:pt x="26325" y="35222"/>
                    <a:pt x="26569" y="35807"/>
                  </a:cubicBezTo>
                  <a:cubicBezTo>
                    <a:pt x="27203" y="37319"/>
                    <a:pt x="27715" y="38854"/>
                    <a:pt x="28105" y="40439"/>
                  </a:cubicBezTo>
                  <a:cubicBezTo>
                    <a:pt x="28300" y="41365"/>
                    <a:pt x="28495" y="42827"/>
                    <a:pt x="27788" y="43607"/>
                  </a:cubicBezTo>
                  <a:cubicBezTo>
                    <a:pt x="27666" y="43754"/>
                    <a:pt x="27495" y="43875"/>
                    <a:pt x="27325" y="43949"/>
                  </a:cubicBezTo>
                  <a:cubicBezTo>
                    <a:pt x="25740" y="44704"/>
                    <a:pt x="24546" y="42194"/>
                    <a:pt x="24034" y="41097"/>
                  </a:cubicBezTo>
                  <a:cubicBezTo>
                    <a:pt x="23522" y="40024"/>
                    <a:pt x="23108" y="38927"/>
                    <a:pt x="22669" y="37855"/>
                  </a:cubicBezTo>
                  <a:cubicBezTo>
                    <a:pt x="22328" y="36977"/>
                    <a:pt x="21987" y="36124"/>
                    <a:pt x="21621" y="35271"/>
                  </a:cubicBezTo>
                  <a:cubicBezTo>
                    <a:pt x="21328" y="34564"/>
                    <a:pt x="20963" y="33882"/>
                    <a:pt x="20573" y="33248"/>
                  </a:cubicBezTo>
                  <a:cubicBezTo>
                    <a:pt x="20402" y="32980"/>
                    <a:pt x="19890" y="32200"/>
                    <a:pt x="19500" y="32444"/>
                  </a:cubicBezTo>
                  <a:cubicBezTo>
                    <a:pt x="19549" y="32736"/>
                    <a:pt x="19622" y="33053"/>
                    <a:pt x="19720" y="33346"/>
                  </a:cubicBezTo>
                  <a:cubicBezTo>
                    <a:pt x="19915" y="34077"/>
                    <a:pt x="20158" y="34906"/>
                    <a:pt x="19842" y="35637"/>
                  </a:cubicBezTo>
                  <a:cubicBezTo>
                    <a:pt x="19720" y="35905"/>
                    <a:pt x="19525" y="36124"/>
                    <a:pt x="19281" y="36271"/>
                  </a:cubicBezTo>
                  <a:cubicBezTo>
                    <a:pt x="19013" y="36417"/>
                    <a:pt x="18720" y="36490"/>
                    <a:pt x="18404" y="36490"/>
                  </a:cubicBezTo>
                  <a:lnTo>
                    <a:pt x="18404" y="36490"/>
                  </a:lnTo>
                  <a:cubicBezTo>
                    <a:pt x="18087" y="36466"/>
                    <a:pt x="17770" y="36392"/>
                    <a:pt x="17502" y="36271"/>
                  </a:cubicBezTo>
                  <a:cubicBezTo>
                    <a:pt x="16795" y="35929"/>
                    <a:pt x="16210" y="35393"/>
                    <a:pt x="15820" y="34711"/>
                  </a:cubicBezTo>
                  <a:cubicBezTo>
                    <a:pt x="15576" y="34272"/>
                    <a:pt x="15357" y="33809"/>
                    <a:pt x="15113" y="33370"/>
                  </a:cubicBezTo>
                  <a:cubicBezTo>
                    <a:pt x="14845" y="32809"/>
                    <a:pt x="13967" y="30859"/>
                    <a:pt x="13260" y="30859"/>
                  </a:cubicBezTo>
                  <a:cubicBezTo>
                    <a:pt x="13187" y="30859"/>
                    <a:pt x="13114" y="30859"/>
                    <a:pt x="13065" y="30884"/>
                  </a:cubicBezTo>
                  <a:lnTo>
                    <a:pt x="13065" y="31249"/>
                  </a:lnTo>
                  <a:cubicBezTo>
                    <a:pt x="13065" y="31444"/>
                    <a:pt x="13041" y="31664"/>
                    <a:pt x="13017" y="31859"/>
                  </a:cubicBezTo>
                  <a:cubicBezTo>
                    <a:pt x="12968" y="32127"/>
                    <a:pt x="12895" y="32371"/>
                    <a:pt x="12797" y="32614"/>
                  </a:cubicBezTo>
                  <a:cubicBezTo>
                    <a:pt x="12700" y="32882"/>
                    <a:pt x="12480" y="33102"/>
                    <a:pt x="12237" y="33248"/>
                  </a:cubicBezTo>
                  <a:cubicBezTo>
                    <a:pt x="9799" y="34613"/>
                    <a:pt x="7508" y="30957"/>
                    <a:pt x="6557" y="29251"/>
                  </a:cubicBezTo>
                  <a:cubicBezTo>
                    <a:pt x="5095" y="26691"/>
                    <a:pt x="3974" y="23864"/>
                    <a:pt x="2950" y="21134"/>
                  </a:cubicBezTo>
                  <a:cubicBezTo>
                    <a:pt x="1" y="13846"/>
                    <a:pt x="3632" y="5583"/>
                    <a:pt x="10969" y="2780"/>
                  </a:cubicBezTo>
                  <a:cubicBezTo>
                    <a:pt x="18306" y="1"/>
                    <a:pt x="26496" y="3803"/>
                    <a:pt x="29153" y="11189"/>
                  </a:cubicBezTo>
                  <a:cubicBezTo>
                    <a:pt x="29372" y="11798"/>
                    <a:pt x="29616" y="12408"/>
                    <a:pt x="29860" y="12993"/>
                  </a:cubicBezTo>
                  <a:cubicBezTo>
                    <a:pt x="30883" y="15503"/>
                    <a:pt x="32200" y="18623"/>
                    <a:pt x="31761" y="21378"/>
                  </a:cubicBezTo>
                  <a:cubicBezTo>
                    <a:pt x="31639" y="22060"/>
                    <a:pt x="31151" y="22718"/>
                    <a:pt x="30761" y="23279"/>
                  </a:cubicBezTo>
                  <a:cubicBezTo>
                    <a:pt x="30640" y="23449"/>
                    <a:pt x="30518" y="23620"/>
                    <a:pt x="30396" y="23815"/>
                  </a:cubicBezTo>
                  <a:cubicBezTo>
                    <a:pt x="30323" y="23912"/>
                    <a:pt x="30469" y="24985"/>
                    <a:pt x="30469" y="25131"/>
                  </a:cubicBezTo>
                  <a:cubicBezTo>
                    <a:pt x="30615" y="26350"/>
                    <a:pt x="30786" y="27910"/>
                    <a:pt x="30225" y="29056"/>
                  </a:cubicBezTo>
                  <a:lnTo>
                    <a:pt x="30225" y="29080"/>
                  </a:lnTo>
                  <a:cubicBezTo>
                    <a:pt x="30176" y="29177"/>
                    <a:pt x="30128" y="29299"/>
                    <a:pt x="30055" y="29397"/>
                  </a:cubicBezTo>
                  <a:cubicBezTo>
                    <a:pt x="29128" y="30786"/>
                    <a:pt x="27325" y="31274"/>
                    <a:pt x="25838" y="30567"/>
                  </a:cubicBezTo>
                  <a:cubicBezTo>
                    <a:pt x="25667" y="30494"/>
                    <a:pt x="25521" y="30421"/>
                    <a:pt x="25375" y="30323"/>
                  </a:cubicBezTo>
                  <a:cubicBezTo>
                    <a:pt x="25228" y="30226"/>
                    <a:pt x="25107" y="30104"/>
                    <a:pt x="24960" y="29982"/>
                  </a:cubicBezTo>
                  <a:cubicBezTo>
                    <a:pt x="24741" y="29738"/>
                    <a:pt x="24473" y="29543"/>
                    <a:pt x="24205" y="29372"/>
                  </a:cubicBezTo>
                  <a:close/>
                  <a:moveTo>
                    <a:pt x="21353" y="4315"/>
                  </a:moveTo>
                  <a:cubicBezTo>
                    <a:pt x="16551" y="2170"/>
                    <a:pt x="10969" y="3121"/>
                    <a:pt x="7142" y="6704"/>
                  </a:cubicBezTo>
                  <a:cubicBezTo>
                    <a:pt x="3340" y="10311"/>
                    <a:pt x="2072" y="15844"/>
                    <a:pt x="3925" y="20744"/>
                  </a:cubicBezTo>
                  <a:cubicBezTo>
                    <a:pt x="4949" y="23425"/>
                    <a:pt x="6070" y="26228"/>
                    <a:pt x="7459" y="28714"/>
                  </a:cubicBezTo>
                  <a:cubicBezTo>
                    <a:pt x="8069" y="29787"/>
                    <a:pt x="10067" y="33248"/>
                    <a:pt x="11725" y="32322"/>
                  </a:cubicBezTo>
                  <a:cubicBezTo>
                    <a:pt x="11774" y="32273"/>
                    <a:pt x="11822" y="32224"/>
                    <a:pt x="11847" y="32151"/>
                  </a:cubicBezTo>
                  <a:cubicBezTo>
                    <a:pt x="11920" y="32005"/>
                    <a:pt x="11944" y="31859"/>
                    <a:pt x="11969" y="31712"/>
                  </a:cubicBezTo>
                  <a:cubicBezTo>
                    <a:pt x="11993" y="31517"/>
                    <a:pt x="12017" y="31347"/>
                    <a:pt x="12017" y="31152"/>
                  </a:cubicBezTo>
                  <a:cubicBezTo>
                    <a:pt x="12066" y="30640"/>
                    <a:pt x="12066" y="30201"/>
                    <a:pt x="12602" y="29933"/>
                  </a:cubicBezTo>
                  <a:cubicBezTo>
                    <a:pt x="12919" y="29762"/>
                    <a:pt x="13285" y="29714"/>
                    <a:pt x="13650" y="29787"/>
                  </a:cubicBezTo>
                  <a:cubicBezTo>
                    <a:pt x="14772" y="30079"/>
                    <a:pt x="15625" y="31932"/>
                    <a:pt x="16088" y="32882"/>
                  </a:cubicBezTo>
                  <a:cubicBezTo>
                    <a:pt x="16307" y="33321"/>
                    <a:pt x="16527" y="33736"/>
                    <a:pt x="16770" y="34150"/>
                  </a:cubicBezTo>
                  <a:cubicBezTo>
                    <a:pt x="17014" y="34637"/>
                    <a:pt x="17429" y="35052"/>
                    <a:pt x="17940" y="35296"/>
                  </a:cubicBezTo>
                  <a:cubicBezTo>
                    <a:pt x="18087" y="35369"/>
                    <a:pt x="18282" y="35393"/>
                    <a:pt x="18452" y="35417"/>
                  </a:cubicBezTo>
                  <a:lnTo>
                    <a:pt x="18452" y="35417"/>
                  </a:lnTo>
                  <a:cubicBezTo>
                    <a:pt x="18550" y="35417"/>
                    <a:pt x="18672" y="35393"/>
                    <a:pt x="18769" y="35344"/>
                  </a:cubicBezTo>
                  <a:cubicBezTo>
                    <a:pt x="18818" y="35320"/>
                    <a:pt x="18867" y="35271"/>
                    <a:pt x="18891" y="35198"/>
                  </a:cubicBezTo>
                  <a:cubicBezTo>
                    <a:pt x="19062" y="34808"/>
                    <a:pt x="18842" y="34052"/>
                    <a:pt x="18720" y="33614"/>
                  </a:cubicBezTo>
                  <a:cubicBezTo>
                    <a:pt x="18525" y="32956"/>
                    <a:pt x="18209" y="32029"/>
                    <a:pt x="18940" y="31566"/>
                  </a:cubicBezTo>
                  <a:cubicBezTo>
                    <a:pt x="20012" y="30859"/>
                    <a:pt x="20890" y="31786"/>
                    <a:pt x="21475" y="32663"/>
                  </a:cubicBezTo>
                  <a:cubicBezTo>
                    <a:pt x="21889" y="33346"/>
                    <a:pt x="22279" y="34052"/>
                    <a:pt x="22572" y="34808"/>
                  </a:cubicBezTo>
                  <a:cubicBezTo>
                    <a:pt x="22962" y="35686"/>
                    <a:pt x="23327" y="36563"/>
                    <a:pt x="23668" y="37440"/>
                  </a:cubicBezTo>
                  <a:cubicBezTo>
                    <a:pt x="24107" y="38513"/>
                    <a:pt x="24522" y="39610"/>
                    <a:pt x="25009" y="40634"/>
                  </a:cubicBezTo>
                  <a:cubicBezTo>
                    <a:pt x="25204" y="41048"/>
                    <a:pt x="26228" y="43315"/>
                    <a:pt x="26886" y="42998"/>
                  </a:cubicBezTo>
                  <a:cubicBezTo>
                    <a:pt x="27568" y="42657"/>
                    <a:pt x="27252" y="41097"/>
                    <a:pt x="27105" y="40560"/>
                  </a:cubicBezTo>
                  <a:cubicBezTo>
                    <a:pt x="26691" y="39000"/>
                    <a:pt x="26155" y="37489"/>
                    <a:pt x="25521" y="36027"/>
                  </a:cubicBezTo>
                  <a:cubicBezTo>
                    <a:pt x="25302" y="35491"/>
                    <a:pt x="25082" y="34954"/>
                    <a:pt x="24863" y="34418"/>
                  </a:cubicBezTo>
                  <a:cubicBezTo>
                    <a:pt x="24400" y="33272"/>
                    <a:pt x="23888" y="32102"/>
                    <a:pt x="23522" y="30908"/>
                  </a:cubicBezTo>
                  <a:cubicBezTo>
                    <a:pt x="23352" y="30372"/>
                    <a:pt x="23010" y="29251"/>
                    <a:pt x="23278" y="28714"/>
                  </a:cubicBezTo>
                  <a:cubicBezTo>
                    <a:pt x="23571" y="28129"/>
                    <a:pt x="24058" y="28129"/>
                    <a:pt x="24595" y="28397"/>
                  </a:cubicBezTo>
                  <a:cubicBezTo>
                    <a:pt x="24985" y="28617"/>
                    <a:pt x="25326" y="28885"/>
                    <a:pt x="25643" y="29177"/>
                  </a:cubicBezTo>
                  <a:cubicBezTo>
                    <a:pt x="25740" y="29275"/>
                    <a:pt x="25838" y="29348"/>
                    <a:pt x="25935" y="29421"/>
                  </a:cubicBezTo>
                  <a:cubicBezTo>
                    <a:pt x="26033" y="29494"/>
                    <a:pt x="26130" y="29543"/>
                    <a:pt x="26252" y="29592"/>
                  </a:cubicBezTo>
                  <a:cubicBezTo>
                    <a:pt x="26764" y="29860"/>
                    <a:pt x="27373" y="29884"/>
                    <a:pt x="27934" y="29714"/>
                  </a:cubicBezTo>
                  <a:cubicBezTo>
                    <a:pt x="28422" y="29567"/>
                    <a:pt x="28860" y="29251"/>
                    <a:pt x="29153" y="28812"/>
                  </a:cubicBezTo>
                  <a:cubicBezTo>
                    <a:pt x="29201" y="28739"/>
                    <a:pt x="29226" y="28690"/>
                    <a:pt x="29250" y="28617"/>
                  </a:cubicBezTo>
                  <a:lnTo>
                    <a:pt x="29250" y="28592"/>
                  </a:lnTo>
                  <a:cubicBezTo>
                    <a:pt x="29665" y="27691"/>
                    <a:pt x="29494" y="26204"/>
                    <a:pt x="29396" y="25253"/>
                  </a:cubicBezTo>
                  <a:cubicBezTo>
                    <a:pt x="29348" y="24717"/>
                    <a:pt x="29201" y="23693"/>
                    <a:pt x="29494" y="23230"/>
                  </a:cubicBezTo>
                  <a:cubicBezTo>
                    <a:pt x="29616" y="23035"/>
                    <a:pt x="29738" y="22840"/>
                    <a:pt x="29884" y="22645"/>
                  </a:cubicBezTo>
                  <a:cubicBezTo>
                    <a:pt x="30152" y="22279"/>
                    <a:pt x="30615" y="21646"/>
                    <a:pt x="30688" y="21207"/>
                  </a:cubicBezTo>
                  <a:cubicBezTo>
                    <a:pt x="31103" y="18721"/>
                    <a:pt x="29762" y="15649"/>
                    <a:pt x="28860" y="13383"/>
                  </a:cubicBezTo>
                  <a:cubicBezTo>
                    <a:pt x="28617" y="12773"/>
                    <a:pt x="28373" y="12164"/>
                    <a:pt x="28129" y="11554"/>
                  </a:cubicBezTo>
                  <a:cubicBezTo>
                    <a:pt x="26910" y="8337"/>
                    <a:pt x="24473" y="5729"/>
                    <a:pt x="21353" y="4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24"/>
            <p:cNvSpPr/>
            <p:nvPr/>
          </p:nvSpPr>
          <p:spPr>
            <a:xfrm>
              <a:off x="-4442823" y="4224428"/>
              <a:ext cx="998780" cy="1383883"/>
            </a:xfrm>
            <a:custGeom>
              <a:avLst/>
              <a:gdLst/>
              <a:ahLst/>
              <a:cxnLst/>
              <a:rect l="l" t="t" r="r" b="b"/>
              <a:pathLst>
                <a:path w="31859" h="44143" extrusionOk="0">
                  <a:moveTo>
                    <a:pt x="10799" y="2754"/>
                  </a:moveTo>
                  <a:cubicBezTo>
                    <a:pt x="18014" y="0"/>
                    <a:pt x="26082" y="3632"/>
                    <a:pt x="28812" y="10847"/>
                  </a:cubicBezTo>
                  <a:cubicBezTo>
                    <a:pt x="29031" y="11456"/>
                    <a:pt x="29275" y="12066"/>
                    <a:pt x="29543" y="12675"/>
                  </a:cubicBezTo>
                  <a:cubicBezTo>
                    <a:pt x="30688" y="15502"/>
                    <a:pt x="31858" y="18379"/>
                    <a:pt x="31420" y="21036"/>
                  </a:cubicBezTo>
                  <a:cubicBezTo>
                    <a:pt x="31298" y="21669"/>
                    <a:pt x="30859" y="22303"/>
                    <a:pt x="30445" y="22888"/>
                  </a:cubicBezTo>
                  <a:cubicBezTo>
                    <a:pt x="30298" y="23083"/>
                    <a:pt x="30177" y="23254"/>
                    <a:pt x="30079" y="23424"/>
                  </a:cubicBezTo>
                  <a:cubicBezTo>
                    <a:pt x="30006" y="23546"/>
                    <a:pt x="30079" y="24107"/>
                    <a:pt x="30128" y="24789"/>
                  </a:cubicBezTo>
                  <a:cubicBezTo>
                    <a:pt x="30274" y="26008"/>
                    <a:pt x="30445" y="27568"/>
                    <a:pt x="29908" y="28689"/>
                  </a:cubicBezTo>
                  <a:lnTo>
                    <a:pt x="29908" y="28714"/>
                  </a:lnTo>
                  <a:cubicBezTo>
                    <a:pt x="29860" y="28811"/>
                    <a:pt x="29787" y="28909"/>
                    <a:pt x="29738" y="29006"/>
                  </a:cubicBezTo>
                  <a:cubicBezTo>
                    <a:pt x="29323" y="29640"/>
                    <a:pt x="28690" y="30103"/>
                    <a:pt x="27983" y="30347"/>
                  </a:cubicBezTo>
                  <a:cubicBezTo>
                    <a:pt x="27179" y="30590"/>
                    <a:pt x="26325" y="30542"/>
                    <a:pt x="25570" y="30176"/>
                  </a:cubicBezTo>
                  <a:cubicBezTo>
                    <a:pt x="25399" y="30103"/>
                    <a:pt x="25253" y="30030"/>
                    <a:pt x="25131" y="29932"/>
                  </a:cubicBezTo>
                  <a:cubicBezTo>
                    <a:pt x="24985" y="29835"/>
                    <a:pt x="24839" y="29713"/>
                    <a:pt x="24717" y="29591"/>
                  </a:cubicBezTo>
                  <a:cubicBezTo>
                    <a:pt x="24449" y="29347"/>
                    <a:pt x="24180" y="29128"/>
                    <a:pt x="23864" y="28957"/>
                  </a:cubicBezTo>
                  <a:cubicBezTo>
                    <a:pt x="23815" y="29567"/>
                    <a:pt x="24619" y="31492"/>
                    <a:pt x="25545" y="33710"/>
                  </a:cubicBezTo>
                  <a:cubicBezTo>
                    <a:pt x="27203" y="37732"/>
                    <a:pt x="29202" y="42558"/>
                    <a:pt x="27057" y="43582"/>
                  </a:cubicBezTo>
                  <a:cubicBezTo>
                    <a:pt x="25838" y="44143"/>
                    <a:pt x="24790" y="42778"/>
                    <a:pt x="23839" y="40755"/>
                  </a:cubicBezTo>
                  <a:cubicBezTo>
                    <a:pt x="23376" y="39780"/>
                    <a:pt x="22913" y="38634"/>
                    <a:pt x="22474" y="37488"/>
                  </a:cubicBezTo>
                  <a:cubicBezTo>
                    <a:pt x="21767" y="35709"/>
                    <a:pt x="21060" y="33954"/>
                    <a:pt x="20354" y="32882"/>
                  </a:cubicBezTo>
                  <a:cubicBezTo>
                    <a:pt x="19939" y="32224"/>
                    <a:pt x="19525" y="31858"/>
                    <a:pt x="19208" y="32077"/>
                  </a:cubicBezTo>
                  <a:cubicBezTo>
                    <a:pt x="19159" y="32102"/>
                    <a:pt x="19281" y="32540"/>
                    <a:pt x="19427" y="33004"/>
                  </a:cubicBezTo>
                  <a:cubicBezTo>
                    <a:pt x="19622" y="33735"/>
                    <a:pt x="19866" y="34564"/>
                    <a:pt x="19549" y="35270"/>
                  </a:cubicBezTo>
                  <a:cubicBezTo>
                    <a:pt x="19452" y="35539"/>
                    <a:pt x="19257" y="35734"/>
                    <a:pt x="19013" y="35880"/>
                  </a:cubicBezTo>
                  <a:cubicBezTo>
                    <a:pt x="18745" y="36026"/>
                    <a:pt x="18452" y="36099"/>
                    <a:pt x="18160" y="36075"/>
                  </a:cubicBezTo>
                  <a:lnTo>
                    <a:pt x="18160" y="36075"/>
                  </a:lnTo>
                  <a:cubicBezTo>
                    <a:pt x="17867" y="36075"/>
                    <a:pt x="17551" y="36002"/>
                    <a:pt x="17282" y="35880"/>
                  </a:cubicBezTo>
                  <a:cubicBezTo>
                    <a:pt x="16576" y="35539"/>
                    <a:pt x="15991" y="35002"/>
                    <a:pt x="15625" y="34320"/>
                  </a:cubicBezTo>
                  <a:cubicBezTo>
                    <a:pt x="15381" y="33930"/>
                    <a:pt x="15162" y="33467"/>
                    <a:pt x="14918" y="33004"/>
                  </a:cubicBezTo>
                  <a:cubicBezTo>
                    <a:pt x="14211" y="31590"/>
                    <a:pt x="13504" y="30152"/>
                    <a:pt x="12797" y="30517"/>
                  </a:cubicBezTo>
                  <a:cubicBezTo>
                    <a:pt x="12797" y="30517"/>
                    <a:pt x="12797" y="30664"/>
                    <a:pt x="12773" y="30883"/>
                  </a:cubicBezTo>
                  <a:cubicBezTo>
                    <a:pt x="12773" y="31078"/>
                    <a:pt x="12749" y="31273"/>
                    <a:pt x="12700" y="31492"/>
                  </a:cubicBezTo>
                  <a:cubicBezTo>
                    <a:pt x="12676" y="31760"/>
                    <a:pt x="12627" y="32004"/>
                    <a:pt x="12505" y="32224"/>
                  </a:cubicBezTo>
                  <a:cubicBezTo>
                    <a:pt x="12407" y="32492"/>
                    <a:pt x="12212" y="32711"/>
                    <a:pt x="11969" y="32857"/>
                  </a:cubicBezTo>
                  <a:cubicBezTo>
                    <a:pt x="9994" y="33954"/>
                    <a:pt x="7996" y="31809"/>
                    <a:pt x="6338" y="28860"/>
                  </a:cubicBezTo>
                  <a:cubicBezTo>
                    <a:pt x="4778" y="26130"/>
                    <a:pt x="3462" y="22669"/>
                    <a:pt x="2731" y="20743"/>
                  </a:cubicBezTo>
                  <a:cubicBezTo>
                    <a:pt x="1" y="13552"/>
                    <a:pt x="3633" y="5484"/>
                    <a:pt x="10823" y="2754"/>
                  </a:cubicBezTo>
                  <a:close/>
                  <a:moveTo>
                    <a:pt x="21085" y="3949"/>
                  </a:moveTo>
                  <a:cubicBezTo>
                    <a:pt x="16283" y="1779"/>
                    <a:pt x="10677" y="2730"/>
                    <a:pt x="6850" y="6338"/>
                  </a:cubicBezTo>
                  <a:cubicBezTo>
                    <a:pt x="3023" y="9945"/>
                    <a:pt x="1731" y="15502"/>
                    <a:pt x="3608" y="20402"/>
                  </a:cubicBezTo>
                  <a:cubicBezTo>
                    <a:pt x="4315" y="22303"/>
                    <a:pt x="5631" y="25715"/>
                    <a:pt x="7143" y="28397"/>
                  </a:cubicBezTo>
                  <a:cubicBezTo>
                    <a:pt x="8556" y="30883"/>
                    <a:pt x="10141" y="32760"/>
                    <a:pt x="11457" y="32029"/>
                  </a:cubicBezTo>
                  <a:cubicBezTo>
                    <a:pt x="11530" y="31980"/>
                    <a:pt x="11579" y="31907"/>
                    <a:pt x="11603" y="31834"/>
                  </a:cubicBezTo>
                  <a:cubicBezTo>
                    <a:pt x="11676" y="31687"/>
                    <a:pt x="11701" y="31517"/>
                    <a:pt x="11725" y="31370"/>
                  </a:cubicBezTo>
                  <a:cubicBezTo>
                    <a:pt x="11749" y="31175"/>
                    <a:pt x="11774" y="30980"/>
                    <a:pt x="11774" y="30810"/>
                  </a:cubicBezTo>
                  <a:cubicBezTo>
                    <a:pt x="11822" y="30249"/>
                    <a:pt x="11847" y="29884"/>
                    <a:pt x="12334" y="29640"/>
                  </a:cubicBezTo>
                  <a:cubicBezTo>
                    <a:pt x="13894" y="28860"/>
                    <a:pt x="14845" y="30712"/>
                    <a:pt x="15747" y="32565"/>
                  </a:cubicBezTo>
                  <a:cubicBezTo>
                    <a:pt x="15991" y="33004"/>
                    <a:pt x="16210" y="33442"/>
                    <a:pt x="16429" y="33832"/>
                  </a:cubicBezTo>
                  <a:cubicBezTo>
                    <a:pt x="16697" y="34344"/>
                    <a:pt x="17112" y="34734"/>
                    <a:pt x="17624" y="34978"/>
                  </a:cubicBezTo>
                  <a:cubicBezTo>
                    <a:pt x="17794" y="35051"/>
                    <a:pt x="17965" y="35100"/>
                    <a:pt x="18160" y="35124"/>
                  </a:cubicBezTo>
                  <a:lnTo>
                    <a:pt x="18160" y="35124"/>
                  </a:lnTo>
                  <a:cubicBezTo>
                    <a:pt x="18282" y="35124"/>
                    <a:pt x="18404" y="35100"/>
                    <a:pt x="18501" y="35051"/>
                  </a:cubicBezTo>
                  <a:cubicBezTo>
                    <a:pt x="18574" y="35002"/>
                    <a:pt x="18623" y="34954"/>
                    <a:pt x="18647" y="34880"/>
                  </a:cubicBezTo>
                  <a:cubicBezTo>
                    <a:pt x="18818" y="34490"/>
                    <a:pt x="18647" y="33832"/>
                    <a:pt x="18477" y="33272"/>
                  </a:cubicBezTo>
                  <a:cubicBezTo>
                    <a:pt x="18233" y="32419"/>
                    <a:pt x="18038" y="31687"/>
                    <a:pt x="18672" y="31249"/>
                  </a:cubicBezTo>
                  <a:cubicBezTo>
                    <a:pt x="19574" y="30664"/>
                    <a:pt x="20402" y="31200"/>
                    <a:pt x="21158" y="32345"/>
                  </a:cubicBezTo>
                  <a:cubicBezTo>
                    <a:pt x="21914" y="33491"/>
                    <a:pt x="22620" y="35319"/>
                    <a:pt x="23352" y="37147"/>
                  </a:cubicBezTo>
                  <a:cubicBezTo>
                    <a:pt x="23790" y="38244"/>
                    <a:pt x="24229" y="39365"/>
                    <a:pt x="24692" y="40340"/>
                  </a:cubicBezTo>
                  <a:cubicBezTo>
                    <a:pt x="25399" y="41876"/>
                    <a:pt x="26082" y="42948"/>
                    <a:pt x="26618" y="42705"/>
                  </a:cubicBezTo>
                  <a:cubicBezTo>
                    <a:pt x="27934" y="42095"/>
                    <a:pt x="26130" y="37708"/>
                    <a:pt x="24619" y="34052"/>
                  </a:cubicBezTo>
                  <a:cubicBezTo>
                    <a:pt x="23547" y="31468"/>
                    <a:pt x="22620" y="29177"/>
                    <a:pt x="23035" y="28397"/>
                  </a:cubicBezTo>
                  <a:cubicBezTo>
                    <a:pt x="23303" y="27836"/>
                    <a:pt x="23790" y="27836"/>
                    <a:pt x="24302" y="28080"/>
                  </a:cubicBezTo>
                  <a:cubicBezTo>
                    <a:pt x="24668" y="28299"/>
                    <a:pt x="25009" y="28567"/>
                    <a:pt x="25326" y="28860"/>
                  </a:cubicBezTo>
                  <a:cubicBezTo>
                    <a:pt x="25472" y="28982"/>
                    <a:pt x="25570" y="29079"/>
                    <a:pt x="25643" y="29128"/>
                  </a:cubicBezTo>
                  <a:cubicBezTo>
                    <a:pt x="25740" y="29177"/>
                    <a:pt x="25838" y="29250"/>
                    <a:pt x="25960" y="29299"/>
                  </a:cubicBezTo>
                  <a:cubicBezTo>
                    <a:pt x="26496" y="29542"/>
                    <a:pt x="27105" y="29591"/>
                    <a:pt x="27666" y="29420"/>
                  </a:cubicBezTo>
                  <a:cubicBezTo>
                    <a:pt x="28178" y="29274"/>
                    <a:pt x="28617" y="28933"/>
                    <a:pt x="28909" y="28494"/>
                  </a:cubicBezTo>
                  <a:cubicBezTo>
                    <a:pt x="28958" y="28445"/>
                    <a:pt x="28982" y="28372"/>
                    <a:pt x="29031" y="28299"/>
                  </a:cubicBezTo>
                  <a:lnTo>
                    <a:pt x="29031" y="28275"/>
                  </a:lnTo>
                  <a:cubicBezTo>
                    <a:pt x="29445" y="27397"/>
                    <a:pt x="29299" y="26008"/>
                    <a:pt x="29177" y="24887"/>
                  </a:cubicBezTo>
                  <a:cubicBezTo>
                    <a:pt x="29080" y="24009"/>
                    <a:pt x="29007" y="23302"/>
                    <a:pt x="29250" y="22912"/>
                  </a:cubicBezTo>
                  <a:cubicBezTo>
                    <a:pt x="29372" y="22742"/>
                    <a:pt x="29494" y="22547"/>
                    <a:pt x="29640" y="22352"/>
                  </a:cubicBezTo>
                  <a:cubicBezTo>
                    <a:pt x="30006" y="21840"/>
                    <a:pt x="30396" y="21304"/>
                    <a:pt x="30469" y="20865"/>
                  </a:cubicBezTo>
                  <a:cubicBezTo>
                    <a:pt x="30859" y="18501"/>
                    <a:pt x="29738" y="15746"/>
                    <a:pt x="28641" y="13041"/>
                  </a:cubicBezTo>
                  <a:cubicBezTo>
                    <a:pt x="28373" y="12431"/>
                    <a:pt x="28129" y="11797"/>
                    <a:pt x="27910" y="11212"/>
                  </a:cubicBezTo>
                  <a:cubicBezTo>
                    <a:pt x="26691" y="7971"/>
                    <a:pt x="24229" y="5363"/>
                    <a:pt x="21085" y="3949"/>
                  </a:cubicBezTo>
                  <a:close/>
                  <a:moveTo>
                    <a:pt x="23864" y="28933"/>
                  </a:moveTo>
                  <a:cubicBezTo>
                    <a:pt x="23864" y="28884"/>
                    <a:pt x="23937" y="28762"/>
                    <a:pt x="23888" y="28835"/>
                  </a:cubicBezTo>
                  <a:cubicBezTo>
                    <a:pt x="23888" y="28860"/>
                    <a:pt x="23864" y="28884"/>
                    <a:pt x="23864" y="28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24"/>
            <p:cNvSpPr/>
            <p:nvPr/>
          </p:nvSpPr>
          <p:spPr>
            <a:xfrm>
              <a:off x="-4176129" y="4540781"/>
              <a:ext cx="389743" cy="246066"/>
            </a:xfrm>
            <a:custGeom>
              <a:avLst/>
              <a:gdLst/>
              <a:ahLst/>
              <a:cxnLst/>
              <a:rect l="l" t="t" r="r" b="b"/>
              <a:pathLst>
                <a:path w="12432" h="7849" extrusionOk="0">
                  <a:moveTo>
                    <a:pt x="122" y="4973"/>
                  </a:moveTo>
                  <a:cubicBezTo>
                    <a:pt x="0" y="4826"/>
                    <a:pt x="49" y="4607"/>
                    <a:pt x="220" y="4534"/>
                  </a:cubicBezTo>
                  <a:cubicBezTo>
                    <a:pt x="366" y="4436"/>
                    <a:pt x="561" y="4485"/>
                    <a:pt x="659" y="4631"/>
                  </a:cubicBezTo>
                  <a:cubicBezTo>
                    <a:pt x="1463" y="5923"/>
                    <a:pt x="2828" y="6776"/>
                    <a:pt x="4364" y="6947"/>
                  </a:cubicBezTo>
                  <a:cubicBezTo>
                    <a:pt x="5436" y="7069"/>
                    <a:pt x="6533" y="6947"/>
                    <a:pt x="7532" y="6557"/>
                  </a:cubicBezTo>
                  <a:cubicBezTo>
                    <a:pt x="8556" y="6191"/>
                    <a:pt x="9482" y="5582"/>
                    <a:pt x="10213" y="4778"/>
                  </a:cubicBezTo>
                  <a:cubicBezTo>
                    <a:pt x="11286" y="3632"/>
                    <a:pt x="11773" y="2072"/>
                    <a:pt x="11530" y="512"/>
                  </a:cubicBezTo>
                  <a:cubicBezTo>
                    <a:pt x="11457" y="98"/>
                    <a:pt x="12090" y="0"/>
                    <a:pt x="12163" y="439"/>
                  </a:cubicBezTo>
                  <a:cubicBezTo>
                    <a:pt x="12432" y="2170"/>
                    <a:pt x="11895" y="3925"/>
                    <a:pt x="10701" y="5216"/>
                  </a:cubicBezTo>
                  <a:cubicBezTo>
                    <a:pt x="9044" y="6971"/>
                    <a:pt x="6655" y="7849"/>
                    <a:pt x="4266" y="7556"/>
                  </a:cubicBezTo>
                  <a:cubicBezTo>
                    <a:pt x="2560" y="7386"/>
                    <a:pt x="1024" y="6435"/>
                    <a:pt x="122" y="4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24"/>
            <p:cNvSpPr/>
            <p:nvPr/>
          </p:nvSpPr>
          <p:spPr>
            <a:xfrm>
              <a:off x="-4254849" y="4608027"/>
              <a:ext cx="115431" cy="71102"/>
            </a:xfrm>
            <a:custGeom>
              <a:avLst/>
              <a:gdLst/>
              <a:ahLst/>
              <a:cxnLst/>
              <a:rect l="l" t="t" r="r" b="b"/>
              <a:pathLst>
                <a:path w="3682" h="2268" extrusionOk="0">
                  <a:moveTo>
                    <a:pt x="3048" y="1438"/>
                  </a:moveTo>
                  <a:cubicBezTo>
                    <a:pt x="2536" y="1926"/>
                    <a:pt x="1829" y="2194"/>
                    <a:pt x="1122" y="2170"/>
                  </a:cubicBezTo>
                  <a:cubicBezTo>
                    <a:pt x="367" y="2267"/>
                    <a:pt x="1" y="1268"/>
                    <a:pt x="610" y="829"/>
                  </a:cubicBezTo>
                  <a:cubicBezTo>
                    <a:pt x="878" y="585"/>
                    <a:pt x="1171" y="390"/>
                    <a:pt x="1512" y="268"/>
                  </a:cubicBezTo>
                  <a:cubicBezTo>
                    <a:pt x="1853" y="146"/>
                    <a:pt x="2195" y="98"/>
                    <a:pt x="2560" y="98"/>
                  </a:cubicBezTo>
                  <a:cubicBezTo>
                    <a:pt x="3316" y="0"/>
                    <a:pt x="3681" y="1000"/>
                    <a:pt x="3048" y="1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24"/>
            <p:cNvSpPr/>
            <p:nvPr/>
          </p:nvSpPr>
          <p:spPr>
            <a:xfrm>
              <a:off x="-3868930" y="4465134"/>
              <a:ext cx="107750" cy="68029"/>
            </a:xfrm>
            <a:custGeom>
              <a:avLst/>
              <a:gdLst/>
              <a:ahLst/>
              <a:cxnLst/>
              <a:rect l="l" t="t" r="r" b="b"/>
              <a:pathLst>
                <a:path w="3437" h="2170" extrusionOk="0">
                  <a:moveTo>
                    <a:pt x="2803" y="1414"/>
                  </a:moveTo>
                  <a:cubicBezTo>
                    <a:pt x="2559" y="1658"/>
                    <a:pt x="2243" y="1853"/>
                    <a:pt x="1901" y="1974"/>
                  </a:cubicBezTo>
                  <a:cubicBezTo>
                    <a:pt x="1584" y="2096"/>
                    <a:pt x="1219" y="2169"/>
                    <a:pt x="878" y="2145"/>
                  </a:cubicBezTo>
                  <a:cubicBezTo>
                    <a:pt x="536" y="2169"/>
                    <a:pt x="244" y="1974"/>
                    <a:pt x="98" y="1682"/>
                  </a:cubicBezTo>
                  <a:cubicBezTo>
                    <a:pt x="0" y="1365"/>
                    <a:pt x="122" y="1024"/>
                    <a:pt x="366" y="829"/>
                  </a:cubicBezTo>
                  <a:cubicBezTo>
                    <a:pt x="878" y="341"/>
                    <a:pt x="1584" y="73"/>
                    <a:pt x="2291" y="98"/>
                  </a:cubicBezTo>
                  <a:cubicBezTo>
                    <a:pt x="3047" y="0"/>
                    <a:pt x="3437" y="975"/>
                    <a:pt x="2803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24"/>
            <p:cNvSpPr/>
            <p:nvPr/>
          </p:nvSpPr>
          <p:spPr>
            <a:xfrm>
              <a:off x="-4162366" y="4460525"/>
              <a:ext cx="93235" cy="91730"/>
            </a:xfrm>
            <a:custGeom>
              <a:avLst/>
              <a:gdLst/>
              <a:ahLst/>
              <a:cxnLst/>
              <a:rect l="l" t="t" r="r" b="b"/>
              <a:pathLst>
                <a:path w="2974" h="2926" extrusionOk="0">
                  <a:moveTo>
                    <a:pt x="1999" y="2658"/>
                  </a:moveTo>
                  <a:cubicBezTo>
                    <a:pt x="2974" y="2243"/>
                    <a:pt x="2974" y="830"/>
                    <a:pt x="1999" y="415"/>
                  </a:cubicBezTo>
                  <a:cubicBezTo>
                    <a:pt x="1000" y="1"/>
                    <a:pt x="0" y="976"/>
                    <a:pt x="390" y="1975"/>
                  </a:cubicBezTo>
                  <a:cubicBezTo>
                    <a:pt x="634" y="2609"/>
                    <a:pt x="1365" y="2926"/>
                    <a:pt x="1999" y="2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24"/>
            <p:cNvSpPr/>
            <p:nvPr/>
          </p:nvSpPr>
          <p:spPr>
            <a:xfrm>
              <a:off x="-4014896" y="4404001"/>
              <a:ext cx="94019" cy="91730"/>
            </a:xfrm>
            <a:custGeom>
              <a:avLst/>
              <a:gdLst/>
              <a:ahLst/>
              <a:cxnLst/>
              <a:rect l="l" t="t" r="r" b="b"/>
              <a:pathLst>
                <a:path w="2999" h="2926" extrusionOk="0">
                  <a:moveTo>
                    <a:pt x="2024" y="2681"/>
                  </a:moveTo>
                  <a:cubicBezTo>
                    <a:pt x="2999" y="2243"/>
                    <a:pt x="2999" y="853"/>
                    <a:pt x="1999" y="415"/>
                  </a:cubicBezTo>
                  <a:cubicBezTo>
                    <a:pt x="1024" y="0"/>
                    <a:pt x="1" y="975"/>
                    <a:pt x="391" y="1999"/>
                  </a:cubicBezTo>
                  <a:cubicBezTo>
                    <a:pt x="659" y="2633"/>
                    <a:pt x="1390" y="2925"/>
                    <a:pt x="2024" y="26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24"/>
            <p:cNvSpPr/>
            <p:nvPr/>
          </p:nvSpPr>
          <p:spPr>
            <a:xfrm>
              <a:off x="-3855951" y="4342869"/>
              <a:ext cx="190294" cy="123801"/>
            </a:xfrm>
            <a:custGeom>
              <a:avLst/>
              <a:gdLst/>
              <a:ahLst/>
              <a:cxnLst/>
              <a:rect l="l" t="t" r="r" b="b"/>
              <a:pathLst>
                <a:path w="6070" h="3949" extrusionOk="0">
                  <a:moveTo>
                    <a:pt x="25" y="49"/>
                  </a:moveTo>
                  <a:cubicBezTo>
                    <a:pt x="1244" y="415"/>
                    <a:pt x="2316" y="1121"/>
                    <a:pt x="3315" y="1853"/>
                  </a:cubicBezTo>
                  <a:cubicBezTo>
                    <a:pt x="4169" y="2486"/>
                    <a:pt x="4875" y="3388"/>
                    <a:pt x="5826" y="3876"/>
                  </a:cubicBezTo>
                  <a:cubicBezTo>
                    <a:pt x="5972" y="3949"/>
                    <a:pt x="6070" y="3778"/>
                    <a:pt x="5997" y="3656"/>
                  </a:cubicBezTo>
                  <a:cubicBezTo>
                    <a:pt x="4827" y="1658"/>
                    <a:pt x="2243" y="390"/>
                    <a:pt x="49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24"/>
            <p:cNvSpPr/>
            <p:nvPr/>
          </p:nvSpPr>
          <p:spPr>
            <a:xfrm>
              <a:off x="-3647348" y="4484978"/>
              <a:ext cx="46649" cy="66525"/>
            </a:xfrm>
            <a:custGeom>
              <a:avLst/>
              <a:gdLst/>
              <a:ahLst/>
              <a:cxnLst/>
              <a:rect l="l" t="t" r="r" b="b"/>
              <a:pathLst>
                <a:path w="1488" h="2122" extrusionOk="0">
                  <a:moveTo>
                    <a:pt x="50" y="342"/>
                  </a:moveTo>
                  <a:cubicBezTo>
                    <a:pt x="245" y="1049"/>
                    <a:pt x="683" y="1658"/>
                    <a:pt x="1268" y="2073"/>
                  </a:cubicBezTo>
                  <a:cubicBezTo>
                    <a:pt x="1366" y="2121"/>
                    <a:pt x="1488" y="2073"/>
                    <a:pt x="1463" y="1975"/>
                  </a:cubicBezTo>
                  <a:cubicBezTo>
                    <a:pt x="1317" y="1268"/>
                    <a:pt x="708" y="781"/>
                    <a:pt x="342" y="171"/>
                  </a:cubicBezTo>
                  <a:cubicBezTo>
                    <a:pt x="245" y="1"/>
                    <a:pt x="1" y="171"/>
                    <a:pt x="50" y="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24"/>
            <p:cNvSpPr/>
            <p:nvPr/>
          </p:nvSpPr>
          <p:spPr>
            <a:xfrm>
              <a:off x="-3551825" y="4889989"/>
              <a:ext cx="35958" cy="173491"/>
            </a:xfrm>
            <a:custGeom>
              <a:avLst/>
              <a:gdLst/>
              <a:ahLst/>
              <a:cxnLst/>
              <a:rect l="l" t="t" r="r" b="b"/>
              <a:pathLst>
                <a:path w="1147" h="5534" extrusionOk="0">
                  <a:moveTo>
                    <a:pt x="1000" y="98"/>
                  </a:moveTo>
                  <a:cubicBezTo>
                    <a:pt x="878" y="391"/>
                    <a:pt x="244" y="1439"/>
                    <a:pt x="122" y="2682"/>
                  </a:cubicBezTo>
                  <a:cubicBezTo>
                    <a:pt x="1" y="3876"/>
                    <a:pt x="391" y="5265"/>
                    <a:pt x="391" y="5460"/>
                  </a:cubicBezTo>
                  <a:cubicBezTo>
                    <a:pt x="391" y="5534"/>
                    <a:pt x="464" y="5534"/>
                    <a:pt x="488" y="5460"/>
                  </a:cubicBezTo>
                  <a:cubicBezTo>
                    <a:pt x="610" y="5241"/>
                    <a:pt x="171" y="3827"/>
                    <a:pt x="317" y="2511"/>
                  </a:cubicBezTo>
                  <a:cubicBezTo>
                    <a:pt x="439" y="1414"/>
                    <a:pt x="1122" y="391"/>
                    <a:pt x="1122" y="122"/>
                  </a:cubicBezTo>
                  <a:cubicBezTo>
                    <a:pt x="1146" y="49"/>
                    <a:pt x="1024" y="1"/>
                    <a:pt x="100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24"/>
            <p:cNvSpPr/>
            <p:nvPr/>
          </p:nvSpPr>
          <p:spPr>
            <a:xfrm>
              <a:off x="-3532733" y="5061160"/>
              <a:ext cx="31" cy="784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5"/>
                  </a:moveTo>
                  <a:lnTo>
                    <a:pt x="1" y="0"/>
                  </a:ln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24"/>
            <p:cNvSpPr/>
            <p:nvPr/>
          </p:nvSpPr>
          <p:spPr>
            <a:xfrm>
              <a:off x="-3559474" y="5071850"/>
              <a:ext cx="28309" cy="32134"/>
            </a:xfrm>
            <a:custGeom>
              <a:avLst/>
              <a:gdLst/>
              <a:ahLst/>
              <a:cxnLst/>
              <a:rect l="l" t="t" r="r" b="b"/>
              <a:pathLst>
                <a:path w="903" h="1025" extrusionOk="0">
                  <a:moveTo>
                    <a:pt x="513" y="147"/>
                  </a:moveTo>
                  <a:cubicBezTo>
                    <a:pt x="318" y="366"/>
                    <a:pt x="1" y="634"/>
                    <a:pt x="98" y="976"/>
                  </a:cubicBezTo>
                  <a:cubicBezTo>
                    <a:pt x="123" y="1000"/>
                    <a:pt x="147" y="1024"/>
                    <a:pt x="196" y="1024"/>
                  </a:cubicBezTo>
                  <a:cubicBezTo>
                    <a:pt x="537" y="1000"/>
                    <a:pt x="659" y="561"/>
                    <a:pt x="805" y="318"/>
                  </a:cubicBezTo>
                  <a:cubicBezTo>
                    <a:pt x="903" y="147"/>
                    <a:pt x="635" y="1"/>
                    <a:pt x="51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24"/>
            <p:cNvSpPr/>
            <p:nvPr/>
          </p:nvSpPr>
          <p:spPr>
            <a:xfrm>
              <a:off x="-3618287" y="5113107"/>
              <a:ext cx="46617" cy="22196"/>
            </a:xfrm>
            <a:custGeom>
              <a:avLst/>
              <a:gdLst/>
              <a:ahLst/>
              <a:cxnLst/>
              <a:rect l="l" t="t" r="r" b="b"/>
              <a:pathLst>
                <a:path w="1487" h="708" extrusionOk="0">
                  <a:moveTo>
                    <a:pt x="1048" y="123"/>
                  </a:moveTo>
                  <a:cubicBezTo>
                    <a:pt x="756" y="196"/>
                    <a:pt x="439" y="269"/>
                    <a:pt x="146" y="293"/>
                  </a:cubicBezTo>
                  <a:cubicBezTo>
                    <a:pt x="49" y="318"/>
                    <a:pt x="0" y="440"/>
                    <a:pt x="73" y="488"/>
                  </a:cubicBezTo>
                  <a:cubicBezTo>
                    <a:pt x="414" y="683"/>
                    <a:pt x="853" y="708"/>
                    <a:pt x="1194" y="537"/>
                  </a:cubicBezTo>
                  <a:cubicBezTo>
                    <a:pt x="1487" y="464"/>
                    <a:pt x="1316" y="1"/>
                    <a:pt x="1048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24"/>
            <p:cNvSpPr/>
            <p:nvPr/>
          </p:nvSpPr>
          <p:spPr>
            <a:xfrm>
              <a:off x="-3746665" y="5137560"/>
              <a:ext cx="37463" cy="92514"/>
            </a:xfrm>
            <a:custGeom>
              <a:avLst/>
              <a:gdLst/>
              <a:ahLst/>
              <a:cxnLst/>
              <a:rect l="l" t="t" r="r" b="b"/>
              <a:pathLst>
                <a:path w="1195" h="2951" extrusionOk="0">
                  <a:moveTo>
                    <a:pt x="0" y="50"/>
                  </a:moveTo>
                  <a:cubicBezTo>
                    <a:pt x="0" y="562"/>
                    <a:pt x="98" y="1098"/>
                    <a:pt x="268" y="1585"/>
                  </a:cubicBezTo>
                  <a:cubicBezTo>
                    <a:pt x="439" y="2024"/>
                    <a:pt x="683" y="2609"/>
                    <a:pt x="1048" y="2902"/>
                  </a:cubicBezTo>
                  <a:cubicBezTo>
                    <a:pt x="1097" y="2950"/>
                    <a:pt x="1194" y="2902"/>
                    <a:pt x="1170" y="2828"/>
                  </a:cubicBezTo>
                  <a:cubicBezTo>
                    <a:pt x="975" y="2438"/>
                    <a:pt x="780" y="2048"/>
                    <a:pt x="561" y="1658"/>
                  </a:cubicBezTo>
                  <a:cubicBezTo>
                    <a:pt x="268" y="1171"/>
                    <a:pt x="98" y="610"/>
                    <a:pt x="49" y="50"/>
                  </a:cubicBezTo>
                  <a:cubicBezTo>
                    <a:pt x="49" y="1"/>
                    <a:pt x="0" y="1"/>
                    <a:pt x="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24"/>
            <p:cNvSpPr/>
            <p:nvPr/>
          </p:nvSpPr>
          <p:spPr>
            <a:xfrm>
              <a:off x="-3664904" y="5351524"/>
              <a:ext cx="61164" cy="139131"/>
            </a:xfrm>
            <a:custGeom>
              <a:avLst/>
              <a:gdLst/>
              <a:ahLst/>
              <a:cxnLst/>
              <a:rect l="l" t="t" r="r" b="b"/>
              <a:pathLst>
                <a:path w="1951" h="4438" extrusionOk="0">
                  <a:moveTo>
                    <a:pt x="0" y="25"/>
                  </a:moveTo>
                  <a:cubicBezTo>
                    <a:pt x="122" y="732"/>
                    <a:pt x="366" y="1415"/>
                    <a:pt x="683" y="2048"/>
                  </a:cubicBezTo>
                  <a:cubicBezTo>
                    <a:pt x="1000" y="2804"/>
                    <a:pt x="1170" y="3730"/>
                    <a:pt x="1731" y="4340"/>
                  </a:cubicBezTo>
                  <a:cubicBezTo>
                    <a:pt x="1804" y="4437"/>
                    <a:pt x="1950" y="4388"/>
                    <a:pt x="1950" y="4266"/>
                  </a:cubicBezTo>
                  <a:cubicBezTo>
                    <a:pt x="1950" y="3608"/>
                    <a:pt x="1585" y="3072"/>
                    <a:pt x="1292" y="2511"/>
                  </a:cubicBezTo>
                  <a:cubicBezTo>
                    <a:pt x="853" y="1707"/>
                    <a:pt x="488" y="830"/>
                    <a:pt x="25" y="25"/>
                  </a:cubicBezTo>
                  <a:cubicBezTo>
                    <a:pt x="0" y="1"/>
                    <a:pt x="0" y="25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24"/>
            <p:cNvSpPr/>
            <p:nvPr/>
          </p:nvSpPr>
          <p:spPr>
            <a:xfrm>
              <a:off x="-3888806" y="5265186"/>
              <a:ext cx="18371" cy="48185"/>
            </a:xfrm>
            <a:custGeom>
              <a:avLst/>
              <a:gdLst/>
              <a:ahLst/>
              <a:cxnLst/>
              <a:rect l="l" t="t" r="r" b="b"/>
              <a:pathLst>
                <a:path w="586" h="1537" extrusionOk="0">
                  <a:moveTo>
                    <a:pt x="220" y="49"/>
                  </a:moveTo>
                  <a:cubicBezTo>
                    <a:pt x="195" y="439"/>
                    <a:pt x="147" y="805"/>
                    <a:pt x="74" y="1171"/>
                  </a:cubicBezTo>
                  <a:cubicBezTo>
                    <a:pt x="0" y="1463"/>
                    <a:pt x="464" y="1536"/>
                    <a:pt x="537" y="1244"/>
                  </a:cubicBezTo>
                  <a:cubicBezTo>
                    <a:pt x="585" y="829"/>
                    <a:pt x="512" y="415"/>
                    <a:pt x="317" y="49"/>
                  </a:cubicBezTo>
                  <a:cubicBezTo>
                    <a:pt x="293" y="1"/>
                    <a:pt x="220" y="1"/>
                    <a:pt x="22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24"/>
            <p:cNvSpPr/>
            <p:nvPr/>
          </p:nvSpPr>
          <p:spPr>
            <a:xfrm>
              <a:off x="-4163902" y="5162797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438" y="853"/>
                  </a:moveTo>
                  <a:cubicBezTo>
                    <a:pt x="1950" y="1097"/>
                    <a:pt x="1585" y="1000"/>
                    <a:pt x="1146" y="732"/>
                  </a:cubicBezTo>
                  <a:cubicBezTo>
                    <a:pt x="951" y="610"/>
                    <a:pt x="805" y="488"/>
                    <a:pt x="634" y="342"/>
                  </a:cubicBezTo>
                  <a:cubicBezTo>
                    <a:pt x="464" y="220"/>
                    <a:pt x="293" y="122"/>
                    <a:pt x="98" y="49"/>
                  </a:cubicBezTo>
                  <a:cubicBezTo>
                    <a:pt x="49" y="0"/>
                    <a:pt x="0" y="73"/>
                    <a:pt x="25" y="122"/>
                  </a:cubicBezTo>
                  <a:cubicBezTo>
                    <a:pt x="269" y="585"/>
                    <a:pt x="659" y="951"/>
                    <a:pt x="1170" y="1146"/>
                  </a:cubicBezTo>
                  <a:cubicBezTo>
                    <a:pt x="1609" y="1268"/>
                    <a:pt x="2097" y="1170"/>
                    <a:pt x="2462" y="902"/>
                  </a:cubicBezTo>
                  <a:cubicBezTo>
                    <a:pt x="2487" y="878"/>
                    <a:pt x="2462" y="853"/>
                    <a:pt x="2438" y="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24"/>
            <p:cNvSpPr/>
            <p:nvPr/>
          </p:nvSpPr>
          <p:spPr>
            <a:xfrm>
              <a:off x="-4176881" y="4449083"/>
              <a:ext cx="94771" cy="90946"/>
            </a:xfrm>
            <a:custGeom>
              <a:avLst/>
              <a:gdLst/>
              <a:ahLst/>
              <a:cxnLst/>
              <a:rect l="l" t="t" r="r" b="b"/>
              <a:pathLst>
                <a:path w="3023" h="2901" extrusionOk="0">
                  <a:moveTo>
                    <a:pt x="122" y="2828"/>
                  </a:moveTo>
                  <a:cubicBezTo>
                    <a:pt x="585" y="2340"/>
                    <a:pt x="853" y="1755"/>
                    <a:pt x="1341" y="1316"/>
                  </a:cubicBezTo>
                  <a:cubicBezTo>
                    <a:pt x="1853" y="853"/>
                    <a:pt x="2486" y="732"/>
                    <a:pt x="2925" y="268"/>
                  </a:cubicBezTo>
                  <a:cubicBezTo>
                    <a:pt x="3023" y="171"/>
                    <a:pt x="2901" y="25"/>
                    <a:pt x="2803" y="25"/>
                  </a:cubicBezTo>
                  <a:cubicBezTo>
                    <a:pt x="1633" y="0"/>
                    <a:pt x="98" y="1658"/>
                    <a:pt x="24" y="2779"/>
                  </a:cubicBezTo>
                  <a:cubicBezTo>
                    <a:pt x="0" y="2852"/>
                    <a:pt x="98" y="2901"/>
                    <a:pt x="122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24"/>
            <p:cNvSpPr/>
            <p:nvPr/>
          </p:nvSpPr>
          <p:spPr>
            <a:xfrm>
              <a:off x="-4040101" y="4404754"/>
              <a:ext cx="139852" cy="41288"/>
            </a:xfrm>
            <a:custGeom>
              <a:avLst/>
              <a:gdLst/>
              <a:ahLst/>
              <a:cxnLst/>
              <a:rect l="l" t="t" r="r" b="b"/>
              <a:pathLst>
                <a:path w="4461" h="1317" extrusionOk="0">
                  <a:moveTo>
                    <a:pt x="4363" y="1097"/>
                  </a:moveTo>
                  <a:cubicBezTo>
                    <a:pt x="3681" y="634"/>
                    <a:pt x="3145" y="220"/>
                    <a:pt x="2316" y="98"/>
                  </a:cubicBezTo>
                  <a:cubicBezTo>
                    <a:pt x="1658" y="1"/>
                    <a:pt x="536" y="147"/>
                    <a:pt x="98" y="683"/>
                  </a:cubicBezTo>
                  <a:cubicBezTo>
                    <a:pt x="0" y="781"/>
                    <a:pt x="73" y="927"/>
                    <a:pt x="195" y="951"/>
                  </a:cubicBezTo>
                  <a:cubicBezTo>
                    <a:pt x="756" y="1049"/>
                    <a:pt x="1365" y="707"/>
                    <a:pt x="1950" y="659"/>
                  </a:cubicBezTo>
                  <a:cubicBezTo>
                    <a:pt x="2755" y="512"/>
                    <a:pt x="3608" y="732"/>
                    <a:pt x="4241" y="1244"/>
                  </a:cubicBezTo>
                  <a:cubicBezTo>
                    <a:pt x="4339" y="1317"/>
                    <a:pt x="4461" y="1171"/>
                    <a:pt x="4363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24"/>
            <p:cNvSpPr/>
            <p:nvPr/>
          </p:nvSpPr>
          <p:spPr>
            <a:xfrm>
              <a:off x="-3615998" y="4739446"/>
              <a:ext cx="107750" cy="363785"/>
            </a:xfrm>
            <a:custGeom>
              <a:avLst/>
              <a:gdLst/>
              <a:ahLst/>
              <a:cxnLst/>
              <a:rect l="l" t="t" r="r" b="b"/>
              <a:pathLst>
                <a:path w="3437" h="11604" extrusionOk="0">
                  <a:moveTo>
                    <a:pt x="1097" y="8605"/>
                  </a:moveTo>
                  <a:cubicBezTo>
                    <a:pt x="1146" y="8386"/>
                    <a:pt x="1170" y="8142"/>
                    <a:pt x="1195" y="7898"/>
                  </a:cubicBezTo>
                  <a:cubicBezTo>
                    <a:pt x="1341" y="6533"/>
                    <a:pt x="1390" y="5607"/>
                    <a:pt x="2121" y="4364"/>
                  </a:cubicBezTo>
                  <a:cubicBezTo>
                    <a:pt x="2535" y="3779"/>
                    <a:pt x="2779" y="3072"/>
                    <a:pt x="2828" y="2341"/>
                  </a:cubicBezTo>
                  <a:cubicBezTo>
                    <a:pt x="2828" y="2073"/>
                    <a:pt x="2584" y="1"/>
                    <a:pt x="2584" y="1"/>
                  </a:cubicBezTo>
                  <a:cubicBezTo>
                    <a:pt x="2998" y="98"/>
                    <a:pt x="3364" y="1999"/>
                    <a:pt x="3388" y="2341"/>
                  </a:cubicBezTo>
                  <a:cubicBezTo>
                    <a:pt x="3437" y="3194"/>
                    <a:pt x="3218" y="4047"/>
                    <a:pt x="2779" y="4778"/>
                  </a:cubicBezTo>
                  <a:cubicBezTo>
                    <a:pt x="2194" y="5875"/>
                    <a:pt x="2194" y="6777"/>
                    <a:pt x="2096" y="7996"/>
                  </a:cubicBezTo>
                  <a:cubicBezTo>
                    <a:pt x="2072" y="8239"/>
                    <a:pt x="2048" y="8507"/>
                    <a:pt x="1999" y="8751"/>
                  </a:cubicBezTo>
                  <a:cubicBezTo>
                    <a:pt x="1950" y="9092"/>
                    <a:pt x="1877" y="9409"/>
                    <a:pt x="1755" y="9702"/>
                  </a:cubicBezTo>
                  <a:cubicBezTo>
                    <a:pt x="1609" y="10019"/>
                    <a:pt x="853" y="11603"/>
                    <a:pt x="439" y="10921"/>
                  </a:cubicBezTo>
                  <a:cubicBezTo>
                    <a:pt x="0" y="10579"/>
                    <a:pt x="536" y="10360"/>
                    <a:pt x="926" y="9409"/>
                  </a:cubicBezTo>
                  <a:cubicBezTo>
                    <a:pt x="1000" y="9141"/>
                    <a:pt x="1073" y="8873"/>
                    <a:pt x="1097" y="8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67" name="Google Shape;2367;p24"/>
          <p:cNvGrpSpPr/>
          <p:nvPr/>
        </p:nvGrpSpPr>
        <p:grpSpPr>
          <a:xfrm rot="1024077">
            <a:off x="4165546" y="5933687"/>
            <a:ext cx="855815" cy="1366597"/>
            <a:chOff x="-4317486" y="949263"/>
            <a:chExt cx="725972" cy="1159260"/>
          </a:xfrm>
        </p:grpSpPr>
        <p:sp>
          <p:nvSpPr>
            <p:cNvPr id="2368" name="Google Shape;2368;p24"/>
            <p:cNvSpPr/>
            <p:nvPr/>
          </p:nvSpPr>
          <p:spPr>
            <a:xfrm>
              <a:off x="-4317486" y="1434498"/>
              <a:ext cx="359929" cy="674025"/>
            </a:xfrm>
            <a:custGeom>
              <a:avLst/>
              <a:gdLst/>
              <a:ahLst/>
              <a:cxnLst/>
              <a:rect l="l" t="t" r="r" b="b"/>
              <a:pathLst>
                <a:path w="11481" h="21500" extrusionOk="0">
                  <a:moveTo>
                    <a:pt x="1292" y="19866"/>
                  </a:moveTo>
                  <a:lnTo>
                    <a:pt x="2243" y="20232"/>
                  </a:lnTo>
                  <a:lnTo>
                    <a:pt x="10189" y="1634"/>
                  </a:lnTo>
                  <a:lnTo>
                    <a:pt x="9238" y="1268"/>
                  </a:lnTo>
                  <a:lnTo>
                    <a:pt x="1292" y="19842"/>
                  </a:lnTo>
                  <a:close/>
                  <a:moveTo>
                    <a:pt x="2340" y="21377"/>
                  </a:moveTo>
                  <a:lnTo>
                    <a:pt x="390" y="20622"/>
                  </a:lnTo>
                  <a:cubicBezTo>
                    <a:pt x="122" y="20500"/>
                    <a:pt x="0" y="20183"/>
                    <a:pt x="122" y="19939"/>
                  </a:cubicBezTo>
                  <a:lnTo>
                    <a:pt x="8483" y="391"/>
                  </a:lnTo>
                  <a:cubicBezTo>
                    <a:pt x="8580" y="123"/>
                    <a:pt x="8873" y="1"/>
                    <a:pt x="9141" y="98"/>
                  </a:cubicBezTo>
                  <a:lnTo>
                    <a:pt x="11091" y="854"/>
                  </a:lnTo>
                  <a:cubicBezTo>
                    <a:pt x="11359" y="976"/>
                    <a:pt x="11481" y="1268"/>
                    <a:pt x="11359" y="1536"/>
                  </a:cubicBezTo>
                  <a:lnTo>
                    <a:pt x="3023" y="21109"/>
                  </a:lnTo>
                  <a:cubicBezTo>
                    <a:pt x="2901" y="21353"/>
                    <a:pt x="2608" y="21499"/>
                    <a:pt x="2340" y="2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24"/>
            <p:cNvSpPr/>
            <p:nvPr/>
          </p:nvSpPr>
          <p:spPr>
            <a:xfrm>
              <a:off x="-4212808" y="949263"/>
              <a:ext cx="621294" cy="617470"/>
            </a:xfrm>
            <a:custGeom>
              <a:avLst/>
              <a:gdLst/>
              <a:ahLst/>
              <a:cxnLst/>
              <a:rect l="l" t="t" r="r" b="b"/>
              <a:pathLst>
                <a:path w="19818" h="19696" extrusionOk="0">
                  <a:moveTo>
                    <a:pt x="3291" y="3462"/>
                  </a:moveTo>
                  <a:lnTo>
                    <a:pt x="3364" y="3340"/>
                  </a:lnTo>
                  <a:cubicBezTo>
                    <a:pt x="4534" y="1585"/>
                    <a:pt x="6411" y="440"/>
                    <a:pt x="8507" y="220"/>
                  </a:cubicBezTo>
                  <a:cubicBezTo>
                    <a:pt x="10555" y="1"/>
                    <a:pt x="12627" y="415"/>
                    <a:pt x="14430" y="1414"/>
                  </a:cubicBezTo>
                  <a:lnTo>
                    <a:pt x="14455" y="1414"/>
                  </a:lnTo>
                  <a:cubicBezTo>
                    <a:pt x="14674" y="1536"/>
                    <a:pt x="14869" y="1658"/>
                    <a:pt x="15088" y="1804"/>
                  </a:cubicBezTo>
                  <a:cubicBezTo>
                    <a:pt x="15332" y="1951"/>
                    <a:pt x="15405" y="2292"/>
                    <a:pt x="15235" y="2536"/>
                  </a:cubicBezTo>
                  <a:cubicBezTo>
                    <a:pt x="15186" y="2584"/>
                    <a:pt x="15137" y="2633"/>
                    <a:pt x="15088" y="2682"/>
                  </a:cubicBezTo>
                  <a:cubicBezTo>
                    <a:pt x="14601" y="2999"/>
                    <a:pt x="14333" y="3364"/>
                    <a:pt x="14308" y="3633"/>
                  </a:cubicBezTo>
                  <a:cubicBezTo>
                    <a:pt x="14308" y="3681"/>
                    <a:pt x="14308" y="3754"/>
                    <a:pt x="14333" y="3803"/>
                  </a:cubicBezTo>
                  <a:cubicBezTo>
                    <a:pt x="14357" y="3852"/>
                    <a:pt x="14406" y="3901"/>
                    <a:pt x="14479" y="3925"/>
                  </a:cubicBezTo>
                  <a:cubicBezTo>
                    <a:pt x="14747" y="4047"/>
                    <a:pt x="15235" y="3998"/>
                    <a:pt x="15942" y="3706"/>
                  </a:cubicBezTo>
                  <a:cubicBezTo>
                    <a:pt x="16502" y="3486"/>
                    <a:pt x="16892" y="4242"/>
                    <a:pt x="16429" y="4608"/>
                  </a:cubicBezTo>
                  <a:cubicBezTo>
                    <a:pt x="16063" y="4827"/>
                    <a:pt x="15795" y="5193"/>
                    <a:pt x="15698" y="5583"/>
                  </a:cubicBezTo>
                  <a:cubicBezTo>
                    <a:pt x="15673" y="5680"/>
                    <a:pt x="15673" y="5802"/>
                    <a:pt x="15722" y="5899"/>
                  </a:cubicBezTo>
                  <a:lnTo>
                    <a:pt x="15722" y="5899"/>
                  </a:lnTo>
                  <a:cubicBezTo>
                    <a:pt x="15771" y="5973"/>
                    <a:pt x="15868" y="6046"/>
                    <a:pt x="15942" y="6094"/>
                  </a:cubicBezTo>
                  <a:cubicBezTo>
                    <a:pt x="16234" y="6265"/>
                    <a:pt x="16697" y="6289"/>
                    <a:pt x="17307" y="6094"/>
                  </a:cubicBezTo>
                  <a:cubicBezTo>
                    <a:pt x="17940" y="5899"/>
                    <a:pt x="18282" y="6777"/>
                    <a:pt x="17697" y="7069"/>
                  </a:cubicBezTo>
                  <a:cubicBezTo>
                    <a:pt x="17038" y="7411"/>
                    <a:pt x="16697" y="7776"/>
                    <a:pt x="16624" y="8118"/>
                  </a:cubicBezTo>
                  <a:cubicBezTo>
                    <a:pt x="16575" y="8191"/>
                    <a:pt x="16575" y="8288"/>
                    <a:pt x="16624" y="8386"/>
                  </a:cubicBezTo>
                  <a:cubicBezTo>
                    <a:pt x="16648" y="8459"/>
                    <a:pt x="16697" y="8508"/>
                    <a:pt x="16770" y="8556"/>
                  </a:cubicBezTo>
                  <a:cubicBezTo>
                    <a:pt x="17038" y="8727"/>
                    <a:pt x="17477" y="8776"/>
                    <a:pt x="18111" y="8581"/>
                  </a:cubicBezTo>
                  <a:cubicBezTo>
                    <a:pt x="18379" y="8483"/>
                    <a:pt x="18672" y="8654"/>
                    <a:pt x="18769" y="8922"/>
                  </a:cubicBezTo>
                  <a:cubicBezTo>
                    <a:pt x="18769" y="8995"/>
                    <a:pt x="18793" y="9068"/>
                    <a:pt x="18769" y="9166"/>
                  </a:cubicBezTo>
                  <a:cubicBezTo>
                    <a:pt x="18745" y="9409"/>
                    <a:pt x="18696" y="9678"/>
                    <a:pt x="18647" y="9946"/>
                  </a:cubicBezTo>
                  <a:cubicBezTo>
                    <a:pt x="18598" y="10092"/>
                    <a:pt x="18574" y="10238"/>
                    <a:pt x="18525" y="10384"/>
                  </a:cubicBezTo>
                  <a:cubicBezTo>
                    <a:pt x="19037" y="10799"/>
                    <a:pt x="19817" y="11725"/>
                    <a:pt x="19086" y="13334"/>
                  </a:cubicBezTo>
                  <a:cubicBezTo>
                    <a:pt x="18379" y="14942"/>
                    <a:pt x="17112" y="14845"/>
                    <a:pt x="16429" y="14674"/>
                  </a:cubicBezTo>
                  <a:cubicBezTo>
                    <a:pt x="15527" y="15917"/>
                    <a:pt x="12115" y="19696"/>
                    <a:pt x="6119" y="17209"/>
                  </a:cubicBezTo>
                  <a:cubicBezTo>
                    <a:pt x="1" y="14699"/>
                    <a:pt x="854" y="9897"/>
                    <a:pt x="1244" y="8581"/>
                  </a:cubicBezTo>
                  <a:cubicBezTo>
                    <a:pt x="780" y="8118"/>
                    <a:pt x="74" y="7045"/>
                    <a:pt x="780" y="5217"/>
                  </a:cubicBezTo>
                  <a:cubicBezTo>
                    <a:pt x="1463" y="3389"/>
                    <a:pt x="2633" y="3316"/>
                    <a:pt x="3291" y="3462"/>
                  </a:cubicBezTo>
                  <a:close/>
                  <a:moveTo>
                    <a:pt x="4242" y="3925"/>
                  </a:moveTo>
                  <a:cubicBezTo>
                    <a:pt x="4169" y="4047"/>
                    <a:pt x="4071" y="4193"/>
                    <a:pt x="3998" y="4339"/>
                  </a:cubicBezTo>
                  <a:lnTo>
                    <a:pt x="3998" y="4364"/>
                  </a:lnTo>
                  <a:cubicBezTo>
                    <a:pt x="3827" y="4608"/>
                    <a:pt x="3510" y="4681"/>
                    <a:pt x="3267" y="4534"/>
                  </a:cubicBezTo>
                  <a:cubicBezTo>
                    <a:pt x="3267" y="4534"/>
                    <a:pt x="2365" y="4023"/>
                    <a:pt x="1755" y="5583"/>
                  </a:cubicBezTo>
                  <a:cubicBezTo>
                    <a:pt x="1097" y="7338"/>
                    <a:pt x="2121" y="7947"/>
                    <a:pt x="2121" y="7947"/>
                  </a:cubicBezTo>
                  <a:cubicBezTo>
                    <a:pt x="2340" y="8093"/>
                    <a:pt x="2414" y="8337"/>
                    <a:pt x="2340" y="8581"/>
                  </a:cubicBezTo>
                  <a:cubicBezTo>
                    <a:pt x="2340" y="8605"/>
                    <a:pt x="342" y="13699"/>
                    <a:pt x="6533" y="16283"/>
                  </a:cubicBezTo>
                  <a:cubicBezTo>
                    <a:pt x="12797" y="18867"/>
                    <a:pt x="15795" y="13797"/>
                    <a:pt x="15795" y="13797"/>
                  </a:cubicBezTo>
                  <a:cubicBezTo>
                    <a:pt x="15868" y="13675"/>
                    <a:pt x="15917" y="13846"/>
                    <a:pt x="15966" y="13846"/>
                  </a:cubicBezTo>
                  <a:cubicBezTo>
                    <a:pt x="16015" y="13870"/>
                    <a:pt x="16088" y="13748"/>
                    <a:pt x="16234" y="13821"/>
                  </a:cubicBezTo>
                  <a:cubicBezTo>
                    <a:pt x="16234" y="13821"/>
                    <a:pt x="17575" y="14211"/>
                    <a:pt x="18135" y="12944"/>
                  </a:cubicBezTo>
                  <a:cubicBezTo>
                    <a:pt x="18720" y="11676"/>
                    <a:pt x="17843" y="11164"/>
                    <a:pt x="17697" y="11116"/>
                  </a:cubicBezTo>
                  <a:cubicBezTo>
                    <a:pt x="17477" y="10994"/>
                    <a:pt x="17355" y="10726"/>
                    <a:pt x="17428" y="10482"/>
                  </a:cubicBezTo>
                  <a:cubicBezTo>
                    <a:pt x="17502" y="10238"/>
                    <a:pt x="17575" y="9994"/>
                    <a:pt x="17623" y="9775"/>
                  </a:cubicBezTo>
                  <a:cubicBezTo>
                    <a:pt x="17136" y="9824"/>
                    <a:pt x="16648" y="9702"/>
                    <a:pt x="16210" y="9458"/>
                  </a:cubicBezTo>
                  <a:cubicBezTo>
                    <a:pt x="15966" y="9288"/>
                    <a:pt x="15771" y="9044"/>
                    <a:pt x="15649" y="8776"/>
                  </a:cubicBezTo>
                  <a:cubicBezTo>
                    <a:pt x="15552" y="8483"/>
                    <a:pt x="15527" y="8166"/>
                    <a:pt x="15600" y="7874"/>
                  </a:cubicBezTo>
                  <a:cubicBezTo>
                    <a:pt x="15673" y="7654"/>
                    <a:pt x="15771" y="7411"/>
                    <a:pt x="15917" y="7216"/>
                  </a:cubicBezTo>
                  <a:cubicBezTo>
                    <a:pt x="15747" y="7191"/>
                    <a:pt x="15600" y="7118"/>
                    <a:pt x="15454" y="7045"/>
                  </a:cubicBezTo>
                  <a:cubicBezTo>
                    <a:pt x="15162" y="6899"/>
                    <a:pt x="14942" y="6679"/>
                    <a:pt x="14796" y="6387"/>
                  </a:cubicBezTo>
                  <a:lnTo>
                    <a:pt x="14796" y="6363"/>
                  </a:lnTo>
                  <a:cubicBezTo>
                    <a:pt x="14650" y="6094"/>
                    <a:pt x="14601" y="5753"/>
                    <a:pt x="14650" y="5436"/>
                  </a:cubicBezTo>
                  <a:cubicBezTo>
                    <a:pt x="14674" y="5290"/>
                    <a:pt x="14723" y="5168"/>
                    <a:pt x="14772" y="5022"/>
                  </a:cubicBezTo>
                  <a:cubicBezTo>
                    <a:pt x="14528" y="5022"/>
                    <a:pt x="14284" y="4973"/>
                    <a:pt x="14040" y="4876"/>
                  </a:cubicBezTo>
                  <a:cubicBezTo>
                    <a:pt x="13797" y="4754"/>
                    <a:pt x="13553" y="4559"/>
                    <a:pt x="13431" y="4315"/>
                  </a:cubicBezTo>
                  <a:cubicBezTo>
                    <a:pt x="13285" y="4071"/>
                    <a:pt x="13236" y="3779"/>
                    <a:pt x="13260" y="3486"/>
                  </a:cubicBezTo>
                  <a:cubicBezTo>
                    <a:pt x="13358" y="3048"/>
                    <a:pt x="13577" y="2633"/>
                    <a:pt x="13894" y="2316"/>
                  </a:cubicBezTo>
                  <a:cubicBezTo>
                    <a:pt x="12310" y="1414"/>
                    <a:pt x="10457" y="1049"/>
                    <a:pt x="8629" y="1244"/>
                  </a:cubicBezTo>
                  <a:cubicBezTo>
                    <a:pt x="6850" y="1439"/>
                    <a:pt x="5241" y="2414"/>
                    <a:pt x="4242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24"/>
            <p:cNvSpPr/>
            <p:nvPr/>
          </p:nvSpPr>
          <p:spPr>
            <a:xfrm>
              <a:off x="-4124182" y="1069991"/>
              <a:ext cx="476112" cy="227758"/>
            </a:xfrm>
            <a:custGeom>
              <a:avLst/>
              <a:gdLst/>
              <a:ahLst/>
              <a:cxnLst/>
              <a:rect l="l" t="t" r="r" b="b"/>
              <a:pathLst>
                <a:path w="15187" h="7265" extrusionOk="0">
                  <a:moveTo>
                    <a:pt x="586" y="123"/>
                  </a:moveTo>
                  <a:cubicBezTo>
                    <a:pt x="1" y="1634"/>
                    <a:pt x="5485" y="3633"/>
                    <a:pt x="6290" y="4023"/>
                  </a:cubicBezTo>
                  <a:cubicBezTo>
                    <a:pt x="8142" y="4900"/>
                    <a:pt x="10043" y="5705"/>
                    <a:pt x="11969" y="6387"/>
                  </a:cubicBezTo>
                  <a:cubicBezTo>
                    <a:pt x="12725" y="6655"/>
                    <a:pt x="13968" y="7265"/>
                    <a:pt x="14772" y="6948"/>
                  </a:cubicBezTo>
                  <a:cubicBezTo>
                    <a:pt x="15186" y="6777"/>
                    <a:pt x="14943" y="6168"/>
                    <a:pt x="14528" y="6314"/>
                  </a:cubicBezTo>
                  <a:cubicBezTo>
                    <a:pt x="13821" y="6582"/>
                    <a:pt x="12481" y="5875"/>
                    <a:pt x="11823" y="5656"/>
                  </a:cubicBezTo>
                  <a:cubicBezTo>
                    <a:pt x="10360" y="5144"/>
                    <a:pt x="8946" y="4535"/>
                    <a:pt x="7533" y="3901"/>
                  </a:cubicBezTo>
                  <a:cubicBezTo>
                    <a:pt x="6119" y="3267"/>
                    <a:pt x="1780" y="1853"/>
                    <a:pt x="1293" y="147"/>
                  </a:cubicBezTo>
                  <a:cubicBezTo>
                    <a:pt x="1244" y="1"/>
                    <a:pt x="635" y="1"/>
                    <a:pt x="586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24"/>
            <p:cNvSpPr/>
            <p:nvPr/>
          </p:nvSpPr>
          <p:spPr>
            <a:xfrm>
              <a:off x="-4146315" y="1203731"/>
              <a:ext cx="4608" cy="5392"/>
            </a:xfrm>
            <a:custGeom>
              <a:avLst/>
              <a:gdLst/>
              <a:ahLst/>
              <a:cxnLst/>
              <a:rect l="l" t="t" r="r" b="b"/>
              <a:pathLst>
                <a:path w="147" h="172" extrusionOk="0">
                  <a:moveTo>
                    <a:pt x="0" y="98"/>
                  </a:moveTo>
                  <a:cubicBezTo>
                    <a:pt x="24" y="122"/>
                    <a:pt x="24" y="122"/>
                    <a:pt x="73" y="147"/>
                  </a:cubicBezTo>
                  <a:cubicBezTo>
                    <a:pt x="98" y="171"/>
                    <a:pt x="146" y="147"/>
                    <a:pt x="98" y="122"/>
                  </a:cubicBezTo>
                  <a:cubicBezTo>
                    <a:pt x="98" y="98"/>
                    <a:pt x="98" y="74"/>
                    <a:pt x="73" y="49"/>
                  </a:cubicBezTo>
                  <a:cubicBezTo>
                    <a:pt x="49" y="1"/>
                    <a:pt x="0" y="49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24"/>
            <p:cNvSpPr/>
            <p:nvPr/>
          </p:nvSpPr>
          <p:spPr>
            <a:xfrm>
              <a:off x="-4153212" y="1197617"/>
              <a:ext cx="462350" cy="204810"/>
            </a:xfrm>
            <a:custGeom>
              <a:avLst/>
              <a:gdLst/>
              <a:ahLst/>
              <a:cxnLst/>
              <a:rect l="l" t="t" r="r" b="b"/>
              <a:pathLst>
                <a:path w="14748" h="6533" extrusionOk="0">
                  <a:moveTo>
                    <a:pt x="49" y="196"/>
                  </a:moveTo>
                  <a:cubicBezTo>
                    <a:pt x="976" y="1926"/>
                    <a:pt x="11920" y="6533"/>
                    <a:pt x="13894" y="6338"/>
                  </a:cubicBezTo>
                  <a:cubicBezTo>
                    <a:pt x="14114" y="6314"/>
                    <a:pt x="14747" y="6167"/>
                    <a:pt x="14650" y="6021"/>
                  </a:cubicBezTo>
                  <a:cubicBezTo>
                    <a:pt x="14431" y="5924"/>
                    <a:pt x="14211" y="5851"/>
                    <a:pt x="13967" y="5802"/>
                  </a:cubicBezTo>
                  <a:cubicBezTo>
                    <a:pt x="9361" y="4242"/>
                    <a:pt x="4266" y="2901"/>
                    <a:pt x="244" y="49"/>
                  </a:cubicBezTo>
                  <a:cubicBezTo>
                    <a:pt x="147" y="1"/>
                    <a:pt x="1" y="74"/>
                    <a:pt x="49" y="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24"/>
            <p:cNvSpPr/>
            <p:nvPr/>
          </p:nvSpPr>
          <p:spPr>
            <a:xfrm>
              <a:off x="-3964454" y="1023405"/>
              <a:ext cx="110822" cy="33639"/>
            </a:xfrm>
            <a:custGeom>
              <a:avLst/>
              <a:gdLst/>
              <a:ahLst/>
              <a:cxnLst/>
              <a:rect l="l" t="t" r="r" b="b"/>
              <a:pathLst>
                <a:path w="3535" h="1073" extrusionOk="0">
                  <a:moveTo>
                    <a:pt x="3510" y="244"/>
                  </a:moveTo>
                  <a:cubicBezTo>
                    <a:pt x="2974" y="24"/>
                    <a:pt x="2389" y="0"/>
                    <a:pt x="1828" y="146"/>
                  </a:cubicBezTo>
                  <a:cubicBezTo>
                    <a:pt x="1243" y="268"/>
                    <a:pt x="512" y="439"/>
                    <a:pt x="73" y="878"/>
                  </a:cubicBezTo>
                  <a:cubicBezTo>
                    <a:pt x="0" y="926"/>
                    <a:pt x="25" y="1073"/>
                    <a:pt x="122" y="1048"/>
                  </a:cubicBezTo>
                  <a:cubicBezTo>
                    <a:pt x="658" y="926"/>
                    <a:pt x="1170" y="707"/>
                    <a:pt x="1707" y="585"/>
                  </a:cubicBezTo>
                  <a:cubicBezTo>
                    <a:pt x="2292" y="463"/>
                    <a:pt x="2901" y="366"/>
                    <a:pt x="3510" y="317"/>
                  </a:cubicBezTo>
                  <a:cubicBezTo>
                    <a:pt x="3535" y="293"/>
                    <a:pt x="3535" y="244"/>
                    <a:pt x="35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24"/>
            <p:cNvSpPr/>
            <p:nvPr/>
          </p:nvSpPr>
          <p:spPr>
            <a:xfrm>
              <a:off x="-3886517" y="1163226"/>
              <a:ext cx="94771" cy="32134"/>
            </a:xfrm>
            <a:custGeom>
              <a:avLst/>
              <a:gdLst/>
              <a:ahLst/>
              <a:cxnLst/>
              <a:rect l="l" t="t" r="r" b="b"/>
              <a:pathLst>
                <a:path w="3023" h="1025" extrusionOk="0">
                  <a:moveTo>
                    <a:pt x="2999" y="976"/>
                  </a:moveTo>
                  <a:cubicBezTo>
                    <a:pt x="2560" y="659"/>
                    <a:pt x="2072" y="415"/>
                    <a:pt x="1560" y="244"/>
                  </a:cubicBezTo>
                  <a:cubicBezTo>
                    <a:pt x="1097" y="74"/>
                    <a:pt x="585" y="1"/>
                    <a:pt x="98" y="25"/>
                  </a:cubicBezTo>
                  <a:cubicBezTo>
                    <a:pt x="1" y="25"/>
                    <a:pt x="1" y="147"/>
                    <a:pt x="74" y="196"/>
                  </a:cubicBezTo>
                  <a:cubicBezTo>
                    <a:pt x="439" y="366"/>
                    <a:pt x="854" y="488"/>
                    <a:pt x="1244" y="561"/>
                  </a:cubicBezTo>
                  <a:cubicBezTo>
                    <a:pt x="1560" y="634"/>
                    <a:pt x="1877" y="732"/>
                    <a:pt x="2194" y="829"/>
                  </a:cubicBezTo>
                  <a:cubicBezTo>
                    <a:pt x="2462" y="927"/>
                    <a:pt x="2706" y="903"/>
                    <a:pt x="2974" y="1000"/>
                  </a:cubicBezTo>
                  <a:cubicBezTo>
                    <a:pt x="2999" y="1024"/>
                    <a:pt x="3023" y="976"/>
                    <a:pt x="2999" y="9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24"/>
            <p:cNvSpPr/>
            <p:nvPr/>
          </p:nvSpPr>
          <p:spPr>
            <a:xfrm>
              <a:off x="-4087502" y="1181566"/>
              <a:ext cx="243057" cy="118472"/>
            </a:xfrm>
            <a:custGeom>
              <a:avLst/>
              <a:gdLst/>
              <a:ahLst/>
              <a:cxnLst/>
              <a:rect l="l" t="t" r="r" b="b"/>
              <a:pathLst>
                <a:path w="7753" h="3779" extrusionOk="0">
                  <a:moveTo>
                    <a:pt x="1" y="49"/>
                  </a:moveTo>
                  <a:cubicBezTo>
                    <a:pt x="2097" y="1853"/>
                    <a:pt x="5047" y="2853"/>
                    <a:pt x="7606" y="3754"/>
                  </a:cubicBezTo>
                  <a:cubicBezTo>
                    <a:pt x="7703" y="3779"/>
                    <a:pt x="7752" y="3657"/>
                    <a:pt x="7679" y="3608"/>
                  </a:cubicBezTo>
                  <a:cubicBezTo>
                    <a:pt x="5168" y="2341"/>
                    <a:pt x="2560" y="1244"/>
                    <a:pt x="25" y="1"/>
                  </a:cubicBezTo>
                  <a:cubicBezTo>
                    <a:pt x="1" y="1"/>
                    <a:pt x="1" y="25"/>
                    <a:pt x="1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24"/>
            <p:cNvSpPr/>
            <p:nvPr/>
          </p:nvSpPr>
          <p:spPr>
            <a:xfrm>
              <a:off x="-4040101" y="1490301"/>
              <a:ext cx="48154" cy="38999"/>
            </a:xfrm>
            <a:custGeom>
              <a:avLst/>
              <a:gdLst/>
              <a:ahLst/>
              <a:cxnLst/>
              <a:rect l="l" t="t" r="r" b="b"/>
              <a:pathLst>
                <a:path w="1536" h="1244" extrusionOk="0">
                  <a:moveTo>
                    <a:pt x="25" y="98"/>
                  </a:moveTo>
                  <a:cubicBezTo>
                    <a:pt x="0" y="414"/>
                    <a:pt x="317" y="658"/>
                    <a:pt x="561" y="804"/>
                  </a:cubicBezTo>
                  <a:cubicBezTo>
                    <a:pt x="805" y="951"/>
                    <a:pt x="1268" y="1243"/>
                    <a:pt x="1511" y="1121"/>
                  </a:cubicBezTo>
                  <a:cubicBezTo>
                    <a:pt x="1511" y="1097"/>
                    <a:pt x="1536" y="1097"/>
                    <a:pt x="1536" y="1073"/>
                  </a:cubicBezTo>
                  <a:cubicBezTo>
                    <a:pt x="1487" y="878"/>
                    <a:pt x="1195" y="804"/>
                    <a:pt x="1024" y="707"/>
                  </a:cubicBezTo>
                  <a:cubicBezTo>
                    <a:pt x="707" y="536"/>
                    <a:pt x="439" y="341"/>
                    <a:pt x="220" y="73"/>
                  </a:cubicBezTo>
                  <a:cubicBezTo>
                    <a:pt x="146" y="0"/>
                    <a:pt x="49" y="24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24"/>
            <p:cNvSpPr/>
            <p:nvPr/>
          </p:nvSpPr>
          <p:spPr>
            <a:xfrm>
              <a:off x="-4050039" y="1503280"/>
              <a:ext cx="45113" cy="34422"/>
            </a:xfrm>
            <a:custGeom>
              <a:avLst/>
              <a:gdLst/>
              <a:ahLst/>
              <a:cxnLst/>
              <a:rect l="l" t="t" r="r" b="b"/>
              <a:pathLst>
                <a:path w="1439" h="1098" extrusionOk="0">
                  <a:moveTo>
                    <a:pt x="73" y="244"/>
                  </a:moveTo>
                  <a:cubicBezTo>
                    <a:pt x="342" y="585"/>
                    <a:pt x="878" y="1097"/>
                    <a:pt x="1365" y="1024"/>
                  </a:cubicBezTo>
                  <a:cubicBezTo>
                    <a:pt x="1414" y="1000"/>
                    <a:pt x="1438" y="951"/>
                    <a:pt x="1414" y="902"/>
                  </a:cubicBezTo>
                  <a:cubicBezTo>
                    <a:pt x="1317" y="756"/>
                    <a:pt x="1170" y="659"/>
                    <a:pt x="1024" y="610"/>
                  </a:cubicBezTo>
                  <a:cubicBezTo>
                    <a:pt x="756" y="439"/>
                    <a:pt x="488" y="269"/>
                    <a:pt x="244" y="74"/>
                  </a:cubicBezTo>
                  <a:cubicBezTo>
                    <a:pt x="147" y="0"/>
                    <a:pt x="0" y="122"/>
                    <a:pt x="73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24"/>
            <p:cNvSpPr/>
            <p:nvPr/>
          </p:nvSpPr>
          <p:spPr>
            <a:xfrm>
              <a:off x="-4056936" y="1521620"/>
              <a:ext cx="45896" cy="32134"/>
            </a:xfrm>
            <a:custGeom>
              <a:avLst/>
              <a:gdLst/>
              <a:ahLst/>
              <a:cxnLst/>
              <a:rect l="l" t="t" r="r" b="b"/>
              <a:pathLst>
                <a:path w="1464" h="1025" extrusionOk="0">
                  <a:moveTo>
                    <a:pt x="25" y="74"/>
                  </a:moveTo>
                  <a:cubicBezTo>
                    <a:pt x="318" y="561"/>
                    <a:pt x="781" y="902"/>
                    <a:pt x="1342" y="1024"/>
                  </a:cubicBezTo>
                  <a:cubicBezTo>
                    <a:pt x="1415" y="1024"/>
                    <a:pt x="1463" y="927"/>
                    <a:pt x="1415" y="854"/>
                  </a:cubicBezTo>
                  <a:cubicBezTo>
                    <a:pt x="1195" y="707"/>
                    <a:pt x="952" y="610"/>
                    <a:pt x="732" y="464"/>
                  </a:cubicBezTo>
                  <a:cubicBezTo>
                    <a:pt x="513" y="317"/>
                    <a:pt x="318" y="171"/>
                    <a:pt x="74" y="25"/>
                  </a:cubicBezTo>
                  <a:cubicBezTo>
                    <a:pt x="50" y="0"/>
                    <a:pt x="1" y="25"/>
                    <a:pt x="2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24"/>
            <p:cNvSpPr/>
            <p:nvPr/>
          </p:nvSpPr>
          <p:spPr>
            <a:xfrm>
              <a:off x="-4060729" y="1535382"/>
              <a:ext cx="41288" cy="34422"/>
            </a:xfrm>
            <a:custGeom>
              <a:avLst/>
              <a:gdLst/>
              <a:ahLst/>
              <a:cxnLst/>
              <a:rect l="l" t="t" r="r" b="b"/>
              <a:pathLst>
                <a:path w="1317" h="1098" extrusionOk="0">
                  <a:moveTo>
                    <a:pt x="0" y="146"/>
                  </a:moveTo>
                  <a:cubicBezTo>
                    <a:pt x="195" y="658"/>
                    <a:pt x="658" y="1024"/>
                    <a:pt x="1219" y="1097"/>
                  </a:cubicBezTo>
                  <a:cubicBezTo>
                    <a:pt x="1292" y="1097"/>
                    <a:pt x="1316" y="1000"/>
                    <a:pt x="1316" y="951"/>
                  </a:cubicBezTo>
                  <a:cubicBezTo>
                    <a:pt x="1219" y="756"/>
                    <a:pt x="1073" y="634"/>
                    <a:pt x="902" y="536"/>
                  </a:cubicBezTo>
                  <a:cubicBezTo>
                    <a:pt x="658" y="390"/>
                    <a:pt x="439" y="195"/>
                    <a:pt x="195" y="49"/>
                  </a:cubicBezTo>
                  <a:cubicBezTo>
                    <a:pt x="122" y="0"/>
                    <a:pt x="0" y="25"/>
                    <a:pt x="0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24"/>
            <p:cNvSpPr/>
            <p:nvPr/>
          </p:nvSpPr>
          <p:spPr>
            <a:xfrm>
              <a:off x="-4172304" y="1792891"/>
              <a:ext cx="32134" cy="43576"/>
            </a:xfrm>
            <a:custGeom>
              <a:avLst/>
              <a:gdLst/>
              <a:ahLst/>
              <a:cxnLst/>
              <a:rect l="l" t="t" r="r" b="b"/>
              <a:pathLst>
                <a:path w="1025" h="1390" extrusionOk="0">
                  <a:moveTo>
                    <a:pt x="0" y="98"/>
                  </a:moveTo>
                  <a:cubicBezTo>
                    <a:pt x="25" y="561"/>
                    <a:pt x="366" y="1390"/>
                    <a:pt x="927" y="1366"/>
                  </a:cubicBezTo>
                  <a:cubicBezTo>
                    <a:pt x="1000" y="1366"/>
                    <a:pt x="1024" y="1292"/>
                    <a:pt x="1024" y="1244"/>
                  </a:cubicBezTo>
                  <a:cubicBezTo>
                    <a:pt x="1000" y="1049"/>
                    <a:pt x="902" y="976"/>
                    <a:pt x="756" y="829"/>
                  </a:cubicBezTo>
                  <a:cubicBezTo>
                    <a:pt x="488" y="634"/>
                    <a:pt x="293" y="366"/>
                    <a:pt x="147" y="49"/>
                  </a:cubicBezTo>
                  <a:cubicBezTo>
                    <a:pt x="98" y="1"/>
                    <a:pt x="0" y="25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24"/>
            <p:cNvSpPr/>
            <p:nvPr/>
          </p:nvSpPr>
          <p:spPr>
            <a:xfrm>
              <a:off x="-4178417" y="1814303"/>
              <a:ext cx="40536" cy="42040"/>
            </a:xfrm>
            <a:custGeom>
              <a:avLst/>
              <a:gdLst/>
              <a:ahLst/>
              <a:cxnLst/>
              <a:rect l="l" t="t" r="r" b="b"/>
              <a:pathLst>
                <a:path w="1293" h="1341" extrusionOk="0">
                  <a:moveTo>
                    <a:pt x="0" y="49"/>
                  </a:moveTo>
                  <a:cubicBezTo>
                    <a:pt x="0" y="561"/>
                    <a:pt x="585" y="1292"/>
                    <a:pt x="1122" y="1341"/>
                  </a:cubicBezTo>
                  <a:cubicBezTo>
                    <a:pt x="1195" y="1341"/>
                    <a:pt x="1292" y="1267"/>
                    <a:pt x="1243" y="1194"/>
                  </a:cubicBezTo>
                  <a:cubicBezTo>
                    <a:pt x="1122" y="999"/>
                    <a:pt x="975" y="829"/>
                    <a:pt x="780" y="731"/>
                  </a:cubicBezTo>
                  <a:cubicBezTo>
                    <a:pt x="512" y="512"/>
                    <a:pt x="317" y="219"/>
                    <a:pt x="49" y="24"/>
                  </a:cubicBezTo>
                  <a:cubicBezTo>
                    <a:pt x="25" y="0"/>
                    <a:pt x="0" y="24"/>
                    <a:pt x="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24"/>
            <p:cNvSpPr/>
            <p:nvPr/>
          </p:nvSpPr>
          <p:spPr>
            <a:xfrm>
              <a:off x="-4185314" y="1829571"/>
              <a:ext cx="33670" cy="41288"/>
            </a:xfrm>
            <a:custGeom>
              <a:avLst/>
              <a:gdLst/>
              <a:ahLst/>
              <a:cxnLst/>
              <a:rect l="l" t="t" r="r" b="b"/>
              <a:pathLst>
                <a:path w="1074" h="1317" extrusionOk="0">
                  <a:moveTo>
                    <a:pt x="25" y="98"/>
                  </a:moveTo>
                  <a:cubicBezTo>
                    <a:pt x="1" y="512"/>
                    <a:pt x="488" y="1317"/>
                    <a:pt x="976" y="1244"/>
                  </a:cubicBezTo>
                  <a:cubicBezTo>
                    <a:pt x="1025" y="1244"/>
                    <a:pt x="1073" y="1195"/>
                    <a:pt x="1073" y="1146"/>
                  </a:cubicBezTo>
                  <a:cubicBezTo>
                    <a:pt x="1000" y="707"/>
                    <a:pt x="342" y="488"/>
                    <a:pt x="172" y="74"/>
                  </a:cubicBezTo>
                  <a:cubicBezTo>
                    <a:pt x="147" y="1"/>
                    <a:pt x="50" y="1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83" name="Google Shape;2383;p24"/>
          <p:cNvGrpSpPr/>
          <p:nvPr/>
        </p:nvGrpSpPr>
        <p:grpSpPr>
          <a:xfrm>
            <a:off x="6537611" y="5925887"/>
            <a:ext cx="1212779" cy="997612"/>
            <a:chOff x="-71128" y="1367252"/>
            <a:chExt cx="1537498" cy="1264722"/>
          </a:xfrm>
        </p:grpSpPr>
        <p:sp>
          <p:nvSpPr>
            <p:cNvPr id="2384" name="Google Shape;2384;p24"/>
            <p:cNvSpPr/>
            <p:nvPr/>
          </p:nvSpPr>
          <p:spPr>
            <a:xfrm>
              <a:off x="526434" y="1523908"/>
              <a:ext cx="425670" cy="265190"/>
            </a:xfrm>
            <a:custGeom>
              <a:avLst/>
              <a:gdLst/>
              <a:ahLst/>
              <a:cxnLst/>
              <a:rect l="l" t="t" r="r" b="b"/>
              <a:pathLst>
                <a:path w="13578" h="8459" extrusionOk="0">
                  <a:moveTo>
                    <a:pt x="1000" y="2584"/>
                  </a:moveTo>
                  <a:cubicBezTo>
                    <a:pt x="1000" y="2584"/>
                    <a:pt x="1292" y="7094"/>
                    <a:pt x="2145" y="7508"/>
                  </a:cubicBezTo>
                  <a:lnTo>
                    <a:pt x="2145" y="7508"/>
                  </a:lnTo>
                  <a:cubicBezTo>
                    <a:pt x="2194" y="7532"/>
                    <a:pt x="2267" y="7557"/>
                    <a:pt x="2340" y="7581"/>
                  </a:cubicBezTo>
                  <a:cubicBezTo>
                    <a:pt x="2901" y="7703"/>
                    <a:pt x="3900" y="7606"/>
                    <a:pt x="4778" y="7411"/>
                  </a:cubicBezTo>
                  <a:cubicBezTo>
                    <a:pt x="5290" y="7337"/>
                    <a:pt x="5802" y="7216"/>
                    <a:pt x="6289" y="7045"/>
                  </a:cubicBezTo>
                  <a:cubicBezTo>
                    <a:pt x="6362" y="6874"/>
                    <a:pt x="6582" y="6777"/>
                    <a:pt x="6777" y="6850"/>
                  </a:cubicBezTo>
                  <a:cubicBezTo>
                    <a:pt x="6801" y="6850"/>
                    <a:pt x="6850" y="6874"/>
                    <a:pt x="6898" y="6923"/>
                  </a:cubicBezTo>
                  <a:cubicBezTo>
                    <a:pt x="7093" y="7021"/>
                    <a:pt x="7288" y="7069"/>
                    <a:pt x="7508" y="7069"/>
                  </a:cubicBezTo>
                  <a:cubicBezTo>
                    <a:pt x="8532" y="7142"/>
                    <a:pt x="9555" y="7094"/>
                    <a:pt x="10555" y="6947"/>
                  </a:cubicBezTo>
                  <a:cubicBezTo>
                    <a:pt x="11603" y="6801"/>
                    <a:pt x="12480" y="6557"/>
                    <a:pt x="12700" y="6314"/>
                  </a:cubicBezTo>
                  <a:cubicBezTo>
                    <a:pt x="12773" y="5534"/>
                    <a:pt x="12578" y="2341"/>
                    <a:pt x="12529" y="1292"/>
                  </a:cubicBezTo>
                  <a:cubicBezTo>
                    <a:pt x="10555" y="1219"/>
                    <a:pt x="780" y="1000"/>
                    <a:pt x="1000" y="2560"/>
                  </a:cubicBezTo>
                  <a:lnTo>
                    <a:pt x="1000" y="2584"/>
                  </a:lnTo>
                  <a:close/>
                  <a:moveTo>
                    <a:pt x="1804" y="8191"/>
                  </a:moveTo>
                  <a:cubicBezTo>
                    <a:pt x="561" y="7581"/>
                    <a:pt x="269" y="2633"/>
                    <a:pt x="269" y="2633"/>
                  </a:cubicBezTo>
                  <a:cubicBezTo>
                    <a:pt x="0" y="1"/>
                    <a:pt x="12870" y="537"/>
                    <a:pt x="12895" y="537"/>
                  </a:cubicBezTo>
                  <a:cubicBezTo>
                    <a:pt x="13090" y="537"/>
                    <a:pt x="13260" y="707"/>
                    <a:pt x="13260" y="902"/>
                  </a:cubicBezTo>
                  <a:cubicBezTo>
                    <a:pt x="13260" y="902"/>
                    <a:pt x="13577" y="5485"/>
                    <a:pt x="13455" y="6436"/>
                  </a:cubicBezTo>
                  <a:cubicBezTo>
                    <a:pt x="13431" y="6557"/>
                    <a:pt x="13382" y="6679"/>
                    <a:pt x="13309" y="6801"/>
                  </a:cubicBezTo>
                  <a:lnTo>
                    <a:pt x="13285" y="6801"/>
                  </a:lnTo>
                  <a:cubicBezTo>
                    <a:pt x="12919" y="7216"/>
                    <a:pt x="11871" y="7508"/>
                    <a:pt x="10677" y="7703"/>
                  </a:cubicBezTo>
                  <a:cubicBezTo>
                    <a:pt x="9604" y="7874"/>
                    <a:pt x="8507" y="7898"/>
                    <a:pt x="7435" y="7825"/>
                  </a:cubicBezTo>
                  <a:cubicBezTo>
                    <a:pt x="7167" y="7801"/>
                    <a:pt x="6898" y="7727"/>
                    <a:pt x="6655" y="7630"/>
                  </a:cubicBezTo>
                  <a:cubicBezTo>
                    <a:pt x="6094" y="7874"/>
                    <a:pt x="5533" y="8069"/>
                    <a:pt x="4948" y="8166"/>
                  </a:cubicBezTo>
                  <a:cubicBezTo>
                    <a:pt x="3973" y="8361"/>
                    <a:pt x="2852" y="8459"/>
                    <a:pt x="2170" y="8312"/>
                  </a:cubicBezTo>
                  <a:cubicBezTo>
                    <a:pt x="2048" y="8288"/>
                    <a:pt x="1926" y="8239"/>
                    <a:pt x="1829" y="8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24"/>
            <p:cNvSpPr/>
            <p:nvPr/>
          </p:nvSpPr>
          <p:spPr>
            <a:xfrm>
              <a:off x="310934" y="1767686"/>
              <a:ext cx="844412" cy="864288"/>
            </a:xfrm>
            <a:custGeom>
              <a:avLst/>
              <a:gdLst/>
              <a:ahLst/>
              <a:cxnLst/>
              <a:rect l="l" t="t" r="r" b="b"/>
              <a:pathLst>
                <a:path w="26935" h="27569" extrusionOk="0">
                  <a:moveTo>
                    <a:pt x="13626" y="4729"/>
                  </a:moveTo>
                  <a:cubicBezTo>
                    <a:pt x="13236" y="4461"/>
                    <a:pt x="7874" y="878"/>
                    <a:pt x="4388" y="5996"/>
                  </a:cubicBezTo>
                  <a:cubicBezTo>
                    <a:pt x="3121" y="7898"/>
                    <a:pt x="2121" y="10530"/>
                    <a:pt x="1609" y="13260"/>
                  </a:cubicBezTo>
                  <a:cubicBezTo>
                    <a:pt x="1171" y="15405"/>
                    <a:pt x="1122" y="17599"/>
                    <a:pt x="1488" y="19768"/>
                  </a:cubicBezTo>
                  <a:cubicBezTo>
                    <a:pt x="1829" y="21645"/>
                    <a:pt x="2584" y="23205"/>
                    <a:pt x="3876" y="24082"/>
                  </a:cubicBezTo>
                  <a:cubicBezTo>
                    <a:pt x="4388" y="24424"/>
                    <a:pt x="4973" y="24643"/>
                    <a:pt x="5558" y="24765"/>
                  </a:cubicBezTo>
                  <a:lnTo>
                    <a:pt x="5558" y="24765"/>
                  </a:lnTo>
                  <a:cubicBezTo>
                    <a:pt x="12578" y="26252"/>
                    <a:pt x="14162" y="21450"/>
                    <a:pt x="15747" y="16697"/>
                  </a:cubicBezTo>
                  <a:cubicBezTo>
                    <a:pt x="16405" y="14771"/>
                    <a:pt x="17039" y="12870"/>
                    <a:pt x="17989" y="11310"/>
                  </a:cubicBezTo>
                  <a:cubicBezTo>
                    <a:pt x="18891" y="9945"/>
                    <a:pt x="20207" y="8897"/>
                    <a:pt x="21719" y="8361"/>
                  </a:cubicBezTo>
                  <a:cubicBezTo>
                    <a:pt x="23815" y="7581"/>
                    <a:pt x="26715" y="8141"/>
                    <a:pt x="23108" y="4144"/>
                  </a:cubicBezTo>
                  <a:cubicBezTo>
                    <a:pt x="22499" y="3437"/>
                    <a:pt x="21743" y="2876"/>
                    <a:pt x="20890" y="2535"/>
                  </a:cubicBezTo>
                  <a:cubicBezTo>
                    <a:pt x="19964" y="2170"/>
                    <a:pt x="18964" y="2145"/>
                    <a:pt x="18014" y="2438"/>
                  </a:cubicBezTo>
                  <a:cubicBezTo>
                    <a:pt x="16917" y="2754"/>
                    <a:pt x="15698" y="3461"/>
                    <a:pt x="14333" y="4704"/>
                  </a:cubicBezTo>
                  <a:cubicBezTo>
                    <a:pt x="14138" y="4875"/>
                    <a:pt x="13821" y="4899"/>
                    <a:pt x="13602" y="4729"/>
                  </a:cubicBezTo>
                  <a:close/>
                  <a:moveTo>
                    <a:pt x="3462" y="5363"/>
                  </a:moveTo>
                  <a:cubicBezTo>
                    <a:pt x="7118" y="0"/>
                    <a:pt x="12456" y="2681"/>
                    <a:pt x="13919" y="3583"/>
                  </a:cubicBezTo>
                  <a:cubicBezTo>
                    <a:pt x="15284" y="2389"/>
                    <a:pt x="16551" y="1682"/>
                    <a:pt x="17697" y="1365"/>
                  </a:cubicBezTo>
                  <a:cubicBezTo>
                    <a:pt x="18867" y="1000"/>
                    <a:pt x="20134" y="1024"/>
                    <a:pt x="21304" y="1463"/>
                  </a:cubicBezTo>
                  <a:cubicBezTo>
                    <a:pt x="22304" y="1877"/>
                    <a:pt x="23230" y="2535"/>
                    <a:pt x="23961" y="3364"/>
                  </a:cubicBezTo>
                  <a:cubicBezTo>
                    <a:pt x="25229" y="4875"/>
                    <a:pt x="26179" y="6630"/>
                    <a:pt x="26764" y="8531"/>
                  </a:cubicBezTo>
                  <a:cubicBezTo>
                    <a:pt x="26935" y="8970"/>
                    <a:pt x="26496" y="9433"/>
                    <a:pt x="26033" y="9263"/>
                  </a:cubicBezTo>
                  <a:cubicBezTo>
                    <a:pt x="24936" y="8848"/>
                    <a:pt x="23498" y="8921"/>
                    <a:pt x="22133" y="9433"/>
                  </a:cubicBezTo>
                  <a:cubicBezTo>
                    <a:pt x="20841" y="9896"/>
                    <a:pt x="19744" y="10749"/>
                    <a:pt x="18989" y="11919"/>
                  </a:cubicBezTo>
                  <a:cubicBezTo>
                    <a:pt x="18087" y="13358"/>
                    <a:pt x="17477" y="15210"/>
                    <a:pt x="16868" y="17062"/>
                  </a:cubicBezTo>
                  <a:cubicBezTo>
                    <a:pt x="15113" y="22279"/>
                    <a:pt x="13358" y="27568"/>
                    <a:pt x="5363" y="25862"/>
                  </a:cubicBezTo>
                  <a:cubicBezTo>
                    <a:pt x="4608" y="25740"/>
                    <a:pt x="3876" y="25447"/>
                    <a:pt x="3243" y="25009"/>
                  </a:cubicBezTo>
                  <a:cubicBezTo>
                    <a:pt x="1707" y="23961"/>
                    <a:pt x="781" y="22132"/>
                    <a:pt x="366" y="19963"/>
                  </a:cubicBezTo>
                  <a:cubicBezTo>
                    <a:pt x="1" y="17672"/>
                    <a:pt x="49" y="15332"/>
                    <a:pt x="513" y="13065"/>
                  </a:cubicBezTo>
                  <a:cubicBezTo>
                    <a:pt x="1024" y="10189"/>
                    <a:pt x="2097" y="7386"/>
                    <a:pt x="3462" y="5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24"/>
            <p:cNvSpPr/>
            <p:nvPr/>
          </p:nvSpPr>
          <p:spPr>
            <a:xfrm>
              <a:off x="-71128" y="1381015"/>
              <a:ext cx="1519158" cy="772589"/>
            </a:xfrm>
            <a:custGeom>
              <a:avLst/>
              <a:gdLst/>
              <a:ahLst/>
              <a:cxnLst/>
              <a:rect l="l" t="t" r="r" b="b"/>
              <a:pathLst>
                <a:path w="48458" h="24644" extrusionOk="0">
                  <a:moveTo>
                    <a:pt x="14625" y="21328"/>
                  </a:moveTo>
                  <a:cubicBezTo>
                    <a:pt x="6825" y="21816"/>
                    <a:pt x="14089" y="5290"/>
                    <a:pt x="25594" y="8970"/>
                  </a:cubicBezTo>
                  <a:cubicBezTo>
                    <a:pt x="29762" y="6045"/>
                    <a:pt x="41121" y="8312"/>
                    <a:pt x="44435" y="16332"/>
                  </a:cubicBezTo>
                  <a:cubicBezTo>
                    <a:pt x="45874" y="19622"/>
                    <a:pt x="38439" y="21060"/>
                    <a:pt x="38439" y="21060"/>
                  </a:cubicBezTo>
                  <a:cubicBezTo>
                    <a:pt x="38439" y="21060"/>
                    <a:pt x="48457" y="21402"/>
                    <a:pt x="48165" y="16088"/>
                  </a:cubicBezTo>
                  <a:cubicBezTo>
                    <a:pt x="47507" y="10067"/>
                    <a:pt x="36782" y="1"/>
                    <a:pt x="32541" y="293"/>
                  </a:cubicBezTo>
                  <a:cubicBezTo>
                    <a:pt x="28275" y="610"/>
                    <a:pt x="24863" y="3754"/>
                    <a:pt x="24863" y="3754"/>
                  </a:cubicBezTo>
                  <a:cubicBezTo>
                    <a:pt x="24863" y="3754"/>
                    <a:pt x="19330" y="1755"/>
                    <a:pt x="16575" y="2779"/>
                  </a:cubicBezTo>
                  <a:cubicBezTo>
                    <a:pt x="13796" y="3779"/>
                    <a:pt x="0" y="24643"/>
                    <a:pt x="14625" y="213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24"/>
            <p:cNvSpPr/>
            <p:nvPr/>
          </p:nvSpPr>
          <p:spPr>
            <a:xfrm>
              <a:off x="161927" y="1367252"/>
              <a:ext cx="1304442" cy="720642"/>
            </a:xfrm>
            <a:custGeom>
              <a:avLst/>
              <a:gdLst/>
              <a:ahLst/>
              <a:cxnLst/>
              <a:rect l="l" t="t" r="r" b="b"/>
              <a:pathLst>
                <a:path w="41609" h="22987" extrusionOk="0">
                  <a:moveTo>
                    <a:pt x="4754" y="20110"/>
                  </a:moveTo>
                  <a:cubicBezTo>
                    <a:pt x="5119" y="20841"/>
                    <a:pt x="5899" y="21280"/>
                    <a:pt x="7167" y="21182"/>
                  </a:cubicBezTo>
                  <a:cubicBezTo>
                    <a:pt x="7435" y="21182"/>
                    <a:pt x="7240" y="21353"/>
                    <a:pt x="7313" y="21621"/>
                  </a:cubicBezTo>
                  <a:cubicBezTo>
                    <a:pt x="7362" y="21914"/>
                    <a:pt x="7459" y="22231"/>
                    <a:pt x="7142" y="22304"/>
                  </a:cubicBezTo>
                  <a:cubicBezTo>
                    <a:pt x="4169" y="22986"/>
                    <a:pt x="2438" y="22694"/>
                    <a:pt x="1293" y="21767"/>
                  </a:cubicBezTo>
                  <a:cubicBezTo>
                    <a:pt x="391" y="21012"/>
                    <a:pt x="1" y="19891"/>
                    <a:pt x="25" y="18526"/>
                  </a:cubicBezTo>
                  <a:cubicBezTo>
                    <a:pt x="98" y="17087"/>
                    <a:pt x="415" y="15649"/>
                    <a:pt x="951" y="14333"/>
                  </a:cubicBezTo>
                  <a:cubicBezTo>
                    <a:pt x="2901" y="9166"/>
                    <a:pt x="7435" y="3243"/>
                    <a:pt x="8946" y="2682"/>
                  </a:cubicBezTo>
                  <a:cubicBezTo>
                    <a:pt x="11481" y="1756"/>
                    <a:pt x="16064" y="3145"/>
                    <a:pt x="17307" y="3559"/>
                  </a:cubicBezTo>
                  <a:cubicBezTo>
                    <a:pt x="18209" y="2804"/>
                    <a:pt x="21304" y="440"/>
                    <a:pt x="25058" y="171"/>
                  </a:cubicBezTo>
                  <a:cubicBezTo>
                    <a:pt x="27422" y="1"/>
                    <a:pt x="31566" y="2731"/>
                    <a:pt x="35051" y="6241"/>
                  </a:cubicBezTo>
                  <a:cubicBezTo>
                    <a:pt x="38245" y="9483"/>
                    <a:pt x="40975" y="13456"/>
                    <a:pt x="41291" y="16478"/>
                  </a:cubicBezTo>
                  <a:lnTo>
                    <a:pt x="41291" y="16502"/>
                  </a:lnTo>
                  <a:cubicBezTo>
                    <a:pt x="41608" y="22206"/>
                    <a:pt x="31810" y="22084"/>
                    <a:pt x="31030" y="22060"/>
                  </a:cubicBezTo>
                  <a:cubicBezTo>
                    <a:pt x="30323" y="22109"/>
                    <a:pt x="30201" y="21085"/>
                    <a:pt x="30883" y="20939"/>
                  </a:cubicBezTo>
                  <a:cubicBezTo>
                    <a:pt x="30908" y="20939"/>
                    <a:pt x="37635" y="19647"/>
                    <a:pt x="36490" y="17014"/>
                  </a:cubicBezTo>
                  <a:lnTo>
                    <a:pt x="36490" y="17014"/>
                  </a:lnTo>
                  <a:cubicBezTo>
                    <a:pt x="36173" y="16234"/>
                    <a:pt x="35758" y="15503"/>
                    <a:pt x="35295" y="14821"/>
                  </a:cubicBezTo>
                  <a:cubicBezTo>
                    <a:pt x="33394" y="12115"/>
                    <a:pt x="30445" y="10360"/>
                    <a:pt x="27447" y="9458"/>
                  </a:cubicBezTo>
                  <a:cubicBezTo>
                    <a:pt x="24473" y="8556"/>
                    <a:pt x="21475" y="8532"/>
                    <a:pt x="19452" y="9385"/>
                  </a:cubicBezTo>
                  <a:cubicBezTo>
                    <a:pt x="19110" y="9507"/>
                    <a:pt x="18794" y="9678"/>
                    <a:pt x="18501" y="9897"/>
                  </a:cubicBezTo>
                  <a:cubicBezTo>
                    <a:pt x="18355" y="9994"/>
                    <a:pt x="18160" y="10019"/>
                    <a:pt x="17989" y="9970"/>
                  </a:cubicBezTo>
                  <a:cubicBezTo>
                    <a:pt x="13187" y="8434"/>
                    <a:pt x="9166" y="10604"/>
                    <a:pt x="6801" y="13504"/>
                  </a:cubicBezTo>
                  <a:cubicBezTo>
                    <a:pt x="5875" y="14577"/>
                    <a:pt x="5192" y="15844"/>
                    <a:pt x="4778" y="17209"/>
                  </a:cubicBezTo>
                  <a:cubicBezTo>
                    <a:pt x="4437" y="18331"/>
                    <a:pt x="4412" y="19379"/>
                    <a:pt x="4754" y="20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24"/>
            <p:cNvSpPr/>
            <p:nvPr/>
          </p:nvSpPr>
          <p:spPr>
            <a:xfrm>
              <a:off x="414107" y="2071812"/>
              <a:ext cx="319425" cy="318673"/>
            </a:xfrm>
            <a:custGeom>
              <a:avLst/>
              <a:gdLst/>
              <a:ahLst/>
              <a:cxnLst/>
              <a:rect l="l" t="t" r="r" b="b"/>
              <a:pathLst>
                <a:path w="10189" h="10165" extrusionOk="0">
                  <a:moveTo>
                    <a:pt x="3315" y="975"/>
                  </a:moveTo>
                  <a:lnTo>
                    <a:pt x="3364" y="951"/>
                  </a:lnTo>
                  <a:cubicBezTo>
                    <a:pt x="5607" y="0"/>
                    <a:pt x="8215" y="1024"/>
                    <a:pt x="9214" y="3267"/>
                  </a:cubicBezTo>
                  <a:lnTo>
                    <a:pt x="9238" y="3315"/>
                  </a:lnTo>
                  <a:cubicBezTo>
                    <a:pt x="10189" y="5558"/>
                    <a:pt x="9165" y="8166"/>
                    <a:pt x="6947" y="9165"/>
                  </a:cubicBezTo>
                  <a:lnTo>
                    <a:pt x="6874" y="9190"/>
                  </a:lnTo>
                  <a:cubicBezTo>
                    <a:pt x="4607" y="10165"/>
                    <a:pt x="1975" y="9141"/>
                    <a:pt x="1000" y="6874"/>
                  </a:cubicBezTo>
                  <a:cubicBezTo>
                    <a:pt x="0" y="4607"/>
                    <a:pt x="1048" y="1975"/>
                    <a:pt x="3315" y="975"/>
                  </a:cubicBezTo>
                  <a:close/>
                  <a:moveTo>
                    <a:pt x="6484" y="1609"/>
                  </a:moveTo>
                  <a:cubicBezTo>
                    <a:pt x="5558" y="1243"/>
                    <a:pt x="4534" y="1268"/>
                    <a:pt x="3632" y="1658"/>
                  </a:cubicBezTo>
                  <a:lnTo>
                    <a:pt x="3632" y="1658"/>
                  </a:lnTo>
                  <a:cubicBezTo>
                    <a:pt x="610" y="2974"/>
                    <a:pt x="683" y="7313"/>
                    <a:pt x="3754" y="8531"/>
                  </a:cubicBezTo>
                  <a:cubicBezTo>
                    <a:pt x="6850" y="9750"/>
                    <a:pt x="9848" y="6630"/>
                    <a:pt x="8531" y="3583"/>
                  </a:cubicBezTo>
                  <a:lnTo>
                    <a:pt x="8531" y="3583"/>
                  </a:lnTo>
                  <a:cubicBezTo>
                    <a:pt x="8141" y="2682"/>
                    <a:pt x="7410" y="1975"/>
                    <a:pt x="6484" y="1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24"/>
            <p:cNvSpPr/>
            <p:nvPr/>
          </p:nvSpPr>
          <p:spPr>
            <a:xfrm>
              <a:off x="513455" y="2227684"/>
              <a:ext cx="157440" cy="103957"/>
            </a:xfrm>
            <a:custGeom>
              <a:avLst/>
              <a:gdLst/>
              <a:ahLst/>
              <a:cxnLst/>
              <a:rect l="l" t="t" r="r" b="b"/>
              <a:pathLst>
                <a:path w="5022" h="3316" extrusionOk="0">
                  <a:moveTo>
                    <a:pt x="317" y="2536"/>
                  </a:moveTo>
                  <a:cubicBezTo>
                    <a:pt x="0" y="2121"/>
                    <a:pt x="609" y="1658"/>
                    <a:pt x="926" y="2073"/>
                  </a:cubicBezTo>
                  <a:cubicBezTo>
                    <a:pt x="1146" y="2341"/>
                    <a:pt x="1487" y="2511"/>
                    <a:pt x="1828" y="2536"/>
                  </a:cubicBezTo>
                  <a:cubicBezTo>
                    <a:pt x="2608" y="2560"/>
                    <a:pt x="3364" y="2243"/>
                    <a:pt x="3876" y="1658"/>
                  </a:cubicBezTo>
                  <a:cubicBezTo>
                    <a:pt x="4119" y="1390"/>
                    <a:pt x="4241" y="1025"/>
                    <a:pt x="4192" y="659"/>
                  </a:cubicBezTo>
                  <a:cubicBezTo>
                    <a:pt x="4095" y="123"/>
                    <a:pt x="4899" y="1"/>
                    <a:pt x="4948" y="537"/>
                  </a:cubicBezTo>
                  <a:cubicBezTo>
                    <a:pt x="5021" y="1122"/>
                    <a:pt x="4851" y="1707"/>
                    <a:pt x="4461" y="2146"/>
                  </a:cubicBezTo>
                  <a:cubicBezTo>
                    <a:pt x="3778" y="2901"/>
                    <a:pt x="2803" y="3316"/>
                    <a:pt x="1779" y="3267"/>
                  </a:cubicBezTo>
                  <a:cubicBezTo>
                    <a:pt x="1194" y="3243"/>
                    <a:pt x="658" y="2974"/>
                    <a:pt x="317" y="2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24"/>
            <p:cNvSpPr/>
            <p:nvPr/>
          </p:nvSpPr>
          <p:spPr>
            <a:xfrm>
              <a:off x="526434" y="2226179"/>
              <a:ext cx="26020" cy="32102"/>
            </a:xfrm>
            <a:custGeom>
              <a:avLst/>
              <a:gdLst/>
              <a:ahLst/>
              <a:cxnLst/>
              <a:rect l="l" t="t" r="r" b="b"/>
              <a:pathLst>
                <a:path w="830" h="1024" extrusionOk="0">
                  <a:moveTo>
                    <a:pt x="171" y="244"/>
                  </a:moveTo>
                  <a:cubicBezTo>
                    <a:pt x="415" y="0"/>
                    <a:pt x="829" y="195"/>
                    <a:pt x="805" y="536"/>
                  </a:cubicBezTo>
                  <a:cubicBezTo>
                    <a:pt x="780" y="878"/>
                    <a:pt x="366" y="1024"/>
                    <a:pt x="122" y="780"/>
                  </a:cubicBezTo>
                  <a:cubicBezTo>
                    <a:pt x="0" y="609"/>
                    <a:pt x="0" y="366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24"/>
            <p:cNvSpPr/>
            <p:nvPr/>
          </p:nvSpPr>
          <p:spPr>
            <a:xfrm>
              <a:off x="595216" y="2201726"/>
              <a:ext cx="25989" cy="32886"/>
            </a:xfrm>
            <a:custGeom>
              <a:avLst/>
              <a:gdLst/>
              <a:ahLst/>
              <a:cxnLst/>
              <a:rect l="l" t="t" r="r" b="b"/>
              <a:pathLst>
                <a:path w="829" h="1049" extrusionOk="0">
                  <a:moveTo>
                    <a:pt x="171" y="244"/>
                  </a:moveTo>
                  <a:cubicBezTo>
                    <a:pt x="439" y="0"/>
                    <a:pt x="829" y="195"/>
                    <a:pt x="804" y="536"/>
                  </a:cubicBezTo>
                  <a:cubicBezTo>
                    <a:pt x="804" y="878"/>
                    <a:pt x="366" y="1048"/>
                    <a:pt x="146" y="780"/>
                  </a:cubicBezTo>
                  <a:cubicBezTo>
                    <a:pt x="0" y="634"/>
                    <a:pt x="0" y="390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24"/>
            <p:cNvSpPr/>
            <p:nvPr/>
          </p:nvSpPr>
          <p:spPr>
            <a:xfrm>
              <a:off x="480569" y="1592690"/>
              <a:ext cx="203305" cy="72607"/>
            </a:xfrm>
            <a:custGeom>
              <a:avLst/>
              <a:gdLst/>
              <a:ahLst/>
              <a:cxnLst/>
              <a:rect l="l" t="t" r="r" b="b"/>
              <a:pathLst>
                <a:path w="6485" h="2316" extrusionOk="0">
                  <a:moveTo>
                    <a:pt x="98" y="171"/>
                  </a:moveTo>
                  <a:cubicBezTo>
                    <a:pt x="1975" y="683"/>
                    <a:pt x="4315" y="2316"/>
                    <a:pt x="6338" y="1828"/>
                  </a:cubicBezTo>
                  <a:cubicBezTo>
                    <a:pt x="6485" y="1780"/>
                    <a:pt x="6485" y="1560"/>
                    <a:pt x="6338" y="1536"/>
                  </a:cubicBezTo>
                  <a:cubicBezTo>
                    <a:pt x="5461" y="1097"/>
                    <a:pt x="4364" y="1048"/>
                    <a:pt x="3413" y="780"/>
                  </a:cubicBezTo>
                  <a:cubicBezTo>
                    <a:pt x="2317" y="488"/>
                    <a:pt x="1220" y="317"/>
                    <a:pt x="123" y="49"/>
                  </a:cubicBezTo>
                  <a:cubicBezTo>
                    <a:pt x="25" y="0"/>
                    <a:pt x="1" y="147"/>
                    <a:pt x="98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24"/>
            <p:cNvSpPr/>
            <p:nvPr/>
          </p:nvSpPr>
          <p:spPr>
            <a:xfrm>
              <a:off x="827519" y="1565948"/>
              <a:ext cx="152831" cy="64989"/>
            </a:xfrm>
            <a:custGeom>
              <a:avLst/>
              <a:gdLst/>
              <a:ahLst/>
              <a:cxnLst/>
              <a:rect l="l" t="t" r="r" b="b"/>
              <a:pathLst>
                <a:path w="4875" h="2073" extrusionOk="0">
                  <a:moveTo>
                    <a:pt x="4802" y="0"/>
                  </a:moveTo>
                  <a:cubicBezTo>
                    <a:pt x="4022" y="171"/>
                    <a:pt x="3266" y="415"/>
                    <a:pt x="2559" y="805"/>
                  </a:cubicBezTo>
                  <a:cubicBezTo>
                    <a:pt x="2218" y="951"/>
                    <a:pt x="1926" y="1146"/>
                    <a:pt x="1584" y="1316"/>
                  </a:cubicBezTo>
                  <a:cubicBezTo>
                    <a:pt x="1146" y="1536"/>
                    <a:pt x="561" y="1511"/>
                    <a:pt x="98" y="1731"/>
                  </a:cubicBezTo>
                  <a:cubicBezTo>
                    <a:pt x="0" y="1755"/>
                    <a:pt x="0" y="1926"/>
                    <a:pt x="122" y="1950"/>
                  </a:cubicBezTo>
                  <a:cubicBezTo>
                    <a:pt x="951" y="2072"/>
                    <a:pt x="1731" y="1682"/>
                    <a:pt x="2535" y="1487"/>
                  </a:cubicBezTo>
                  <a:cubicBezTo>
                    <a:pt x="3339" y="1292"/>
                    <a:pt x="4192" y="561"/>
                    <a:pt x="4826" y="73"/>
                  </a:cubicBezTo>
                  <a:cubicBezTo>
                    <a:pt x="4875" y="49"/>
                    <a:pt x="4851" y="0"/>
                    <a:pt x="4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24"/>
            <p:cNvSpPr/>
            <p:nvPr/>
          </p:nvSpPr>
          <p:spPr>
            <a:xfrm>
              <a:off x="680018" y="1529269"/>
              <a:ext cx="43608" cy="96307"/>
            </a:xfrm>
            <a:custGeom>
              <a:avLst/>
              <a:gdLst/>
              <a:ahLst/>
              <a:cxnLst/>
              <a:rect l="l" t="t" r="r" b="b"/>
              <a:pathLst>
                <a:path w="1391" h="3072" extrusionOk="0">
                  <a:moveTo>
                    <a:pt x="1366" y="2901"/>
                  </a:moveTo>
                  <a:cubicBezTo>
                    <a:pt x="1195" y="2438"/>
                    <a:pt x="1049" y="1975"/>
                    <a:pt x="903" y="1536"/>
                  </a:cubicBezTo>
                  <a:cubicBezTo>
                    <a:pt x="756" y="1073"/>
                    <a:pt x="756" y="463"/>
                    <a:pt x="415" y="73"/>
                  </a:cubicBezTo>
                  <a:cubicBezTo>
                    <a:pt x="366" y="0"/>
                    <a:pt x="220" y="0"/>
                    <a:pt x="171" y="98"/>
                  </a:cubicBezTo>
                  <a:cubicBezTo>
                    <a:pt x="1" y="561"/>
                    <a:pt x="220" y="1073"/>
                    <a:pt x="366" y="1511"/>
                  </a:cubicBezTo>
                  <a:cubicBezTo>
                    <a:pt x="537" y="2048"/>
                    <a:pt x="805" y="2560"/>
                    <a:pt x="1195" y="2974"/>
                  </a:cubicBezTo>
                  <a:cubicBezTo>
                    <a:pt x="1268" y="3071"/>
                    <a:pt x="1390" y="2998"/>
                    <a:pt x="1366" y="2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24"/>
            <p:cNvSpPr/>
            <p:nvPr/>
          </p:nvSpPr>
          <p:spPr>
            <a:xfrm>
              <a:off x="552423" y="1528485"/>
              <a:ext cx="45865" cy="52010"/>
            </a:xfrm>
            <a:custGeom>
              <a:avLst/>
              <a:gdLst/>
              <a:ahLst/>
              <a:cxnLst/>
              <a:rect l="l" t="t" r="r" b="b"/>
              <a:pathLst>
                <a:path w="1463" h="1659" extrusionOk="0">
                  <a:moveTo>
                    <a:pt x="1463" y="1561"/>
                  </a:moveTo>
                  <a:cubicBezTo>
                    <a:pt x="1121" y="976"/>
                    <a:pt x="658" y="464"/>
                    <a:pt x="146" y="74"/>
                  </a:cubicBezTo>
                  <a:cubicBezTo>
                    <a:pt x="73" y="1"/>
                    <a:pt x="0" y="74"/>
                    <a:pt x="25" y="147"/>
                  </a:cubicBezTo>
                  <a:cubicBezTo>
                    <a:pt x="341" y="756"/>
                    <a:pt x="805" y="1268"/>
                    <a:pt x="1390" y="1634"/>
                  </a:cubicBezTo>
                  <a:cubicBezTo>
                    <a:pt x="1438" y="1658"/>
                    <a:pt x="1463" y="1585"/>
                    <a:pt x="146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24"/>
            <p:cNvSpPr/>
            <p:nvPr/>
          </p:nvSpPr>
          <p:spPr>
            <a:xfrm>
              <a:off x="344573" y="1620184"/>
              <a:ext cx="71102" cy="45113"/>
            </a:xfrm>
            <a:custGeom>
              <a:avLst/>
              <a:gdLst/>
              <a:ahLst/>
              <a:cxnLst/>
              <a:rect l="l" t="t" r="r" b="b"/>
              <a:pathLst>
                <a:path w="2268" h="1439" extrusionOk="0">
                  <a:moveTo>
                    <a:pt x="2218" y="586"/>
                  </a:moveTo>
                  <a:cubicBezTo>
                    <a:pt x="1658" y="440"/>
                    <a:pt x="488" y="1"/>
                    <a:pt x="49" y="488"/>
                  </a:cubicBezTo>
                  <a:cubicBezTo>
                    <a:pt x="0" y="513"/>
                    <a:pt x="0" y="561"/>
                    <a:pt x="25" y="610"/>
                  </a:cubicBezTo>
                  <a:cubicBezTo>
                    <a:pt x="268" y="1439"/>
                    <a:pt x="1706" y="878"/>
                    <a:pt x="2218" y="659"/>
                  </a:cubicBezTo>
                  <a:cubicBezTo>
                    <a:pt x="2267" y="635"/>
                    <a:pt x="2243" y="586"/>
                    <a:pt x="2218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24"/>
            <p:cNvSpPr/>
            <p:nvPr/>
          </p:nvSpPr>
          <p:spPr>
            <a:xfrm>
              <a:off x="286481" y="1711130"/>
              <a:ext cx="31381" cy="22196"/>
            </a:xfrm>
            <a:custGeom>
              <a:avLst/>
              <a:gdLst/>
              <a:ahLst/>
              <a:cxnLst/>
              <a:rect l="l" t="t" r="r" b="b"/>
              <a:pathLst>
                <a:path w="1001" h="708" extrusionOk="0">
                  <a:moveTo>
                    <a:pt x="1000" y="269"/>
                  </a:moveTo>
                  <a:cubicBezTo>
                    <a:pt x="756" y="25"/>
                    <a:pt x="342" y="0"/>
                    <a:pt x="98" y="244"/>
                  </a:cubicBezTo>
                  <a:cubicBezTo>
                    <a:pt x="1" y="317"/>
                    <a:pt x="25" y="464"/>
                    <a:pt x="123" y="512"/>
                  </a:cubicBezTo>
                  <a:cubicBezTo>
                    <a:pt x="415" y="707"/>
                    <a:pt x="805" y="610"/>
                    <a:pt x="1000" y="317"/>
                  </a:cubicBezTo>
                  <a:cubicBezTo>
                    <a:pt x="1000" y="317"/>
                    <a:pt x="1000" y="293"/>
                    <a:pt x="1000" y="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24"/>
            <p:cNvSpPr/>
            <p:nvPr/>
          </p:nvSpPr>
          <p:spPr>
            <a:xfrm>
              <a:off x="822158" y="1492589"/>
              <a:ext cx="42824" cy="93235"/>
            </a:xfrm>
            <a:custGeom>
              <a:avLst/>
              <a:gdLst/>
              <a:ahLst/>
              <a:cxnLst/>
              <a:rect l="l" t="t" r="r" b="b"/>
              <a:pathLst>
                <a:path w="1366" h="2974" extrusionOk="0">
                  <a:moveTo>
                    <a:pt x="220" y="2852"/>
                  </a:moveTo>
                  <a:cubicBezTo>
                    <a:pt x="439" y="2023"/>
                    <a:pt x="1365" y="1097"/>
                    <a:pt x="1219" y="195"/>
                  </a:cubicBezTo>
                  <a:cubicBezTo>
                    <a:pt x="1195" y="73"/>
                    <a:pt x="1049" y="0"/>
                    <a:pt x="951" y="73"/>
                  </a:cubicBezTo>
                  <a:cubicBezTo>
                    <a:pt x="171" y="610"/>
                    <a:pt x="98" y="1975"/>
                    <a:pt x="0" y="2828"/>
                  </a:cubicBezTo>
                  <a:cubicBezTo>
                    <a:pt x="0" y="2950"/>
                    <a:pt x="171" y="2974"/>
                    <a:pt x="220" y="28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24"/>
            <p:cNvSpPr/>
            <p:nvPr/>
          </p:nvSpPr>
          <p:spPr>
            <a:xfrm>
              <a:off x="1029225" y="1543000"/>
              <a:ext cx="88689" cy="49721"/>
            </a:xfrm>
            <a:custGeom>
              <a:avLst/>
              <a:gdLst/>
              <a:ahLst/>
              <a:cxnLst/>
              <a:rect l="l" t="t" r="r" b="b"/>
              <a:pathLst>
                <a:path w="2829" h="1586" extrusionOk="0">
                  <a:moveTo>
                    <a:pt x="123" y="1561"/>
                  </a:moveTo>
                  <a:cubicBezTo>
                    <a:pt x="927" y="1220"/>
                    <a:pt x="2219" y="952"/>
                    <a:pt x="2755" y="220"/>
                  </a:cubicBezTo>
                  <a:cubicBezTo>
                    <a:pt x="2828" y="123"/>
                    <a:pt x="2731" y="1"/>
                    <a:pt x="2633" y="50"/>
                  </a:cubicBezTo>
                  <a:cubicBezTo>
                    <a:pt x="2219" y="220"/>
                    <a:pt x="1829" y="440"/>
                    <a:pt x="1488" y="708"/>
                  </a:cubicBezTo>
                  <a:cubicBezTo>
                    <a:pt x="1049" y="976"/>
                    <a:pt x="562" y="1220"/>
                    <a:pt x="74" y="1439"/>
                  </a:cubicBezTo>
                  <a:cubicBezTo>
                    <a:pt x="1" y="1463"/>
                    <a:pt x="50" y="1585"/>
                    <a:pt x="12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24"/>
            <p:cNvSpPr/>
            <p:nvPr/>
          </p:nvSpPr>
          <p:spPr>
            <a:xfrm>
              <a:off x="1148449" y="1597267"/>
              <a:ext cx="89442" cy="38999"/>
            </a:xfrm>
            <a:custGeom>
              <a:avLst/>
              <a:gdLst/>
              <a:ahLst/>
              <a:cxnLst/>
              <a:rect l="l" t="t" r="r" b="b"/>
              <a:pathLst>
                <a:path w="2853" h="1244" extrusionOk="0">
                  <a:moveTo>
                    <a:pt x="122" y="756"/>
                  </a:moveTo>
                  <a:cubicBezTo>
                    <a:pt x="927" y="707"/>
                    <a:pt x="2097" y="1244"/>
                    <a:pt x="2779" y="561"/>
                  </a:cubicBezTo>
                  <a:cubicBezTo>
                    <a:pt x="2852" y="464"/>
                    <a:pt x="2828" y="317"/>
                    <a:pt x="2706" y="269"/>
                  </a:cubicBezTo>
                  <a:cubicBezTo>
                    <a:pt x="1902" y="1"/>
                    <a:pt x="878" y="391"/>
                    <a:pt x="74" y="610"/>
                  </a:cubicBezTo>
                  <a:cubicBezTo>
                    <a:pt x="0" y="634"/>
                    <a:pt x="25" y="756"/>
                    <a:pt x="122" y="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24"/>
            <p:cNvSpPr/>
            <p:nvPr/>
          </p:nvSpPr>
          <p:spPr>
            <a:xfrm>
              <a:off x="1223344" y="1652286"/>
              <a:ext cx="58092" cy="35175"/>
            </a:xfrm>
            <a:custGeom>
              <a:avLst/>
              <a:gdLst/>
              <a:ahLst/>
              <a:cxnLst/>
              <a:rect l="l" t="t" r="r" b="b"/>
              <a:pathLst>
                <a:path w="1853" h="1122" extrusionOk="0">
                  <a:moveTo>
                    <a:pt x="293" y="561"/>
                  </a:moveTo>
                  <a:cubicBezTo>
                    <a:pt x="658" y="805"/>
                    <a:pt x="1389" y="1122"/>
                    <a:pt x="1779" y="829"/>
                  </a:cubicBezTo>
                  <a:cubicBezTo>
                    <a:pt x="1828" y="805"/>
                    <a:pt x="1853" y="707"/>
                    <a:pt x="1828" y="659"/>
                  </a:cubicBezTo>
                  <a:cubicBezTo>
                    <a:pt x="1609" y="171"/>
                    <a:pt x="926" y="317"/>
                    <a:pt x="488" y="147"/>
                  </a:cubicBezTo>
                  <a:cubicBezTo>
                    <a:pt x="195" y="1"/>
                    <a:pt x="0" y="439"/>
                    <a:pt x="293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24"/>
            <p:cNvSpPr/>
            <p:nvPr/>
          </p:nvSpPr>
          <p:spPr>
            <a:xfrm>
              <a:off x="718986" y="1668338"/>
              <a:ext cx="6145" cy="4608"/>
            </a:xfrm>
            <a:custGeom>
              <a:avLst/>
              <a:gdLst/>
              <a:ahLst/>
              <a:cxnLst/>
              <a:rect l="l" t="t" r="r" b="b"/>
              <a:pathLst>
                <a:path w="196" h="147" extrusionOk="0">
                  <a:moveTo>
                    <a:pt x="98" y="147"/>
                  </a:moveTo>
                  <a:cubicBezTo>
                    <a:pt x="196" y="147"/>
                    <a:pt x="196" y="0"/>
                    <a:pt x="98" y="0"/>
                  </a:cubicBezTo>
                  <a:cubicBezTo>
                    <a:pt x="1" y="0"/>
                    <a:pt x="1" y="147"/>
                    <a:pt x="98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24"/>
            <p:cNvSpPr/>
            <p:nvPr/>
          </p:nvSpPr>
          <p:spPr>
            <a:xfrm>
              <a:off x="720522" y="1657647"/>
              <a:ext cx="32134" cy="96307"/>
            </a:xfrm>
            <a:custGeom>
              <a:avLst/>
              <a:gdLst/>
              <a:ahLst/>
              <a:cxnLst/>
              <a:rect l="l" t="t" r="r" b="b"/>
              <a:pathLst>
                <a:path w="1025" h="3072" extrusionOk="0">
                  <a:moveTo>
                    <a:pt x="147" y="146"/>
                  </a:moveTo>
                  <a:cubicBezTo>
                    <a:pt x="49" y="366"/>
                    <a:pt x="1" y="634"/>
                    <a:pt x="1" y="878"/>
                  </a:cubicBezTo>
                  <a:cubicBezTo>
                    <a:pt x="1" y="1195"/>
                    <a:pt x="1" y="1487"/>
                    <a:pt x="25" y="1804"/>
                  </a:cubicBezTo>
                  <a:cubicBezTo>
                    <a:pt x="49" y="2243"/>
                    <a:pt x="74" y="2852"/>
                    <a:pt x="537" y="3023"/>
                  </a:cubicBezTo>
                  <a:cubicBezTo>
                    <a:pt x="586" y="3071"/>
                    <a:pt x="659" y="3047"/>
                    <a:pt x="707" y="2998"/>
                  </a:cubicBezTo>
                  <a:cubicBezTo>
                    <a:pt x="1024" y="2633"/>
                    <a:pt x="805" y="2170"/>
                    <a:pt x="756" y="1731"/>
                  </a:cubicBezTo>
                  <a:cubicBezTo>
                    <a:pt x="732" y="1414"/>
                    <a:pt x="683" y="1121"/>
                    <a:pt x="634" y="805"/>
                  </a:cubicBezTo>
                  <a:cubicBezTo>
                    <a:pt x="610" y="512"/>
                    <a:pt x="512" y="439"/>
                    <a:pt x="366" y="122"/>
                  </a:cubicBezTo>
                  <a:cubicBezTo>
                    <a:pt x="317" y="0"/>
                    <a:pt x="171" y="25"/>
                    <a:pt x="147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24"/>
            <p:cNvSpPr/>
            <p:nvPr/>
          </p:nvSpPr>
          <p:spPr>
            <a:xfrm>
              <a:off x="659389" y="1879229"/>
              <a:ext cx="117719" cy="155151"/>
            </a:xfrm>
            <a:custGeom>
              <a:avLst/>
              <a:gdLst/>
              <a:ahLst/>
              <a:cxnLst/>
              <a:rect l="l" t="t" r="r" b="b"/>
              <a:pathLst>
                <a:path w="3755" h="4949" extrusionOk="0">
                  <a:moveTo>
                    <a:pt x="3632" y="50"/>
                  </a:moveTo>
                  <a:cubicBezTo>
                    <a:pt x="3169" y="293"/>
                    <a:pt x="2779" y="415"/>
                    <a:pt x="2414" y="805"/>
                  </a:cubicBezTo>
                  <a:cubicBezTo>
                    <a:pt x="1999" y="1195"/>
                    <a:pt x="1658" y="1634"/>
                    <a:pt x="1341" y="2097"/>
                  </a:cubicBezTo>
                  <a:cubicBezTo>
                    <a:pt x="854" y="2780"/>
                    <a:pt x="1" y="3876"/>
                    <a:pt x="293" y="4754"/>
                  </a:cubicBezTo>
                  <a:cubicBezTo>
                    <a:pt x="342" y="4900"/>
                    <a:pt x="537" y="4949"/>
                    <a:pt x="659" y="4851"/>
                  </a:cubicBezTo>
                  <a:cubicBezTo>
                    <a:pt x="951" y="4681"/>
                    <a:pt x="1171" y="4413"/>
                    <a:pt x="1268" y="4071"/>
                  </a:cubicBezTo>
                  <a:cubicBezTo>
                    <a:pt x="1536" y="3511"/>
                    <a:pt x="1853" y="2950"/>
                    <a:pt x="2194" y="2438"/>
                  </a:cubicBezTo>
                  <a:cubicBezTo>
                    <a:pt x="2462" y="2048"/>
                    <a:pt x="2731" y="1658"/>
                    <a:pt x="3023" y="1293"/>
                  </a:cubicBezTo>
                  <a:cubicBezTo>
                    <a:pt x="3291" y="903"/>
                    <a:pt x="3462" y="488"/>
                    <a:pt x="3706" y="123"/>
                  </a:cubicBezTo>
                  <a:cubicBezTo>
                    <a:pt x="3754" y="50"/>
                    <a:pt x="3657" y="1"/>
                    <a:pt x="3632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24"/>
            <p:cNvSpPr/>
            <p:nvPr/>
          </p:nvSpPr>
          <p:spPr>
            <a:xfrm>
              <a:off x="940599" y="1872363"/>
              <a:ext cx="107781" cy="90194"/>
            </a:xfrm>
            <a:custGeom>
              <a:avLst/>
              <a:gdLst/>
              <a:ahLst/>
              <a:cxnLst/>
              <a:rect l="l" t="t" r="r" b="b"/>
              <a:pathLst>
                <a:path w="3438" h="2877" extrusionOk="0">
                  <a:moveTo>
                    <a:pt x="74" y="171"/>
                  </a:moveTo>
                  <a:cubicBezTo>
                    <a:pt x="634" y="610"/>
                    <a:pt x="1170" y="1073"/>
                    <a:pt x="1682" y="1585"/>
                  </a:cubicBezTo>
                  <a:cubicBezTo>
                    <a:pt x="1950" y="1829"/>
                    <a:pt x="2219" y="2097"/>
                    <a:pt x="2462" y="2389"/>
                  </a:cubicBezTo>
                  <a:cubicBezTo>
                    <a:pt x="2682" y="2657"/>
                    <a:pt x="2755" y="2852"/>
                    <a:pt x="3096" y="2877"/>
                  </a:cubicBezTo>
                  <a:cubicBezTo>
                    <a:pt x="3218" y="2877"/>
                    <a:pt x="3315" y="2828"/>
                    <a:pt x="3315" y="2730"/>
                  </a:cubicBezTo>
                  <a:cubicBezTo>
                    <a:pt x="3437" y="2121"/>
                    <a:pt x="2633" y="1585"/>
                    <a:pt x="2243" y="1219"/>
                  </a:cubicBezTo>
                  <a:cubicBezTo>
                    <a:pt x="1609" y="659"/>
                    <a:pt x="902" y="415"/>
                    <a:pt x="171" y="49"/>
                  </a:cubicBezTo>
                  <a:cubicBezTo>
                    <a:pt x="74" y="0"/>
                    <a:pt x="0" y="122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24"/>
            <p:cNvSpPr/>
            <p:nvPr/>
          </p:nvSpPr>
          <p:spPr>
            <a:xfrm>
              <a:off x="510383" y="1880765"/>
              <a:ext cx="102420" cy="39783"/>
            </a:xfrm>
            <a:custGeom>
              <a:avLst/>
              <a:gdLst/>
              <a:ahLst/>
              <a:cxnLst/>
              <a:rect l="l" t="t" r="r" b="b"/>
              <a:pathLst>
                <a:path w="3267" h="1269" extrusionOk="0">
                  <a:moveTo>
                    <a:pt x="3145" y="293"/>
                  </a:moveTo>
                  <a:cubicBezTo>
                    <a:pt x="2926" y="220"/>
                    <a:pt x="2731" y="49"/>
                    <a:pt x="2511" y="25"/>
                  </a:cubicBezTo>
                  <a:cubicBezTo>
                    <a:pt x="2170" y="1"/>
                    <a:pt x="1829" y="25"/>
                    <a:pt x="1512" y="74"/>
                  </a:cubicBezTo>
                  <a:cubicBezTo>
                    <a:pt x="976" y="196"/>
                    <a:pt x="293" y="391"/>
                    <a:pt x="74" y="951"/>
                  </a:cubicBezTo>
                  <a:cubicBezTo>
                    <a:pt x="1" y="1097"/>
                    <a:pt x="122" y="1268"/>
                    <a:pt x="269" y="1244"/>
                  </a:cubicBezTo>
                  <a:cubicBezTo>
                    <a:pt x="707" y="1244"/>
                    <a:pt x="1097" y="1024"/>
                    <a:pt x="1487" y="878"/>
                  </a:cubicBezTo>
                  <a:cubicBezTo>
                    <a:pt x="1731" y="805"/>
                    <a:pt x="1975" y="756"/>
                    <a:pt x="2219" y="707"/>
                  </a:cubicBezTo>
                  <a:cubicBezTo>
                    <a:pt x="2487" y="586"/>
                    <a:pt x="2804" y="512"/>
                    <a:pt x="3096" y="464"/>
                  </a:cubicBezTo>
                  <a:cubicBezTo>
                    <a:pt x="3218" y="488"/>
                    <a:pt x="3267" y="317"/>
                    <a:pt x="314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24"/>
            <p:cNvSpPr/>
            <p:nvPr/>
          </p:nvSpPr>
          <p:spPr>
            <a:xfrm>
              <a:off x="526434" y="2201726"/>
              <a:ext cx="94771" cy="56555"/>
            </a:xfrm>
            <a:custGeom>
              <a:avLst/>
              <a:gdLst/>
              <a:ahLst/>
              <a:cxnLst/>
              <a:rect l="l" t="t" r="r" b="b"/>
              <a:pathLst>
                <a:path w="3023" h="1804" extrusionOk="0">
                  <a:moveTo>
                    <a:pt x="171" y="1024"/>
                  </a:moveTo>
                  <a:cubicBezTo>
                    <a:pt x="415" y="780"/>
                    <a:pt x="829" y="975"/>
                    <a:pt x="805" y="1316"/>
                  </a:cubicBezTo>
                  <a:cubicBezTo>
                    <a:pt x="780" y="1658"/>
                    <a:pt x="366" y="1804"/>
                    <a:pt x="122" y="1560"/>
                  </a:cubicBezTo>
                  <a:cubicBezTo>
                    <a:pt x="0" y="1389"/>
                    <a:pt x="0" y="1146"/>
                    <a:pt x="171" y="1024"/>
                  </a:cubicBezTo>
                  <a:close/>
                  <a:moveTo>
                    <a:pt x="2365" y="219"/>
                  </a:moveTo>
                  <a:cubicBezTo>
                    <a:pt x="2633" y="0"/>
                    <a:pt x="3023" y="195"/>
                    <a:pt x="3023" y="536"/>
                  </a:cubicBezTo>
                  <a:cubicBezTo>
                    <a:pt x="2998" y="878"/>
                    <a:pt x="2584" y="1024"/>
                    <a:pt x="2340" y="780"/>
                  </a:cubicBezTo>
                  <a:cubicBezTo>
                    <a:pt x="2219" y="609"/>
                    <a:pt x="2219" y="390"/>
                    <a:pt x="2365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24"/>
            <p:cNvSpPr/>
            <p:nvPr/>
          </p:nvSpPr>
          <p:spPr>
            <a:xfrm>
              <a:off x="527970" y="2243735"/>
              <a:ext cx="119224" cy="72638"/>
            </a:xfrm>
            <a:custGeom>
              <a:avLst/>
              <a:gdLst/>
              <a:ahLst/>
              <a:cxnLst/>
              <a:rect l="l" t="t" r="r" b="b"/>
              <a:pathLst>
                <a:path w="3803" h="2317" extrusionOk="0">
                  <a:moveTo>
                    <a:pt x="220" y="1829"/>
                  </a:moveTo>
                  <a:cubicBezTo>
                    <a:pt x="0" y="1561"/>
                    <a:pt x="317" y="1195"/>
                    <a:pt x="610" y="1366"/>
                  </a:cubicBezTo>
                  <a:cubicBezTo>
                    <a:pt x="878" y="1585"/>
                    <a:pt x="1195" y="1682"/>
                    <a:pt x="1536" y="1707"/>
                  </a:cubicBezTo>
                  <a:cubicBezTo>
                    <a:pt x="1780" y="1707"/>
                    <a:pt x="2048" y="1658"/>
                    <a:pt x="2291" y="1561"/>
                  </a:cubicBezTo>
                  <a:cubicBezTo>
                    <a:pt x="2535" y="1463"/>
                    <a:pt x="2730" y="1293"/>
                    <a:pt x="2901" y="1098"/>
                  </a:cubicBezTo>
                  <a:lnTo>
                    <a:pt x="2901" y="1098"/>
                  </a:lnTo>
                  <a:cubicBezTo>
                    <a:pt x="3096" y="878"/>
                    <a:pt x="3193" y="586"/>
                    <a:pt x="3193" y="293"/>
                  </a:cubicBezTo>
                  <a:cubicBezTo>
                    <a:pt x="3218" y="147"/>
                    <a:pt x="3339" y="1"/>
                    <a:pt x="3510" y="1"/>
                  </a:cubicBezTo>
                  <a:cubicBezTo>
                    <a:pt x="3681" y="25"/>
                    <a:pt x="3803" y="147"/>
                    <a:pt x="3803" y="318"/>
                  </a:cubicBezTo>
                  <a:cubicBezTo>
                    <a:pt x="3778" y="732"/>
                    <a:pt x="3632" y="1146"/>
                    <a:pt x="3364" y="1463"/>
                  </a:cubicBezTo>
                  <a:lnTo>
                    <a:pt x="3339" y="1487"/>
                  </a:lnTo>
                  <a:cubicBezTo>
                    <a:pt x="3120" y="1756"/>
                    <a:pt x="2828" y="1951"/>
                    <a:pt x="2511" y="2097"/>
                  </a:cubicBezTo>
                  <a:cubicBezTo>
                    <a:pt x="2194" y="2243"/>
                    <a:pt x="1828" y="2316"/>
                    <a:pt x="1487" y="2292"/>
                  </a:cubicBezTo>
                  <a:cubicBezTo>
                    <a:pt x="1024" y="2267"/>
                    <a:pt x="585" y="2121"/>
                    <a:pt x="220" y="1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09" name="Google Shape;2409;p24"/>
          <p:cNvGrpSpPr/>
          <p:nvPr/>
        </p:nvGrpSpPr>
        <p:grpSpPr>
          <a:xfrm>
            <a:off x="7885622" y="6081861"/>
            <a:ext cx="1077441" cy="1070244"/>
            <a:chOff x="8290100" y="260013"/>
            <a:chExt cx="1365925" cy="1356800"/>
          </a:xfrm>
        </p:grpSpPr>
        <p:sp>
          <p:nvSpPr>
            <p:cNvPr id="2410" name="Google Shape;2410;p24"/>
            <p:cNvSpPr/>
            <p:nvPr/>
          </p:nvSpPr>
          <p:spPr>
            <a:xfrm>
              <a:off x="8290100" y="260013"/>
              <a:ext cx="1365925" cy="1356800"/>
            </a:xfrm>
            <a:custGeom>
              <a:avLst/>
              <a:gdLst/>
              <a:ahLst/>
              <a:cxnLst/>
              <a:rect l="l" t="t" r="r" b="b"/>
              <a:pathLst>
                <a:path w="54637" h="54272" extrusionOk="0">
                  <a:moveTo>
                    <a:pt x="44730" y="8144"/>
                  </a:moveTo>
                  <a:cubicBezTo>
                    <a:pt x="41266" y="4741"/>
                    <a:pt x="36951" y="2310"/>
                    <a:pt x="32150" y="1276"/>
                  </a:cubicBezTo>
                  <a:lnTo>
                    <a:pt x="31968" y="1276"/>
                  </a:lnTo>
                  <a:cubicBezTo>
                    <a:pt x="28382" y="0"/>
                    <a:pt x="24432" y="0"/>
                    <a:pt x="20846" y="1276"/>
                  </a:cubicBezTo>
                  <a:lnTo>
                    <a:pt x="21089" y="1276"/>
                  </a:lnTo>
                  <a:cubicBezTo>
                    <a:pt x="9603" y="3768"/>
                    <a:pt x="1338" y="13735"/>
                    <a:pt x="912" y="25465"/>
                  </a:cubicBezTo>
                  <a:cubicBezTo>
                    <a:pt x="487" y="37194"/>
                    <a:pt x="8083" y="47708"/>
                    <a:pt x="19387" y="50990"/>
                  </a:cubicBezTo>
                  <a:cubicBezTo>
                    <a:pt x="30631" y="54272"/>
                    <a:pt x="42725" y="49531"/>
                    <a:pt x="48681" y="39443"/>
                  </a:cubicBezTo>
                  <a:cubicBezTo>
                    <a:pt x="54636" y="29354"/>
                    <a:pt x="53056" y="16470"/>
                    <a:pt x="44730" y="8144"/>
                  </a:cubicBezTo>
                  <a:close/>
                  <a:moveTo>
                    <a:pt x="43697" y="43393"/>
                  </a:moveTo>
                  <a:cubicBezTo>
                    <a:pt x="35553" y="51476"/>
                    <a:pt x="22791" y="52752"/>
                    <a:pt x="13249" y="46310"/>
                  </a:cubicBezTo>
                  <a:cubicBezTo>
                    <a:pt x="3708" y="39929"/>
                    <a:pt x="1" y="27652"/>
                    <a:pt x="4437" y="17017"/>
                  </a:cubicBezTo>
                  <a:cubicBezTo>
                    <a:pt x="8813" y="6442"/>
                    <a:pt x="20117" y="426"/>
                    <a:pt x="31421" y="2674"/>
                  </a:cubicBezTo>
                  <a:cubicBezTo>
                    <a:pt x="42664" y="4923"/>
                    <a:pt x="50808" y="14829"/>
                    <a:pt x="50808" y="26315"/>
                  </a:cubicBezTo>
                  <a:cubicBezTo>
                    <a:pt x="50808" y="32697"/>
                    <a:pt x="48255" y="38835"/>
                    <a:pt x="43697" y="43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24"/>
            <p:cNvSpPr/>
            <p:nvPr/>
          </p:nvSpPr>
          <p:spPr>
            <a:xfrm>
              <a:off x="8552950" y="474238"/>
              <a:ext cx="793125" cy="822000"/>
            </a:xfrm>
            <a:custGeom>
              <a:avLst/>
              <a:gdLst/>
              <a:ahLst/>
              <a:cxnLst/>
              <a:rect l="l" t="t" r="r" b="b"/>
              <a:pathLst>
                <a:path w="31725" h="32880" extrusionOk="0">
                  <a:moveTo>
                    <a:pt x="9907" y="10271"/>
                  </a:moveTo>
                  <a:cubicBezTo>
                    <a:pt x="10211" y="8752"/>
                    <a:pt x="10575" y="7232"/>
                    <a:pt x="11001" y="5774"/>
                  </a:cubicBezTo>
                  <a:cubicBezTo>
                    <a:pt x="11548" y="4133"/>
                    <a:pt x="11912" y="2431"/>
                    <a:pt x="12155" y="730"/>
                  </a:cubicBezTo>
                  <a:cubicBezTo>
                    <a:pt x="12338" y="0"/>
                    <a:pt x="13432" y="0"/>
                    <a:pt x="13614" y="730"/>
                  </a:cubicBezTo>
                  <a:cubicBezTo>
                    <a:pt x="13918" y="1945"/>
                    <a:pt x="16713" y="8995"/>
                    <a:pt x="17017" y="8448"/>
                  </a:cubicBezTo>
                  <a:cubicBezTo>
                    <a:pt x="17625" y="7597"/>
                    <a:pt x="22305" y="4315"/>
                    <a:pt x="22305" y="4315"/>
                  </a:cubicBezTo>
                  <a:cubicBezTo>
                    <a:pt x="22852" y="4011"/>
                    <a:pt x="23581" y="4498"/>
                    <a:pt x="23399" y="5105"/>
                  </a:cubicBezTo>
                  <a:cubicBezTo>
                    <a:pt x="23155" y="6442"/>
                    <a:pt x="22973" y="7779"/>
                    <a:pt x="22852" y="9116"/>
                  </a:cubicBezTo>
                  <a:cubicBezTo>
                    <a:pt x="22791" y="10089"/>
                    <a:pt x="22669" y="11122"/>
                    <a:pt x="22487" y="12398"/>
                  </a:cubicBezTo>
                  <a:cubicBezTo>
                    <a:pt x="23763" y="12398"/>
                    <a:pt x="25039" y="12581"/>
                    <a:pt x="26316" y="12884"/>
                  </a:cubicBezTo>
                  <a:cubicBezTo>
                    <a:pt x="27774" y="13249"/>
                    <a:pt x="29294" y="13431"/>
                    <a:pt x="30752" y="13371"/>
                  </a:cubicBezTo>
                  <a:cubicBezTo>
                    <a:pt x="31542" y="13431"/>
                    <a:pt x="31725" y="14465"/>
                    <a:pt x="31056" y="14829"/>
                  </a:cubicBezTo>
                  <a:cubicBezTo>
                    <a:pt x="29597" y="15437"/>
                    <a:pt x="28200" y="16106"/>
                    <a:pt x="26863" y="16896"/>
                  </a:cubicBezTo>
                  <a:cubicBezTo>
                    <a:pt x="25829" y="17443"/>
                    <a:pt x="24796" y="17990"/>
                    <a:pt x="23581" y="18536"/>
                  </a:cubicBezTo>
                  <a:cubicBezTo>
                    <a:pt x="24371" y="19144"/>
                    <a:pt x="24979" y="19752"/>
                    <a:pt x="25586" y="20360"/>
                  </a:cubicBezTo>
                  <a:cubicBezTo>
                    <a:pt x="26498" y="21211"/>
                    <a:pt x="27410" y="22061"/>
                    <a:pt x="28443" y="22791"/>
                  </a:cubicBezTo>
                  <a:cubicBezTo>
                    <a:pt x="28747" y="23034"/>
                    <a:pt x="28807" y="23520"/>
                    <a:pt x="28564" y="23824"/>
                  </a:cubicBezTo>
                  <a:cubicBezTo>
                    <a:pt x="28382" y="24067"/>
                    <a:pt x="28078" y="24189"/>
                    <a:pt x="27835" y="24128"/>
                  </a:cubicBezTo>
                  <a:cubicBezTo>
                    <a:pt x="26559" y="23824"/>
                    <a:pt x="25222" y="23702"/>
                    <a:pt x="23945" y="23702"/>
                  </a:cubicBezTo>
                  <a:cubicBezTo>
                    <a:pt x="22852" y="23702"/>
                    <a:pt x="21818" y="23642"/>
                    <a:pt x="20724" y="23459"/>
                  </a:cubicBezTo>
                  <a:cubicBezTo>
                    <a:pt x="20907" y="24918"/>
                    <a:pt x="20907" y="26376"/>
                    <a:pt x="20846" y="27835"/>
                  </a:cubicBezTo>
                  <a:cubicBezTo>
                    <a:pt x="20846" y="29172"/>
                    <a:pt x="20907" y="30509"/>
                    <a:pt x="21028" y="31785"/>
                  </a:cubicBezTo>
                  <a:cubicBezTo>
                    <a:pt x="21028" y="32515"/>
                    <a:pt x="20056" y="32879"/>
                    <a:pt x="19631" y="32272"/>
                  </a:cubicBezTo>
                  <a:cubicBezTo>
                    <a:pt x="18840" y="31056"/>
                    <a:pt x="17807" y="29658"/>
                    <a:pt x="16774" y="28200"/>
                  </a:cubicBezTo>
                  <a:cubicBezTo>
                    <a:pt x="15984" y="27166"/>
                    <a:pt x="15255" y="26133"/>
                    <a:pt x="14586" y="25161"/>
                  </a:cubicBezTo>
                  <a:cubicBezTo>
                    <a:pt x="13796" y="26133"/>
                    <a:pt x="13067" y="26984"/>
                    <a:pt x="12277" y="27835"/>
                  </a:cubicBezTo>
                  <a:cubicBezTo>
                    <a:pt x="11304" y="28929"/>
                    <a:pt x="10393" y="30023"/>
                    <a:pt x="9481" y="31178"/>
                  </a:cubicBezTo>
                  <a:cubicBezTo>
                    <a:pt x="8995" y="31785"/>
                    <a:pt x="8083" y="31360"/>
                    <a:pt x="8205" y="30631"/>
                  </a:cubicBezTo>
                  <a:cubicBezTo>
                    <a:pt x="8448" y="29111"/>
                    <a:pt x="8570" y="27653"/>
                    <a:pt x="8570" y="26133"/>
                  </a:cubicBezTo>
                  <a:cubicBezTo>
                    <a:pt x="8570" y="24857"/>
                    <a:pt x="8630" y="23581"/>
                    <a:pt x="8752" y="22305"/>
                  </a:cubicBezTo>
                  <a:cubicBezTo>
                    <a:pt x="7597" y="22365"/>
                    <a:pt x="6443" y="22365"/>
                    <a:pt x="5288" y="22244"/>
                  </a:cubicBezTo>
                  <a:cubicBezTo>
                    <a:pt x="3890" y="22122"/>
                    <a:pt x="2492" y="22122"/>
                    <a:pt x="1094" y="22244"/>
                  </a:cubicBezTo>
                  <a:cubicBezTo>
                    <a:pt x="304" y="22244"/>
                    <a:pt x="0" y="21271"/>
                    <a:pt x="608" y="20846"/>
                  </a:cubicBezTo>
                  <a:cubicBezTo>
                    <a:pt x="1824" y="20056"/>
                    <a:pt x="3039" y="19205"/>
                    <a:pt x="4133" y="18354"/>
                  </a:cubicBezTo>
                  <a:cubicBezTo>
                    <a:pt x="4984" y="17686"/>
                    <a:pt x="5896" y="17017"/>
                    <a:pt x="6989" y="16288"/>
                  </a:cubicBezTo>
                  <a:cubicBezTo>
                    <a:pt x="6199" y="15498"/>
                    <a:pt x="5531" y="14647"/>
                    <a:pt x="4923" y="13796"/>
                  </a:cubicBezTo>
                  <a:cubicBezTo>
                    <a:pt x="4255" y="12641"/>
                    <a:pt x="3404" y="11669"/>
                    <a:pt x="2431" y="10818"/>
                  </a:cubicBezTo>
                  <a:cubicBezTo>
                    <a:pt x="1884" y="10332"/>
                    <a:pt x="2310" y="9481"/>
                    <a:pt x="2978" y="9542"/>
                  </a:cubicBezTo>
                  <a:cubicBezTo>
                    <a:pt x="4255" y="9724"/>
                    <a:pt x="5531" y="9907"/>
                    <a:pt x="6807" y="9967"/>
                  </a:cubicBezTo>
                  <a:cubicBezTo>
                    <a:pt x="7780" y="10028"/>
                    <a:pt x="8813" y="10089"/>
                    <a:pt x="9967" y="10271"/>
                  </a:cubicBezTo>
                  <a:close/>
                  <a:moveTo>
                    <a:pt x="12459" y="6199"/>
                  </a:moveTo>
                  <a:cubicBezTo>
                    <a:pt x="11912" y="7779"/>
                    <a:pt x="11548" y="9481"/>
                    <a:pt x="11304" y="11183"/>
                  </a:cubicBezTo>
                  <a:lnTo>
                    <a:pt x="11304" y="11244"/>
                  </a:lnTo>
                  <a:cubicBezTo>
                    <a:pt x="11183" y="11669"/>
                    <a:pt x="10818" y="11912"/>
                    <a:pt x="10454" y="11851"/>
                  </a:cubicBezTo>
                  <a:cubicBezTo>
                    <a:pt x="9177" y="11608"/>
                    <a:pt x="7901" y="11487"/>
                    <a:pt x="6625" y="11426"/>
                  </a:cubicBezTo>
                  <a:cubicBezTo>
                    <a:pt x="6078" y="11365"/>
                    <a:pt x="5531" y="11304"/>
                    <a:pt x="4923" y="11244"/>
                  </a:cubicBezTo>
                  <a:cubicBezTo>
                    <a:pt x="5349" y="11791"/>
                    <a:pt x="5713" y="12338"/>
                    <a:pt x="6139" y="12884"/>
                  </a:cubicBezTo>
                  <a:cubicBezTo>
                    <a:pt x="6807" y="13978"/>
                    <a:pt x="7658" y="14951"/>
                    <a:pt x="8630" y="15802"/>
                  </a:cubicBezTo>
                  <a:cubicBezTo>
                    <a:pt x="9056" y="16106"/>
                    <a:pt x="9056" y="16713"/>
                    <a:pt x="8630" y="17017"/>
                  </a:cubicBezTo>
                  <a:cubicBezTo>
                    <a:pt x="7415" y="17807"/>
                    <a:pt x="6199" y="18658"/>
                    <a:pt x="5045" y="19509"/>
                  </a:cubicBezTo>
                  <a:cubicBezTo>
                    <a:pt x="4619" y="19874"/>
                    <a:pt x="4133" y="20238"/>
                    <a:pt x="3586" y="20603"/>
                  </a:cubicBezTo>
                  <a:cubicBezTo>
                    <a:pt x="4194" y="20603"/>
                    <a:pt x="4802" y="20664"/>
                    <a:pt x="5409" y="20724"/>
                  </a:cubicBezTo>
                  <a:cubicBezTo>
                    <a:pt x="6746" y="20846"/>
                    <a:pt x="8205" y="20846"/>
                    <a:pt x="9542" y="20724"/>
                  </a:cubicBezTo>
                  <a:cubicBezTo>
                    <a:pt x="9664" y="20724"/>
                    <a:pt x="9724" y="20724"/>
                    <a:pt x="9785" y="20724"/>
                  </a:cubicBezTo>
                  <a:cubicBezTo>
                    <a:pt x="10211" y="20785"/>
                    <a:pt x="10454" y="21211"/>
                    <a:pt x="10393" y="21575"/>
                  </a:cubicBezTo>
                  <a:cubicBezTo>
                    <a:pt x="10150" y="23095"/>
                    <a:pt x="10028" y="24614"/>
                    <a:pt x="10028" y="26133"/>
                  </a:cubicBezTo>
                  <a:cubicBezTo>
                    <a:pt x="10028" y="26863"/>
                    <a:pt x="10028" y="27531"/>
                    <a:pt x="9967" y="28260"/>
                  </a:cubicBezTo>
                  <a:cubicBezTo>
                    <a:pt x="10393" y="27774"/>
                    <a:pt x="10818" y="27349"/>
                    <a:pt x="11244" y="26863"/>
                  </a:cubicBezTo>
                  <a:cubicBezTo>
                    <a:pt x="12216" y="25769"/>
                    <a:pt x="13188" y="24675"/>
                    <a:pt x="14039" y="23520"/>
                  </a:cubicBezTo>
                  <a:cubicBezTo>
                    <a:pt x="14100" y="23398"/>
                    <a:pt x="14161" y="23338"/>
                    <a:pt x="14222" y="23338"/>
                  </a:cubicBezTo>
                  <a:cubicBezTo>
                    <a:pt x="14525" y="23095"/>
                    <a:pt x="15012" y="23155"/>
                    <a:pt x="15255" y="23520"/>
                  </a:cubicBezTo>
                  <a:cubicBezTo>
                    <a:pt x="16045" y="24675"/>
                    <a:pt x="17017" y="26012"/>
                    <a:pt x="17990" y="27349"/>
                  </a:cubicBezTo>
                  <a:lnTo>
                    <a:pt x="19448" y="29354"/>
                  </a:lnTo>
                  <a:lnTo>
                    <a:pt x="19448" y="27835"/>
                  </a:lnTo>
                  <a:cubicBezTo>
                    <a:pt x="19509" y="26133"/>
                    <a:pt x="19387" y="24371"/>
                    <a:pt x="19205" y="22669"/>
                  </a:cubicBezTo>
                  <a:cubicBezTo>
                    <a:pt x="19144" y="22548"/>
                    <a:pt x="19144" y="22487"/>
                    <a:pt x="19205" y="22426"/>
                  </a:cubicBezTo>
                  <a:cubicBezTo>
                    <a:pt x="19266" y="22001"/>
                    <a:pt x="19691" y="21758"/>
                    <a:pt x="20056" y="21818"/>
                  </a:cubicBezTo>
                  <a:cubicBezTo>
                    <a:pt x="21332" y="22122"/>
                    <a:pt x="22669" y="22244"/>
                    <a:pt x="23945" y="22244"/>
                  </a:cubicBezTo>
                  <a:cubicBezTo>
                    <a:pt x="24432" y="22244"/>
                    <a:pt x="24979" y="22244"/>
                    <a:pt x="25465" y="22305"/>
                  </a:cubicBezTo>
                  <a:lnTo>
                    <a:pt x="24553" y="21393"/>
                  </a:lnTo>
                  <a:cubicBezTo>
                    <a:pt x="23642" y="20542"/>
                    <a:pt x="22730" y="19752"/>
                    <a:pt x="21697" y="18962"/>
                  </a:cubicBezTo>
                  <a:cubicBezTo>
                    <a:pt x="21575" y="18901"/>
                    <a:pt x="21515" y="18780"/>
                    <a:pt x="21454" y="18658"/>
                  </a:cubicBezTo>
                  <a:cubicBezTo>
                    <a:pt x="21332" y="18233"/>
                    <a:pt x="21454" y="17807"/>
                    <a:pt x="21879" y="17686"/>
                  </a:cubicBezTo>
                  <a:cubicBezTo>
                    <a:pt x="23338" y="17078"/>
                    <a:pt x="24736" y="16349"/>
                    <a:pt x="26073" y="15559"/>
                  </a:cubicBezTo>
                  <a:cubicBezTo>
                    <a:pt x="26620" y="15315"/>
                    <a:pt x="27227" y="15012"/>
                    <a:pt x="27774" y="14708"/>
                  </a:cubicBezTo>
                  <a:cubicBezTo>
                    <a:pt x="27167" y="14586"/>
                    <a:pt x="26620" y="14465"/>
                    <a:pt x="26012" y="14343"/>
                  </a:cubicBezTo>
                  <a:cubicBezTo>
                    <a:pt x="24553" y="13978"/>
                    <a:pt x="23095" y="13857"/>
                    <a:pt x="21575" y="13918"/>
                  </a:cubicBezTo>
                  <a:cubicBezTo>
                    <a:pt x="21515" y="13918"/>
                    <a:pt x="21454" y="13918"/>
                    <a:pt x="21393" y="13918"/>
                  </a:cubicBezTo>
                  <a:cubicBezTo>
                    <a:pt x="21028" y="13796"/>
                    <a:pt x="20724" y="13431"/>
                    <a:pt x="20785" y="13006"/>
                  </a:cubicBezTo>
                  <a:cubicBezTo>
                    <a:pt x="21089" y="11669"/>
                    <a:pt x="21271" y="10332"/>
                    <a:pt x="21393" y="8995"/>
                  </a:cubicBezTo>
                  <a:cubicBezTo>
                    <a:pt x="21454" y="8205"/>
                    <a:pt x="21515" y="7415"/>
                    <a:pt x="21636" y="6503"/>
                  </a:cubicBezTo>
                  <a:cubicBezTo>
                    <a:pt x="20117" y="7476"/>
                    <a:pt x="18597" y="8569"/>
                    <a:pt x="17200" y="9785"/>
                  </a:cubicBezTo>
                  <a:cubicBezTo>
                    <a:pt x="16349" y="11122"/>
                    <a:pt x="14343" y="6625"/>
                    <a:pt x="13128" y="3586"/>
                  </a:cubicBezTo>
                  <a:cubicBezTo>
                    <a:pt x="12945" y="4437"/>
                    <a:pt x="12702" y="5348"/>
                    <a:pt x="12459" y="6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24"/>
            <p:cNvSpPr/>
            <p:nvPr/>
          </p:nvSpPr>
          <p:spPr>
            <a:xfrm>
              <a:off x="9238175" y="421063"/>
              <a:ext cx="214250" cy="238550"/>
            </a:xfrm>
            <a:custGeom>
              <a:avLst/>
              <a:gdLst/>
              <a:ahLst/>
              <a:cxnLst/>
              <a:rect l="l" t="t" r="r" b="b"/>
              <a:pathLst>
                <a:path w="8570" h="9542" extrusionOk="0">
                  <a:moveTo>
                    <a:pt x="61" y="122"/>
                  </a:moveTo>
                  <a:cubicBezTo>
                    <a:pt x="2067" y="1094"/>
                    <a:pt x="3343" y="2796"/>
                    <a:pt x="4619" y="4558"/>
                  </a:cubicBezTo>
                  <a:cubicBezTo>
                    <a:pt x="5713" y="6078"/>
                    <a:pt x="6443" y="8144"/>
                    <a:pt x="7901" y="9299"/>
                  </a:cubicBezTo>
                  <a:cubicBezTo>
                    <a:pt x="8205" y="9542"/>
                    <a:pt x="8570" y="9359"/>
                    <a:pt x="8509" y="8995"/>
                  </a:cubicBezTo>
                  <a:cubicBezTo>
                    <a:pt x="8023" y="7050"/>
                    <a:pt x="6321" y="5166"/>
                    <a:pt x="5106" y="3586"/>
                  </a:cubicBezTo>
                  <a:cubicBezTo>
                    <a:pt x="3708" y="2006"/>
                    <a:pt x="2006" y="790"/>
                    <a:pt x="61" y="0"/>
                  </a:cubicBezTo>
                  <a:cubicBezTo>
                    <a:pt x="61" y="0"/>
                    <a:pt x="1" y="61"/>
                    <a:pt x="61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24"/>
            <p:cNvSpPr/>
            <p:nvPr/>
          </p:nvSpPr>
          <p:spPr>
            <a:xfrm>
              <a:off x="8437475" y="1103238"/>
              <a:ext cx="194500" cy="264400"/>
            </a:xfrm>
            <a:custGeom>
              <a:avLst/>
              <a:gdLst/>
              <a:ahLst/>
              <a:cxnLst/>
              <a:rect l="l" t="t" r="r" b="b"/>
              <a:pathLst>
                <a:path w="7780" h="10576" extrusionOk="0">
                  <a:moveTo>
                    <a:pt x="7658" y="10272"/>
                  </a:moveTo>
                  <a:cubicBezTo>
                    <a:pt x="6139" y="8631"/>
                    <a:pt x="4741" y="6868"/>
                    <a:pt x="3465" y="5045"/>
                  </a:cubicBezTo>
                  <a:cubicBezTo>
                    <a:pt x="2371" y="3465"/>
                    <a:pt x="1763" y="1642"/>
                    <a:pt x="487" y="183"/>
                  </a:cubicBezTo>
                  <a:cubicBezTo>
                    <a:pt x="304" y="1"/>
                    <a:pt x="1" y="122"/>
                    <a:pt x="1" y="366"/>
                  </a:cubicBezTo>
                  <a:cubicBezTo>
                    <a:pt x="122" y="4559"/>
                    <a:pt x="4133" y="8449"/>
                    <a:pt x="7476" y="10515"/>
                  </a:cubicBezTo>
                  <a:cubicBezTo>
                    <a:pt x="7597" y="10576"/>
                    <a:pt x="7780" y="10393"/>
                    <a:pt x="7658" y="10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24"/>
            <p:cNvSpPr/>
            <p:nvPr/>
          </p:nvSpPr>
          <p:spPr>
            <a:xfrm>
              <a:off x="8382775" y="943713"/>
              <a:ext cx="47125" cy="107900"/>
            </a:xfrm>
            <a:custGeom>
              <a:avLst/>
              <a:gdLst/>
              <a:ahLst/>
              <a:cxnLst/>
              <a:rect l="l" t="t" r="r" b="b"/>
              <a:pathLst>
                <a:path w="1885" h="4316" extrusionOk="0">
                  <a:moveTo>
                    <a:pt x="1824" y="3890"/>
                  </a:moveTo>
                  <a:cubicBezTo>
                    <a:pt x="1581" y="3282"/>
                    <a:pt x="1459" y="2614"/>
                    <a:pt x="1399" y="2006"/>
                  </a:cubicBezTo>
                  <a:cubicBezTo>
                    <a:pt x="1399" y="1398"/>
                    <a:pt x="1277" y="791"/>
                    <a:pt x="973" y="244"/>
                  </a:cubicBezTo>
                  <a:cubicBezTo>
                    <a:pt x="852" y="1"/>
                    <a:pt x="548" y="61"/>
                    <a:pt x="487" y="304"/>
                  </a:cubicBezTo>
                  <a:cubicBezTo>
                    <a:pt x="1" y="1520"/>
                    <a:pt x="730" y="3100"/>
                    <a:pt x="1338" y="4072"/>
                  </a:cubicBezTo>
                  <a:cubicBezTo>
                    <a:pt x="1520" y="4316"/>
                    <a:pt x="1885" y="4194"/>
                    <a:pt x="1824" y="3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24"/>
            <p:cNvSpPr/>
            <p:nvPr/>
          </p:nvSpPr>
          <p:spPr>
            <a:xfrm>
              <a:off x="9447850" y="700613"/>
              <a:ext cx="41050" cy="71450"/>
            </a:xfrm>
            <a:custGeom>
              <a:avLst/>
              <a:gdLst/>
              <a:ahLst/>
              <a:cxnLst/>
              <a:rect l="l" t="t" r="r" b="b"/>
              <a:pathLst>
                <a:path w="1642" h="2858" extrusionOk="0">
                  <a:moveTo>
                    <a:pt x="365" y="730"/>
                  </a:moveTo>
                  <a:cubicBezTo>
                    <a:pt x="790" y="912"/>
                    <a:pt x="730" y="912"/>
                    <a:pt x="730" y="1338"/>
                  </a:cubicBezTo>
                  <a:cubicBezTo>
                    <a:pt x="669" y="1885"/>
                    <a:pt x="912" y="2371"/>
                    <a:pt x="1277" y="2736"/>
                  </a:cubicBezTo>
                  <a:cubicBezTo>
                    <a:pt x="1398" y="2857"/>
                    <a:pt x="1641" y="2796"/>
                    <a:pt x="1641" y="2614"/>
                  </a:cubicBezTo>
                  <a:cubicBezTo>
                    <a:pt x="1520" y="2067"/>
                    <a:pt x="1459" y="1520"/>
                    <a:pt x="1459" y="973"/>
                  </a:cubicBezTo>
                  <a:cubicBezTo>
                    <a:pt x="1459" y="487"/>
                    <a:pt x="1094" y="305"/>
                    <a:pt x="730" y="122"/>
                  </a:cubicBezTo>
                  <a:cubicBezTo>
                    <a:pt x="365" y="1"/>
                    <a:pt x="0" y="548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6" name="Google Shape;2416;p24"/>
          <p:cNvGrpSpPr/>
          <p:nvPr/>
        </p:nvGrpSpPr>
        <p:grpSpPr>
          <a:xfrm>
            <a:off x="11529063" y="4912351"/>
            <a:ext cx="1528333" cy="1022972"/>
            <a:chOff x="-1777478" y="4793713"/>
            <a:chExt cx="1146250" cy="767229"/>
          </a:xfrm>
        </p:grpSpPr>
        <p:sp>
          <p:nvSpPr>
            <p:cNvPr id="2417" name="Google Shape;2417;p24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24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24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20" name="Google Shape;2420;p24"/>
          <p:cNvGrpSpPr/>
          <p:nvPr/>
        </p:nvGrpSpPr>
        <p:grpSpPr>
          <a:xfrm>
            <a:off x="3176681" y="5890863"/>
            <a:ext cx="971841" cy="1022916"/>
            <a:chOff x="-3023044" y="4068525"/>
            <a:chExt cx="959812" cy="1010254"/>
          </a:xfrm>
        </p:grpSpPr>
        <p:sp>
          <p:nvSpPr>
            <p:cNvPr id="2421" name="Google Shape;2421;p24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24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24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24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24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24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24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24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24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24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24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24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24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24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24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24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24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24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2" name="Google Shape;2442;p24"/>
          <p:cNvSpPr/>
          <p:nvPr/>
        </p:nvSpPr>
        <p:spPr>
          <a:xfrm rot="-3696765">
            <a:off x="11273041" y="5797351"/>
            <a:ext cx="807840" cy="826660"/>
          </a:xfrm>
          <a:custGeom>
            <a:avLst/>
            <a:gdLst/>
            <a:ahLst/>
            <a:cxnLst/>
            <a:rect l="l" t="t" r="r" b="b"/>
            <a:pathLst>
              <a:path w="44642" h="45682" extrusionOk="0">
                <a:moveTo>
                  <a:pt x="40760" y="11300"/>
                </a:moveTo>
                <a:lnTo>
                  <a:pt x="22182" y="278"/>
                </a:lnTo>
                <a:cubicBezTo>
                  <a:pt x="21766" y="1"/>
                  <a:pt x="21281" y="1"/>
                  <a:pt x="20935" y="278"/>
                </a:cubicBezTo>
                <a:lnTo>
                  <a:pt x="555" y="15944"/>
                </a:lnTo>
                <a:cubicBezTo>
                  <a:pt x="486" y="16014"/>
                  <a:pt x="416" y="16083"/>
                  <a:pt x="347" y="16152"/>
                </a:cubicBezTo>
                <a:cubicBezTo>
                  <a:pt x="0" y="16637"/>
                  <a:pt x="70" y="17261"/>
                  <a:pt x="555" y="17677"/>
                </a:cubicBezTo>
                <a:lnTo>
                  <a:pt x="11854" y="26758"/>
                </a:lnTo>
                <a:lnTo>
                  <a:pt x="2496" y="43741"/>
                </a:lnTo>
                <a:lnTo>
                  <a:pt x="2496" y="43741"/>
                </a:lnTo>
                <a:cubicBezTo>
                  <a:pt x="2011" y="44642"/>
                  <a:pt x="2981" y="45682"/>
                  <a:pt x="3882" y="45197"/>
                </a:cubicBezTo>
                <a:cubicBezTo>
                  <a:pt x="3952" y="45197"/>
                  <a:pt x="31887" y="32095"/>
                  <a:pt x="32719" y="29739"/>
                </a:cubicBezTo>
                <a:cubicBezTo>
                  <a:pt x="33273" y="28283"/>
                  <a:pt x="29669" y="26065"/>
                  <a:pt x="26203" y="24055"/>
                </a:cubicBezTo>
                <a:cubicBezTo>
                  <a:pt x="25094" y="23361"/>
                  <a:pt x="23985" y="22737"/>
                  <a:pt x="23083" y="22114"/>
                </a:cubicBezTo>
                <a:cubicBezTo>
                  <a:pt x="28698" y="19965"/>
                  <a:pt x="44641" y="13587"/>
                  <a:pt x="40760" y="113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3" name="Google Shape;2443;p24"/>
          <p:cNvGrpSpPr/>
          <p:nvPr/>
        </p:nvGrpSpPr>
        <p:grpSpPr>
          <a:xfrm>
            <a:off x="-725952" y="4652858"/>
            <a:ext cx="1388779" cy="1282487"/>
            <a:chOff x="-4670534" y="2749258"/>
            <a:chExt cx="1333484" cy="1231424"/>
          </a:xfrm>
        </p:grpSpPr>
        <p:sp>
          <p:nvSpPr>
            <p:cNvPr id="2444" name="Google Shape;2444;p24"/>
            <p:cNvSpPr/>
            <p:nvPr/>
          </p:nvSpPr>
          <p:spPr>
            <a:xfrm>
              <a:off x="-3767297" y="2749258"/>
              <a:ext cx="430247" cy="534925"/>
            </a:xfrm>
            <a:custGeom>
              <a:avLst/>
              <a:gdLst/>
              <a:ahLst/>
              <a:cxnLst/>
              <a:rect l="l" t="t" r="r" b="b"/>
              <a:pathLst>
                <a:path w="13724" h="17063" extrusionOk="0">
                  <a:moveTo>
                    <a:pt x="49" y="8385"/>
                  </a:moveTo>
                  <a:cubicBezTo>
                    <a:pt x="171" y="8044"/>
                    <a:pt x="2340" y="2462"/>
                    <a:pt x="9190" y="366"/>
                  </a:cubicBezTo>
                  <a:cubicBezTo>
                    <a:pt x="10408" y="0"/>
                    <a:pt x="11359" y="122"/>
                    <a:pt x="12066" y="610"/>
                  </a:cubicBezTo>
                  <a:cubicBezTo>
                    <a:pt x="12773" y="1073"/>
                    <a:pt x="13285" y="1999"/>
                    <a:pt x="13504" y="3120"/>
                  </a:cubicBezTo>
                  <a:cubicBezTo>
                    <a:pt x="13699" y="4290"/>
                    <a:pt x="13723" y="5509"/>
                    <a:pt x="13577" y="6679"/>
                  </a:cubicBezTo>
                  <a:cubicBezTo>
                    <a:pt x="13163" y="10676"/>
                    <a:pt x="11432" y="15308"/>
                    <a:pt x="10262" y="16136"/>
                  </a:cubicBezTo>
                  <a:cubicBezTo>
                    <a:pt x="8921" y="17063"/>
                    <a:pt x="7995" y="15698"/>
                    <a:pt x="6777" y="13845"/>
                  </a:cubicBezTo>
                  <a:cubicBezTo>
                    <a:pt x="5436" y="11798"/>
                    <a:pt x="3608" y="9043"/>
                    <a:pt x="561" y="9141"/>
                  </a:cubicBezTo>
                  <a:cubicBezTo>
                    <a:pt x="268" y="9141"/>
                    <a:pt x="0" y="8897"/>
                    <a:pt x="0" y="8605"/>
                  </a:cubicBezTo>
                  <a:cubicBezTo>
                    <a:pt x="0" y="8531"/>
                    <a:pt x="0" y="8458"/>
                    <a:pt x="49" y="8385"/>
                  </a:cubicBezTo>
                  <a:close/>
                  <a:moveTo>
                    <a:pt x="9531" y="1414"/>
                  </a:moveTo>
                  <a:cubicBezTo>
                    <a:pt x="6021" y="2413"/>
                    <a:pt x="3072" y="4826"/>
                    <a:pt x="1390" y="8068"/>
                  </a:cubicBezTo>
                  <a:cubicBezTo>
                    <a:pt x="4510" y="8410"/>
                    <a:pt x="6338" y="11164"/>
                    <a:pt x="7727" y="13260"/>
                  </a:cubicBezTo>
                  <a:cubicBezTo>
                    <a:pt x="8580" y="14552"/>
                    <a:pt x="9214" y="15527"/>
                    <a:pt x="9653" y="15234"/>
                  </a:cubicBezTo>
                  <a:cubicBezTo>
                    <a:pt x="10628" y="14528"/>
                    <a:pt x="12115" y="10311"/>
                    <a:pt x="12505" y="6581"/>
                  </a:cubicBezTo>
                  <a:cubicBezTo>
                    <a:pt x="12626" y="5509"/>
                    <a:pt x="12602" y="4412"/>
                    <a:pt x="12431" y="3340"/>
                  </a:cubicBezTo>
                  <a:cubicBezTo>
                    <a:pt x="12261" y="2511"/>
                    <a:pt x="11968" y="1853"/>
                    <a:pt x="11481" y="1511"/>
                  </a:cubicBezTo>
                  <a:cubicBezTo>
                    <a:pt x="11018" y="1219"/>
                    <a:pt x="10384" y="1146"/>
                    <a:pt x="9531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24"/>
            <p:cNvSpPr/>
            <p:nvPr/>
          </p:nvSpPr>
          <p:spPr>
            <a:xfrm>
              <a:off x="-4670534" y="2952126"/>
              <a:ext cx="469215" cy="501318"/>
            </a:xfrm>
            <a:custGeom>
              <a:avLst/>
              <a:gdLst/>
              <a:ahLst/>
              <a:cxnLst/>
              <a:rect l="l" t="t" r="r" b="b"/>
              <a:pathLst>
                <a:path w="14967" h="15991" extrusionOk="0">
                  <a:moveTo>
                    <a:pt x="13358" y="4535"/>
                  </a:moveTo>
                  <a:cubicBezTo>
                    <a:pt x="10385" y="2438"/>
                    <a:pt x="6655" y="1658"/>
                    <a:pt x="3072" y="2390"/>
                  </a:cubicBezTo>
                  <a:cubicBezTo>
                    <a:pt x="2195" y="2536"/>
                    <a:pt x="1658" y="2901"/>
                    <a:pt x="1390" y="3365"/>
                  </a:cubicBezTo>
                  <a:cubicBezTo>
                    <a:pt x="1122" y="3876"/>
                    <a:pt x="1147" y="4608"/>
                    <a:pt x="1366" y="5412"/>
                  </a:cubicBezTo>
                  <a:cubicBezTo>
                    <a:pt x="1707" y="6460"/>
                    <a:pt x="2195" y="7435"/>
                    <a:pt x="2828" y="8337"/>
                  </a:cubicBezTo>
                  <a:cubicBezTo>
                    <a:pt x="4851" y="11457"/>
                    <a:pt x="8142" y="14528"/>
                    <a:pt x="9336" y="14674"/>
                  </a:cubicBezTo>
                  <a:cubicBezTo>
                    <a:pt x="9848" y="14748"/>
                    <a:pt x="9970" y="13578"/>
                    <a:pt x="10116" y="12042"/>
                  </a:cubicBezTo>
                  <a:cubicBezTo>
                    <a:pt x="10385" y="9556"/>
                    <a:pt x="10726" y="6265"/>
                    <a:pt x="13358" y="4535"/>
                  </a:cubicBezTo>
                  <a:close/>
                  <a:moveTo>
                    <a:pt x="2877" y="1293"/>
                  </a:moveTo>
                  <a:cubicBezTo>
                    <a:pt x="9897" y="1"/>
                    <a:pt x="14333" y="3876"/>
                    <a:pt x="14674" y="4193"/>
                  </a:cubicBezTo>
                  <a:cubicBezTo>
                    <a:pt x="14748" y="4242"/>
                    <a:pt x="14796" y="4315"/>
                    <a:pt x="14821" y="4388"/>
                  </a:cubicBezTo>
                  <a:cubicBezTo>
                    <a:pt x="14967" y="4656"/>
                    <a:pt x="14845" y="4973"/>
                    <a:pt x="14577" y="5120"/>
                  </a:cubicBezTo>
                  <a:cubicBezTo>
                    <a:pt x="11823" y="6436"/>
                    <a:pt x="11481" y="9702"/>
                    <a:pt x="11213" y="12164"/>
                  </a:cubicBezTo>
                  <a:cubicBezTo>
                    <a:pt x="10994" y="14358"/>
                    <a:pt x="10823" y="15991"/>
                    <a:pt x="9190" y="15771"/>
                  </a:cubicBezTo>
                  <a:cubicBezTo>
                    <a:pt x="7752" y="15601"/>
                    <a:pt x="4071" y="12286"/>
                    <a:pt x="1902" y="8946"/>
                  </a:cubicBezTo>
                  <a:cubicBezTo>
                    <a:pt x="1220" y="7947"/>
                    <a:pt x="708" y="6874"/>
                    <a:pt x="342" y="5729"/>
                  </a:cubicBezTo>
                  <a:cubicBezTo>
                    <a:pt x="1" y="4656"/>
                    <a:pt x="1" y="3633"/>
                    <a:pt x="440" y="2853"/>
                  </a:cubicBezTo>
                  <a:cubicBezTo>
                    <a:pt x="878" y="2048"/>
                    <a:pt x="1634" y="1536"/>
                    <a:pt x="2877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24"/>
            <p:cNvSpPr/>
            <p:nvPr/>
          </p:nvSpPr>
          <p:spPr>
            <a:xfrm>
              <a:off x="-4432133" y="2920018"/>
              <a:ext cx="1062984" cy="1060665"/>
            </a:xfrm>
            <a:custGeom>
              <a:avLst/>
              <a:gdLst/>
              <a:ahLst/>
              <a:cxnLst/>
              <a:rect l="l" t="t" r="r" b="b"/>
              <a:pathLst>
                <a:path w="33907" h="33833" extrusionOk="0">
                  <a:moveTo>
                    <a:pt x="20622" y="31834"/>
                  </a:moveTo>
                  <a:lnTo>
                    <a:pt x="20549" y="31858"/>
                  </a:lnTo>
                  <a:cubicBezTo>
                    <a:pt x="12286" y="33833"/>
                    <a:pt x="3974" y="28763"/>
                    <a:pt x="1927" y="20524"/>
                  </a:cubicBezTo>
                  <a:lnTo>
                    <a:pt x="1902" y="20475"/>
                  </a:lnTo>
                  <a:cubicBezTo>
                    <a:pt x="1" y="12236"/>
                    <a:pt x="5095" y="3998"/>
                    <a:pt x="13310" y="1999"/>
                  </a:cubicBezTo>
                  <a:cubicBezTo>
                    <a:pt x="21524" y="0"/>
                    <a:pt x="29811" y="4973"/>
                    <a:pt x="31932" y="13163"/>
                  </a:cubicBezTo>
                  <a:lnTo>
                    <a:pt x="31932" y="13211"/>
                  </a:lnTo>
                  <a:cubicBezTo>
                    <a:pt x="33906" y="21475"/>
                    <a:pt x="28861" y="29786"/>
                    <a:pt x="20622" y="31834"/>
                  </a:cubicBezTo>
                  <a:close/>
                  <a:moveTo>
                    <a:pt x="20329" y="30786"/>
                  </a:moveTo>
                  <a:cubicBezTo>
                    <a:pt x="28008" y="28884"/>
                    <a:pt x="32712" y="21133"/>
                    <a:pt x="30859" y="13455"/>
                  </a:cubicBezTo>
                  <a:lnTo>
                    <a:pt x="30859" y="13455"/>
                  </a:lnTo>
                  <a:cubicBezTo>
                    <a:pt x="28982" y="5753"/>
                    <a:pt x="21207" y="1024"/>
                    <a:pt x="13529" y="2901"/>
                  </a:cubicBezTo>
                  <a:cubicBezTo>
                    <a:pt x="5827" y="4778"/>
                    <a:pt x="1098" y="12553"/>
                    <a:pt x="2975" y="20256"/>
                  </a:cubicBezTo>
                  <a:lnTo>
                    <a:pt x="2975" y="20256"/>
                  </a:lnTo>
                  <a:cubicBezTo>
                    <a:pt x="4876" y="27934"/>
                    <a:pt x="12627" y="32638"/>
                    <a:pt x="20329" y="30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24"/>
            <p:cNvSpPr/>
            <p:nvPr/>
          </p:nvSpPr>
          <p:spPr>
            <a:xfrm>
              <a:off x="-3869714" y="3266184"/>
              <a:ext cx="87905" cy="230799"/>
            </a:xfrm>
            <a:custGeom>
              <a:avLst/>
              <a:gdLst/>
              <a:ahLst/>
              <a:cxnLst/>
              <a:rect l="l" t="t" r="r" b="b"/>
              <a:pathLst>
                <a:path w="2804" h="7362" extrusionOk="0">
                  <a:moveTo>
                    <a:pt x="537" y="73"/>
                  </a:moveTo>
                  <a:cubicBezTo>
                    <a:pt x="829" y="0"/>
                    <a:pt x="1268" y="561"/>
                    <a:pt x="1683" y="1463"/>
                  </a:cubicBezTo>
                  <a:cubicBezTo>
                    <a:pt x="1536" y="1365"/>
                    <a:pt x="1366" y="1341"/>
                    <a:pt x="1219" y="1365"/>
                  </a:cubicBezTo>
                  <a:cubicBezTo>
                    <a:pt x="464" y="1682"/>
                    <a:pt x="732" y="2828"/>
                    <a:pt x="1561" y="2754"/>
                  </a:cubicBezTo>
                  <a:cubicBezTo>
                    <a:pt x="1780" y="2681"/>
                    <a:pt x="1951" y="2511"/>
                    <a:pt x="1975" y="2267"/>
                  </a:cubicBezTo>
                  <a:cubicBezTo>
                    <a:pt x="2097" y="2633"/>
                    <a:pt x="2219" y="3023"/>
                    <a:pt x="2316" y="3437"/>
                  </a:cubicBezTo>
                  <a:cubicBezTo>
                    <a:pt x="2804" y="5411"/>
                    <a:pt x="2779" y="7118"/>
                    <a:pt x="2292" y="7239"/>
                  </a:cubicBezTo>
                  <a:cubicBezTo>
                    <a:pt x="1780" y="7361"/>
                    <a:pt x="976" y="5874"/>
                    <a:pt x="488" y="3900"/>
                  </a:cubicBezTo>
                  <a:cubicBezTo>
                    <a:pt x="1" y="1926"/>
                    <a:pt x="25" y="195"/>
                    <a:pt x="53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24"/>
            <p:cNvSpPr/>
            <p:nvPr/>
          </p:nvSpPr>
          <p:spPr>
            <a:xfrm>
              <a:off x="-4035524" y="3307441"/>
              <a:ext cx="87153" cy="230799"/>
            </a:xfrm>
            <a:custGeom>
              <a:avLst/>
              <a:gdLst/>
              <a:ahLst/>
              <a:cxnLst/>
              <a:rect l="l" t="t" r="r" b="b"/>
              <a:pathLst>
                <a:path w="2780" h="7362" extrusionOk="0">
                  <a:moveTo>
                    <a:pt x="512" y="73"/>
                  </a:moveTo>
                  <a:cubicBezTo>
                    <a:pt x="829" y="0"/>
                    <a:pt x="1268" y="537"/>
                    <a:pt x="1658" y="1463"/>
                  </a:cubicBezTo>
                  <a:cubicBezTo>
                    <a:pt x="1512" y="1365"/>
                    <a:pt x="1365" y="1317"/>
                    <a:pt x="1195" y="1365"/>
                  </a:cubicBezTo>
                  <a:cubicBezTo>
                    <a:pt x="439" y="1682"/>
                    <a:pt x="707" y="2828"/>
                    <a:pt x="1536" y="2755"/>
                  </a:cubicBezTo>
                  <a:cubicBezTo>
                    <a:pt x="1755" y="2682"/>
                    <a:pt x="1926" y="2487"/>
                    <a:pt x="1975" y="2267"/>
                  </a:cubicBezTo>
                  <a:cubicBezTo>
                    <a:pt x="2097" y="2633"/>
                    <a:pt x="2194" y="3023"/>
                    <a:pt x="2292" y="3437"/>
                  </a:cubicBezTo>
                  <a:cubicBezTo>
                    <a:pt x="2779" y="5412"/>
                    <a:pt x="2779" y="7118"/>
                    <a:pt x="2267" y="7240"/>
                  </a:cubicBezTo>
                  <a:cubicBezTo>
                    <a:pt x="1755" y="7362"/>
                    <a:pt x="951" y="5850"/>
                    <a:pt x="488" y="3876"/>
                  </a:cubicBezTo>
                  <a:cubicBezTo>
                    <a:pt x="0" y="1902"/>
                    <a:pt x="0" y="195"/>
                    <a:pt x="5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24"/>
            <p:cNvSpPr/>
            <p:nvPr/>
          </p:nvSpPr>
          <p:spPr>
            <a:xfrm>
              <a:off x="-4201334" y="3532847"/>
              <a:ext cx="145966" cy="79504"/>
            </a:xfrm>
            <a:custGeom>
              <a:avLst/>
              <a:gdLst/>
              <a:ahLst/>
              <a:cxnLst/>
              <a:rect l="l" t="t" r="r" b="b"/>
              <a:pathLst>
                <a:path w="4656" h="2536" extrusionOk="0">
                  <a:moveTo>
                    <a:pt x="3973" y="1756"/>
                  </a:moveTo>
                  <a:cubicBezTo>
                    <a:pt x="3534" y="2048"/>
                    <a:pt x="3071" y="2243"/>
                    <a:pt x="2584" y="2365"/>
                  </a:cubicBezTo>
                  <a:lnTo>
                    <a:pt x="2584" y="2365"/>
                  </a:lnTo>
                  <a:cubicBezTo>
                    <a:pt x="2072" y="2487"/>
                    <a:pt x="1560" y="2536"/>
                    <a:pt x="1048" y="2487"/>
                  </a:cubicBezTo>
                  <a:cubicBezTo>
                    <a:pt x="512" y="2414"/>
                    <a:pt x="146" y="2170"/>
                    <a:pt x="73" y="1805"/>
                  </a:cubicBezTo>
                  <a:cubicBezTo>
                    <a:pt x="0" y="1463"/>
                    <a:pt x="195" y="1073"/>
                    <a:pt x="634" y="781"/>
                  </a:cubicBezTo>
                  <a:cubicBezTo>
                    <a:pt x="1048" y="488"/>
                    <a:pt x="1536" y="269"/>
                    <a:pt x="2048" y="172"/>
                  </a:cubicBezTo>
                  <a:lnTo>
                    <a:pt x="2048" y="172"/>
                  </a:lnTo>
                  <a:cubicBezTo>
                    <a:pt x="2535" y="25"/>
                    <a:pt x="3047" y="1"/>
                    <a:pt x="3559" y="50"/>
                  </a:cubicBezTo>
                  <a:cubicBezTo>
                    <a:pt x="4095" y="123"/>
                    <a:pt x="4461" y="342"/>
                    <a:pt x="4558" y="708"/>
                  </a:cubicBezTo>
                  <a:cubicBezTo>
                    <a:pt x="4656" y="1073"/>
                    <a:pt x="4412" y="1439"/>
                    <a:pt x="3973" y="1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24"/>
            <p:cNvSpPr/>
            <p:nvPr/>
          </p:nvSpPr>
          <p:spPr>
            <a:xfrm>
              <a:off x="-3690141" y="3407542"/>
              <a:ext cx="145213" cy="80256"/>
            </a:xfrm>
            <a:custGeom>
              <a:avLst/>
              <a:gdLst/>
              <a:ahLst/>
              <a:cxnLst/>
              <a:rect l="l" t="t" r="r" b="b"/>
              <a:pathLst>
                <a:path w="4632" h="2560" extrusionOk="0">
                  <a:moveTo>
                    <a:pt x="3998" y="1780"/>
                  </a:moveTo>
                  <a:cubicBezTo>
                    <a:pt x="3560" y="2048"/>
                    <a:pt x="3096" y="2267"/>
                    <a:pt x="2585" y="2389"/>
                  </a:cubicBezTo>
                  <a:lnTo>
                    <a:pt x="2585" y="2389"/>
                  </a:lnTo>
                  <a:cubicBezTo>
                    <a:pt x="2097" y="2511"/>
                    <a:pt x="1585" y="2560"/>
                    <a:pt x="1073" y="2487"/>
                  </a:cubicBezTo>
                  <a:cubicBezTo>
                    <a:pt x="537" y="2414"/>
                    <a:pt x="147" y="2194"/>
                    <a:pt x="74" y="1829"/>
                  </a:cubicBezTo>
                  <a:cubicBezTo>
                    <a:pt x="1" y="1463"/>
                    <a:pt x="220" y="1097"/>
                    <a:pt x="659" y="780"/>
                  </a:cubicBezTo>
                  <a:cubicBezTo>
                    <a:pt x="1073" y="488"/>
                    <a:pt x="1561" y="293"/>
                    <a:pt x="2048" y="171"/>
                  </a:cubicBezTo>
                  <a:cubicBezTo>
                    <a:pt x="2560" y="49"/>
                    <a:pt x="3072" y="0"/>
                    <a:pt x="3584" y="49"/>
                  </a:cubicBezTo>
                  <a:cubicBezTo>
                    <a:pt x="4096" y="122"/>
                    <a:pt x="4486" y="366"/>
                    <a:pt x="4559" y="732"/>
                  </a:cubicBezTo>
                  <a:cubicBezTo>
                    <a:pt x="4632" y="1097"/>
                    <a:pt x="4437" y="1463"/>
                    <a:pt x="3998" y="1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24"/>
            <p:cNvSpPr/>
            <p:nvPr/>
          </p:nvSpPr>
          <p:spPr>
            <a:xfrm>
              <a:off x="-4067626" y="3519869"/>
              <a:ext cx="408867" cy="262901"/>
            </a:xfrm>
            <a:custGeom>
              <a:avLst/>
              <a:gdLst/>
              <a:ahLst/>
              <a:cxnLst/>
              <a:rect l="l" t="t" r="r" b="b"/>
              <a:pathLst>
                <a:path w="13042" h="8386" extrusionOk="0">
                  <a:moveTo>
                    <a:pt x="439" y="3267"/>
                  </a:moveTo>
                  <a:cubicBezTo>
                    <a:pt x="2536" y="3267"/>
                    <a:pt x="4608" y="2974"/>
                    <a:pt x="6631" y="2438"/>
                  </a:cubicBezTo>
                  <a:cubicBezTo>
                    <a:pt x="8654" y="1877"/>
                    <a:pt x="10628" y="1097"/>
                    <a:pt x="12456" y="98"/>
                  </a:cubicBezTo>
                  <a:cubicBezTo>
                    <a:pt x="12627" y="1"/>
                    <a:pt x="12846" y="49"/>
                    <a:pt x="12944" y="244"/>
                  </a:cubicBezTo>
                  <a:cubicBezTo>
                    <a:pt x="12968" y="293"/>
                    <a:pt x="12992" y="342"/>
                    <a:pt x="12992" y="415"/>
                  </a:cubicBezTo>
                  <a:cubicBezTo>
                    <a:pt x="13041" y="2779"/>
                    <a:pt x="12261" y="4656"/>
                    <a:pt x="11018" y="5948"/>
                  </a:cubicBezTo>
                  <a:cubicBezTo>
                    <a:pt x="9361" y="7727"/>
                    <a:pt x="6826" y="8385"/>
                    <a:pt x="4510" y="7654"/>
                  </a:cubicBezTo>
                  <a:cubicBezTo>
                    <a:pt x="2828" y="7142"/>
                    <a:pt x="1244" y="5875"/>
                    <a:pt x="98" y="3803"/>
                  </a:cubicBezTo>
                  <a:cubicBezTo>
                    <a:pt x="1" y="3608"/>
                    <a:pt x="74" y="3389"/>
                    <a:pt x="244" y="3315"/>
                  </a:cubicBezTo>
                  <a:cubicBezTo>
                    <a:pt x="318" y="3267"/>
                    <a:pt x="366" y="3267"/>
                    <a:pt x="439" y="3267"/>
                  </a:cubicBezTo>
                  <a:close/>
                  <a:moveTo>
                    <a:pt x="6826" y="3145"/>
                  </a:moveTo>
                  <a:cubicBezTo>
                    <a:pt x="4949" y="3657"/>
                    <a:pt x="2999" y="3925"/>
                    <a:pt x="1073" y="3974"/>
                  </a:cubicBezTo>
                  <a:cubicBezTo>
                    <a:pt x="1878" y="5387"/>
                    <a:pt x="3169" y="6435"/>
                    <a:pt x="4729" y="6972"/>
                  </a:cubicBezTo>
                  <a:cubicBezTo>
                    <a:pt x="6777" y="7605"/>
                    <a:pt x="9019" y="7020"/>
                    <a:pt x="10482" y="5436"/>
                  </a:cubicBezTo>
                  <a:cubicBezTo>
                    <a:pt x="11579" y="4217"/>
                    <a:pt x="12212" y="2657"/>
                    <a:pt x="12261" y="1024"/>
                  </a:cubicBezTo>
                  <a:cubicBezTo>
                    <a:pt x="10531" y="1926"/>
                    <a:pt x="8702" y="2633"/>
                    <a:pt x="6826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24"/>
            <p:cNvSpPr/>
            <p:nvPr/>
          </p:nvSpPr>
          <p:spPr>
            <a:xfrm>
              <a:off x="-3947650" y="3636020"/>
              <a:ext cx="235376" cy="135275"/>
            </a:xfrm>
            <a:custGeom>
              <a:avLst/>
              <a:gdLst/>
              <a:ahLst/>
              <a:cxnLst/>
              <a:rect l="l" t="t" r="r" b="b"/>
              <a:pathLst>
                <a:path w="7508" h="4315" extrusionOk="0">
                  <a:moveTo>
                    <a:pt x="781" y="3218"/>
                  </a:moveTo>
                  <a:cubicBezTo>
                    <a:pt x="1829" y="3535"/>
                    <a:pt x="2925" y="3535"/>
                    <a:pt x="3998" y="3267"/>
                  </a:cubicBezTo>
                  <a:cubicBezTo>
                    <a:pt x="4997" y="3047"/>
                    <a:pt x="5924" y="2535"/>
                    <a:pt x="6630" y="1780"/>
                  </a:cubicBezTo>
                  <a:cubicBezTo>
                    <a:pt x="6143" y="1195"/>
                    <a:pt x="5436" y="829"/>
                    <a:pt x="4656" y="780"/>
                  </a:cubicBezTo>
                  <a:cubicBezTo>
                    <a:pt x="3779" y="707"/>
                    <a:pt x="2877" y="927"/>
                    <a:pt x="2121" y="1390"/>
                  </a:cubicBezTo>
                  <a:cubicBezTo>
                    <a:pt x="1439" y="1780"/>
                    <a:pt x="951" y="2438"/>
                    <a:pt x="781" y="3218"/>
                  </a:cubicBezTo>
                  <a:close/>
                  <a:moveTo>
                    <a:pt x="4169" y="3974"/>
                  </a:moveTo>
                  <a:cubicBezTo>
                    <a:pt x="2877" y="4315"/>
                    <a:pt x="1512" y="4266"/>
                    <a:pt x="244" y="3803"/>
                  </a:cubicBezTo>
                  <a:cubicBezTo>
                    <a:pt x="98" y="3754"/>
                    <a:pt x="1" y="3608"/>
                    <a:pt x="1" y="3437"/>
                  </a:cubicBezTo>
                  <a:cubicBezTo>
                    <a:pt x="122" y="2340"/>
                    <a:pt x="756" y="1341"/>
                    <a:pt x="1731" y="780"/>
                  </a:cubicBezTo>
                  <a:cubicBezTo>
                    <a:pt x="2170" y="488"/>
                    <a:pt x="2657" y="293"/>
                    <a:pt x="3169" y="171"/>
                  </a:cubicBezTo>
                  <a:cubicBezTo>
                    <a:pt x="3681" y="49"/>
                    <a:pt x="4217" y="0"/>
                    <a:pt x="4729" y="49"/>
                  </a:cubicBezTo>
                  <a:cubicBezTo>
                    <a:pt x="5802" y="122"/>
                    <a:pt x="6801" y="683"/>
                    <a:pt x="7410" y="1609"/>
                  </a:cubicBezTo>
                  <a:cubicBezTo>
                    <a:pt x="7508" y="1731"/>
                    <a:pt x="7508" y="1902"/>
                    <a:pt x="7410" y="2024"/>
                  </a:cubicBezTo>
                  <a:cubicBezTo>
                    <a:pt x="6582" y="3023"/>
                    <a:pt x="5436" y="3705"/>
                    <a:pt x="4169" y="39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24"/>
            <p:cNvSpPr/>
            <p:nvPr/>
          </p:nvSpPr>
          <p:spPr>
            <a:xfrm>
              <a:off x="-4655251" y="2780949"/>
              <a:ext cx="1254752" cy="473040"/>
            </a:xfrm>
            <a:custGeom>
              <a:avLst/>
              <a:gdLst/>
              <a:ahLst/>
              <a:cxnLst/>
              <a:rect l="l" t="t" r="r" b="b"/>
              <a:pathLst>
                <a:path w="40024" h="15089" extrusionOk="0">
                  <a:moveTo>
                    <a:pt x="39634" y="1901"/>
                  </a:moveTo>
                  <a:cubicBezTo>
                    <a:pt x="38488" y="707"/>
                    <a:pt x="37099" y="3754"/>
                    <a:pt x="36636" y="4436"/>
                  </a:cubicBezTo>
                  <a:cubicBezTo>
                    <a:pt x="35539" y="6216"/>
                    <a:pt x="34076" y="7703"/>
                    <a:pt x="32711" y="9263"/>
                  </a:cubicBezTo>
                  <a:cubicBezTo>
                    <a:pt x="32346" y="9677"/>
                    <a:pt x="31736" y="9068"/>
                    <a:pt x="32102" y="8678"/>
                  </a:cubicBezTo>
                  <a:cubicBezTo>
                    <a:pt x="33491" y="7215"/>
                    <a:pt x="34735" y="5631"/>
                    <a:pt x="35856" y="3949"/>
                  </a:cubicBezTo>
                  <a:cubicBezTo>
                    <a:pt x="36270" y="3193"/>
                    <a:pt x="36758" y="2486"/>
                    <a:pt x="37318" y="1804"/>
                  </a:cubicBezTo>
                  <a:cubicBezTo>
                    <a:pt x="38025" y="1048"/>
                    <a:pt x="39658" y="0"/>
                    <a:pt x="39999" y="1706"/>
                  </a:cubicBezTo>
                  <a:cubicBezTo>
                    <a:pt x="40024" y="1926"/>
                    <a:pt x="39780" y="2048"/>
                    <a:pt x="39634" y="1901"/>
                  </a:cubicBezTo>
                  <a:close/>
                  <a:moveTo>
                    <a:pt x="1682" y="10993"/>
                  </a:moveTo>
                  <a:cubicBezTo>
                    <a:pt x="1731" y="11261"/>
                    <a:pt x="1414" y="11408"/>
                    <a:pt x="1219" y="11213"/>
                  </a:cubicBezTo>
                  <a:cubicBezTo>
                    <a:pt x="1" y="9604"/>
                    <a:pt x="2438" y="9068"/>
                    <a:pt x="3608" y="9579"/>
                  </a:cubicBezTo>
                  <a:cubicBezTo>
                    <a:pt x="6289" y="10701"/>
                    <a:pt x="8654" y="12456"/>
                    <a:pt x="11042" y="14113"/>
                  </a:cubicBezTo>
                  <a:cubicBezTo>
                    <a:pt x="11457" y="14430"/>
                    <a:pt x="11042" y="15088"/>
                    <a:pt x="10604" y="14796"/>
                  </a:cubicBezTo>
                  <a:cubicBezTo>
                    <a:pt x="9190" y="13796"/>
                    <a:pt x="7825" y="12724"/>
                    <a:pt x="6338" y="11846"/>
                  </a:cubicBezTo>
                  <a:cubicBezTo>
                    <a:pt x="5729" y="11481"/>
                    <a:pt x="5119" y="11115"/>
                    <a:pt x="4510" y="10798"/>
                  </a:cubicBezTo>
                  <a:cubicBezTo>
                    <a:pt x="3901" y="10457"/>
                    <a:pt x="1268" y="9238"/>
                    <a:pt x="1682" y="10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24"/>
            <p:cNvSpPr/>
            <p:nvPr/>
          </p:nvSpPr>
          <p:spPr>
            <a:xfrm>
              <a:off x="-4646065" y="2787815"/>
              <a:ext cx="1239454" cy="457741"/>
            </a:xfrm>
            <a:custGeom>
              <a:avLst/>
              <a:gdLst/>
              <a:ahLst/>
              <a:cxnLst/>
              <a:rect l="l" t="t" r="r" b="b"/>
              <a:pathLst>
                <a:path w="39536" h="14601" extrusionOk="0">
                  <a:moveTo>
                    <a:pt x="39511" y="1512"/>
                  </a:moveTo>
                  <a:cubicBezTo>
                    <a:pt x="39219" y="0"/>
                    <a:pt x="37781" y="1024"/>
                    <a:pt x="37171" y="1707"/>
                  </a:cubicBezTo>
                  <a:cubicBezTo>
                    <a:pt x="36611" y="2365"/>
                    <a:pt x="36123" y="3072"/>
                    <a:pt x="35709" y="3803"/>
                  </a:cubicBezTo>
                  <a:cubicBezTo>
                    <a:pt x="34588" y="5509"/>
                    <a:pt x="33345" y="7094"/>
                    <a:pt x="31955" y="8556"/>
                  </a:cubicBezTo>
                  <a:cubicBezTo>
                    <a:pt x="31736" y="8800"/>
                    <a:pt x="32077" y="9141"/>
                    <a:pt x="32297" y="8897"/>
                  </a:cubicBezTo>
                  <a:cubicBezTo>
                    <a:pt x="33662" y="7337"/>
                    <a:pt x="35075" y="5875"/>
                    <a:pt x="36196" y="4120"/>
                  </a:cubicBezTo>
                  <a:cubicBezTo>
                    <a:pt x="36806" y="3169"/>
                    <a:pt x="38171" y="195"/>
                    <a:pt x="39463" y="1536"/>
                  </a:cubicBezTo>
                  <a:cubicBezTo>
                    <a:pt x="39487" y="1560"/>
                    <a:pt x="39536" y="1536"/>
                    <a:pt x="39511" y="1512"/>
                  </a:cubicBezTo>
                  <a:close/>
                  <a:moveTo>
                    <a:pt x="1219" y="10799"/>
                  </a:moveTo>
                  <a:cubicBezTo>
                    <a:pt x="707" y="8654"/>
                    <a:pt x="3924" y="10189"/>
                    <a:pt x="4314" y="10409"/>
                  </a:cubicBezTo>
                  <a:cubicBezTo>
                    <a:pt x="4924" y="10750"/>
                    <a:pt x="5557" y="11091"/>
                    <a:pt x="6142" y="11457"/>
                  </a:cubicBezTo>
                  <a:cubicBezTo>
                    <a:pt x="7605" y="12358"/>
                    <a:pt x="8994" y="13407"/>
                    <a:pt x="10408" y="14430"/>
                  </a:cubicBezTo>
                  <a:cubicBezTo>
                    <a:pt x="10627" y="14601"/>
                    <a:pt x="10871" y="14211"/>
                    <a:pt x="10627" y="14065"/>
                  </a:cubicBezTo>
                  <a:cubicBezTo>
                    <a:pt x="8263" y="12407"/>
                    <a:pt x="5899" y="10628"/>
                    <a:pt x="3242" y="9507"/>
                  </a:cubicBezTo>
                  <a:cubicBezTo>
                    <a:pt x="2243" y="9092"/>
                    <a:pt x="0" y="9482"/>
                    <a:pt x="1073" y="10872"/>
                  </a:cubicBezTo>
                  <a:cubicBezTo>
                    <a:pt x="1121" y="10969"/>
                    <a:pt x="1243" y="10872"/>
                    <a:pt x="1219" y="10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24"/>
            <p:cNvSpPr/>
            <p:nvPr/>
          </p:nvSpPr>
          <p:spPr>
            <a:xfrm>
              <a:off x="-3911723" y="3161475"/>
              <a:ext cx="92482" cy="35175"/>
            </a:xfrm>
            <a:custGeom>
              <a:avLst/>
              <a:gdLst/>
              <a:ahLst/>
              <a:cxnLst/>
              <a:rect l="l" t="t" r="r" b="b"/>
              <a:pathLst>
                <a:path w="2950" h="1122" extrusionOk="0">
                  <a:moveTo>
                    <a:pt x="122" y="1098"/>
                  </a:moveTo>
                  <a:cubicBezTo>
                    <a:pt x="536" y="805"/>
                    <a:pt x="1024" y="634"/>
                    <a:pt x="1536" y="634"/>
                  </a:cubicBezTo>
                  <a:cubicBezTo>
                    <a:pt x="1974" y="634"/>
                    <a:pt x="2413" y="1000"/>
                    <a:pt x="2828" y="805"/>
                  </a:cubicBezTo>
                  <a:cubicBezTo>
                    <a:pt x="2925" y="756"/>
                    <a:pt x="2949" y="659"/>
                    <a:pt x="2925" y="586"/>
                  </a:cubicBezTo>
                  <a:cubicBezTo>
                    <a:pt x="2754" y="25"/>
                    <a:pt x="1877" y="1"/>
                    <a:pt x="1389" y="25"/>
                  </a:cubicBezTo>
                  <a:cubicBezTo>
                    <a:pt x="756" y="1"/>
                    <a:pt x="195" y="415"/>
                    <a:pt x="25" y="1024"/>
                  </a:cubicBezTo>
                  <a:cubicBezTo>
                    <a:pt x="0" y="1073"/>
                    <a:pt x="73" y="1122"/>
                    <a:pt x="122" y="1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24"/>
            <p:cNvSpPr/>
            <p:nvPr/>
          </p:nvSpPr>
          <p:spPr>
            <a:xfrm>
              <a:off x="-4089791" y="3208845"/>
              <a:ext cx="89442" cy="38247"/>
            </a:xfrm>
            <a:custGeom>
              <a:avLst/>
              <a:gdLst/>
              <a:ahLst/>
              <a:cxnLst/>
              <a:rect l="l" t="t" r="r" b="b"/>
              <a:pathLst>
                <a:path w="2853" h="1220" extrusionOk="0">
                  <a:moveTo>
                    <a:pt x="2658" y="318"/>
                  </a:moveTo>
                  <a:cubicBezTo>
                    <a:pt x="2170" y="74"/>
                    <a:pt x="1610" y="1"/>
                    <a:pt x="1073" y="123"/>
                  </a:cubicBezTo>
                  <a:cubicBezTo>
                    <a:pt x="659" y="196"/>
                    <a:pt x="1" y="488"/>
                    <a:pt x="123" y="1025"/>
                  </a:cubicBezTo>
                  <a:cubicBezTo>
                    <a:pt x="147" y="1122"/>
                    <a:pt x="245" y="1195"/>
                    <a:pt x="342" y="1220"/>
                  </a:cubicBezTo>
                  <a:cubicBezTo>
                    <a:pt x="488" y="1220"/>
                    <a:pt x="635" y="1195"/>
                    <a:pt x="732" y="1098"/>
                  </a:cubicBezTo>
                  <a:cubicBezTo>
                    <a:pt x="927" y="952"/>
                    <a:pt x="1146" y="854"/>
                    <a:pt x="1390" y="805"/>
                  </a:cubicBezTo>
                  <a:cubicBezTo>
                    <a:pt x="1805" y="732"/>
                    <a:pt x="2219" y="805"/>
                    <a:pt x="2609" y="708"/>
                  </a:cubicBezTo>
                  <a:cubicBezTo>
                    <a:pt x="2804" y="659"/>
                    <a:pt x="2853" y="391"/>
                    <a:pt x="2658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24"/>
            <p:cNvSpPr/>
            <p:nvPr/>
          </p:nvSpPr>
          <p:spPr>
            <a:xfrm>
              <a:off x="-3791778" y="3039994"/>
              <a:ext cx="258324" cy="207882"/>
            </a:xfrm>
            <a:custGeom>
              <a:avLst/>
              <a:gdLst/>
              <a:ahLst/>
              <a:cxnLst/>
              <a:rect l="l" t="t" r="r" b="b"/>
              <a:pathLst>
                <a:path w="8240" h="6631" extrusionOk="0">
                  <a:moveTo>
                    <a:pt x="74" y="171"/>
                  </a:moveTo>
                  <a:cubicBezTo>
                    <a:pt x="1951" y="585"/>
                    <a:pt x="3389" y="1682"/>
                    <a:pt x="4803" y="2925"/>
                  </a:cubicBezTo>
                  <a:cubicBezTo>
                    <a:pt x="5997" y="3949"/>
                    <a:pt x="6680" y="5387"/>
                    <a:pt x="7776" y="6459"/>
                  </a:cubicBezTo>
                  <a:cubicBezTo>
                    <a:pt x="7947" y="6630"/>
                    <a:pt x="8240" y="6484"/>
                    <a:pt x="8191" y="6240"/>
                  </a:cubicBezTo>
                  <a:cubicBezTo>
                    <a:pt x="7923" y="4753"/>
                    <a:pt x="6363" y="3291"/>
                    <a:pt x="5217" y="2389"/>
                  </a:cubicBezTo>
                  <a:cubicBezTo>
                    <a:pt x="3730" y="1219"/>
                    <a:pt x="1975" y="415"/>
                    <a:pt x="123" y="49"/>
                  </a:cubicBezTo>
                  <a:cubicBezTo>
                    <a:pt x="25" y="0"/>
                    <a:pt x="1" y="146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24"/>
            <p:cNvSpPr/>
            <p:nvPr/>
          </p:nvSpPr>
          <p:spPr>
            <a:xfrm>
              <a:off x="-3534238" y="3276875"/>
              <a:ext cx="23701" cy="51978"/>
            </a:xfrm>
            <a:custGeom>
              <a:avLst/>
              <a:gdLst/>
              <a:ahLst/>
              <a:cxnLst/>
              <a:rect l="l" t="t" r="r" b="b"/>
              <a:pathLst>
                <a:path w="756" h="1658" extrusionOk="0">
                  <a:moveTo>
                    <a:pt x="49" y="415"/>
                  </a:moveTo>
                  <a:cubicBezTo>
                    <a:pt x="146" y="829"/>
                    <a:pt x="195" y="1268"/>
                    <a:pt x="536" y="1560"/>
                  </a:cubicBezTo>
                  <a:cubicBezTo>
                    <a:pt x="610" y="1658"/>
                    <a:pt x="756" y="1585"/>
                    <a:pt x="756" y="1487"/>
                  </a:cubicBezTo>
                  <a:cubicBezTo>
                    <a:pt x="756" y="1073"/>
                    <a:pt x="683" y="683"/>
                    <a:pt x="536" y="293"/>
                  </a:cubicBezTo>
                  <a:cubicBezTo>
                    <a:pt x="439" y="0"/>
                    <a:pt x="0" y="122"/>
                    <a:pt x="49" y="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24"/>
            <p:cNvSpPr/>
            <p:nvPr/>
          </p:nvSpPr>
          <p:spPr>
            <a:xfrm>
              <a:off x="-4293033" y="3555796"/>
              <a:ext cx="244561" cy="269767"/>
            </a:xfrm>
            <a:custGeom>
              <a:avLst/>
              <a:gdLst/>
              <a:ahLst/>
              <a:cxnLst/>
              <a:rect l="l" t="t" r="r" b="b"/>
              <a:pathLst>
                <a:path w="7801" h="8605" extrusionOk="0">
                  <a:moveTo>
                    <a:pt x="25" y="146"/>
                  </a:moveTo>
                  <a:cubicBezTo>
                    <a:pt x="390" y="2486"/>
                    <a:pt x="1511" y="4607"/>
                    <a:pt x="3218" y="6216"/>
                  </a:cubicBezTo>
                  <a:cubicBezTo>
                    <a:pt x="5314" y="8044"/>
                    <a:pt x="7800" y="8604"/>
                    <a:pt x="7434" y="8019"/>
                  </a:cubicBezTo>
                  <a:cubicBezTo>
                    <a:pt x="6508" y="7337"/>
                    <a:pt x="4875" y="6654"/>
                    <a:pt x="4119" y="6021"/>
                  </a:cubicBezTo>
                  <a:cubicBezTo>
                    <a:pt x="1755" y="4046"/>
                    <a:pt x="1048" y="2218"/>
                    <a:pt x="146" y="98"/>
                  </a:cubicBezTo>
                  <a:cubicBezTo>
                    <a:pt x="122" y="0"/>
                    <a:pt x="0" y="73"/>
                    <a:pt x="2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24"/>
            <p:cNvSpPr/>
            <p:nvPr/>
          </p:nvSpPr>
          <p:spPr>
            <a:xfrm>
              <a:off x="-3920125" y="3505354"/>
              <a:ext cx="81792" cy="57339"/>
            </a:xfrm>
            <a:custGeom>
              <a:avLst/>
              <a:gdLst/>
              <a:ahLst/>
              <a:cxnLst/>
              <a:rect l="l" t="t" r="r" b="b"/>
              <a:pathLst>
                <a:path w="2609" h="1829" extrusionOk="0">
                  <a:moveTo>
                    <a:pt x="731" y="1512"/>
                  </a:moveTo>
                  <a:cubicBezTo>
                    <a:pt x="414" y="780"/>
                    <a:pt x="1463" y="707"/>
                    <a:pt x="1901" y="951"/>
                  </a:cubicBezTo>
                  <a:cubicBezTo>
                    <a:pt x="2047" y="1024"/>
                    <a:pt x="2242" y="1268"/>
                    <a:pt x="2437" y="1097"/>
                  </a:cubicBezTo>
                  <a:cubicBezTo>
                    <a:pt x="2608" y="927"/>
                    <a:pt x="2437" y="707"/>
                    <a:pt x="2291" y="610"/>
                  </a:cubicBezTo>
                  <a:cubicBezTo>
                    <a:pt x="1438" y="0"/>
                    <a:pt x="0" y="439"/>
                    <a:pt x="439" y="1634"/>
                  </a:cubicBezTo>
                  <a:cubicBezTo>
                    <a:pt x="512" y="1829"/>
                    <a:pt x="804" y="1707"/>
                    <a:pt x="731" y="15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24"/>
            <p:cNvSpPr/>
            <p:nvPr/>
          </p:nvSpPr>
          <p:spPr>
            <a:xfrm>
              <a:off x="-3841436" y="3800326"/>
              <a:ext cx="74143" cy="28278"/>
            </a:xfrm>
            <a:custGeom>
              <a:avLst/>
              <a:gdLst/>
              <a:ahLst/>
              <a:cxnLst/>
              <a:rect l="l" t="t" r="r" b="b"/>
              <a:pathLst>
                <a:path w="2365" h="902" extrusionOk="0">
                  <a:moveTo>
                    <a:pt x="74" y="609"/>
                  </a:moveTo>
                  <a:cubicBezTo>
                    <a:pt x="439" y="804"/>
                    <a:pt x="878" y="902"/>
                    <a:pt x="1292" y="853"/>
                  </a:cubicBezTo>
                  <a:cubicBezTo>
                    <a:pt x="1634" y="804"/>
                    <a:pt x="2341" y="731"/>
                    <a:pt x="2365" y="317"/>
                  </a:cubicBezTo>
                  <a:cubicBezTo>
                    <a:pt x="2365" y="244"/>
                    <a:pt x="2341" y="195"/>
                    <a:pt x="2292" y="171"/>
                  </a:cubicBezTo>
                  <a:cubicBezTo>
                    <a:pt x="2024" y="0"/>
                    <a:pt x="1707" y="244"/>
                    <a:pt x="1439" y="341"/>
                  </a:cubicBezTo>
                  <a:cubicBezTo>
                    <a:pt x="1024" y="463"/>
                    <a:pt x="561" y="512"/>
                    <a:pt x="122" y="463"/>
                  </a:cubicBezTo>
                  <a:cubicBezTo>
                    <a:pt x="49" y="439"/>
                    <a:pt x="1" y="561"/>
                    <a:pt x="74" y="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24"/>
            <p:cNvSpPr/>
            <p:nvPr/>
          </p:nvSpPr>
          <p:spPr>
            <a:xfrm>
              <a:off x="-4338898" y="3091941"/>
              <a:ext cx="57339" cy="57339"/>
            </a:xfrm>
            <a:custGeom>
              <a:avLst/>
              <a:gdLst/>
              <a:ahLst/>
              <a:cxnLst/>
              <a:rect l="l" t="t" r="r" b="b"/>
              <a:pathLst>
                <a:path w="1829" h="1829" extrusionOk="0">
                  <a:moveTo>
                    <a:pt x="1804" y="49"/>
                  </a:moveTo>
                  <a:cubicBezTo>
                    <a:pt x="1414" y="1"/>
                    <a:pt x="1049" y="318"/>
                    <a:pt x="805" y="586"/>
                  </a:cubicBezTo>
                  <a:cubicBezTo>
                    <a:pt x="464" y="854"/>
                    <a:pt x="196" y="1219"/>
                    <a:pt x="49" y="1634"/>
                  </a:cubicBezTo>
                  <a:cubicBezTo>
                    <a:pt x="1" y="1731"/>
                    <a:pt x="123" y="1829"/>
                    <a:pt x="220" y="1780"/>
                  </a:cubicBezTo>
                  <a:cubicBezTo>
                    <a:pt x="537" y="1609"/>
                    <a:pt x="756" y="1244"/>
                    <a:pt x="1000" y="976"/>
                  </a:cubicBezTo>
                  <a:cubicBezTo>
                    <a:pt x="1293" y="683"/>
                    <a:pt x="1585" y="391"/>
                    <a:pt x="1829" y="49"/>
                  </a:cubicBezTo>
                  <a:cubicBezTo>
                    <a:pt x="1829" y="49"/>
                    <a:pt x="1804" y="25"/>
                    <a:pt x="1804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24"/>
            <p:cNvSpPr/>
            <p:nvPr/>
          </p:nvSpPr>
          <p:spPr>
            <a:xfrm>
              <a:off x="-4383227" y="3082787"/>
              <a:ext cx="45144" cy="40536"/>
            </a:xfrm>
            <a:custGeom>
              <a:avLst/>
              <a:gdLst/>
              <a:ahLst/>
              <a:cxnLst/>
              <a:rect l="l" t="t" r="r" b="b"/>
              <a:pathLst>
                <a:path w="1440" h="1293" extrusionOk="0">
                  <a:moveTo>
                    <a:pt x="1098" y="122"/>
                  </a:moveTo>
                  <a:cubicBezTo>
                    <a:pt x="805" y="488"/>
                    <a:pt x="318" y="731"/>
                    <a:pt x="50" y="1121"/>
                  </a:cubicBezTo>
                  <a:cubicBezTo>
                    <a:pt x="1" y="1195"/>
                    <a:pt x="98" y="1292"/>
                    <a:pt x="172" y="1268"/>
                  </a:cubicBezTo>
                  <a:cubicBezTo>
                    <a:pt x="659" y="1170"/>
                    <a:pt x="1049" y="683"/>
                    <a:pt x="1342" y="293"/>
                  </a:cubicBezTo>
                  <a:cubicBezTo>
                    <a:pt x="1439" y="171"/>
                    <a:pt x="1220" y="0"/>
                    <a:pt x="1098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24"/>
            <p:cNvSpPr/>
            <p:nvPr/>
          </p:nvSpPr>
          <p:spPr>
            <a:xfrm>
              <a:off x="-4434421" y="3065200"/>
              <a:ext cx="35206" cy="26773"/>
            </a:xfrm>
            <a:custGeom>
              <a:avLst/>
              <a:gdLst/>
              <a:ahLst/>
              <a:cxnLst/>
              <a:rect l="l" t="t" r="r" b="b"/>
              <a:pathLst>
                <a:path w="1123" h="854" extrusionOk="0">
                  <a:moveTo>
                    <a:pt x="781" y="98"/>
                  </a:moveTo>
                  <a:cubicBezTo>
                    <a:pt x="513" y="269"/>
                    <a:pt x="245" y="488"/>
                    <a:pt x="50" y="732"/>
                  </a:cubicBezTo>
                  <a:cubicBezTo>
                    <a:pt x="1" y="805"/>
                    <a:pt x="74" y="854"/>
                    <a:pt x="123" y="829"/>
                  </a:cubicBezTo>
                  <a:cubicBezTo>
                    <a:pt x="440" y="683"/>
                    <a:pt x="708" y="512"/>
                    <a:pt x="976" y="293"/>
                  </a:cubicBezTo>
                  <a:cubicBezTo>
                    <a:pt x="1122" y="196"/>
                    <a:pt x="927" y="1"/>
                    <a:pt x="78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24"/>
            <p:cNvSpPr/>
            <p:nvPr/>
          </p:nvSpPr>
          <p:spPr>
            <a:xfrm>
              <a:off x="-3740552" y="2952120"/>
              <a:ext cx="93235" cy="38216"/>
            </a:xfrm>
            <a:custGeom>
              <a:avLst/>
              <a:gdLst/>
              <a:ahLst/>
              <a:cxnLst/>
              <a:rect l="l" t="t" r="r" b="b"/>
              <a:pathLst>
                <a:path w="2974" h="1219" extrusionOk="0">
                  <a:moveTo>
                    <a:pt x="146" y="366"/>
                  </a:moveTo>
                  <a:cubicBezTo>
                    <a:pt x="634" y="414"/>
                    <a:pt x="1121" y="536"/>
                    <a:pt x="1609" y="707"/>
                  </a:cubicBezTo>
                  <a:cubicBezTo>
                    <a:pt x="1950" y="853"/>
                    <a:pt x="2486" y="1219"/>
                    <a:pt x="2852" y="1097"/>
                  </a:cubicBezTo>
                  <a:cubicBezTo>
                    <a:pt x="2925" y="1073"/>
                    <a:pt x="2974" y="975"/>
                    <a:pt x="2925" y="926"/>
                  </a:cubicBezTo>
                  <a:cubicBezTo>
                    <a:pt x="2730" y="561"/>
                    <a:pt x="2072" y="439"/>
                    <a:pt x="1706" y="317"/>
                  </a:cubicBezTo>
                  <a:cubicBezTo>
                    <a:pt x="1219" y="171"/>
                    <a:pt x="634" y="0"/>
                    <a:pt x="122" y="146"/>
                  </a:cubicBezTo>
                  <a:cubicBezTo>
                    <a:pt x="0" y="171"/>
                    <a:pt x="24" y="366"/>
                    <a:pt x="146" y="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24"/>
            <p:cNvSpPr/>
            <p:nvPr/>
          </p:nvSpPr>
          <p:spPr>
            <a:xfrm>
              <a:off x="-3674090" y="2903214"/>
              <a:ext cx="62700" cy="25989"/>
            </a:xfrm>
            <a:custGeom>
              <a:avLst/>
              <a:gdLst/>
              <a:ahLst/>
              <a:cxnLst/>
              <a:rect l="l" t="t" r="r" b="b"/>
              <a:pathLst>
                <a:path w="2000" h="829" extrusionOk="0">
                  <a:moveTo>
                    <a:pt x="171" y="293"/>
                  </a:moveTo>
                  <a:cubicBezTo>
                    <a:pt x="683" y="390"/>
                    <a:pt x="1366" y="829"/>
                    <a:pt x="1853" y="658"/>
                  </a:cubicBezTo>
                  <a:cubicBezTo>
                    <a:pt x="1975" y="634"/>
                    <a:pt x="1999" y="488"/>
                    <a:pt x="1926" y="414"/>
                  </a:cubicBezTo>
                  <a:cubicBezTo>
                    <a:pt x="1536" y="73"/>
                    <a:pt x="732" y="0"/>
                    <a:pt x="220" y="0"/>
                  </a:cubicBezTo>
                  <a:cubicBezTo>
                    <a:pt x="74" y="0"/>
                    <a:pt x="1" y="268"/>
                    <a:pt x="171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24"/>
            <p:cNvSpPr/>
            <p:nvPr/>
          </p:nvSpPr>
          <p:spPr>
            <a:xfrm>
              <a:off x="-3596906" y="2855813"/>
              <a:ext cx="29845" cy="22980"/>
            </a:xfrm>
            <a:custGeom>
              <a:avLst/>
              <a:gdLst/>
              <a:ahLst/>
              <a:cxnLst/>
              <a:rect l="l" t="t" r="r" b="b"/>
              <a:pathLst>
                <a:path w="952" h="733" extrusionOk="0">
                  <a:moveTo>
                    <a:pt x="147" y="318"/>
                  </a:moveTo>
                  <a:cubicBezTo>
                    <a:pt x="366" y="513"/>
                    <a:pt x="561" y="732"/>
                    <a:pt x="878" y="683"/>
                  </a:cubicBezTo>
                  <a:cubicBezTo>
                    <a:pt x="951" y="659"/>
                    <a:pt x="951" y="561"/>
                    <a:pt x="902" y="537"/>
                  </a:cubicBezTo>
                  <a:cubicBezTo>
                    <a:pt x="707" y="415"/>
                    <a:pt x="512" y="269"/>
                    <a:pt x="342" y="123"/>
                  </a:cubicBezTo>
                  <a:cubicBezTo>
                    <a:pt x="196" y="1"/>
                    <a:pt x="1" y="196"/>
                    <a:pt x="147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38285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26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1" name="Google Shape;2561;p26"/>
          <p:cNvSpPr txBox="1">
            <a:spLocks noGrp="1"/>
          </p:cNvSpPr>
          <p:nvPr>
            <p:ph type="subTitle" idx="1"/>
          </p:nvPr>
        </p:nvSpPr>
        <p:spPr>
          <a:xfrm>
            <a:off x="2665067" y="5560667"/>
            <a:ext cx="6861600" cy="5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2" name="Google Shape;2562;p26"/>
          <p:cNvGrpSpPr/>
          <p:nvPr/>
        </p:nvGrpSpPr>
        <p:grpSpPr>
          <a:xfrm>
            <a:off x="11132467" y="4036056"/>
            <a:ext cx="1528451" cy="956449"/>
            <a:chOff x="-1733149" y="3521405"/>
            <a:chExt cx="1364039" cy="853566"/>
          </a:xfrm>
        </p:grpSpPr>
        <p:sp>
          <p:nvSpPr>
            <p:cNvPr id="2563" name="Google Shape;2563;p26"/>
            <p:cNvSpPr/>
            <p:nvPr/>
          </p:nvSpPr>
          <p:spPr>
            <a:xfrm>
              <a:off x="-1733149" y="3521405"/>
              <a:ext cx="1364039" cy="853566"/>
            </a:xfrm>
            <a:custGeom>
              <a:avLst/>
              <a:gdLst/>
              <a:ahLst/>
              <a:cxnLst/>
              <a:rect l="l" t="t" r="r" b="b"/>
              <a:pathLst>
                <a:path w="43510" h="27227" extrusionOk="0">
                  <a:moveTo>
                    <a:pt x="12090" y="13431"/>
                  </a:moveTo>
                  <a:cubicBezTo>
                    <a:pt x="14138" y="9092"/>
                    <a:pt x="16478" y="6460"/>
                    <a:pt x="19427" y="4973"/>
                  </a:cubicBezTo>
                  <a:cubicBezTo>
                    <a:pt x="22303" y="3535"/>
                    <a:pt x="25740" y="3193"/>
                    <a:pt x="30054" y="3413"/>
                  </a:cubicBezTo>
                  <a:cubicBezTo>
                    <a:pt x="29884" y="2048"/>
                    <a:pt x="30225" y="1170"/>
                    <a:pt x="30761" y="683"/>
                  </a:cubicBezTo>
                  <a:cubicBezTo>
                    <a:pt x="31322" y="147"/>
                    <a:pt x="32151" y="0"/>
                    <a:pt x="32858" y="317"/>
                  </a:cubicBezTo>
                  <a:cubicBezTo>
                    <a:pt x="33564" y="585"/>
                    <a:pt x="34076" y="1243"/>
                    <a:pt x="34149" y="1999"/>
                  </a:cubicBezTo>
                  <a:cubicBezTo>
                    <a:pt x="34222" y="2657"/>
                    <a:pt x="33954" y="3437"/>
                    <a:pt x="33101" y="4217"/>
                  </a:cubicBezTo>
                  <a:cubicBezTo>
                    <a:pt x="43509" y="10652"/>
                    <a:pt x="42876" y="14040"/>
                    <a:pt x="40804" y="25521"/>
                  </a:cubicBezTo>
                  <a:lnTo>
                    <a:pt x="40755" y="25740"/>
                  </a:lnTo>
                  <a:cubicBezTo>
                    <a:pt x="40731" y="25886"/>
                    <a:pt x="40657" y="26033"/>
                    <a:pt x="40584" y="26154"/>
                  </a:cubicBezTo>
                  <a:cubicBezTo>
                    <a:pt x="39999" y="27008"/>
                    <a:pt x="38220" y="27227"/>
                    <a:pt x="35880" y="27056"/>
                  </a:cubicBezTo>
                  <a:cubicBezTo>
                    <a:pt x="33369" y="26837"/>
                    <a:pt x="30859" y="26423"/>
                    <a:pt x="28397" y="25813"/>
                  </a:cubicBezTo>
                  <a:cubicBezTo>
                    <a:pt x="24473" y="24911"/>
                    <a:pt x="20695" y="23693"/>
                    <a:pt x="19135" y="22742"/>
                  </a:cubicBezTo>
                  <a:cubicBezTo>
                    <a:pt x="17428" y="23254"/>
                    <a:pt x="7557" y="26154"/>
                    <a:pt x="6118" y="23229"/>
                  </a:cubicBezTo>
                  <a:lnTo>
                    <a:pt x="5802" y="22303"/>
                  </a:lnTo>
                  <a:cubicBezTo>
                    <a:pt x="5095" y="20280"/>
                    <a:pt x="4242" y="17843"/>
                    <a:pt x="2462" y="16551"/>
                  </a:cubicBezTo>
                  <a:cubicBezTo>
                    <a:pt x="1609" y="15966"/>
                    <a:pt x="878" y="15210"/>
                    <a:pt x="342" y="14308"/>
                  </a:cubicBezTo>
                  <a:cubicBezTo>
                    <a:pt x="171" y="13991"/>
                    <a:pt x="74" y="13675"/>
                    <a:pt x="25" y="13333"/>
                  </a:cubicBezTo>
                  <a:cubicBezTo>
                    <a:pt x="0" y="12992"/>
                    <a:pt x="98" y="12675"/>
                    <a:pt x="293" y="12407"/>
                  </a:cubicBezTo>
                  <a:cubicBezTo>
                    <a:pt x="415" y="12236"/>
                    <a:pt x="585" y="12090"/>
                    <a:pt x="756" y="11993"/>
                  </a:cubicBezTo>
                  <a:cubicBezTo>
                    <a:pt x="1317" y="11700"/>
                    <a:pt x="2340" y="11968"/>
                    <a:pt x="3803" y="12334"/>
                  </a:cubicBezTo>
                  <a:cubicBezTo>
                    <a:pt x="5826" y="12821"/>
                    <a:pt x="8751" y="13553"/>
                    <a:pt x="12090" y="13431"/>
                  </a:cubicBezTo>
                  <a:close/>
                  <a:moveTo>
                    <a:pt x="19939" y="5996"/>
                  </a:moveTo>
                  <a:cubicBezTo>
                    <a:pt x="17136" y="7386"/>
                    <a:pt x="14942" y="9945"/>
                    <a:pt x="12968" y="14211"/>
                  </a:cubicBezTo>
                  <a:cubicBezTo>
                    <a:pt x="12895" y="14406"/>
                    <a:pt x="12700" y="14528"/>
                    <a:pt x="12480" y="14552"/>
                  </a:cubicBezTo>
                  <a:cubicBezTo>
                    <a:pt x="8873" y="14723"/>
                    <a:pt x="5680" y="13943"/>
                    <a:pt x="3559" y="13406"/>
                  </a:cubicBezTo>
                  <a:cubicBezTo>
                    <a:pt x="2340" y="13114"/>
                    <a:pt x="1487" y="12919"/>
                    <a:pt x="1317" y="12992"/>
                  </a:cubicBezTo>
                  <a:cubicBezTo>
                    <a:pt x="1268" y="13016"/>
                    <a:pt x="1244" y="13041"/>
                    <a:pt x="1219" y="13065"/>
                  </a:cubicBezTo>
                  <a:cubicBezTo>
                    <a:pt x="1195" y="13114"/>
                    <a:pt x="1170" y="13187"/>
                    <a:pt x="1170" y="13260"/>
                  </a:cubicBezTo>
                  <a:cubicBezTo>
                    <a:pt x="1195" y="13431"/>
                    <a:pt x="1268" y="13626"/>
                    <a:pt x="1341" y="13772"/>
                  </a:cubicBezTo>
                  <a:cubicBezTo>
                    <a:pt x="1804" y="14503"/>
                    <a:pt x="2414" y="15161"/>
                    <a:pt x="3145" y="15625"/>
                  </a:cubicBezTo>
                  <a:cubicBezTo>
                    <a:pt x="5192" y="17136"/>
                    <a:pt x="6094" y="19768"/>
                    <a:pt x="6850" y="21938"/>
                  </a:cubicBezTo>
                  <a:lnTo>
                    <a:pt x="7142" y="22718"/>
                  </a:lnTo>
                  <a:cubicBezTo>
                    <a:pt x="8263" y="24960"/>
                    <a:pt x="18550" y="21718"/>
                    <a:pt x="19013" y="21572"/>
                  </a:cubicBezTo>
                  <a:cubicBezTo>
                    <a:pt x="19183" y="21523"/>
                    <a:pt x="19378" y="21548"/>
                    <a:pt x="19525" y="21645"/>
                  </a:cubicBezTo>
                  <a:cubicBezTo>
                    <a:pt x="20816" y="22523"/>
                    <a:pt x="24643" y="23766"/>
                    <a:pt x="28641" y="24692"/>
                  </a:cubicBezTo>
                  <a:cubicBezTo>
                    <a:pt x="31054" y="25277"/>
                    <a:pt x="33491" y="25667"/>
                    <a:pt x="35977" y="25911"/>
                  </a:cubicBezTo>
                  <a:cubicBezTo>
                    <a:pt x="37903" y="26057"/>
                    <a:pt x="39317" y="25959"/>
                    <a:pt x="39634" y="25496"/>
                  </a:cubicBezTo>
                  <a:lnTo>
                    <a:pt x="39658" y="25448"/>
                  </a:lnTo>
                  <a:lnTo>
                    <a:pt x="39682" y="25301"/>
                  </a:lnTo>
                  <a:cubicBezTo>
                    <a:pt x="41706" y="14186"/>
                    <a:pt x="42266" y="11066"/>
                    <a:pt x="31858" y="4778"/>
                  </a:cubicBezTo>
                  <a:cubicBezTo>
                    <a:pt x="31761" y="4729"/>
                    <a:pt x="31688" y="4656"/>
                    <a:pt x="31639" y="4607"/>
                  </a:cubicBezTo>
                  <a:cubicBezTo>
                    <a:pt x="31468" y="4339"/>
                    <a:pt x="31541" y="3998"/>
                    <a:pt x="31785" y="3803"/>
                  </a:cubicBezTo>
                  <a:cubicBezTo>
                    <a:pt x="32760" y="3145"/>
                    <a:pt x="33053" y="2535"/>
                    <a:pt x="33028" y="2072"/>
                  </a:cubicBezTo>
                  <a:cubicBezTo>
                    <a:pt x="32979" y="1731"/>
                    <a:pt x="32760" y="1463"/>
                    <a:pt x="32443" y="1341"/>
                  </a:cubicBezTo>
                  <a:cubicBezTo>
                    <a:pt x="32126" y="1195"/>
                    <a:pt x="31761" y="1268"/>
                    <a:pt x="31517" y="1487"/>
                  </a:cubicBezTo>
                  <a:cubicBezTo>
                    <a:pt x="31151" y="1828"/>
                    <a:pt x="30981" y="2584"/>
                    <a:pt x="31249" y="3925"/>
                  </a:cubicBezTo>
                  <a:cubicBezTo>
                    <a:pt x="31249" y="3973"/>
                    <a:pt x="31249" y="4022"/>
                    <a:pt x="31249" y="4071"/>
                  </a:cubicBezTo>
                  <a:cubicBezTo>
                    <a:pt x="31224" y="4388"/>
                    <a:pt x="30956" y="4631"/>
                    <a:pt x="30639" y="4607"/>
                  </a:cubicBezTo>
                  <a:cubicBezTo>
                    <a:pt x="26228" y="4315"/>
                    <a:pt x="22766" y="4583"/>
                    <a:pt x="19939" y="5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-1150885" y="3629907"/>
              <a:ext cx="427959" cy="602955"/>
            </a:xfrm>
            <a:custGeom>
              <a:avLst/>
              <a:gdLst/>
              <a:ahLst/>
              <a:cxnLst/>
              <a:rect l="l" t="t" r="r" b="b"/>
              <a:pathLst>
                <a:path w="13651" h="19233" extrusionOk="0">
                  <a:moveTo>
                    <a:pt x="878" y="18940"/>
                  </a:moveTo>
                  <a:cubicBezTo>
                    <a:pt x="464" y="19232"/>
                    <a:pt x="1" y="18623"/>
                    <a:pt x="415" y="18330"/>
                  </a:cubicBezTo>
                  <a:cubicBezTo>
                    <a:pt x="440" y="18306"/>
                    <a:pt x="12846" y="8946"/>
                    <a:pt x="11774" y="610"/>
                  </a:cubicBezTo>
                  <a:cubicBezTo>
                    <a:pt x="11701" y="98"/>
                    <a:pt x="12456" y="0"/>
                    <a:pt x="12505" y="512"/>
                  </a:cubicBezTo>
                  <a:cubicBezTo>
                    <a:pt x="13651" y="9312"/>
                    <a:pt x="903" y="18915"/>
                    <a:pt x="878" y="18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-1362529" y="3938611"/>
              <a:ext cx="254468" cy="298828"/>
            </a:xfrm>
            <a:custGeom>
              <a:avLst/>
              <a:gdLst/>
              <a:ahLst/>
              <a:cxnLst/>
              <a:rect l="l" t="t" r="r" b="b"/>
              <a:pathLst>
                <a:path w="8117" h="9532" extrusionOk="0">
                  <a:moveTo>
                    <a:pt x="317" y="854"/>
                  </a:moveTo>
                  <a:cubicBezTo>
                    <a:pt x="0" y="415"/>
                    <a:pt x="707" y="1"/>
                    <a:pt x="951" y="464"/>
                  </a:cubicBezTo>
                  <a:cubicBezTo>
                    <a:pt x="2803" y="3511"/>
                    <a:pt x="5070" y="6265"/>
                    <a:pt x="7727" y="8630"/>
                  </a:cubicBezTo>
                  <a:cubicBezTo>
                    <a:pt x="8117" y="8946"/>
                    <a:pt x="7629" y="9531"/>
                    <a:pt x="7239" y="9190"/>
                  </a:cubicBezTo>
                  <a:cubicBezTo>
                    <a:pt x="4534" y="6777"/>
                    <a:pt x="2194" y="3974"/>
                    <a:pt x="317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-1361024" y="3619969"/>
              <a:ext cx="644995" cy="612893"/>
            </a:xfrm>
            <a:custGeom>
              <a:avLst/>
              <a:gdLst/>
              <a:ahLst/>
              <a:cxnLst/>
              <a:rect l="l" t="t" r="r" b="b"/>
              <a:pathLst>
                <a:path w="20574" h="19550" extrusionOk="0">
                  <a:moveTo>
                    <a:pt x="1220" y="10799"/>
                  </a:moveTo>
                  <a:cubicBezTo>
                    <a:pt x="2926" y="13553"/>
                    <a:pt x="4973" y="16039"/>
                    <a:pt x="7338" y="18233"/>
                  </a:cubicBezTo>
                  <a:cubicBezTo>
                    <a:pt x="9288" y="16697"/>
                    <a:pt x="18843" y="8727"/>
                    <a:pt x="18306" y="1414"/>
                  </a:cubicBezTo>
                  <a:cubicBezTo>
                    <a:pt x="14089" y="1171"/>
                    <a:pt x="10775" y="1487"/>
                    <a:pt x="8069" y="2852"/>
                  </a:cubicBezTo>
                  <a:cubicBezTo>
                    <a:pt x="5339" y="4217"/>
                    <a:pt x="3170" y="6704"/>
                    <a:pt x="1220" y="10799"/>
                  </a:cubicBezTo>
                  <a:close/>
                  <a:moveTo>
                    <a:pt x="6948" y="19379"/>
                  </a:moveTo>
                  <a:cubicBezTo>
                    <a:pt x="4266" y="16990"/>
                    <a:pt x="1975" y="14211"/>
                    <a:pt x="123" y="11140"/>
                  </a:cubicBezTo>
                  <a:cubicBezTo>
                    <a:pt x="1" y="10969"/>
                    <a:pt x="1" y="10774"/>
                    <a:pt x="74" y="10604"/>
                  </a:cubicBezTo>
                  <a:cubicBezTo>
                    <a:pt x="2170" y="6070"/>
                    <a:pt x="4535" y="3364"/>
                    <a:pt x="7581" y="1829"/>
                  </a:cubicBezTo>
                  <a:cubicBezTo>
                    <a:pt x="10604" y="317"/>
                    <a:pt x="14236" y="1"/>
                    <a:pt x="18891" y="317"/>
                  </a:cubicBezTo>
                  <a:cubicBezTo>
                    <a:pt x="19159" y="342"/>
                    <a:pt x="19379" y="537"/>
                    <a:pt x="19403" y="805"/>
                  </a:cubicBezTo>
                  <a:cubicBezTo>
                    <a:pt x="20573" y="9702"/>
                    <a:pt x="7728" y="19379"/>
                    <a:pt x="7679" y="19379"/>
                  </a:cubicBezTo>
                  <a:cubicBezTo>
                    <a:pt x="7630" y="19427"/>
                    <a:pt x="7581" y="19452"/>
                    <a:pt x="7508" y="19476"/>
                  </a:cubicBezTo>
                  <a:cubicBezTo>
                    <a:pt x="7313" y="19549"/>
                    <a:pt x="7094" y="19525"/>
                    <a:pt x="6948" y="19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-1322025" y="3689503"/>
              <a:ext cx="363754" cy="382125"/>
            </a:xfrm>
            <a:custGeom>
              <a:avLst/>
              <a:gdLst/>
              <a:ahLst/>
              <a:cxnLst/>
              <a:rect l="l" t="t" r="r" b="b"/>
              <a:pathLst>
                <a:path w="11603" h="12189" extrusionOk="0">
                  <a:moveTo>
                    <a:pt x="5850" y="951"/>
                  </a:moveTo>
                  <a:cubicBezTo>
                    <a:pt x="4875" y="1488"/>
                    <a:pt x="3997" y="2194"/>
                    <a:pt x="3266" y="3023"/>
                  </a:cubicBezTo>
                  <a:cubicBezTo>
                    <a:pt x="2340" y="4071"/>
                    <a:pt x="1536" y="5241"/>
                    <a:pt x="853" y="6484"/>
                  </a:cubicBezTo>
                  <a:cubicBezTo>
                    <a:pt x="1804" y="7825"/>
                    <a:pt x="2925" y="9044"/>
                    <a:pt x="4217" y="10068"/>
                  </a:cubicBezTo>
                  <a:cubicBezTo>
                    <a:pt x="5216" y="10872"/>
                    <a:pt x="6142" y="11335"/>
                    <a:pt x="6581" y="11116"/>
                  </a:cubicBezTo>
                  <a:cubicBezTo>
                    <a:pt x="7386" y="10726"/>
                    <a:pt x="8824" y="9385"/>
                    <a:pt x="9799" y="8020"/>
                  </a:cubicBezTo>
                  <a:cubicBezTo>
                    <a:pt x="10189" y="7508"/>
                    <a:pt x="10481" y="6923"/>
                    <a:pt x="10701" y="6338"/>
                  </a:cubicBezTo>
                  <a:cubicBezTo>
                    <a:pt x="10847" y="5899"/>
                    <a:pt x="10847" y="5534"/>
                    <a:pt x="10676" y="5314"/>
                  </a:cubicBezTo>
                  <a:cubicBezTo>
                    <a:pt x="10579" y="5193"/>
                    <a:pt x="10457" y="5119"/>
                    <a:pt x="10311" y="5071"/>
                  </a:cubicBezTo>
                  <a:cubicBezTo>
                    <a:pt x="9165" y="4656"/>
                    <a:pt x="8117" y="3974"/>
                    <a:pt x="7312" y="3096"/>
                  </a:cubicBezTo>
                  <a:cubicBezTo>
                    <a:pt x="6727" y="2438"/>
                    <a:pt x="6240" y="1731"/>
                    <a:pt x="5850" y="951"/>
                  </a:cubicBezTo>
                  <a:close/>
                  <a:moveTo>
                    <a:pt x="2706" y="2511"/>
                  </a:moveTo>
                  <a:cubicBezTo>
                    <a:pt x="3583" y="1512"/>
                    <a:pt x="4656" y="708"/>
                    <a:pt x="5850" y="98"/>
                  </a:cubicBezTo>
                  <a:lnTo>
                    <a:pt x="5850" y="98"/>
                  </a:lnTo>
                  <a:cubicBezTo>
                    <a:pt x="6021" y="1"/>
                    <a:pt x="6240" y="74"/>
                    <a:pt x="6337" y="269"/>
                  </a:cubicBezTo>
                  <a:cubicBezTo>
                    <a:pt x="6703" y="1122"/>
                    <a:pt x="7215" y="1902"/>
                    <a:pt x="7824" y="2584"/>
                  </a:cubicBezTo>
                  <a:cubicBezTo>
                    <a:pt x="8580" y="3389"/>
                    <a:pt x="9506" y="3998"/>
                    <a:pt x="10530" y="4364"/>
                  </a:cubicBezTo>
                  <a:cubicBezTo>
                    <a:pt x="10798" y="4461"/>
                    <a:pt x="11042" y="4608"/>
                    <a:pt x="11212" y="4827"/>
                  </a:cubicBezTo>
                  <a:cubicBezTo>
                    <a:pt x="11578" y="5290"/>
                    <a:pt x="11602" y="5875"/>
                    <a:pt x="11407" y="6558"/>
                  </a:cubicBezTo>
                  <a:cubicBezTo>
                    <a:pt x="11164" y="7240"/>
                    <a:pt x="10822" y="7874"/>
                    <a:pt x="10384" y="8459"/>
                  </a:cubicBezTo>
                  <a:cubicBezTo>
                    <a:pt x="9336" y="9921"/>
                    <a:pt x="7800" y="11359"/>
                    <a:pt x="6898" y="11822"/>
                  </a:cubicBezTo>
                  <a:cubicBezTo>
                    <a:pt x="6142" y="12188"/>
                    <a:pt x="4948" y="11652"/>
                    <a:pt x="3705" y="10677"/>
                  </a:cubicBezTo>
                  <a:cubicBezTo>
                    <a:pt x="2316" y="9556"/>
                    <a:pt x="1097" y="8215"/>
                    <a:pt x="73" y="6728"/>
                  </a:cubicBezTo>
                  <a:cubicBezTo>
                    <a:pt x="0" y="6606"/>
                    <a:pt x="0" y="6460"/>
                    <a:pt x="73" y="6338"/>
                  </a:cubicBezTo>
                  <a:cubicBezTo>
                    <a:pt x="804" y="4973"/>
                    <a:pt x="1682" y="3681"/>
                    <a:pt x="2706" y="2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-607558" y="3781202"/>
              <a:ext cx="142925" cy="284313"/>
            </a:xfrm>
            <a:custGeom>
              <a:avLst/>
              <a:gdLst/>
              <a:ahLst/>
              <a:cxnLst/>
              <a:rect l="l" t="t" r="r" b="b"/>
              <a:pathLst>
                <a:path w="4559" h="9069" extrusionOk="0">
                  <a:moveTo>
                    <a:pt x="73" y="147"/>
                  </a:moveTo>
                  <a:cubicBezTo>
                    <a:pt x="1438" y="1341"/>
                    <a:pt x="2145" y="2901"/>
                    <a:pt x="2779" y="4559"/>
                  </a:cubicBezTo>
                  <a:cubicBezTo>
                    <a:pt x="3291" y="5948"/>
                    <a:pt x="3218" y="7459"/>
                    <a:pt x="3632" y="8849"/>
                  </a:cubicBezTo>
                  <a:cubicBezTo>
                    <a:pt x="3705" y="9068"/>
                    <a:pt x="4022" y="9068"/>
                    <a:pt x="4095" y="8849"/>
                  </a:cubicBezTo>
                  <a:cubicBezTo>
                    <a:pt x="4558" y="7508"/>
                    <a:pt x="3900" y="5558"/>
                    <a:pt x="3364" y="4315"/>
                  </a:cubicBezTo>
                  <a:cubicBezTo>
                    <a:pt x="2633" y="2658"/>
                    <a:pt x="1536" y="1195"/>
                    <a:pt x="147" y="49"/>
                  </a:cubicBezTo>
                  <a:cubicBezTo>
                    <a:pt x="98" y="1"/>
                    <a:pt x="0" y="98"/>
                    <a:pt x="7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-1579565" y="3963847"/>
              <a:ext cx="223933" cy="42824"/>
            </a:xfrm>
            <a:custGeom>
              <a:avLst/>
              <a:gdLst/>
              <a:ahLst/>
              <a:cxnLst/>
              <a:rect l="l" t="t" r="r" b="b"/>
              <a:pathLst>
                <a:path w="7143" h="1366" extrusionOk="0">
                  <a:moveTo>
                    <a:pt x="7021" y="780"/>
                  </a:moveTo>
                  <a:cubicBezTo>
                    <a:pt x="4729" y="902"/>
                    <a:pt x="2463" y="634"/>
                    <a:pt x="269" y="49"/>
                  </a:cubicBezTo>
                  <a:cubicBezTo>
                    <a:pt x="98" y="0"/>
                    <a:pt x="1" y="171"/>
                    <a:pt x="123" y="268"/>
                  </a:cubicBezTo>
                  <a:cubicBezTo>
                    <a:pt x="1853" y="1195"/>
                    <a:pt x="5583" y="1365"/>
                    <a:pt x="7069" y="1000"/>
                  </a:cubicBezTo>
                  <a:cubicBezTo>
                    <a:pt x="7143" y="975"/>
                    <a:pt x="7094" y="756"/>
                    <a:pt x="7021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-1276944" y="3879798"/>
              <a:ext cx="147502" cy="120760"/>
            </a:xfrm>
            <a:custGeom>
              <a:avLst/>
              <a:gdLst/>
              <a:ahLst/>
              <a:cxnLst/>
              <a:rect l="l" t="t" r="r" b="b"/>
              <a:pathLst>
                <a:path w="4705" h="3852" extrusionOk="0">
                  <a:moveTo>
                    <a:pt x="4656" y="3754"/>
                  </a:moveTo>
                  <a:cubicBezTo>
                    <a:pt x="3583" y="3510"/>
                    <a:pt x="2754" y="2876"/>
                    <a:pt x="1950" y="2169"/>
                  </a:cubicBezTo>
                  <a:cubicBezTo>
                    <a:pt x="1268" y="1560"/>
                    <a:pt x="878" y="731"/>
                    <a:pt x="268" y="98"/>
                  </a:cubicBezTo>
                  <a:cubicBezTo>
                    <a:pt x="171" y="0"/>
                    <a:pt x="0" y="98"/>
                    <a:pt x="24" y="244"/>
                  </a:cubicBezTo>
                  <a:cubicBezTo>
                    <a:pt x="171" y="1097"/>
                    <a:pt x="1073" y="1950"/>
                    <a:pt x="1706" y="2462"/>
                  </a:cubicBezTo>
                  <a:cubicBezTo>
                    <a:pt x="2559" y="3144"/>
                    <a:pt x="3559" y="3632"/>
                    <a:pt x="4631" y="3851"/>
                  </a:cubicBezTo>
                  <a:cubicBezTo>
                    <a:pt x="4680" y="3851"/>
                    <a:pt x="4704" y="3778"/>
                    <a:pt x="4656" y="3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-874253" y="4239696"/>
              <a:ext cx="377517" cy="82576"/>
            </a:xfrm>
            <a:custGeom>
              <a:avLst/>
              <a:gdLst/>
              <a:ahLst/>
              <a:cxnLst/>
              <a:rect l="l" t="t" r="r" b="b"/>
              <a:pathLst>
                <a:path w="12042" h="2634" extrusionOk="0">
                  <a:moveTo>
                    <a:pt x="220" y="25"/>
                  </a:moveTo>
                  <a:cubicBezTo>
                    <a:pt x="6582" y="2438"/>
                    <a:pt x="10262" y="1366"/>
                    <a:pt x="11895" y="1536"/>
                  </a:cubicBezTo>
                  <a:cubicBezTo>
                    <a:pt x="12042" y="1585"/>
                    <a:pt x="12042" y="2072"/>
                    <a:pt x="11895" y="2121"/>
                  </a:cubicBezTo>
                  <a:cubicBezTo>
                    <a:pt x="10214" y="2633"/>
                    <a:pt x="3681" y="2292"/>
                    <a:pt x="25" y="244"/>
                  </a:cubicBezTo>
                  <a:cubicBezTo>
                    <a:pt x="1" y="196"/>
                    <a:pt x="171" y="1"/>
                    <a:pt x="2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72" name="Google Shape;2572;p26"/>
          <p:cNvGrpSpPr/>
          <p:nvPr/>
        </p:nvGrpSpPr>
        <p:grpSpPr>
          <a:xfrm>
            <a:off x="-497459" y="718424"/>
            <a:ext cx="1528379" cy="1518169"/>
            <a:chOff x="8290100" y="260013"/>
            <a:chExt cx="1365925" cy="1356800"/>
          </a:xfrm>
        </p:grpSpPr>
        <p:sp>
          <p:nvSpPr>
            <p:cNvPr id="2573" name="Google Shape;2573;p26"/>
            <p:cNvSpPr/>
            <p:nvPr/>
          </p:nvSpPr>
          <p:spPr>
            <a:xfrm>
              <a:off x="8290100" y="260013"/>
              <a:ext cx="1365925" cy="1356800"/>
            </a:xfrm>
            <a:custGeom>
              <a:avLst/>
              <a:gdLst/>
              <a:ahLst/>
              <a:cxnLst/>
              <a:rect l="l" t="t" r="r" b="b"/>
              <a:pathLst>
                <a:path w="54637" h="54272" extrusionOk="0">
                  <a:moveTo>
                    <a:pt x="44730" y="8144"/>
                  </a:moveTo>
                  <a:cubicBezTo>
                    <a:pt x="41266" y="4741"/>
                    <a:pt x="36951" y="2310"/>
                    <a:pt x="32150" y="1276"/>
                  </a:cubicBezTo>
                  <a:lnTo>
                    <a:pt x="31968" y="1276"/>
                  </a:lnTo>
                  <a:cubicBezTo>
                    <a:pt x="28382" y="0"/>
                    <a:pt x="24432" y="0"/>
                    <a:pt x="20846" y="1276"/>
                  </a:cubicBezTo>
                  <a:lnTo>
                    <a:pt x="21089" y="1276"/>
                  </a:lnTo>
                  <a:cubicBezTo>
                    <a:pt x="9603" y="3768"/>
                    <a:pt x="1338" y="13735"/>
                    <a:pt x="912" y="25465"/>
                  </a:cubicBezTo>
                  <a:cubicBezTo>
                    <a:pt x="487" y="37194"/>
                    <a:pt x="8083" y="47708"/>
                    <a:pt x="19387" y="50990"/>
                  </a:cubicBezTo>
                  <a:cubicBezTo>
                    <a:pt x="30631" y="54272"/>
                    <a:pt x="42725" y="49531"/>
                    <a:pt x="48681" y="39443"/>
                  </a:cubicBezTo>
                  <a:cubicBezTo>
                    <a:pt x="54636" y="29354"/>
                    <a:pt x="53056" y="16470"/>
                    <a:pt x="44730" y="8144"/>
                  </a:cubicBezTo>
                  <a:close/>
                  <a:moveTo>
                    <a:pt x="43697" y="43393"/>
                  </a:moveTo>
                  <a:cubicBezTo>
                    <a:pt x="35553" y="51476"/>
                    <a:pt x="22791" y="52752"/>
                    <a:pt x="13249" y="46310"/>
                  </a:cubicBezTo>
                  <a:cubicBezTo>
                    <a:pt x="3708" y="39929"/>
                    <a:pt x="1" y="27652"/>
                    <a:pt x="4437" y="17017"/>
                  </a:cubicBezTo>
                  <a:cubicBezTo>
                    <a:pt x="8813" y="6442"/>
                    <a:pt x="20117" y="426"/>
                    <a:pt x="31421" y="2674"/>
                  </a:cubicBezTo>
                  <a:cubicBezTo>
                    <a:pt x="42664" y="4923"/>
                    <a:pt x="50808" y="14829"/>
                    <a:pt x="50808" y="26315"/>
                  </a:cubicBezTo>
                  <a:cubicBezTo>
                    <a:pt x="50808" y="32697"/>
                    <a:pt x="48255" y="38835"/>
                    <a:pt x="43697" y="43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8552950" y="474238"/>
              <a:ext cx="793125" cy="822000"/>
            </a:xfrm>
            <a:custGeom>
              <a:avLst/>
              <a:gdLst/>
              <a:ahLst/>
              <a:cxnLst/>
              <a:rect l="l" t="t" r="r" b="b"/>
              <a:pathLst>
                <a:path w="31725" h="32880" extrusionOk="0">
                  <a:moveTo>
                    <a:pt x="9907" y="10271"/>
                  </a:moveTo>
                  <a:cubicBezTo>
                    <a:pt x="10211" y="8752"/>
                    <a:pt x="10575" y="7232"/>
                    <a:pt x="11001" y="5774"/>
                  </a:cubicBezTo>
                  <a:cubicBezTo>
                    <a:pt x="11548" y="4133"/>
                    <a:pt x="11912" y="2431"/>
                    <a:pt x="12155" y="730"/>
                  </a:cubicBezTo>
                  <a:cubicBezTo>
                    <a:pt x="12338" y="0"/>
                    <a:pt x="13432" y="0"/>
                    <a:pt x="13614" y="730"/>
                  </a:cubicBezTo>
                  <a:cubicBezTo>
                    <a:pt x="13918" y="1945"/>
                    <a:pt x="16713" y="8995"/>
                    <a:pt x="17017" y="8448"/>
                  </a:cubicBezTo>
                  <a:cubicBezTo>
                    <a:pt x="17625" y="7597"/>
                    <a:pt x="22305" y="4315"/>
                    <a:pt x="22305" y="4315"/>
                  </a:cubicBezTo>
                  <a:cubicBezTo>
                    <a:pt x="22852" y="4011"/>
                    <a:pt x="23581" y="4498"/>
                    <a:pt x="23399" y="5105"/>
                  </a:cubicBezTo>
                  <a:cubicBezTo>
                    <a:pt x="23155" y="6442"/>
                    <a:pt x="22973" y="7779"/>
                    <a:pt x="22852" y="9116"/>
                  </a:cubicBezTo>
                  <a:cubicBezTo>
                    <a:pt x="22791" y="10089"/>
                    <a:pt x="22669" y="11122"/>
                    <a:pt x="22487" y="12398"/>
                  </a:cubicBezTo>
                  <a:cubicBezTo>
                    <a:pt x="23763" y="12398"/>
                    <a:pt x="25039" y="12581"/>
                    <a:pt x="26316" y="12884"/>
                  </a:cubicBezTo>
                  <a:cubicBezTo>
                    <a:pt x="27774" y="13249"/>
                    <a:pt x="29294" y="13431"/>
                    <a:pt x="30752" y="13371"/>
                  </a:cubicBezTo>
                  <a:cubicBezTo>
                    <a:pt x="31542" y="13431"/>
                    <a:pt x="31725" y="14465"/>
                    <a:pt x="31056" y="14829"/>
                  </a:cubicBezTo>
                  <a:cubicBezTo>
                    <a:pt x="29597" y="15437"/>
                    <a:pt x="28200" y="16106"/>
                    <a:pt x="26863" y="16896"/>
                  </a:cubicBezTo>
                  <a:cubicBezTo>
                    <a:pt x="25829" y="17443"/>
                    <a:pt x="24796" y="17990"/>
                    <a:pt x="23581" y="18536"/>
                  </a:cubicBezTo>
                  <a:cubicBezTo>
                    <a:pt x="24371" y="19144"/>
                    <a:pt x="24979" y="19752"/>
                    <a:pt x="25586" y="20360"/>
                  </a:cubicBezTo>
                  <a:cubicBezTo>
                    <a:pt x="26498" y="21211"/>
                    <a:pt x="27410" y="22061"/>
                    <a:pt x="28443" y="22791"/>
                  </a:cubicBezTo>
                  <a:cubicBezTo>
                    <a:pt x="28747" y="23034"/>
                    <a:pt x="28807" y="23520"/>
                    <a:pt x="28564" y="23824"/>
                  </a:cubicBezTo>
                  <a:cubicBezTo>
                    <a:pt x="28382" y="24067"/>
                    <a:pt x="28078" y="24189"/>
                    <a:pt x="27835" y="24128"/>
                  </a:cubicBezTo>
                  <a:cubicBezTo>
                    <a:pt x="26559" y="23824"/>
                    <a:pt x="25222" y="23702"/>
                    <a:pt x="23945" y="23702"/>
                  </a:cubicBezTo>
                  <a:cubicBezTo>
                    <a:pt x="22852" y="23702"/>
                    <a:pt x="21818" y="23642"/>
                    <a:pt x="20724" y="23459"/>
                  </a:cubicBezTo>
                  <a:cubicBezTo>
                    <a:pt x="20907" y="24918"/>
                    <a:pt x="20907" y="26376"/>
                    <a:pt x="20846" y="27835"/>
                  </a:cubicBezTo>
                  <a:cubicBezTo>
                    <a:pt x="20846" y="29172"/>
                    <a:pt x="20907" y="30509"/>
                    <a:pt x="21028" y="31785"/>
                  </a:cubicBezTo>
                  <a:cubicBezTo>
                    <a:pt x="21028" y="32515"/>
                    <a:pt x="20056" y="32879"/>
                    <a:pt x="19631" y="32272"/>
                  </a:cubicBezTo>
                  <a:cubicBezTo>
                    <a:pt x="18840" y="31056"/>
                    <a:pt x="17807" y="29658"/>
                    <a:pt x="16774" y="28200"/>
                  </a:cubicBezTo>
                  <a:cubicBezTo>
                    <a:pt x="15984" y="27166"/>
                    <a:pt x="15255" y="26133"/>
                    <a:pt x="14586" y="25161"/>
                  </a:cubicBezTo>
                  <a:cubicBezTo>
                    <a:pt x="13796" y="26133"/>
                    <a:pt x="13067" y="26984"/>
                    <a:pt x="12277" y="27835"/>
                  </a:cubicBezTo>
                  <a:cubicBezTo>
                    <a:pt x="11304" y="28929"/>
                    <a:pt x="10393" y="30023"/>
                    <a:pt x="9481" y="31178"/>
                  </a:cubicBezTo>
                  <a:cubicBezTo>
                    <a:pt x="8995" y="31785"/>
                    <a:pt x="8083" y="31360"/>
                    <a:pt x="8205" y="30631"/>
                  </a:cubicBezTo>
                  <a:cubicBezTo>
                    <a:pt x="8448" y="29111"/>
                    <a:pt x="8570" y="27653"/>
                    <a:pt x="8570" y="26133"/>
                  </a:cubicBezTo>
                  <a:cubicBezTo>
                    <a:pt x="8570" y="24857"/>
                    <a:pt x="8630" y="23581"/>
                    <a:pt x="8752" y="22305"/>
                  </a:cubicBezTo>
                  <a:cubicBezTo>
                    <a:pt x="7597" y="22365"/>
                    <a:pt x="6443" y="22365"/>
                    <a:pt x="5288" y="22244"/>
                  </a:cubicBezTo>
                  <a:cubicBezTo>
                    <a:pt x="3890" y="22122"/>
                    <a:pt x="2492" y="22122"/>
                    <a:pt x="1094" y="22244"/>
                  </a:cubicBezTo>
                  <a:cubicBezTo>
                    <a:pt x="304" y="22244"/>
                    <a:pt x="0" y="21271"/>
                    <a:pt x="608" y="20846"/>
                  </a:cubicBezTo>
                  <a:cubicBezTo>
                    <a:pt x="1824" y="20056"/>
                    <a:pt x="3039" y="19205"/>
                    <a:pt x="4133" y="18354"/>
                  </a:cubicBezTo>
                  <a:cubicBezTo>
                    <a:pt x="4984" y="17686"/>
                    <a:pt x="5896" y="17017"/>
                    <a:pt x="6989" y="16288"/>
                  </a:cubicBezTo>
                  <a:cubicBezTo>
                    <a:pt x="6199" y="15498"/>
                    <a:pt x="5531" y="14647"/>
                    <a:pt x="4923" y="13796"/>
                  </a:cubicBezTo>
                  <a:cubicBezTo>
                    <a:pt x="4255" y="12641"/>
                    <a:pt x="3404" y="11669"/>
                    <a:pt x="2431" y="10818"/>
                  </a:cubicBezTo>
                  <a:cubicBezTo>
                    <a:pt x="1884" y="10332"/>
                    <a:pt x="2310" y="9481"/>
                    <a:pt x="2978" y="9542"/>
                  </a:cubicBezTo>
                  <a:cubicBezTo>
                    <a:pt x="4255" y="9724"/>
                    <a:pt x="5531" y="9907"/>
                    <a:pt x="6807" y="9967"/>
                  </a:cubicBezTo>
                  <a:cubicBezTo>
                    <a:pt x="7780" y="10028"/>
                    <a:pt x="8813" y="10089"/>
                    <a:pt x="9967" y="10271"/>
                  </a:cubicBezTo>
                  <a:close/>
                  <a:moveTo>
                    <a:pt x="12459" y="6199"/>
                  </a:moveTo>
                  <a:cubicBezTo>
                    <a:pt x="11912" y="7779"/>
                    <a:pt x="11548" y="9481"/>
                    <a:pt x="11304" y="11183"/>
                  </a:cubicBezTo>
                  <a:lnTo>
                    <a:pt x="11304" y="11244"/>
                  </a:lnTo>
                  <a:cubicBezTo>
                    <a:pt x="11183" y="11669"/>
                    <a:pt x="10818" y="11912"/>
                    <a:pt x="10454" y="11851"/>
                  </a:cubicBezTo>
                  <a:cubicBezTo>
                    <a:pt x="9177" y="11608"/>
                    <a:pt x="7901" y="11487"/>
                    <a:pt x="6625" y="11426"/>
                  </a:cubicBezTo>
                  <a:cubicBezTo>
                    <a:pt x="6078" y="11365"/>
                    <a:pt x="5531" y="11304"/>
                    <a:pt x="4923" y="11244"/>
                  </a:cubicBezTo>
                  <a:cubicBezTo>
                    <a:pt x="5349" y="11791"/>
                    <a:pt x="5713" y="12338"/>
                    <a:pt x="6139" y="12884"/>
                  </a:cubicBezTo>
                  <a:cubicBezTo>
                    <a:pt x="6807" y="13978"/>
                    <a:pt x="7658" y="14951"/>
                    <a:pt x="8630" y="15802"/>
                  </a:cubicBezTo>
                  <a:cubicBezTo>
                    <a:pt x="9056" y="16106"/>
                    <a:pt x="9056" y="16713"/>
                    <a:pt x="8630" y="17017"/>
                  </a:cubicBezTo>
                  <a:cubicBezTo>
                    <a:pt x="7415" y="17807"/>
                    <a:pt x="6199" y="18658"/>
                    <a:pt x="5045" y="19509"/>
                  </a:cubicBezTo>
                  <a:cubicBezTo>
                    <a:pt x="4619" y="19874"/>
                    <a:pt x="4133" y="20238"/>
                    <a:pt x="3586" y="20603"/>
                  </a:cubicBezTo>
                  <a:cubicBezTo>
                    <a:pt x="4194" y="20603"/>
                    <a:pt x="4802" y="20664"/>
                    <a:pt x="5409" y="20724"/>
                  </a:cubicBezTo>
                  <a:cubicBezTo>
                    <a:pt x="6746" y="20846"/>
                    <a:pt x="8205" y="20846"/>
                    <a:pt x="9542" y="20724"/>
                  </a:cubicBezTo>
                  <a:cubicBezTo>
                    <a:pt x="9664" y="20724"/>
                    <a:pt x="9724" y="20724"/>
                    <a:pt x="9785" y="20724"/>
                  </a:cubicBezTo>
                  <a:cubicBezTo>
                    <a:pt x="10211" y="20785"/>
                    <a:pt x="10454" y="21211"/>
                    <a:pt x="10393" y="21575"/>
                  </a:cubicBezTo>
                  <a:cubicBezTo>
                    <a:pt x="10150" y="23095"/>
                    <a:pt x="10028" y="24614"/>
                    <a:pt x="10028" y="26133"/>
                  </a:cubicBezTo>
                  <a:cubicBezTo>
                    <a:pt x="10028" y="26863"/>
                    <a:pt x="10028" y="27531"/>
                    <a:pt x="9967" y="28260"/>
                  </a:cubicBezTo>
                  <a:cubicBezTo>
                    <a:pt x="10393" y="27774"/>
                    <a:pt x="10818" y="27349"/>
                    <a:pt x="11244" y="26863"/>
                  </a:cubicBezTo>
                  <a:cubicBezTo>
                    <a:pt x="12216" y="25769"/>
                    <a:pt x="13188" y="24675"/>
                    <a:pt x="14039" y="23520"/>
                  </a:cubicBezTo>
                  <a:cubicBezTo>
                    <a:pt x="14100" y="23398"/>
                    <a:pt x="14161" y="23338"/>
                    <a:pt x="14222" y="23338"/>
                  </a:cubicBezTo>
                  <a:cubicBezTo>
                    <a:pt x="14525" y="23095"/>
                    <a:pt x="15012" y="23155"/>
                    <a:pt x="15255" y="23520"/>
                  </a:cubicBezTo>
                  <a:cubicBezTo>
                    <a:pt x="16045" y="24675"/>
                    <a:pt x="17017" y="26012"/>
                    <a:pt x="17990" y="27349"/>
                  </a:cubicBezTo>
                  <a:lnTo>
                    <a:pt x="19448" y="29354"/>
                  </a:lnTo>
                  <a:lnTo>
                    <a:pt x="19448" y="27835"/>
                  </a:lnTo>
                  <a:cubicBezTo>
                    <a:pt x="19509" y="26133"/>
                    <a:pt x="19387" y="24371"/>
                    <a:pt x="19205" y="22669"/>
                  </a:cubicBezTo>
                  <a:cubicBezTo>
                    <a:pt x="19144" y="22548"/>
                    <a:pt x="19144" y="22487"/>
                    <a:pt x="19205" y="22426"/>
                  </a:cubicBezTo>
                  <a:cubicBezTo>
                    <a:pt x="19266" y="22001"/>
                    <a:pt x="19691" y="21758"/>
                    <a:pt x="20056" y="21818"/>
                  </a:cubicBezTo>
                  <a:cubicBezTo>
                    <a:pt x="21332" y="22122"/>
                    <a:pt x="22669" y="22244"/>
                    <a:pt x="23945" y="22244"/>
                  </a:cubicBezTo>
                  <a:cubicBezTo>
                    <a:pt x="24432" y="22244"/>
                    <a:pt x="24979" y="22244"/>
                    <a:pt x="25465" y="22305"/>
                  </a:cubicBezTo>
                  <a:lnTo>
                    <a:pt x="24553" y="21393"/>
                  </a:lnTo>
                  <a:cubicBezTo>
                    <a:pt x="23642" y="20542"/>
                    <a:pt x="22730" y="19752"/>
                    <a:pt x="21697" y="18962"/>
                  </a:cubicBezTo>
                  <a:cubicBezTo>
                    <a:pt x="21575" y="18901"/>
                    <a:pt x="21515" y="18780"/>
                    <a:pt x="21454" y="18658"/>
                  </a:cubicBezTo>
                  <a:cubicBezTo>
                    <a:pt x="21332" y="18233"/>
                    <a:pt x="21454" y="17807"/>
                    <a:pt x="21879" y="17686"/>
                  </a:cubicBezTo>
                  <a:cubicBezTo>
                    <a:pt x="23338" y="17078"/>
                    <a:pt x="24736" y="16349"/>
                    <a:pt x="26073" y="15559"/>
                  </a:cubicBezTo>
                  <a:cubicBezTo>
                    <a:pt x="26620" y="15315"/>
                    <a:pt x="27227" y="15012"/>
                    <a:pt x="27774" y="14708"/>
                  </a:cubicBezTo>
                  <a:cubicBezTo>
                    <a:pt x="27167" y="14586"/>
                    <a:pt x="26620" y="14465"/>
                    <a:pt x="26012" y="14343"/>
                  </a:cubicBezTo>
                  <a:cubicBezTo>
                    <a:pt x="24553" y="13978"/>
                    <a:pt x="23095" y="13857"/>
                    <a:pt x="21575" y="13918"/>
                  </a:cubicBezTo>
                  <a:cubicBezTo>
                    <a:pt x="21515" y="13918"/>
                    <a:pt x="21454" y="13918"/>
                    <a:pt x="21393" y="13918"/>
                  </a:cubicBezTo>
                  <a:cubicBezTo>
                    <a:pt x="21028" y="13796"/>
                    <a:pt x="20724" y="13431"/>
                    <a:pt x="20785" y="13006"/>
                  </a:cubicBezTo>
                  <a:cubicBezTo>
                    <a:pt x="21089" y="11669"/>
                    <a:pt x="21271" y="10332"/>
                    <a:pt x="21393" y="8995"/>
                  </a:cubicBezTo>
                  <a:cubicBezTo>
                    <a:pt x="21454" y="8205"/>
                    <a:pt x="21515" y="7415"/>
                    <a:pt x="21636" y="6503"/>
                  </a:cubicBezTo>
                  <a:cubicBezTo>
                    <a:pt x="20117" y="7476"/>
                    <a:pt x="18597" y="8569"/>
                    <a:pt x="17200" y="9785"/>
                  </a:cubicBezTo>
                  <a:cubicBezTo>
                    <a:pt x="16349" y="11122"/>
                    <a:pt x="14343" y="6625"/>
                    <a:pt x="13128" y="3586"/>
                  </a:cubicBezTo>
                  <a:cubicBezTo>
                    <a:pt x="12945" y="4437"/>
                    <a:pt x="12702" y="5348"/>
                    <a:pt x="12459" y="6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9238175" y="421063"/>
              <a:ext cx="214250" cy="238550"/>
            </a:xfrm>
            <a:custGeom>
              <a:avLst/>
              <a:gdLst/>
              <a:ahLst/>
              <a:cxnLst/>
              <a:rect l="l" t="t" r="r" b="b"/>
              <a:pathLst>
                <a:path w="8570" h="9542" extrusionOk="0">
                  <a:moveTo>
                    <a:pt x="61" y="122"/>
                  </a:moveTo>
                  <a:cubicBezTo>
                    <a:pt x="2067" y="1094"/>
                    <a:pt x="3343" y="2796"/>
                    <a:pt x="4619" y="4558"/>
                  </a:cubicBezTo>
                  <a:cubicBezTo>
                    <a:pt x="5713" y="6078"/>
                    <a:pt x="6443" y="8144"/>
                    <a:pt x="7901" y="9299"/>
                  </a:cubicBezTo>
                  <a:cubicBezTo>
                    <a:pt x="8205" y="9542"/>
                    <a:pt x="8570" y="9359"/>
                    <a:pt x="8509" y="8995"/>
                  </a:cubicBezTo>
                  <a:cubicBezTo>
                    <a:pt x="8023" y="7050"/>
                    <a:pt x="6321" y="5166"/>
                    <a:pt x="5106" y="3586"/>
                  </a:cubicBezTo>
                  <a:cubicBezTo>
                    <a:pt x="3708" y="2006"/>
                    <a:pt x="2006" y="790"/>
                    <a:pt x="61" y="0"/>
                  </a:cubicBezTo>
                  <a:cubicBezTo>
                    <a:pt x="61" y="0"/>
                    <a:pt x="1" y="61"/>
                    <a:pt x="61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26"/>
            <p:cNvSpPr/>
            <p:nvPr/>
          </p:nvSpPr>
          <p:spPr>
            <a:xfrm>
              <a:off x="8437475" y="1103238"/>
              <a:ext cx="194500" cy="264400"/>
            </a:xfrm>
            <a:custGeom>
              <a:avLst/>
              <a:gdLst/>
              <a:ahLst/>
              <a:cxnLst/>
              <a:rect l="l" t="t" r="r" b="b"/>
              <a:pathLst>
                <a:path w="7780" h="10576" extrusionOk="0">
                  <a:moveTo>
                    <a:pt x="7658" y="10272"/>
                  </a:moveTo>
                  <a:cubicBezTo>
                    <a:pt x="6139" y="8631"/>
                    <a:pt x="4741" y="6868"/>
                    <a:pt x="3465" y="5045"/>
                  </a:cubicBezTo>
                  <a:cubicBezTo>
                    <a:pt x="2371" y="3465"/>
                    <a:pt x="1763" y="1642"/>
                    <a:pt x="487" y="183"/>
                  </a:cubicBezTo>
                  <a:cubicBezTo>
                    <a:pt x="304" y="1"/>
                    <a:pt x="1" y="122"/>
                    <a:pt x="1" y="366"/>
                  </a:cubicBezTo>
                  <a:cubicBezTo>
                    <a:pt x="122" y="4559"/>
                    <a:pt x="4133" y="8449"/>
                    <a:pt x="7476" y="10515"/>
                  </a:cubicBezTo>
                  <a:cubicBezTo>
                    <a:pt x="7597" y="10576"/>
                    <a:pt x="7780" y="10393"/>
                    <a:pt x="7658" y="10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26"/>
            <p:cNvSpPr/>
            <p:nvPr/>
          </p:nvSpPr>
          <p:spPr>
            <a:xfrm>
              <a:off x="8382775" y="943713"/>
              <a:ext cx="47125" cy="107900"/>
            </a:xfrm>
            <a:custGeom>
              <a:avLst/>
              <a:gdLst/>
              <a:ahLst/>
              <a:cxnLst/>
              <a:rect l="l" t="t" r="r" b="b"/>
              <a:pathLst>
                <a:path w="1885" h="4316" extrusionOk="0">
                  <a:moveTo>
                    <a:pt x="1824" y="3890"/>
                  </a:moveTo>
                  <a:cubicBezTo>
                    <a:pt x="1581" y="3282"/>
                    <a:pt x="1459" y="2614"/>
                    <a:pt x="1399" y="2006"/>
                  </a:cubicBezTo>
                  <a:cubicBezTo>
                    <a:pt x="1399" y="1398"/>
                    <a:pt x="1277" y="791"/>
                    <a:pt x="973" y="244"/>
                  </a:cubicBezTo>
                  <a:cubicBezTo>
                    <a:pt x="852" y="1"/>
                    <a:pt x="548" y="61"/>
                    <a:pt x="487" y="304"/>
                  </a:cubicBezTo>
                  <a:cubicBezTo>
                    <a:pt x="1" y="1520"/>
                    <a:pt x="730" y="3100"/>
                    <a:pt x="1338" y="4072"/>
                  </a:cubicBezTo>
                  <a:cubicBezTo>
                    <a:pt x="1520" y="4316"/>
                    <a:pt x="1885" y="4194"/>
                    <a:pt x="1824" y="3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9447850" y="700613"/>
              <a:ext cx="41050" cy="71450"/>
            </a:xfrm>
            <a:custGeom>
              <a:avLst/>
              <a:gdLst/>
              <a:ahLst/>
              <a:cxnLst/>
              <a:rect l="l" t="t" r="r" b="b"/>
              <a:pathLst>
                <a:path w="1642" h="2858" extrusionOk="0">
                  <a:moveTo>
                    <a:pt x="365" y="730"/>
                  </a:moveTo>
                  <a:cubicBezTo>
                    <a:pt x="790" y="912"/>
                    <a:pt x="730" y="912"/>
                    <a:pt x="730" y="1338"/>
                  </a:cubicBezTo>
                  <a:cubicBezTo>
                    <a:pt x="669" y="1885"/>
                    <a:pt x="912" y="2371"/>
                    <a:pt x="1277" y="2736"/>
                  </a:cubicBezTo>
                  <a:cubicBezTo>
                    <a:pt x="1398" y="2857"/>
                    <a:pt x="1641" y="2796"/>
                    <a:pt x="1641" y="2614"/>
                  </a:cubicBezTo>
                  <a:cubicBezTo>
                    <a:pt x="1520" y="2067"/>
                    <a:pt x="1459" y="1520"/>
                    <a:pt x="1459" y="973"/>
                  </a:cubicBezTo>
                  <a:cubicBezTo>
                    <a:pt x="1459" y="487"/>
                    <a:pt x="1094" y="305"/>
                    <a:pt x="730" y="122"/>
                  </a:cubicBezTo>
                  <a:cubicBezTo>
                    <a:pt x="365" y="1"/>
                    <a:pt x="0" y="548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79" name="Google Shape;2579;p26"/>
          <p:cNvGrpSpPr/>
          <p:nvPr/>
        </p:nvGrpSpPr>
        <p:grpSpPr>
          <a:xfrm>
            <a:off x="11225558" y="2439567"/>
            <a:ext cx="1279749" cy="1347005"/>
            <a:chOff x="-3023044" y="4068525"/>
            <a:chExt cx="959812" cy="1010254"/>
          </a:xfrm>
        </p:grpSpPr>
        <p:sp>
          <p:nvSpPr>
            <p:cNvPr id="2580" name="Google Shape;2580;p26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26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26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26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26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26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26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26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26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26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26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1" name="Google Shape;2601;p26"/>
          <p:cNvGrpSpPr/>
          <p:nvPr/>
        </p:nvGrpSpPr>
        <p:grpSpPr>
          <a:xfrm rot="1161603">
            <a:off x="-904254" y="2921369"/>
            <a:ext cx="1441953" cy="1408819"/>
            <a:chOff x="1965175" y="226275"/>
            <a:chExt cx="1302250" cy="1272325"/>
          </a:xfrm>
        </p:grpSpPr>
        <p:sp>
          <p:nvSpPr>
            <p:cNvPr id="2602" name="Google Shape;2602;p26"/>
            <p:cNvSpPr/>
            <p:nvPr/>
          </p:nvSpPr>
          <p:spPr>
            <a:xfrm>
              <a:off x="2529675" y="995125"/>
              <a:ext cx="203150" cy="203150"/>
            </a:xfrm>
            <a:custGeom>
              <a:avLst/>
              <a:gdLst/>
              <a:ahLst/>
              <a:cxnLst/>
              <a:rect l="l" t="t" r="r" b="b"/>
              <a:pathLst>
                <a:path w="8126" h="8126" extrusionOk="0">
                  <a:moveTo>
                    <a:pt x="4238" y="7129"/>
                  </a:moveTo>
                  <a:cubicBezTo>
                    <a:pt x="5384" y="7129"/>
                    <a:pt x="6381" y="6082"/>
                    <a:pt x="6879" y="4886"/>
                  </a:cubicBezTo>
                  <a:cubicBezTo>
                    <a:pt x="7029" y="4437"/>
                    <a:pt x="7129" y="3989"/>
                    <a:pt x="7129" y="3540"/>
                  </a:cubicBezTo>
                  <a:lnTo>
                    <a:pt x="7129" y="3540"/>
                  </a:lnTo>
                  <a:cubicBezTo>
                    <a:pt x="7129" y="3141"/>
                    <a:pt x="7079" y="2742"/>
                    <a:pt x="6879" y="2394"/>
                  </a:cubicBezTo>
                  <a:cubicBezTo>
                    <a:pt x="6530" y="1596"/>
                    <a:pt x="5633" y="1048"/>
                    <a:pt x="4038" y="1098"/>
                  </a:cubicBezTo>
                  <a:cubicBezTo>
                    <a:pt x="2393" y="1147"/>
                    <a:pt x="1546" y="1696"/>
                    <a:pt x="1247" y="2543"/>
                  </a:cubicBezTo>
                  <a:cubicBezTo>
                    <a:pt x="1097" y="2892"/>
                    <a:pt x="1047" y="3291"/>
                    <a:pt x="1047" y="3690"/>
                  </a:cubicBezTo>
                  <a:cubicBezTo>
                    <a:pt x="1097" y="4138"/>
                    <a:pt x="1197" y="4587"/>
                    <a:pt x="1396" y="4986"/>
                  </a:cubicBezTo>
                  <a:cubicBezTo>
                    <a:pt x="1945" y="6182"/>
                    <a:pt x="3041" y="7179"/>
                    <a:pt x="4238" y="7129"/>
                  </a:cubicBezTo>
                  <a:close/>
                  <a:moveTo>
                    <a:pt x="7777" y="5235"/>
                  </a:moveTo>
                  <a:cubicBezTo>
                    <a:pt x="7129" y="6730"/>
                    <a:pt x="5833" y="8076"/>
                    <a:pt x="4238" y="8076"/>
                  </a:cubicBezTo>
                  <a:cubicBezTo>
                    <a:pt x="2593" y="8126"/>
                    <a:pt x="1197" y="6880"/>
                    <a:pt x="499" y="5384"/>
                  </a:cubicBezTo>
                  <a:cubicBezTo>
                    <a:pt x="250" y="4886"/>
                    <a:pt x="100" y="4338"/>
                    <a:pt x="51" y="3739"/>
                  </a:cubicBezTo>
                  <a:cubicBezTo>
                    <a:pt x="1" y="3191"/>
                    <a:pt x="100" y="2643"/>
                    <a:pt x="300" y="2144"/>
                  </a:cubicBezTo>
                  <a:cubicBezTo>
                    <a:pt x="748" y="998"/>
                    <a:pt x="1895" y="151"/>
                    <a:pt x="3938" y="101"/>
                  </a:cubicBezTo>
                  <a:cubicBezTo>
                    <a:pt x="5982" y="1"/>
                    <a:pt x="7228" y="799"/>
                    <a:pt x="7777" y="1945"/>
                  </a:cubicBezTo>
                  <a:cubicBezTo>
                    <a:pt x="7976" y="2443"/>
                    <a:pt x="8125" y="2992"/>
                    <a:pt x="8076" y="3540"/>
                  </a:cubicBezTo>
                  <a:lnTo>
                    <a:pt x="8076" y="3540"/>
                  </a:lnTo>
                  <a:cubicBezTo>
                    <a:pt x="8076" y="4138"/>
                    <a:pt x="7976" y="4686"/>
                    <a:pt x="7777" y="5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2694175" y="765850"/>
              <a:ext cx="272925" cy="279150"/>
            </a:xfrm>
            <a:custGeom>
              <a:avLst/>
              <a:gdLst/>
              <a:ahLst/>
              <a:cxnLst/>
              <a:rect l="l" t="t" r="r" b="b"/>
              <a:pathLst>
                <a:path w="10917" h="11166" extrusionOk="0">
                  <a:moveTo>
                    <a:pt x="150" y="5234"/>
                  </a:moveTo>
                  <a:cubicBezTo>
                    <a:pt x="449" y="4586"/>
                    <a:pt x="848" y="4038"/>
                    <a:pt x="1246" y="3440"/>
                  </a:cubicBezTo>
                  <a:cubicBezTo>
                    <a:pt x="2193" y="2094"/>
                    <a:pt x="3539" y="1047"/>
                    <a:pt x="5134" y="449"/>
                  </a:cubicBezTo>
                  <a:cubicBezTo>
                    <a:pt x="6630" y="0"/>
                    <a:pt x="8275" y="250"/>
                    <a:pt x="9670" y="1097"/>
                  </a:cubicBezTo>
                  <a:cubicBezTo>
                    <a:pt x="10019" y="1296"/>
                    <a:pt x="10368" y="1546"/>
                    <a:pt x="10717" y="1795"/>
                  </a:cubicBezTo>
                  <a:cubicBezTo>
                    <a:pt x="10866" y="1895"/>
                    <a:pt x="10916" y="2144"/>
                    <a:pt x="10817" y="2293"/>
                  </a:cubicBezTo>
                  <a:cubicBezTo>
                    <a:pt x="10567" y="2692"/>
                    <a:pt x="5234" y="11166"/>
                    <a:pt x="100" y="5683"/>
                  </a:cubicBezTo>
                  <a:cubicBezTo>
                    <a:pt x="0" y="5583"/>
                    <a:pt x="0" y="5384"/>
                    <a:pt x="100" y="5234"/>
                  </a:cubicBezTo>
                  <a:close/>
                  <a:moveTo>
                    <a:pt x="1845" y="3888"/>
                  </a:moveTo>
                  <a:cubicBezTo>
                    <a:pt x="1496" y="4387"/>
                    <a:pt x="1197" y="4835"/>
                    <a:pt x="897" y="5384"/>
                  </a:cubicBezTo>
                  <a:cubicBezTo>
                    <a:pt x="4885" y="9322"/>
                    <a:pt x="9122" y="3539"/>
                    <a:pt x="10069" y="2144"/>
                  </a:cubicBezTo>
                  <a:cubicBezTo>
                    <a:pt x="9820" y="1994"/>
                    <a:pt x="9571" y="1845"/>
                    <a:pt x="9321" y="1695"/>
                  </a:cubicBezTo>
                  <a:cubicBezTo>
                    <a:pt x="8175" y="997"/>
                    <a:pt x="6729" y="798"/>
                    <a:pt x="5384" y="1147"/>
                  </a:cubicBezTo>
                  <a:cubicBezTo>
                    <a:pt x="3938" y="1695"/>
                    <a:pt x="2692" y="2642"/>
                    <a:pt x="1845" y="3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2292925" y="787025"/>
              <a:ext cx="261700" cy="257975"/>
            </a:xfrm>
            <a:custGeom>
              <a:avLst/>
              <a:gdLst/>
              <a:ahLst/>
              <a:cxnLst/>
              <a:rect l="l" t="t" r="r" b="b"/>
              <a:pathLst>
                <a:path w="10468" h="10319" extrusionOk="0">
                  <a:moveTo>
                    <a:pt x="9620" y="4437"/>
                  </a:moveTo>
                  <a:cubicBezTo>
                    <a:pt x="9271" y="3988"/>
                    <a:pt x="8972" y="3590"/>
                    <a:pt x="8573" y="3191"/>
                  </a:cubicBezTo>
                  <a:cubicBezTo>
                    <a:pt x="7676" y="2094"/>
                    <a:pt x="6480" y="1347"/>
                    <a:pt x="5084" y="998"/>
                  </a:cubicBezTo>
                  <a:cubicBezTo>
                    <a:pt x="3838" y="748"/>
                    <a:pt x="2542" y="1097"/>
                    <a:pt x="1495" y="1895"/>
                  </a:cubicBezTo>
                  <a:cubicBezTo>
                    <a:pt x="1296" y="1995"/>
                    <a:pt x="1097" y="2144"/>
                    <a:pt x="947" y="2344"/>
                  </a:cubicBezTo>
                  <a:cubicBezTo>
                    <a:pt x="1944" y="3590"/>
                    <a:pt x="6330" y="8375"/>
                    <a:pt x="9620" y="4437"/>
                  </a:cubicBezTo>
                  <a:close/>
                  <a:moveTo>
                    <a:pt x="9122" y="2692"/>
                  </a:moveTo>
                  <a:cubicBezTo>
                    <a:pt x="9570" y="3191"/>
                    <a:pt x="9969" y="3689"/>
                    <a:pt x="10368" y="4188"/>
                  </a:cubicBezTo>
                  <a:cubicBezTo>
                    <a:pt x="10468" y="4337"/>
                    <a:pt x="10468" y="4537"/>
                    <a:pt x="10368" y="4636"/>
                  </a:cubicBezTo>
                  <a:cubicBezTo>
                    <a:pt x="6031" y="10319"/>
                    <a:pt x="150" y="2493"/>
                    <a:pt x="100" y="2493"/>
                  </a:cubicBezTo>
                  <a:cubicBezTo>
                    <a:pt x="0" y="2344"/>
                    <a:pt x="0" y="2144"/>
                    <a:pt x="150" y="1995"/>
                  </a:cubicBezTo>
                  <a:cubicBezTo>
                    <a:pt x="449" y="1745"/>
                    <a:pt x="748" y="1496"/>
                    <a:pt x="1097" y="1247"/>
                  </a:cubicBezTo>
                  <a:cubicBezTo>
                    <a:pt x="2243" y="350"/>
                    <a:pt x="3739" y="1"/>
                    <a:pt x="5234" y="250"/>
                  </a:cubicBezTo>
                  <a:cubicBezTo>
                    <a:pt x="6779" y="649"/>
                    <a:pt x="8125" y="1496"/>
                    <a:pt x="9122" y="26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1965175" y="226275"/>
              <a:ext cx="1302250" cy="1272325"/>
            </a:xfrm>
            <a:custGeom>
              <a:avLst/>
              <a:gdLst/>
              <a:ahLst/>
              <a:cxnLst/>
              <a:rect l="l" t="t" r="r" b="b"/>
              <a:pathLst>
                <a:path w="52090" h="50893" extrusionOk="0">
                  <a:moveTo>
                    <a:pt x="51491" y="1595"/>
                  </a:moveTo>
                  <a:cubicBezTo>
                    <a:pt x="46805" y="100"/>
                    <a:pt x="43067" y="0"/>
                    <a:pt x="40126" y="1695"/>
                  </a:cubicBezTo>
                  <a:cubicBezTo>
                    <a:pt x="38332" y="2742"/>
                    <a:pt x="36836" y="4486"/>
                    <a:pt x="35690" y="6929"/>
                  </a:cubicBezTo>
                  <a:lnTo>
                    <a:pt x="35690" y="6929"/>
                  </a:lnTo>
                  <a:cubicBezTo>
                    <a:pt x="35241" y="7926"/>
                    <a:pt x="34843" y="8973"/>
                    <a:pt x="34544" y="10019"/>
                  </a:cubicBezTo>
                  <a:cubicBezTo>
                    <a:pt x="31752" y="9222"/>
                    <a:pt x="28861" y="8873"/>
                    <a:pt x="25970" y="9022"/>
                  </a:cubicBezTo>
                  <a:cubicBezTo>
                    <a:pt x="23029" y="9022"/>
                    <a:pt x="20138" y="9521"/>
                    <a:pt x="17347" y="10518"/>
                  </a:cubicBezTo>
                  <a:cubicBezTo>
                    <a:pt x="17048" y="9571"/>
                    <a:pt x="16749" y="8723"/>
                    <a:pt x="16350" y="7876"/>
                  </a:cubicBezTo>
                  <a:lnTo>
                    <a:pt x="16350" y="7876"/>
                  </a:lnTo>
                  <a:cubicBezTo>
                    <a:pt x="15204" y="5384"/>
                    <a:pt x="13708" y="3689"/>
                    <a:pt x="11914" y="2592"/>
                  </a:cubicBezTo>
                  <a:cubicBezTo>
                    <a:pt x="9023" y="898"/>
                    <a:pt x="5284" y="997"/>
                    <a:pt x="599" y="2543"/>
                  </a:cubicBezTo>
                  <a:cubicBezTo>
                    <a:pt x="200" y="2642"/>
                    <a:pt x="1" y="3041"/>
                    <a:pt x="101" y="3440"/>
                  </a:cubicBezTo>
                  <a:lnTo>
                    <a:pt x="101" y="3440"/>
                  </a:lnTo>
                  <a:cubicBezTo>
                    <a:pt x="549" y="4935"/>
                    <a:pt x="1048" y="6381"/>
                    <a:pt x="1696" y="7826"/>
                  </a:cubicBezTo>
                  <a:lnTo>
                    <a:pt x="1696" y="7826"/>
                  </a:lnTo>
                  <a:cubicBezTo>
                    <a:pt x="3141" y="11066"/>
                    <a:pt x="5534" y="15353"/>
                    <a:pt x="9073" y="17347"/>
                  </a:cubicBezTo>
                  <a:cubicBezTo>
                    <a:pt x="6580" y="21733"/>
                    <a:pt x="6481" y="26767"/>
                    <a:pt x="6580" y="30107"/>
                  </a:cubicBezTo>
                  <a:cubicBezTo>
                    <a:pt x="6780" y="37684"/>
                    <a:pt x="10518" y="39378"/>
                    <a:pt x="13010" y="40475"/>
                  </a:cubicBezTo>
                  <a:cubicBezTo>
                    <a:pt x="13808" y="40824"/>
                    <a:pt x="14456" y="41123"/>
                    <a:pt x="14506" y="41472"/>
                  </a:cubicBezTo>
                  <a:cubicBezTo>
                    <a:pt x="14855" y="43565"/>
                    <a:pt x="16649" y="46307"/>
                    <a:pt x="19341" y="48251"/>
                  </a:cubicBezTo>
                  <a:cubicBezTo>
                    <a:pt x="21634" y="49995"/>
                    <a:pt x="24425" y="50893"/>
                    <a:pt x="27316" y="50843"/>
                  </a:cubicBezTo>
                  <a:cubicBezTo>
                    <a:pt x="30257" y="50743"/>
                    <a:pt x="33048" y="49646"/>
                    <a:pt x="35291" y="47752"/>
                  </a:cubicBezTo>
                  <a:cubicBezTo>
                    <a:pt x="37883" y="45609"/>
                    <a:pt x="39478" y="42818"/>
                    <a:pt x="39478" y="40724"/>
                  </a:cubicBezTo>
                  <a:cubicBezTo>
                    <a:pt x="39478" y="39976"/>
                    <a:pt x="40126" y="39677"/>
                    <a:pt x="41023" y="39229"/>
                  </a:cubicBezTo>
                  <a:cubicBezTo>
                    <a:pt x="43316" y="38132"/>
                    <a:pt x="46506" y="36587"/>
                    <a:pt x="46257" y="28462"/>
                  </a:cubicBezTo>
                  <a:lnTo>
                    <a:pt x="46257" y="28462"/>
                  </a:lnTo>
                  <a:cubicBezTo>
                    <a:pt x="46157" y="25172"/>
                    <a:pt x="45759" y="20337"/>
                    <a:pt x="43217" y="16300"/>
                  </a:cubicBezTo>
                  <a:cubicBezTo>
                    <a:pt x="46656" y="14206"/>
                    <a:pt x="48999" y="10069"/>
                    <a:pt x="50394" y="6879"/>
                  </a:cubicBezTo>
                  <a:lnTo>
                    <a:pt x="50394" y="6879"/>
                  </a:lnTo>
                  <a:cubicBezTo>
                    <a:pt x="50992" y="5483"/>
                    <a:pt x="51541" y="3988"/>
                    <a:pt x="51939" y="2543"/>
                  </a:cubicBezTo>
                  <a:lnTo>
                    <a:pt x="51939" y="2543"/>
                  </a:lnTo>
                  <a:cubicBezTo>
                    <a:pt x="52089" y="2144"/>
                    <a:pt x="51840" y="1695"/>
                    <a:pt x="51491" y="1595"/>
                  </a:cubicBezTo>
                  <a:close/>
                  <a:moveTo>
                    <a:pt x="37385" y="6879"/>
                  </a:moveTo>
                  <a:cubicBezTo>
                    <a:pt x="38132" y="5284"/>
                    <a:pt x="39379" y="3938"/>
                    <a:pt x="40874" y="2991"/>
                  </a:cubicBezTo>
                  <a:cubicBezTo>
                    <a:pt x="42918" y="1795"/>
                    <a:pt x="45509" y="1645"/>
                    <a:pt x="48650" y="2393"/>
                  </a:cubicBezTo>
                  <a:cubicBezTo>
                    <a:pt x="45759" y="2991"/>
                    <a:pt x="43914" y="5284"/>
                    <a:pt x="42220" y="7826"/>
                  </a:cubicBezTo>
                  <a:lnTo>
                    <a:pt x="42170" y="7826"/>
                  </a:lnTo>
                  <a:cubicBezTo>
                    <a:pt x="41223" y="9321"/>
                    <a:pt x="40176" y="10767"/>
                    <a:pt x="39079" y="12113"/>
                  </a:cubicBezTo>
                  <a:cubicBezTo>
                    <a:pt x="38083" y="11465"/>
                    <a:pt x="37036" y="10917"/>
                    <a:pt x="35939" y="10518"/>
                  </a:cubicBezTo>
                  <a:cubicBezTo>
                    <a:pt x="36288" y="9272"/>
                    <a:pt x="36787" y="8075"/>
                    <a:pt x="37385" y="6879"/>
                  </a:cubicBezTo>
                  <a:close/>
                  <a:moveTo>
                    <a:pt x="11216" y="3888"/>
                  </a:moveTo>
                  <a:cubicBezTo>
                    <a:pt x="12711" y="4835"/>
                    <a:pt x="13957" y="6231"/>
                    <a:pt x="14705" y="7826"/>
                  </a:cubicBezTo>
                  <a:lnTo>
                    <a:pt x="14705" y="7826"/>
                  </a:lnTo>
                  <a:cubicBezTo>
                    <a:pt x="15253" y="8873"/>
                    <a:pt x="15702" y="9969"/>
                    <a:pt x="16051" y="11066"/>
                  </a:cubicBezTo>
                  <a:cubicBezTo>
                    <a:pt x="15453" y="11365"/>
                    <a:pt x="14905" y="11664"/>
                    <a:pt x="14406" y="11963"/>
                  </a:cubicBezTo>
                  <a:cubicBezTo>
                    <a:pt x="13260" y="10568"/>
                    <a:pt x="12063" y="9122"/>
                    <a:pt x="10817" y="7826"/>
                  </a:cubicBezTo>
                  <a:lnTo>
                    <a:pt x="10817" y="7826"/>
                  </a:lnTo>
                  <a:cubicBezTo>
                    <a:pt x="8674" y="5583"/>
                    <a:pt x="6331" y="3789"/>
                    <a:pt x="3490" y="3240"/>
                  </a:cubicBezTo>
                  <a:cubicBezTo>
                    <a:pt x="6630" y="2592"/>
                    <a:pt x="9172" y="2742"/>
                    <a:pt x="11216" y="3888"/>
                  </a:cubicBezTo>
                  <a:close/>
                  <a:moveTo>
                    <a:pt x="3291" y="7876"/>
                  </a:moveTo>
                  <a:lnTo>
                    <a:pt x="3291" y="7876"/>
                  </a:lnTo>
                  <a:cubicBezTo>
                    <a:pt x="2692" y="6530"/>
                    <a:pt x="2144" y="5134"/>
                    <a:pt x="1696" y="3689"/>
                  </a:cubicBezTo>
                  <a:cubicBezTo>
                    <a:pt x="1895" y="3639"/>
                    <a:pt x="2045" y="3589"/>
                    <a:pt x="2244" y="3539"/>
                  </a:cubicBezTo>
                  <a:cubicBezTo>
                    <a:pt x="5334" y="3988"/>
                    <a:pt x="7727" y="5683"/>
                    <a:pt x="9820" y="7876"/>
                  </a:cubicBezTo>
                  <a:lnTo>
                    <a:pt x="9820" y="7876"/>
                  </a:lnTo>
                  <a:cubicBezTo>
                    <a:pt x="11216" y="9272"/>
                    <a:pt x="12462" y="10817"/>
                    <a:pt x="13708" y="12362"/>
                  </a:cubicBezTo>
                  <a:cubicBezTo>
                    <a:pt x="12213" y="13359"/>
                    <a:pt x="10917" y="14655"/>
                    <a:pt x="9870" y="16100"/>
                  </a:cubicBezTo>
                  <a:cubicBezTo>
                    <a:pt x="6879" y="14456"/>
                    <a:pt x="4686" y="10867"/>
                    <a:pt x="3291" y="7876"/>
                  </a:cubicBezTo>
                  <a:close/>
                  <a:moveTo>
                    <a:pt x="44762" y="28512"/>
                  </a:moveTo>
                  <a:lnTo>
                    <a:pt x="44762" y="28512"/>
                  </a:lnTo>
                  <a:cubicBezTo>
                    <a:pt x="45011" y="35690"/>
                    <a:pt x="42270" y="36986"/>
                    <a:pt x="40425" y="37883"/>
                  </a:cubicBezTo>
                  <a:cubicBezTo>
                    <a:pt x="39030" y="38581"/>
                    <a:pt x="38033" y="39079"/>
                    <a:pt x="38033" y="40774"/>
                  </a:cubicBezTo>
                  <a:cubicBezTo>
                    <a:pt x="38033" y="42469"/>
                    <a:pt x="36637" y="44811"/>
                    <a:pt x="34394" y="46656"/>
                  </a:cubicBezTo>
                  <a:cubicBezTo>
                    <a:pt x="32400" y="48301"/>
                    <a:pt x="29858" y="49297"/>
                    <a:pt x="27266" y="49397"/>
                  </a:cubicBezTo>
                  <a:cubicBezTo>
                    <a:pt x="24724" y="49397"/>
                    <a:pt x="22232" y="48600"/>
                    <a:pt x="20238" y="47104"/>
                  </a:cubicBezTo>
                  <a:cubicBezTo>
                    <a:pt x="17845" y="45360"/>
                    <a:pt x="16300" y="43017"/>
                    <a:pt x="16001" y="41223"/>
                  </a:cubicBezTo>
                  <a:cubicBezTo>
                    <a:pt x="15802" y="40126"/>
                    <a:pt x="14855" y="39677"/>
                    <a:pt x="13609" y="39129"/>
                  </a:cubicBezTo>
                  <a:cubicBezTo>
                    <a:pt x="11515" y="38182"/>
                    <a:pt x="8275" y="36736"/>
                    <a:pt x="8076" y="30057"/>
                  </a:cubicBezTo>
                  <a:cubicBezTo>
                    <a:pt x="7976" y="26867"/>
                    <a:pt x="8126" y="22032"/>
                    <a:pt x="10468" y="17995"/>
                  </a:cubicBezTo>
                  <a:lnTo>
                    <a:pt x="10468" y="17995"/>
                  </a:lnTo>
                  <a:cubicBezTo>
                    <a:pt x="10668" y="17596"/>
                    <a:pt x="10967" y="17147"/>
                    <a:pt x="11266" y="16748"/>
                  </a:cubicBezTo>
                  <a:cubicBezTo>
                    <a:pt x="12612" y="14954"/>
                    <a:pt x="14406" y="13508"/>
                    <a:pt x="16450" y="12561"/>
                  </a:cubicBezTo>
                  <a:cubicBezTo>
                    <a:pt x="16849" y="12312"/>
                    <a:pt x="17297" y="12163"/>
                    <a:pt x="17796" y="11963"/>
                  </a:cubicBezTo>
                  <a:cubicBezTo>
                    <a:pt x="20437" y="11016"/>
                    <a:pt x="23229" y="10518"/>
                    <a:pt x="26020" y="10518"/>
                  </a:cubicBezTo>
                  <a:cubicBezTo>
                    <a:pt x="28761" y="10368"/>
                    <a:pt x="31503" y="10717"/>
                    <a:pt x="34195" y="11465"/>
                  </a:cubicBezTo>
                  <a:cubicBezTo>
                    <a:pt x="34643" y="11614"/>
                    <a:pt x="35142" y="11764"/>
                    <a:pt x="35590" y="11913"/>
                  </a:cubicBezTo>
                  <a:cubicBezTo>
                    <a:pt x="37684" y="12761"/>
                    <a:pt x="39528" y="14057"/>
                    <a:pt x="41023" y="15801"/>
                  </a:cubicBezTo>
                  <a:cubicBezTo>
                    <a:pt x="41322" y="16150"/>
                    <a:pt x="41572" y="16499"/>
                    <a:pt x="41821" y="16898"/>
                  </a:cubicBezTo>
                  <a:lnTo>
                    <a:pt x="41921" y="16998"/>
                  </a:lnTo>
                  <a:cubicBezTo>
                    <a:pt x="44313" y="20736"/>
                    <a:pt x="44662" y="25372"/>
                    <a:pt x="44762" y="28512"/>
                  </a:cubicBezTo>
                  <a:close/>
                  <a:moveTo>
                    <a:pt x="48749" y="6929"/>
                  </a:moveTo>
                  <a:cubicBezTo>
                    <a:pt x="47404" y="9920"/>
                    <a:pt x="45310" y="13409"/>
                    <a:pt x="42369" y="15153"/>
                  </a:cubicBezTo>
                  <a:cubicBezTo>
                    <a:pt x="41572" y="14156"/>
                    <a:pt x="40674" y="13259"/>
                    <a:pt x="39628" y="12512"/>
                  </a:cubicBezTo>
                  <a:cubicBezTo>
                    <a:pt x="40774" y="11066"/>
                    <a:pt x="41771" y="9571"/>
                    <a:pt x="42718" y="7976"/>
                  </a:cubicBezTo>
                  <a:lnTo>
                    <a:pt x="42718" y="7976"/>
                  </a:lnTo>
                  <a:cubicBezTo>
                    <a:pt x="43067" y="7378"/>
                    <a:pt x="43466" y="6779"/>
                    <a:pt x="43914" y="6231"/>
                  </a:cubicBezTo>
                  <a:cubicBezTo>
                    <a:pt x="45609" y="3888"/>
                    <a:pt x="47752" y="3639"/>
                    <a:pt x="49946" y="2692"/>
                  </a:cubicBezTo>
                  <a:lnTo>
                    <a:pt x="50295" y="2792"/>
                  </a:lnTo>
                  <a:cubicBezTo>
                    <a:pt x="49846" y="4237"/>
                    <a:pt x="49348" y="5583"/>
                    <a:pt x="48700" y="6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2739025" y="671150"/>
              <a:ext cx="198175" cy="81025"/>
            </a:xfrm>
            <a:custGeom>
              <a:avLst/>
              <a:gdLst/>
              <a:ahLst/>
              <a:cxnLst/>
              <a:rect l="l" t="t" r="r" b="b"/>
              <a:pathLst>
                <a:path w="7927" h="3241" extrusionOk="0">
                  <a:moveTo>
                    <a:pt x="7876" y="1944"/>
                  </a:moveTo>
                  <a:cubicBezTo>
                    <a:pt x="5882" y="0"/>
                    <a:pt x="1646" y="349"/>
                    <a:pt x="100" y="2792"/>
                  </a:cubicBezTo>
                  <a:cubicBezTo>
                    <a:pt x="1" y="2991"/>
                    <a:pt x="200" y="3240"/>
                    <a:pt x="449" y="3190"/>
                  </a:cubicBezTo>
                  <a:cubicBezTo>
                    <a:pt x="2942" y="2393"/>
                    <a:pt x="4985" y="798"/>
                    <a:pt x="7727" y="2094"/>
                  </a:cubicBezTo>
                  <a:cubicBezTo>
                    <a:pt x="7826" y="2144"/>
                    <a:pt x="7926" y="1994"/>
                    <a:pt x="7876" y="19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2301650" y="698550"/>
              <a:ext cx="205625" cy="63575"/>
            </a:xfrm>
            <a:custGeom>
              <a:avLst/>
              <a:gdLst/>
              <a:ahLst/>
              <a:cxnLst/>
              <a:rect l="l" t="t" r="r" b="b"/>
              <a:pathLst>
                <a:path w="8225" h="2543" extrusionOk="0">
                  <a:moveTo>
                    <a:pt x="150" y="1696"/>
                  </a:moveTo>
                  <a:cubicBezTo>
                    <a:pt x="1396" y="998"/>
                    <a:pt x="2891" y="748"/>
                    <a:pt x="4337" y="1048"/>
                  </a:cubicBezTo>
                  <a:cubicBezTo>
                    <a:pt x="5583" y="1247"/>
                    <a:pt x="6580" y="2094"/>
                    <a:pt x="7776" y="2493"/>
                  </a:cubicBezTo>
                  <a:cubicBezTo>
                    <a:pt x="8025" y="2543"/>
                    <a:pt x="8224" y="2244"/>
                    <a:pt x="8075" y="2044"/>
                  </a:cubicBezTo>
                  <a:cubicBezTo>
                    <a:pt x="7327" y="798"/>
                    <a:pt x="5682" y="300"/>
                    <a:pt x="4386" y="150"/>
                  </a:cubicBezTo>
                  <a:cubicBezTo>
                    <a:pt x="2791" y="1"/>
                    <a:pt x="1246" y="499"/>
                    <a:pt x="50" y="1596"/>
                  </a:cubicBezTo>
                  <a:cubicBezTo>
                    <a:pt x="0" y="1646"/>
                    <a:pt x="50" y="1745"/>
                    <a:pt x="150" y="16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2917225" y="988900"/>
              <a:ext cx="154550" cy="225575"/>
            </a:xfrm>
            <a:custGeom>
              <a:avLst/>
              <a:gdLst/>
              <a:ahLst/>
              <a:cxnLst/>
              <a:rect l="l" t="t" r="r" b="b"/>
              <a:pathLst>
                <a:path w="6182" h="9023" extrusionOk="0">
                  <a:moveTo>
                    <a:pt x="5633" y="51"/>
                  </a:moveTo>
                  <a:cubicBezTo>
                    <a:pt x="5035" y="1596"/>
                    <a:pt x="5135" y="3390"/>
                    <a:pt x="4437" y="4935"/>
                  </a:cubicBezTo>
                  <a:cubicBezTo>
                    <a:pt x="3589" y="6979"/>
                    <a:pt x="1745" y="7777"/>
                    <a:pt x="100" y="8923"/>
                  </a:cubicBezTo>
                  <a:cubicBezTo>
                    <a:pt x="1" y="8923"/>
                    <a:pt x="50" y="9023"/>
                    <a:pt x="150" y="9023"/>
                  </a:cubicBezTo>
                  <a:cubicBezTo>
                    <a:pt x="1895" y="8624"/>
                    <a:pt x="3240" y="7328"/>
                    <a:pt x="4287" y="5733"/>
                  </a:cubicBezTo>
                  <a:cubicBezTo>
                    <a:pt x="5284" y="4287"/>
                    <a:pt x="6181" y="1895"/>
                    <a:pt x="5733" y="51"/>
                  </a:cubicBezTo>
                  <a:cubicBezTo>
                    <a:pt x="5733" y="1"/>
                    <a:pt x="5683" y="1"/>
                    <a:pt x="5633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2180775" y="1005100"/>
              <a:ext cx="171975" cy="163275"/>
            </a:xfrm>
            <a:custGeom>
              <a:avLst/>
              <a:gdLst/>
              <a:ahLst/>
              <a:cxnLst/>
              <a:rect l="l" t="t" r="r" b="b"/>
              <a:pathLst>
                <a:path w="6879" h="6531" extrusionOk="0">
                  <a:moveTo>
                    <a:pt x="150" y="200"/>
                  </a:moveTo>
                  <a:cubicBezTo>
                    <a:pt x="0" y="3939"/>
                    <a:pt x="3539" y="6381"/>
                    <a:pt x="6729" y="6531"/>
                  </a:cubicBezTo>
                  <a:cubicBezTo>
                    <a:pt x="6829" y="6531"/>
                    <a:pt x="6879" y="6381"/>
                    <a:pt x="6779" y="6331"/>
                  </a:cubicBezTo>
                  <a:cubicBezTo>
                    <a:pt x="5583" y="5534"/>
                    <a:pt x="4187" y="5284"/>
                    <a:pt x="2991" y="4636"/>
                  </a:cubicBezTo>
                  <a:cubicBezTo>
                    <a:pt x="1346" y="3739"/>
                    <a:pt x="349" y="2044"/>
                    <a:pt x="399" y="200"/>
                  </a:cubicBezTo>
                  <a:cubicBezTo>
                    <a:pt x="399" y="1"/>
                    <a:pt x="150" y="1"/>
                    <a:pt x="1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2744025" y="514125"/>
              <a:ext cx="194400" cy="102200"/>
            </a:xfrm>
            <a:custGeom>
              <a:avLst/>
              <a:gdLst/>
              <a:ahLst/>
              <a:cxnLst/>
              <a:rect l="l" t="t" r="r" b="b"/>
              <a:pathLst>
                <a:path w="7776" h="4088" extrusionOk="0">
                  <a:moveTo>
                    <a:pt x="0" y="150"/>
                  </a:moveTo>
                  <a:cubicBezTo>
                    <a:pt x="1495" y="250"/>
                    <a:pt x="2941" y="699"/>
                    <a:pt x="4237" y="1496"/>
                  </a:cubicBezTo>
                  <a:cubicBezTo>
                    <a:pt x="5483" y="2194"/>
                    <a:pt x="6330" y="3340"/>
                    <a:pt x="7477" y="4038"/>
                  </a:cubicBezTo>
                  <a:cubicBezTo>
                    <a:pt x="7626" y="4088"/>
                    <a:pt x="7776" y="3988"/>
                    <a:pt x="7726" y="3839"/>
                  </a:cubicBezTo>
                  <a:cubicBezTo>
                    <a:pt x="7228" y="2543"/>
                    <a:pt x="5533" y="1695"/>
                    <a:pt x="4436" y="1097"/>
                  </a:cubicBezTo>
                  <a:cubicBezTo>
                    <a:pt x="3090" y="350"/>
                    <a:pt x="1545" y="1"/>
                    <a:pt x="0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2959600" y="636250"/>
              <a:ext cx="29925" cy="42400"/>
            </a:xfrm>
            <a:custGeom>
              <a:avLst/>
              <a:gdLst/>
              <a:ahLst/>
              <a:cxnLst/>
              <a:rect l="l" t="t" r="r" b="b"/>
              <a:pathLst>
                <a:path w="1197" h="1696" extrusionOk="0">
                  <a:moveTo>
                    <a:pt x="50" y="200"/>
                  </a:moveTo>
                  <a:cubicBezTo>
                    <a:pt x="249" y="698"/>
                    <a:pt x="499" y="1546"/>
                    <a:pt x="1047" y="1695"/>
                  </a:cubicBezTo>
                  <a:cubicBezTo>
                    <a:pt x="1147" y="1695"/>
                    <a:pt x="1197" y="1645"/>
                    <a:pt x="1197" y="1596"/>
                  </a:cubicBezTo>
                  <a:cubicBezTo>
                    <a:pt x="1197" y="997"/>
                    <a:pt x="549" y="449"/>
                    <a:pt x="200" y="50"/>
                  </a:cubicBezTo>
                  <a:cubicBezTo>
                    <a:pt x="150" y="1"/>
                    <a:pt x="0" y="100"/>
                    <a:pt x="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2672975" y="1044975"/>
              <a:ext cx="24950" cy="72300"/>
            </a:xfrm>
            <a:custGeom>
              <a:avLst/>
              <a:gdLst/>
              <a:ahLst/>
              <a:cxnLst/>
              <a:rect l="l" t="t" r="r" b="b"/>
              <a:pathLst>
                <a:path w="998" h="2892" extrusionOk="0">
                  <a:moveTo>
                    <a:pt x="1" y="1"/>
                  </a:moveTo>
                  <a:cubicBezTo>
                    <a:pt x="200" y="449"/>
                    <a:pt x="400" y="848"/>
                    <a:pt x="499" y="1297"/>
                  </a:cubicBezTo>
                  <a:cubicBezTo>
                    <a:pt x="599" y="1795"/>
                    <a:pt x="300" y="2294"/>
                    <a:pt x="400" y="2742"/>
                  </a:cubicBezTo>
                  <a:cubicBezTo>
                    <a:pt x="449" y="2842"/>
                    <a:pt x="549" y="2892"/>
                    <a:pt x="599" y="2842"/>
                  </a:cubicBezTo>
                  <a:cubicBezTo>
                    <a:pt x="998" y="2593"/>
                    <a:pt x="948" y="1995"/>
                    <a:pt x="848" y="1596"/>
                  </a:cubicBezTo>
                  <a:cubicBezTo>
                    <a:pt x="749" y="998"/>
                    <a:pt x="449" y="449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2594475" y="1336575"/>
              <a:ext cx="1275" cy="2525"/>
            </a:xfrm>
            <a:custGeom>
              <a:avLst/>
              <a:gdLst/>
              <a:ahLst/>
              <a:cxnLst/>
              <a:rect l="l" t="t" r="r" b="b"/>
              <a:pathLst>
                <a:path w="51" h="101" extrusionOk="0">
                  <a:moveTo>
                    <a:pt x="50" y="100"/>
                  </a:moveTo>
                  <a:cubicBezTo>
                    <a:pt x="50" y="50"/>
                    <a:pt x="50" y="50"/>
                    <a:pt x="50" y="1"/>
                  </a:cubicBezTo>
                  <a:lnTo>
                    <a:pt x="1" y="1"/>
                  </a:lnTo>
                  <a:cubicBezTo>
                    <a:pt x="1" y="50"/>
                    <a:pt x="1" y="50"/>
                    <a:pt x="1" y="100"/>
                  </a:cubicBezTo>
                  <a:cubicBezTo>
                    <a:pt x="1" y="100"/>
                    <a:pt x="50" y="100"/>
                    <a:pt x="50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2356475" y="810700"/>
              <a:ext cx="64825" cy="18725"/>
            </a:xfrm>
            <a:custGeom>
              <a:avLst/>
              <a:gdLst/>
              <a:ahLst/>
              <a:cxnLst/>
              <a:rect l="l" t="t" r="r" b="b"/>
              <a:pathLst>
                <a:path w="2593" h="749" extrusionOk="0">
                  <a:moveTo>
                    <a:pt x="50" y="699"/>
                  </a:moveTo>
                  <a:cubicBezTo>
                    <a:pt x="499" y="499"/>
                    <a:pt x="997" y="400"/>
                    <a:pt x="1496" y="499"/>
                  </a:cubicBezTo>
                  <a:cubicBezTo>
                    <a:pt x="1844" y="499"/>
                    <a:pt x="2144" y="749"/>
                    <a:pt x="2492" y="749"/>
                  </a:cubicBezTo>
                  <a:cubicBezTo>
                    <a:pt x="2542" y="749"/>
                    <a:pt x="2592" y="649"/>
                    <a:pt x="2542" y="599"/>
                  </a:cubicBezTo>
                  <a:cubicBezTo>
                    <a:pt x="1894" y="1"/>
                    <a:pt x="748" y="300"/>
                    <a:pt x="50" y="599"/>
                  </a:cubicBezTo>
                  <a:cubicBezTo>
                    <a:pt x="0" y="649"/>
                    <a:pt x="0" y="699"/>
                    <a:pt x="50" y="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2831250" y="792025"/>
              <a:ext cx="82250" cy="24950"/>
            </a:xfrm>
            <a:custGeom>
              <a:avLst/>
              <a:gdLst/>
              <a:ahLst/>
              <a:cxnLst/>
              <a:rect l="l" t="t" r="r" b="b"/>
              <a:pathLst>
                <a:path w="3290" h="998" extrusionOk="0">
                  <a:moveTo>
                    <a:pt x="3240" y="897"/>
                  </a:moveTo>
                  <a:cubicBezTo>
                    <a:pt x="2642" y="100"/>
                    <a:pt x="748" y="0"/>
                    <a:pt x="50" y="698"/>
                  </a:cubicBezTo>
                  <a:cubicBezTo>
                    <a:pt x="0" y="748"/>
                    <a:pt x="0" y="848"/>
                    <a:pt x="100" y="848"/>
                  </a:cubicBezTo>
                  <a:cubicBezTo>
                    <a:pt x="549" y="848"/>
                    <a:pt x="947" y="798"/>
                    <a:pt x="1346" y="648"/>
                  </a:cubicBezTo>
                  <a:cubicBezTo>
                    <a:pt x="1994" y="648"/>
                    <a:pt x="2592" y="748"/>
                    <a:pt x="3190" y="997"/>
                  </a:cubicBezTo>
                  <a:cubicBezTo>
                    <a:pt x="3240" y="997"/>
                    <a:pt x="3290" y="897"/>
                    <a:pt x="3240" y="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2545875" y="836875"/>
              <a:ext cx="46125" cy="24950"/>
            </a:xfrm>
            <a:custGeom>
              <a:avLst/>
              <a:gdLst/>
              <a:ahLst/>
              <a:cxnLst/>
              <a:rect l="l" t="t" r="r" b="b"/>
              <a:pathLst>
                <a:path w="1845" h="998" extrusionOk="0">
                  <a:moveTo>
                    <a:pt x="1745" y="748"/>
                  </a:moveTo>
                  <a:cubicBezTo>
                    <a:pt x="1147" y="748"/>
                    <a:pt x="748" y="200"/>
                    <a:pt x="200" y="50"/>
                  </a:cubicBezTo>
                  <a:cubicBezTo>
                    <a:pt x="100" y="1"/>
                    <a:pt x="1" y="100"/>
                    <a:pt x="51" y="200"/>
                  </a:cubicBezTo>
                  <a:cubicBezTo>
                    <a:pt x="150" y="549"/>
                    <a:pt x="399" y="748"/>
                    <a:pt x="748" y="848"/>
                  </a:cubicBezTo>
                  <a:cubicBezTo>
                    <a:pt x="1097" y="998"/>
                    <a:pt x="1446" y="998"/>
                    <a:pt x="1745" y="898"/>
                  </a:cubicBezTo>
                  <a:cubicBezTo>
                    <a:pt x="1845" y="898"/>
                    <a:pt x="1845" y="748"/>
                    <a:pt x="1745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2658025" y="831900"/>
              <a:ext cx="43650" cy="28675"/>
            </a:xfrm>
            <a:custGeom>
              <a:avLst/>
              <a:gdLst/>
              <a:ahLst/>
              <a:cxnLst/>
              <a:rect l="l" t="t" r="r" b="b"/>
              <a:pathLst>
                <a:path w="1746" h="1147" extrusionOk="0">
                  <a:moveTo>
                    <a:pt x="1" y="1047"/>
                  </a:moveTo>
                  <a:cubicBezTo>
                    <a:pt x="599" y="1147"/>
                    <a:pt x="1646" y="1147"/>
                    <a:pt x="1745" y="249"/>
                  </a:cubicBezTo>
                  <a:cubicBezTo>
                    <a:pt x="1745" y="150"/>
                    <a:pt x="1646" y="0"/>
                    <a:pt x="1546" y="50"/>
                  </a:cubicBezTo>
                  <a:cubicBezTo>
                    <a:pt x="998" y="299"/>
                    <a:pt x="699" y="997"/>
                    <a:pt x="1" y="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2423750" y="1057450"/>
              <a:ext cx="214375" cy="216850"/>
            </a:xfrm>
            <a:custGeom>
              <a:avLst/>
              <a:gdLst/>
              <a:ahLst/>
              <a:cxnLst/>
              <a:rect l="l" t="t" r="r" b="b"/>
              <a:pathLst>
                <a:path w="8575" h="8674" extrusionOk="0">
                  <a:moveTo>
                    <a:pt x="2792" y="0"/>
                  </a:moveTo>
                  <a:cubicBezTo>
                    <a:pt x="1446" y="349"/>
                    <a:pt x="200" y="2044"/>
                    <a:pt x="101" y="3539"/>
                  </a:cubicBezTo>
                  <a:cubicBezTo>
                    <a:pt x="1" y="4885"/>
                    <a:pt x="599" y="6131"/>
                    <a:pt x="1646" y="6929"/>
                  </a:cubicBezTo>
                  <a:cubicBezTo>
                    <a:pt x="3889" y="8673"/>
                    <a:pt x="7527" y="8474"/>
                    <a:pt x="8524" y="5284"/>
                  </a:cubicBezTo>
                  <a:cubicBezTo>
                    <a:pt x="8574" y="4935"/>
                    <a:pt x="8126" y="4686"/>
                    <a:pt x="7926" y="5035"/>
                  </a:cubicBezTo>
                  <a:cubicBezTo>
                    <a:pt x="7228" y="6181"/>
                    <a:pt x="6580" y="6979"/>
                    <a:pt x="5284" y="7278"/>
                  </a:cubicBezTo>
                  <a:cubicBezTo>
                    <a:pt x="4138" y="7477"/>
                    <a:pt x="2992" y="7178"/>
                    <a:pt x="2094" y="6480"/>
                  </a:cubicBezTo>
                  <a:cubicBezTo>
                    <a:pt x="1147" y="5832"/>
                    <a:pt x="649" y="4785"/>
                    <a:pt x="649" y="3689"/>
                  </a:cubicBezTo>
                  <a:cubicBezTo>
                    <a:pt x="649" y="2044"/>
                    <a:pt x="2094" y="1246"/>
                    <a:pt x="2842" y="50"/>
                  </a:cubicBezTo>
                  <a:cubicBezTo>
                    <a:pt x="2842" y="0"/>
                    <a:pt x="2842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2616900" y="1037500"/>
              <a:ext cx="239300" cy="210625"/>
            </a:xfrm>
            <a:custGeom>
              <a:avLst/>
              <a:gdLst/>
              <a:ahLst/>
              <a:cxnLst/>
              <a:rect l="l" t="t" r="r" b="b"/>
              <a:pathLst>
                <a:path w="9572" h="8425" extrusionOk="0">
                  <a:moveTo>
                    <a:pt x="5932" y="300"/>
                  </a:moveTo>
                  <a:cubicBezTo>
                    <a:pt x="6879" y="1247"/>
                    <a:pt x="7777" y="1795"/>
                    <a:pt x="8126" y="3241"/>
                  </a:cubicBezTo>
                  <a:cubicBezTo>
                    <a:pt x="8425" y="4337"/>
                    <a:pt x="8076" y="5484"/>
                    <a:pt x="7328" y="6331"/>
                  </a:cubicBezTo>
                  <a:cubicBezTo>
                    <a:pt x="6531" y="7178"/>
                    <a:pt x="5484" y="7627"/>
                    <a:pt x="4337" y="7677"/>
                  </a:cubicBezTo>
                  <a:cubicBezTo>
                    <a:pt x="3590" y="7627"/>
                    <a:pt x="2892" y="7478"/>
                    <a:pt x="2244" y="7129"/>
                  </a:cubicBezTo>
                  <a:cubicBezTo>
                    <a:pt x="1546" y="6780"/>
                    <a:pt x="1048" y="6132"/>
                    <a:pt x="400" y="5833"/>
                  </a:cubicBezTo>
                  <a:cubicBezTo>
                    <a:pt x="150" y="5733"/>
                    <a:pt x="1" y="5932"/>
                    <a:pt x="101" y="6182"/>
                  </a:cubicBezTo>
                  <a:cubicBezTo>
                    <a:pt x="699" y="7577"/>
                    <a:pt x="2742" y="8325"/>
                    <a:pt x="4138" y="8425"/>
                  </a:cubicBezTo>
                  <a:cubicBezTo>
                    <a:pt x="5484" y="8425"/>
                    <a:pt x="6830" y="7826"/>
                    <a:pt x="7677" y="6730"/>
                  </a:cubicBezTo>
                  <a:cubicBezTo>
                    <a:pt x="9571" y="4587"/>
                    <a:pt x="8873" y="798"/>
                    <a:pt x="6032" y="100"/>
                  </a:cubicBezTo>
                  <a:cubicBezTo>
                    <a:pt x="5883" y="1"/>
                    <a:pt x="5783" y="250"/>
                    <a:pt x="5932" y="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2549625" y="1231900"/>
              <a:ext cx="181950" cy="153300"/>
            </a:xfrm>
            <a:custGeom>
              <a:avLst/>
              <a:gdLst/>
              <a:ahLst/>
              <a:cxnLst/>
              <a:rect l="l" t="t" r="r" b="b"/>
              <a:pathLst>
                <a:path w="7278" h="6132" extrusionOk="0">
                  <a:moveTo>
                    <a:pt x="50" y="848"/>
                  </a:moveTo>
                  <a:cubicBezTo>
                    <a:pt x="249" y="2393"/>
                    <a:pt x="1695" y="6132"/>
                    <a:pt x="3539" y="6032"/>
                  </a:cubicBezTo>
                  <a:cubicBezTo>
                    <a:pt x="5633" y="5932"/>
                    <a:pt x="7228" y="2294"/>
                    <a:pt x="7278" y="250"/>
                  </a:cubicBezTo>
                  <a:cubicBezTo>
                    <a:pt x="7278" y="50"/>
                    <a:pt x="6979" y="1"/>
                    <a:pt x="6929" y="150"/>
                  </a:cubicBezTo>
                  <a:cubicBezTo>
                    <a:pt x="6231" y="1994"/>
                    <a:pt x="5932" y="4736"/>
                    <a:pt x="3938" y="5484"/>
                  </a:cubicBezTo>
                  <a:cubicBezTo>
                    <a:pt x="2144" y="6132"/>
                    <a:pt x="848" y="1994"/>
                    <a:pt x="299" y="748"/>
                  </a:cubicBezTo>
                  <a:cubicBezTo>
                    <a:pt x="249" y="599"/>
                    <a:pt x="0" y="748"/>
                    <a:pt x="50" y="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2572050" y="1283000"/>
              <a:ext cx="120900" cy="61075"/>
            </a:xfrm>
            <a:custGeom>
              <a:avLst/>
              <a:gdLst/>
              <a:ahLst/>
              <a:cxnLst/>
              <a:rect l="l" t="t" r="r" b="b"/>
              <a:pathLst>
                <a:path w="4836" h="2443" extrusionOk="0">
                  <a:moveTo>
                    <a:pt x="947" y="2243"/>
                  </a:moveTo>
                  <a:cubicBezTo>
                    <a:pt x="848" y="1346"/>
                    <a:pt x="1446" y="499"/>
                    <a:pt x="2343" y="349"/>
                  </a:cubicBezTo>
                  <a:cubicBezTo>
                    <a:pt x="3490" y="200"/>
                    <a:pt x="4337" y="1047"/>
                    <a:pt x="4536" y="2243"/>
                  </a:cubicBezTo>
                  <a:cubicBezTo>
                    <a:pt x="4536" y="2443"/>
                    <a:pt x="4835" y="2393"/>
                    <a:pt x="4835" y="2193"/>
                  </a:cubicBezTo>
                  <a:cubicBezTo>
                    <a:pt x="4835" y="798"/>
                    <a:pt x="3490" y="0"/>
                    <a:pt x="2343" y="50"/>
                  </a:cubicBezTo>
                  <a:cubicBezTo>
                    <a:pt x="1546" y="100"/>
                    <a:pt x="0" y="1246"/>
                    <a:pt x="499" y="2293"/>
                  </a:cubicBezTo>
                  <a:cubicBezTo>
                    <a:pt x="549" y="2393"/>
                    <a:pt x="698" y="2443"/>
                    <a:pt x="798" y="2443"/>
                  </a:cubicBezTo>
                  <a:cubicBezTo>
                    <a:pt x="798" y="2343"/>
                    <a:pt x="947" y="2343"/>
                    <a:pt x="947" y="2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2493550" y="1114775"/>
              <a:ext cx="22450" cy="18700"/>
            </a:xfrm>
            <a:custGeom>
              <a:avLst/>
              <a:gdLst/>
              <a:ahLst/>
              <a:cxnLst/>
              <a:rect l="l" t="t" r="r" b="b"/>
              <a:pathLst>
                <a:path w="898" h="748" extrusionOk="0">
                  <a:moveTo>
                    <a:pt x="449" y="50"/>
                  </a:moveTo>
                  <a:lnTo>
                    <a:pt x="399" y="50"/>
                  </a:lnTo>
                  <a:cubicBezTo>
                    <a:pt x="0" y="50"/>
                    <a:pt x="0" y="698"/>
                    <a:pt x="399" y="698"/>
                  </a:cubicBezTo>
                  <a:lnTo>
                    <a:pt x="449" y="698"/>
                  </a:lnTo>
                  <a:cubicBezTo>
                    <a:pt x="897" y="748"/>
                    <a:pt x="897" y="0"/>
                    <a:pt x="44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2464875" y="1154650"/>
              <a:ext cx="21225" cy="17475"/>
            </a:xfrm>
            <a:custGeom>
              <a:avLst/>
              <a:gdLst/>
              <a:ahLst/>
              <a:cxnLst/>
              <a:rect l="l" t="t" r="r" b="b"/>
              <a:pathLst>
                <a:path w="849" h="699" extrusionOk="0">
                  <a:moveTo>
                    <a:pt x="400" y="698"/>
                  </a:moveTo>
                  <a:cubicBezTo>
                    <a:pt x="848" y="698"/>
                    <a:pt x="798" y="0"/>
                    <a:pt x="400" y="0"/>
                  </a:cubicBezTo>
                  <a:cubicBezTo>
                    <a:pt x="51" y="0"/>
                    <a:pt x="1" y="698"/>
                    <a:pt x="400" y="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2504750" y="1200750"/>
              <a:ext cx="21225" cy="16225"/>
            </a:xfrm>
            <a:custGeom>
              <a:avLst/>
              <a:gdLst/>
              <a:ahLst/>
              <a:cxnLst/>
              <a:rect l="l" t="t" r="r" b="b"/>
              <a:pathLst>
                <a:path w="849" h="649" extrusionOk="0">
                  <a:moveTo>
                    <a:pt x="549" y="0"/>
                  </a:moveTo>
                  <a:cubicBezTo>
                    <a:pt x="449" y="0"/>
                    <a:pt x="400" y="0"/>
                    <a:pt x="300" y="0"/>
                  </a:cubicBezTo>
                  <a:cubicBezTo>
                    <a:pt x="1" y="100"/>
                    <a:pt x="1" y="549"/>
                    <a:pt x="300" y="648"/>
                  </a:cubicBezTo>
                  <a:cubicBezTo>
                    <a:pt x="400" y="648"/>
                    <a:pt x="449" y="648"/>
                    <a:pt x="549" y="648"/>
                  </a:cubicBezTo>
                  <a:cubicBezTo>
                    <a:pt x="848" y="549"/>
                    <a:pt x="798" y="10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5" name="Google Shape;2625;p26"/>
            <p:cNvSpPr/>
            <p:nvPr/>
          </p:nvSpPr>
          <p:spPr>
            <a:xfrm>
              <a:off x="2511000" y="1164600"/>
              <a:ext cx="18700" cy="16225"/>
            </a:xfrm>
            <a:custGeom>
              <a:avLst/>
              <a:gdLst/>
              <a:ahLst/>
              <a:cxnLst/>
              <a:rect l="l" t="t" r="r" b="b"/>
              <a:pathLst>
                <a:path w="748" h="649" extrusionOk="0">
                  <a:moveTo>
                    <a:pt x="349" y="649"/>
                  </a:moveTo>
                  <a:cubicBezTo>
                    <a:pt x="748" y="649"/>
                    <a:pt x="698" y="1"/>
                    <a:pt x="349" y="1"/>
                  </a:cubicBezTo>
                  <a:cubicBezTo>
                    <a:pt x="0" y="1"/>
                    <a:pt x="0" y="649"/>
                    <a:pt x="349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6" name="Google Shape;2626;p26"/>
            <p:cNvSpPr/>
            <p:nvPr/>
          </p:nvSpPr>
          <p:spPr>
            <a:xfrm>
              <a:off x="2555850" y="1195775"/>
              <a:ext cx="6250" cy="7500"/>
            </a:xfrm>
            <a:custGeom>
              <a:avLst/>
              <a:gdLst/>
              <a:ahLst/>
              <a:cxnLst/>
              <a:rect l="l" t="t" r="r" b="b"/>
              <a:pathLst>
                <a:path w="250" h="300" extrusionOk="0">
                  <a:moveTo>
                    <a:pt x="100" y="50"/>
                  </a:moveTo>
                  <a:lnTo>
                    <a:pt x="50" y="100"/>
                  </a:lnTo>
                  <a:cubicBezTo>
                    <a:pt x="0" y="100"/>
                    <a:pt x="0" y="150"/>
                    <a:pt x="50" y="199"/>
                  </a:cubicBezTo>
                  <a:cubicBezTo>
                    <a:pt x="50" y="199"/>
                    <a:pt x="100" y="199"/>
                    <a:pt x="100" y="199"/>
                  </a:cubicBezTo>
                  <a:cubicBezTo>
                    <a:pt x="250" y="299"/>
                    <a:pt x="250" y="0"/>
                    <a:pt x="10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7" name="Google Shape;2627;p26"/>
            <p:cNvSpPr/>
            <p:nvPr/>
          </p:nvSpPr>
          <p:spPr>
            <a:xfrm>
              <a:off x="2753975" y="1088600"/>
              <a:ext cx="19975" cy="17475"/>
            </a:xfrm>
            <a:custGeom>
              <a:avLst/>
              <a:gdLst/>
              <a:ahLst/>
              <a:cxnLst/>
              <a:rect l="l" t="t" r="r" b="b"/>
              <a:pathLst>
                <a:path w="799" h="699" extrusionOk="0">
                  <a:moveTo>
                    <a:pt x="400" y="698"/>
                  </a:moveTo>
                  <a:cubicBezTo>
                    <a:pt x="798" y="698"/>
                    <a:pt x="798" y="0"/>
                    <a:pt x="400" y="0"/>
                  </a:cubicBezTo>
                  <a:cubicBezTo>
                    <a:pt x="51" y="0"/>
                    <a:pt x="1" y="698"/>
                    <a:pt x="400" y="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8" name="Google Shape;2628;p26"/>
            <p:cNvSpPr/>
            <p:nvPr/>
          </p:nvSpPr>
          <p:spPr>
            <a:xfrm>
              <a:off x="2777650" y="1138450"/>
              <a:ext cx="32425" cy="23700"/>
            </a:xfrm>
            <a:custGeom>
              <a:avLst/>
              <a:gdLst/>
              <a:ahLst/>
              <a:cxnLst/>
              <a:rect l="l" t="t" r="r" b="b"/>
              <a:pathLst>
                <a:path w="1297" h="948" extrusionOk="0">
                  <a:moveTo>
                    <a:pt x="400" y="748"/>
                  </a:moveTo>
                  <a:lnTo>
                    <a:pt x="400" y="748"/>
                  </a:lnTo>
                  <a:cubicBezTo>
                    <a:pt x="499" y="947"/>
                    <a:pt x="848" y="947"/>
                    <a:pt x="948" y="748"/>
                  </a:cubicBezTo>
                  <a:lnTo>
                    <a:pt x="948" y="748"/>
                  </a:lnTo>
                  <a:cubicBezTo>
                    <a:pt x="1297" y="0"/>
                    <a:pt x="1" y="50"/>
                    <a:pt x="400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9" name="Google Shape;2629;p26"/>
            <p:cNvSpPr/>
            <p:nvPr/>
          </p:nvSpPr>
          <p:spPr>
            <a:xfrm>
              <a:off x="2736525" y="1145925"/>
              <a:ext cx="26200" cy="19950"/>
            </a:xfrm>
            <a:custGeom>
              <a:avLst/>
              <a:gdLst/>
              <a:ahLst/>
              <a:cxnLst/>
              <a:rect l="l" t="t" r="r" b="b"/>
              <a:pathLst>
                <a:path w="1048" h="798" extrusionOk="0">
                  <a:moveTo>
                    <a:pt x="599" y="50"/>
                  </a:moveTo>
                  <a:lnTo>
                    <a:pt x="549" y="50"/>
                  </a:lnTo>
                  <a:cubicBezTo>
                    <a:pt x="151" y="0"/>
                    <a:pt x="1" y="698"/>
                    <a:pt x="400" y="748"/>
                  </a:cubicBezTo>
                  <a:lnTo>
                    <a:pt x="450" y="748"/>
                  </a:lnTo>
                  <a:cubicBezTo>
                    <a:pt x="898" y="798"/>
                    <a:pt x="1048" y="100"/>
                    <a:pt x="59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0" name="Google Shape;2630;p26"/>
            <p:cNvSpPr/>
            <p:nvPr/>
          </p:nvSpPr>
          <p:spPr>
            <a:xfrm>
              <a:off x="2691675" y="1175825"/>
              <a:ext cx="17475" cy="14975"/>
            </a:xfrm>
            <a:custGeom>
              <a:avLst/>
              <a:gdLst/>
              <a:ahLst/>
              <a:cxnLst/>
              <a:rect l="l" t="t" r="r" b="b"/>
              <a:pathLst>
                <a:path w="699" h="599" extrusionOk="0">
                  <a:moveTo>
                    <a:pt x="349" y="599"/>
                  </a:moveTo>
                  <a:cubicBezTo>
                    <a:pt x="698" y="599"/>
                    <a:pt x="698" y="1"/>
                    <a:pt x="349" y="1"/>
                  </a:cubicBezTo>
                  <a:cubicBezTo>
                    <a:pt x="1" y="1"/>
                    <a:pt x="1" y="599"/>
                    <a:pt x="349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2745250" y="1197000"/>
              <a:ext cx="16225" cy="15000"/>
            </a:xfrm>
            <a:custGeom>
              <a:avLst/>
              <a:gdLst/>
              <a:ahLst/>
              <a:cxnLst/>
              <a:rect l="l" t="t" r="r" b="b"/>
              <a:pathLst>
                <a:path w="649" h="600" extrusionOk="0">
                  <a:moveTo>
                    <a:pt x="350" y="599"/>
                  </a:moveTo>
                  <a:cubicBezTo>
                    <a:pt x="649" y="599"/>
                    <a:pt x="649" y="1"/>
                    <a:pt x="350" y="51"/>
                  </a:cubicBezTo>
                  <a:cubicBezTo>
                    <a:pt x="1" y="51"/>
                    <a:pt x="1" y="599"/>
                    <a:pt x="350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2739025" y="1056200"/>
              <a:ext cx="243025" cy="61075"/>
            </a:xfrm>
            <a:custGeom>
              <a:avLst/>
              <a:gdLst/>
              <a:ahLst/>
              <a:cxnLst/>
              <a:rect l="l" t="t" r="r" b="b"/>
              <a:pathLst>
                <a:path w="9721" h="2443" extrusionOk="0">
                  <a:moveTo>
                    <a:pt x="250" y="2393"/>
                  </a:moveTo>
                  <a:cubicBezTo>
                    <a:pt x="1845" y="1496"/>
                    <a:pt x="3590" y="997"/>
                    <a:pt x="5384" y="898"/>
                  </a:cubicBezTo>
                  <a:cubicBezTo>
                    <a:pt x="6829" y="798"/>
                    <a:pt x="8225" y="1097"/>
                    <a:pt x="9621" y="997"/>
                  </a:cubicBezTo>
                  <a:cubicBezTo>
                    <a:pt x="9720" y="947"/>
                    <a:pt x="9720" y="848"/>
                    <a:pt x="9621" y="798"/>
                  </a:cubicBezTo>
                  <a:cubicBezTo>
                    <a:pt x="6680" y="0"/>
                    <a:pt x="2692" y="299"/>
                    <a:pt x="150" y="2144"/>
                  </a:cubicBezTo>
                  <a:cubicBezTo>
                    <a:pt x="1" y="2243"/>
                    <a:pt x="150" y="2443"/>
                    <a:pt x="250" y="2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2742775" y="1134700"/>
              <a:ext cx="162025" cy="118400"/>
            </a:xfrm>
            <a:custGeom>
              <a:avLst/>
              <a:gdLst/>
              <a:ahLst/>
              <a:cxnLst/>
              <a:rect l="l" t="t" r="r" b="b"/>
              <a:pathLst>
                <a:path w="6481" h="4736" extrusionOk="0">
                  <a:moveTo>
                    <a:pt x="50" y="200"/>
                  </a:moveTo>
                  <a:cubicBezTo>
                    <a:pt x="947" y="898"/>
                    <a:pt x="1894" y="1546"/>
                    <a:pt x="2891" y="2144"/>
                  </a:cubicBezTo>
                  <a:cubicBezTo>
                    <a:pt x="4038" y="2892"/>
                    <a:pt x="5084" y="3988"/>
                    <a:pt x="6281" y="4686"/>
                  </a:cubicBezTo>
                  <a:cubicBezTo>
                    <a:pt x="6380" y="4736"/>
                    <a:pt x="6480" y="4586"/>
                    <a:pt x="6430" y="4487"/>
                  </a:cubicBezTo>
                  <a:cubicBezTo>
                    <a:pt x="5683" y="3540"/>
                    <a:pt x="4785" y="2742"/>
                    <a:pt x="3788" y="2144"/>
                  </a:cubicBezTo>
                  <a:cubicBezTo>
                    <a:pt x="2692" y="1247"/>
                    <a:pt x="1446" y="549"/>
                    <a:pt x="150" y="1"/>
                  </a:cubicBezTo>
                  <a:cubicBezTo>
                    <a:pt x="50" y="1"/>
                    <a:pt x="0" y="100"/>
                    <a:pt x="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2732800" y="1179575"/>
              <a:ext cx="119650" cy="145825"/>
            </a:xfrm>
            <a:custGeom>
              <a:avLst/>
              <a:gdLst/>
              <a:ahLst/>
              <a:cxnLst/>
              <a:rect l="l" t="t" r="r" b="b"/>
              <a:pathLst>
                <a:path w="4786" h="5833" extrusionOk="0">
                  <a:moveTo>
                    <a:pt x="50" y="150"/>
                  </a:moveTo>
                  <a:cubicBezTo>
                    <a:pt x="349" y="1097"/>
                    <a:pt x="1296" y="1745"/>
                    <a:pt x="1895" y="2492"/>
                  </a:cubicBezTo>
                  <a:cubicBezTo>
                    <a:pt x="2792" y="3539"/>
                    <a:pt x="3490" y="4835"/>
                    <a:pt x="4487" y="5732"/>
                  </a:cubicBezTo>
                  <a:cubicBezTo>
                    <a:pt x="4586" y="5832"/>
                    <a:pt x="4786" y="5682"/>
                    <a:pt x="4686" y="5583"/>
                  </a:cubicBezTo>
                  <a:cubicBezTo>
                    <a:pt x="4038" y="4586"/>
                    <a:pt x="3390" y="3639"/>
                    <a:pt x="2642" y="2791"/>
                  </a:cubicBezTo>
                  <a:cubicBezTo>
                    <a:pt x="1895" y="1795"/>
                    <a:pt x="848" y="1097"/>
                    <a:pt x="150" y="100"/>
                  </a:cubicBezTo>
                  <a:cubicBezTo>
                    <a:pt x="100" y="0"/>
                    <a:pt x="0" y="50"/>
                    <a:pt x="50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2310350" y="1074900"/>
              <a:ext cx="184475" cy="39900"/>
            </a:xfrm>
            <a:custGeom>
              <a:avLst/>
              <a:gdLst/>
              <a:ahLst/>
              <a:cxnLst/>
              <a:rect l="l" t="t" r="r" b="b"/>
              <a:pathLst>
                <a:path w="7379" h="1596" extrusionOk="0">
                  <a:moveTo>
                    <a:pt x="7378" y="1545"/>
                  </a:moveTo>
                  <a:cubicBezTo>
                    <a:pt x="5534" y="199"/>
                    <a:pt x="2244" y="0"/>
                    <a:pt x="101" y="598"/>
                  </a:cubicBezTo>
                  <a:cubicBezTo>
                    <a:pt x="1" y="598"/>
                    <a:pt x="1" y="798"/>
                    <a:pt x="101" y="847"/>
                  </a:cubicBezTo>
                  <a:cubicBezTo>
                    <a:pt x="1098" y="997"/>
                    <a:pt x="2094" y="997"/>
                    <a:pt x="3091" y="947"/>
                  </a:cubicBezTo>
                  <a:cubicBezTo>
                    <a:pt x="4537" y="947"/>
                    <a:pt x="5982" y="1196"/>
                    <a:pt x="7378" y="1595"/>
                  </a:cubicBezTo>
                  <a:cubicBezTo>
                    <a:pt x="7378" y="1595"/>
                    <a:pt x="7378" y="1545"/>
                    <a:pt x="7378" y="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2339025" y="1147175"/>
              <a:ext cx="160775" cy="77275"/>
            </a:xfrm>
            <a:custGeom>
              <a:avLst/>
              <a:gdLst/>
              <a:ahLst/>
              <a:cxnLst/>
              <a:rect l="l" t="t" r="r" b="b"/>
              <a:pathLst>
                <a:path w="6431" h="3091" extrusionOk="0">
                  <a:moveTo>
                    <a:pt x="6331" y="449"/>
                  </a:moveTo>
                  <a:cubicBezTo>
                    <a:pt x="4237" y="0"/>
                    <a:pt x="1695" y="1446"/>
                    <a:pt x="100" y="2841"/>
                  </a:cubicBezTo>
                  <a:cubicBezTo>
                    <a:pt x="0" y="2891"/>
                    <a:pt x="100" y="3091"/>
                    <a:pt x="200" y="3041"/>
                  </a:cubicBezTo>
                  <a:cubicBezTo>
                    <a:pt x="1247" y="2642"/>
                    <a:pt x="2243" y="2143"/>
                    <a:pt x="3240" y="1645"/>
                  </a:cubicBezTo>
                  <a:cubicBezTo>
                    <a:pt x="4237" y="1147"/>
                    <a:pt x="5284" y="947"/>
                    <a:pt x="6331" y="548"/>
                  </a:cubicBezTo>
                  <a:cubicBezTo>
                    <a:pt x="6430" y="548"/>
                    <a:pt x="6381" y="449"/>
                    <a:pt x="6331" y="4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2350225" y="1200750"/>
              <a:ext cx="155800" cy="112175"/>
            </a:xfrm>
            <a:custGeom>
              <a:avLst/>
              <a:gdLst/>
              <a:ahLst/>
              <a:cxnLst/>
              <a:rect l="l" t="t" r="r" b="b"/>
              <a:pathLst>
                <a:path w="6232" h="4487" extrusionOk="0">
                  <a:moveTo>
                    <a:pt x="6182" y="0"/>
                  </a:moveTo>
                  <a:cubicBezTo>
                    <a:pt x="4986" y="50"/>
                    <a:pt x="3839" y="499"/>
                    <a:pt x="2942" y="1247"/>
                  </a:cubicBezTo>
                  <a:cubicBezTo>
                    <a:pt x="2045" y="1944"/>
                    <a:pt x="599" y="2941"/>
                    <a:pt x="101" y="4088"/>
                  </a:cubicBezTo>
                  <a:cubicBezTo>
                    <a:pt x="1" y="4287"/>
                    <a:pt x="200" y="4487"/>
                    <a:pt x="400" y="4387"/>
                  </a:cubicBezTo>
                  <a:cubicBezTo>
                    <a:pt x="1347" y="3888"/>
                    <a:pt x="2144" y="2742"/>
                    <a:pt x="2992" y="2044"/>
                  </a:cubicBezTo>
                  <a:cubicBezTo>
                    <a:pt x="3889" y="1147"/>
                    <a:pt x="4986" y="499"/>
                    <a:pt x="6182" y="100"/>
                  </a:cubicBezTo>
                  <a:cubicBezTo>
                    <a:pt x="6232" y="100"/>
                    <a:pt x="6232" y="0"/>
                    <a:pt x="6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2250550" y="745900"/>
              <a:ext cx="291625" cy="143350"/>
            </a:xfrm>
            <a:custGeom>
              <a:avLst/>
              <a:gdLst/>
              <a:ahLst/>
              <a:cxnLst/>
              <a:rect l="l" t="t" r="r" b="b"/>
              <a:pathLst>
                <a:path w="11665" h="5734" extrusionOk="0">
                  <a:moveTo>
                    <a:pt x="50" y="2742"/>
                  </a:moveTo>
                  <a:cubicBezTo>
                    <a:pt x="1595" y="1696"/>
                    <a:pt x="3440" y="1147"/>
                    <a:pt x="5284" y="998"/>
                  </a:cubicBezTo>
                  <a:cubicBezTo>
                    <a:pt x="7976" y="898"/>
                    <a:pt x="10119" y="3291"/>
                    <a:pt x="11415" y="5584"/>
                  </a:cubicBezTo>
                  <a:cubicBezTo>
                    <a:pt x="11515" y="5733"/>
                    <a:pt x="11664" y="5584"/>
                    <a:pt x="11614" y="5484"/>
                  </a:cubicBezTo>
                  <a:cubicBezTo>
                    <a:pt x="10368" y="3191"/>
                    <a:pt x="8923" y="1397"/>
                    <a:pt x="6480" y="649"/>
                  </a:cubicBezTo>
                  <a:cubicBezTo>
                    <a:pt x="4387" y="1"/>
                    <a:pt x="1645" y="1397"/>
                    <a:pt x="50" y="2693"/>
                  </a:cubicBezTo>
                  <a:cubicBezTo>
                    <a:pt x="0" y="2742"/>
                    <a:pt x="50" y="2742"/>
                    <a:pt x="50" y="27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2709125" y="702300"/>
              <a:ext cx="266700" cy="185700"/>
            </a:xfrm>
            <a:custGeom>
              <a:avLst/>
              <a:gdLst/>
              <a:ahLst/>
              <a:cxnLst/>
              <a:rect l="l" t="t" r="r" b="b"/>
              <a:pathLst>
                <a:path w="10668" h="7428" extrusionOk="0">
                  <a:moveTo>
                    <a:pt x="10617" y="2991"/>
                  </a:moveTo>
                  <a:cubicBezTo>
                    <a:pt x="6929" y="0"/>
                    <a:pt x="1496" y="2792"/>
                    <a:pt x="100" y="7078"/>
                  </a:cubicBezTo>
                  <a:cubicBezTo>
                    <a:pt x="0" y="7328"/>
                    <a:pt x="349" y="7427"/>
                    <a:pt x="499" y="7228"/>
                  </a:cubicBezTo>
                  <a:cubicBezTo>
                    <a:pt x="1645" y="5334"/>
                    <a:pt x="2692" y="3739"/>
                    <a:pt x="4736" y="2891"/>
                  </a:cubicBezTo>
                  <a:cubicBezTo>
                    <a:pt x="6779" y="1994"/>
                    <a:pt x="8574" y="2842"/>
                    <a:pt x="10568" y="3091"/>
                  </a:cubicBezTo>
                  <a:cubicBezTo>
                    <a:pt x="10617" y="3091"/>
                    <a:pt x="10667" y="3041"/>
                    <a:pt x="10617" y="29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2412550" y="820675"/>
              <a:ext cx="63575" cy="104700"/>
            </a:xfrm>
            <a:custGeom>
              <a:avLst/>
              <a:gdLst/>
              <a:ahLst/>
              <a:cxnLst/>
              <a:rect l="l" t="t" r="r" b="b"/>
              <a:pathLst>
                <a:path w="2543" h="4188" extrusionOk="0">
                  <a:moveTo>
                    <a:pt x="1246" y="1"/>
                  </a:moveTo>
                  <a:cubicBezTo>
                    <a:pt x="1446" y="1"/>
                    <a:pt x="1645" y="50"/>
                    <a:pt x="1795" y="200"/>
                  </a:cubicBezTo>
                  <a:cubicBezTo>
                    <a:pt x="1496" y="449"/>
                    <a:pt x="1396" y="798"/>
                    <a:pt x="1446" y="1197"/>
                  </a:cubicBezTo>
                  <a:cubicBezTo>
                    <a:pt x="1446" y="1745"/>
                    <a:pt x="1745" y="2194"/>
                    <a:pt x="2044" y="2194"/>
                  </a:cubicBezTo>
                  <a:cubicBezTo>
                    <a:pt x="2243" y="2194"/>
                    <a:pt x="2443" y="1994"/>
                    <a:pt x="2542" y="1695"/>
                  </a:cubicBezTo>
                  <a:cubicBezTo>
                    <a:pt x="2542" y="1845"/>
                    <a:pt x="2542" y="1945"/>
                    <a:pt x="2542" y="2044"/>
                  </a:cubicBezTo>
                  <a:cubicBezTo>
                    <a:pt x="2542" y="3191"/>
                    <a:pt x="2044" y="4188"/>
                    <a:pt x="1346" y="4188"/>
                  </a:cubicBezTo>
                  <a:cubicBezTo>
                    <a:pt x="698" y="4188"/>
                    <a:pt x="100" y="3290"/>
                    <a:pt x="50" y="2144"/>
                  </a:cubicBezTo>
                  <a:cubicBezTo>
                    <a:pt x="0" y="948"/>
                    <a:pt x="598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2767700" y="811950"/>
              <a:ext cx="63575" cy="104700"/>
            </a:xfrm>
            <a:custGeom>
              <a:avLst/>
              <a:gdLst/>
              <a:ahLst/>
              <a:cxnLst/>
              <a:rect l="l" t="t" r="r" b="b"/>
              <a:pathLst>
                <a:path w="2543" h="4188" extrusionOk="0">
                  <a:moveTo>
                    <a:pt x="1246" y="1"/>
                  </a:moveTo>
                  <a:cubicBezTo>
                    <a:pt x="1446" y="1"/>
                    <a:pt x="1645" y="51"/>
                    <a:pt x="1795" y="200"/>
                  </a:cubicBezTo>
                  <a:cubicBezTo>
                    <a:pt x="1495" y="449"/>
                    <a:pt x="1346" y="798"/>
                    <a:pt x="1396" y="1197"/>
                  </a:cubicBezTo>
                  <a:cubicBezTo>
                    <a:pt x="1396" y="1745"/>
                    <a:pt x="1695" y="2194"/>
                    <a:pt x="2044" y="2144"/>
                  </a:cubicBezTo>
                  <a:cubicBezTo>
                    <a:pt x="2243" y="2144"/>
                    <a:pt x="2393" y="1995"/>
                    <a:pt x="2492" y="1695"/>
                  </a:cubicBezTo>
                  <a:cubicBezTo>
                    <a:pt x="2492" y="1795"/>
                    <a:pt x="2492" y="1945"/>
                    <a:pt x="2492" y="2044"/>
                  </a:cubicBezTo>
                  <a:cubicBezTo>
                    <a:pt x="2542" y="3191"/>
                    <a:pt x="2044" y="4138"/>
                    <a:pt x="1346" y="4188"/>
                  </a:cubicBezTo>
                  <a:cubicBezTo>
                    <a:pt x="648" y="4188"/>
                    <a:pt x="100" y="3291"/>
                    <a:pt x="50" y="2094"/>
                  </a:cubicBezTo>
                  <a:cubicBezTo>
                    <a:pt x="0" y="948"/>
                    <a:pt x="548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2559575" y="1206975"/>
              <a:ext cx="159550" cy="118425"/>
            </a:xfrm>
            <a:custGeom>
              <a:avLst/>
              <a:gdLst/>
              <a:ahLst/>
              <a:cxnLst/>
              <a:rect l="l" t="t" r="r" b="b"/>
              <a:pathLst>
                <a:path w="6382" h="4737" extrusionOk="0">
                  <a:moveTo>
                    <a:pt x="6381" y="1646"/>
                  </a:moveTo>
                  <a:cubicBezTo>
                    <a:pt x="4985" y="1546"/>
                    <a:pt x="3739" y="998"/>
                    <a:pt x="2792" y="1"/>
                  </a:cubicBezTo>
                  <a:cubicBezTo>
                    <a:pt x="2244" y="1097"/>
                    <a:pt x="1197" y="1845"/>
                    <a:pt x="1" y="1995"/>
                  </a:cubicBezTo>
                  <a:cubicBezTo>
                    <a:pt x="250" y="2593"/>
                    <a:pt x="599" y="3490"/>
                    <a:pt x="1048" y="4387"/>
                  </a:cubicBezTo>
                  <a:cubicBezTo>
                    <a:pt x="1397" y="3689"/>
                    <a:pt x="2045" y="3191"/>
                    <a:pt x="2842" y="3041"/>
                  </a:cubicBezTo>
                  <a:cubicBezTo>
                    <a:pt x="3939" y="2942"/>
                    <a:pt x="4985" y="3639"/>
                    <a:pt x="5334" y="4736"/>
                  </a:cubicBezTo>
                  <a:cubicBezTo>
                    <a:pt x="5733" y="3739"/>
                    <a:pt x="6082" y="2692"/>
                    <a:pt x="6381" y="16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43" name="Google Shape;2643;p26"/>
          <p:cNvGrpSpPr/>
          <p:nvPr/>
        </p:nvGrpSpPr>
        <p:grpSpPr>
          <a:xfrm>
            <a:off x="11317783" y="5127358"/>
            <a:ext cx="1570844" cy="1450617"/>
            <a:chOff x="-4670534" y="2749258"/>
            <a:chExt cx="1333484" cy="1231424"/>
          </a:xfrm>
        </p:grpSpPr>
        <p:sp>
          <p:nvSpPr>
            <p:cNvPr id="2644" name="Google Shape;2644;p26"/>
            <p:cNvSpPr/>
            <p:nvPr/>
          </p:nvSpPr>
          <p:spPr>
            <a:xfrm>
              <a:off x="-3767297" y="2749258"/>
              <a:ext cx="430247" cy="534925"/>
            </a:xfrm>
            <a:custGeom>
              <a:avLst/>
              <a:gdLst/>
              <a:ahLst/>
              <a:cxnLst/>
              <a:rect l="l" t="t" r="r" b="b"/>
              <a:pathLst>
                <a:path w="13724" h="17063" extrusionOk="0">
                  <a:moveTo>
                    <a:pt x="49" y="8385"/>
                  </a:moveTo>
                  <a:cubicBezTo>
                    <a:pt x="171" y="8044"/>
                    <a:pt x="2340" y="2462"/>
                    <a:pt x="9190" y="366"/>
                  </a:cubicBezTo>
                  <a:cubicBezTo>
                    <a:pt x="10408" y="0"/>
                    <a:pt x="11359" y="122"/>
                    <a:pt x="12066" y="610"/>
                  </a:cubicBezTo>
                  <a:cubicBezTo>
                    <a:pt x="12773" y="1073"/>
                    <a:pt x="13285" y="1999"/>
                    <a:pt x="13504" y="3120"/>
                  </a:cubicBezTo>
                  <a:cubicBezTo>
                    <a:pt x="13699" y="4290"/>
                    <a:pt x="13723" y="5509"/>
                    <a:pt x="13577" y="6679"/>
                  </a:cubicBezTo>
                  <a:cubicBezTo>
                    <a:pt x="13163" y="10676"/>
                    <a:pt x="11432" y="15308"/>
                    <a:pt x="10262" y="16136"/>
                  </a:cubicBezTo>
                  <a:cubicBezTo>
                    <a:pt x="8921" y="17063"/>
                    <a:pt x="7995" y="15698"/>
                    <a:pt x="6777" y="13845"/>
                  </a:cubicBezTo>
                  <a:cubicBezTo>
                    <a:pt x="5436" y="11798"/>
                    <a:pt x="3608" y="9043"/>
                    <a:pt x="561" y="9141"/>
                  </a:cubicBezTo>
                  <a:cubicBezTo>
                    <a:pt x="268" y="9141"/>
                    <a:pt x="0" y="8897"/>
                    <a:pt x="0" y="8605"/>
                  </a:cubicBezTo>
                  <a:cubicBezTo>
                    <a:pt x="0" y="8531"/>
                    <a:pt x="0" y="8458"/>
                    <a:pt x="49" y="8385"/>
                  </a:cubicBezTo>
                  <a:close/>
                  <a:moveTo>
                    <a:pt x="9531" y="1414"/>
                  </a:moveTo>
                  <a:cubicBezTo>
                    <a:pt x="6021" y="2413"/>
                    <a:pt x="3072" y="4826"/>
                    <a:pt x="1390" y="8068"/>
                  </a:cubicBezTo>
                  <a:cubicBezTo>
                    <a:pt x="4510" y="8410"/>
                    <a:pt x="6338" y="11164"/>
                    <a:pt x="7727" y="13260"/>
                  </a:cubicBezTo>
                  <a:cubicBezTo>
                    <a:pt x="8580" y="14552"/>
                    <a:pt x="9214" y="15527"/>
                    <a:pt x="9653" y="15234"/>
                  </a:cubicBezTo>
                  <a:cubicBezTo>
                    <a:pt x="10628" y="14528"/>
                    <a:pt x="12115" y="10311"/>
                    <a:pt x="12505" y="6581"/>
                  </a:cubicBezTo>
                  <a:cubicBezTo>
                    <a:pt x="12626" y="5509"/>
                    <a:pt x="12602" y="4412"/>
                    <a:pt x="12431" y="3340"/>
                  </a:cubicBezTo>
                  <a:cubicBezTo>
                    <a:pt x="12261" y="2511"/>
                    <a:pt x="11968" y="1853"/>
                    <a:pt x="11481" y="1511"/>
                  </a:cubicBezTo>
                  <a:cubicBezTo>
                    <a:pt x="11018" y="1219"/>
                    <a:pt x="10384" y="1146"/>
                    <a:pt x="9531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-4670534" y="2952126"/>
              <a:ext cx="469215" cy="501318"/>
            </a:xfrm>
            <a:custGeom>
              <a:avLst/>
              <a:gdLst/>
              <a:ahLst/>
              <a:cxnLst/>
              <a:rect l="l" t="t" r="r" b="b"/>
              <a:pathLst>
                <a:path w="14967" h="15991" extrusionOk="0">
                  <a:moveTo>
                    <a:pt x="13358" y="4535"/>
                  </a:moveTo>
                  <a:cubicBezTo>
                    <a:pt x="10385" y="2438"/>
                    <a:pt x="6655" y="1658"/>
                    <a:pt x="3072" y="2390"/>
                  </a:cubicBezTo>
                  <a:cubicBezTo>
                    <a:pt x="2195" y="2536"/>
                    <a:pt x="1658" y="2901"/>
                    <a:pt x="1390" y="3365"/>
                  </a:cubicBezTo>
                  <a:cubicBezTo>
                    <a:pt x="1122" y="3876"/>
                    <a:pt x="1147" y="4608"/>
                    <a:pt x="1366" y="5412"/>
                  </a:cubicBezTo>
                  <a:cubicBezTo>
                    <a:pt x="1707" y="6460"/>
                    <a:pt x="2195" y="7435"/>
                    <a:pt x="2828" y="8337"/>
                  </a:cubicBezTo>
                  <a:cubicBezTo>
                    <a:pt x="4851" y="11457"/>
                    <a:pt x="8142" y="14528"/>
                    <a:pt x="9336" y="14674"/>
                  </a:cubicBezTo>
                  <a:cubicBezTo>
                    <a:pt x="9848" y="14748"/>
                    <a:pt x="9970" y="13578"/>
                    <a:pt x="10116" y="12042"/>
                  </a:cubicBezTo>
                  <a:cubicBezTo>
                    <a:pt x="10385" y="9556"/>
                    <a:pt x="10726" y="6265"/>
                    <a:pt x="13358" y="4535"/>
                  </a:cubicBezTo>
                  <a:close/>
                  <a:moveTo>
                    <a:pt x="2877" y="1293"/>
                  </a:moveTo>
                  <a:cubicBezTo>
                    <a:pt x="9897" y="1"/>
                    <a:pt x="14333" y="3876"/>
                    <a:pt x="14674" y="4193"/>
                  </a:cubicBezTo>
                  <a:cubicBezTo>
                    <a:pt x="14748" y="4242"/>
                    <a:pt x="14796" y="4315"/>
                    <a:pt x="14821" y="4388"/>
                  </a:cubicBezTo>
                  <a:cubicBezTo>
                    <a:pt x="14967" y="4656"/>
                    <a:pt x="14845" y="4973"/>
                    <a:pt x="14577" y="5120"/>
                  </a:cubicBezTo>
                  <a:cubicBezTo>
                    <a:pt x="11823" y="6436"/>
                    <a:pt x="11481" y="9702"/>
                    <a:pt x="11213" y="12164"/>
                  </a:cubicBezTo>
                  <a:cubicBezTo>
                    <a:pt x="10994" y="14358"/>
                    <a:pt x="10823" y="15991"/>
                    <a:pt x="9190" y="15771"/>
                  </a:cubicBezTo>
                  <a:cubicBezTo>
                    <a:pt x="7752" y="15601"/>
                    <a:pt x="4071" y="12286"/>
                    <a:pt x="1902" y="8946"/>
                  </a:cubicBezTo>
                  <a:cubicBezTo>
                    <a:pt x="1220" y="7947"/>
                    <a:pt x="708" y="6874"/>
                    <a:pt x="342" y="5729"/>
                  </a:cubicBezTo>
                  <a:cubicBezTo>
                    <a:pt x="1" y="4656"/>
                    <a:pt x="1" y="3633"/>
                    <a:pt x="440" y="2853"/>
                  </a:cubicBezTo>
                  <a:cubicBezTo>
                    <a:pt x="878" y="2048"/>
                    <a:pt x="1634" y="1536"/>
                    <a:pt x="2877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-4432133" y="2920018"/>
              <a:ext cx="1062984" cy="1060665"/>
            </a:xfrm>
            <a:custGeom>
              <a:avLst/>
              <a:gdLst/>
              <a:ahLst/>
              <a:cxnLst/>
              <a:rect l="l" t="t" r="r" b="b"/>
              <a:pathLst>
                <a:path w="33907" h="33833" extrusionOk="0">
                  <a:moveTo>
                    <a:pt x="20622" y="31834"/>
                  </a:moveTo>
                  <a:lnTo>
                    <a:pt x="20549" y="31858"/>
                  </a:lnTo>
                  <a:cubicBezTo>
                    <a:pt x="12286" y="33833"/>
                    <a:pt x="3974" y="28763"/>
                    <a:pt x="1927" y="20524"/>
                  </a:cubicBezTo>
                  <a:lnTo>
                    <a:pt x="1902" y="20475"/>
                  </a:lnTo>
                  <a:cubicBezTo>
                    <a:pt x="1" y="12236"/>
                    <a:pt x="5095" y="3998"/>
                    <a:pt x="13310" y="1999"/>
                  </a:cubicBezTo>
                  <a:cubicBezTo>
                    <a:pt x="21524" y="0"/>
                    <a:pt x="29811" y="4973"/>
                    <a:pt x="31932" y="13163"/>
                  </a:cubicBezTo>
                  <a:lnTo>
                    <a:pt x="31932" y="13211"/>
                  </a:lnTo>
                  <a:cubicBezTo>
                    <a:pt x="33906" y="21475"/>
                    <a:pt x="28861" y="29786"/>
                    <a:pt x="20622" y="31834"/>
                  </a:cubicBezTo>
                  <a:close/>
                  <a:moveTo>
                    <a:pt x="20329" y="30786"/>
                  </a:moveTo>
                  <a:cubicBezTo>
                    <a:pt x="28008" y="28884"/>
                    <a:pt x="32712" y="21133"/>
                    <a:pt x="30859" y="13455"/>
                  </a:cubicBezTo>
                  <a:lnTo>
                    <a:pt x="30859" y="13455"/>
                  </a:lnTo>
                  <a:cubicBezTo>
                    <a:pt x="28982" y="5753"/>
                    <a:pt x="21207" y="1024"/>
                    <a:pt x="13529" y="2901"/>
                  </a:cubicBezTo>
                  <a:cubicBezTo>
                    <a:pt x="5827" y="4778"/>
                    <a:pt x="1098" y="12553"/>
                    <a:pt x="2975" y="20256"/>
                  </a:cubicBezTo>
                  <a:lnTo>
                    <a:pt x="2975" y="20256"/>
                  </a:lnTo>
                  <a:cubicBezTo>
                    <a:pt x="4876" y="27934"/>
                    <a:pt x="12627" y="32638"/>
                    <a:pt x="20329" y="30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-3869714" y="3266184"/>
              <a:ext cx="87905" cy="230799"/>
            </a:xfrm>
            <a:custGeom>
              <a:avLst/>
              <a:gdLst/>
              <a:ahLst/>
              <a:cxnLst/>
              <a:rect l="l" t="t" r="r" b="b"/>
              <a:pathLst>
                <a:path w="2804" h="7362" extrusionOk="0">
                  <a:moveTo>
                    <a:pt x="537" y="73"/>
                  </a:moveTo>
                  <a:cubicBezTo>
                    <a:pt x="829" y="0"/>
                    <a:pt x="1268" y="561"/>
                    <a:pt x="1683" y="1463"/>
                  </a:cubicBezTo>
                  <a:cubicBezTo>
                    <a:pt x="1536" y="1365"/>
                    <a:pt x="1366" y="1341"/>
                    <a:pt x="1219" y="1365"/>
                  </a:cubicBezTo>
                  <a:cubicBezTo>
                    <a:pt x="464" y="1682"/>
                    <a:pt x="732" y="2828"/>
                    <a:pt x="1561" y="2754"/>
                  </a:cubicBezTo>
                  <a:cubicBezTo>
                    <a:pt x="1780" y="2681"/>
                    <a:pt x="1951" y="2511"/>
                    <a:pt x="1975" y="2267"/>
                  </a:cubicBezTo>
                  <a:cubicBezTo>
                    <a:pt x="2097" y="2633"/>
                    <a:pt x="2219" y="3023"/>
                    <a:pt x="2316" y="3437"/>
                  </a:cubicBezTo>
                  <a:cubicBezTo>
                    <a:pt x="2804" y="5411"/>
                    <a:pt x="2779" y="7118"/>
                    <a:pt x="2292" y="7239"/>
                  </a:cubicBezTo>
                  <a:cubicBezTo>
                    <a:pt x="1780" y="7361"/>
                    <a:pt x="976" y="5874"/>
                    <a:pt x="488" y="3900"/>
                  </a:cubicBezTo>
                  <a:cubicBezTo>
                    <a:pt x="1" y="1926"/>
                    <a:pt x="25" y="195"/>
                    <a:pt x="53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-4035524" y="3307441"/>
              <a:ext cx="87153" cy="230799"/>
            </a:xfrm>
            <a:custGeom>
              <a:avLst/>
              <a:gdLst/>
              <a:ahLst/>
              <a:cxnLst/>
              <a:rect l="l" t="t" r="r" b="b"/>
              <a:pathLst>
                <a:path w="2780" h="7362" extrusionOk="0">
                  <a:moveTo>
                    <a:pt x="512" y="73"/>
                  </a:moveTo>
                  <a:cubicBezTo>
                    <a:pt x="829" y="0"/>
                    <a:pt x="1268" y="537"/>
                    <a:pt x="1658" y="1463"/>
                  </a:cubicBezTo>
                  <a:cubicBezTo>
                    <a:pt x="1512" y="1365"/>
                    <a:pt x="1365" y="1317"/>
                    <a:pt x="1195" y="1365"/>
                  </a:cubicBezTo>
                  <a:cubicBezTo>
                    <a:pt x="439" y="1682"/>
                    <a:pt x="707" y="2828"/>
                    <a:pt x="1536" y="2755"/>
                  </a:cubicBezTo>
                  <a:cubicBezTo>
                    <a:pt x="1755" y="2682"/>
                    <a:pt x="1926" y="2487"/>
                    <a:pt x="1975" y="2267"/>
                  </a:cubicBezTo>
                  <a:cubicBezTo>
                    <a:pt x="2097" y="2633"/>
                    <a:pt x="2194" y="3023"/>
                    <a:pt x="2292" y="3437"/>
                  </a:cubicBezTo>
                  <a:cubicBezTo>
                    <a:pt x="2779" y="5412"/>
                    <a:pt x="2779" y="7118"/>
                    <a:pt x="2267" y="7240"/>
                  </a:cubicBezTo>
                  <a:cubicBezTo>
                    <a:pt x="1755" y="7362"/>
                    <a:pt x="951" y="5850"/>
                    <a:pt x="488" y="3876"/>
                  </a:cubicBezTo>
                  <a:cubicBezTo>
                    <a:pt x="0" y="1902"/>
                    <a:pt x="0" y="195"/>
                    <a:pt x="5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-4201334" y="3532847"/>
              <a:ext cx="145966" cy="79504"/>
            </a:xfrm>
            <a:custGeom>
              <a:avLst/>
              <a:gdLst/>
              <a:ahLst/>
              <a:cxnLst/>
              <a:rect l="l" t="t" r="r" b="b"/>
              <a:pathLst>
                <a:path w="4656" h="2536" extrusionOk="0">
                  <a:moveTo>
                    <a:pt x="3973" y="1756"/>
                  </a:moveTo>
                  <a:cubicBezTo>
                    <a:pt x="3534" y="2048"/>
                    <a:pt x="3071" y="2243"/>
                    <a:pt x="2584" y="2365"/>
                  </a:cubicBezTo>
                  <a:lnTo>
                    <a:pt x="2584" y="2365"/>
                  </a:lnTo>
                  <a:cubicBezTo>
                    <a:pt x="2072" y="2487"/>
                    <a:pt x="1560" y="2536"/>
                    <a:pt x="1048" y="2487"/>
                  </a:cubicBezTo>
                  <a:cubicBezTo>
                    <a:pt x="512" y="2414"/>
                    <a:pt x="146" y="2170"/>
                    <a:pt x="73" y="1805"/>
                  </a:cubicBezTo>
                  <a:cubicBezTo>
                    <a:pt x="0" y="1463"/>
                    <a:pt x="195" y="1073"/>
                    <a:pt x="634" y="781"/>
                  </a:cubicBezTo>
                  <a:cubicBezTo>
                    <a:pt x="1048" y="488"/>
                    <a:pt x="1536" y="269"/>
                    <a:pt x="2048" y="172"/>
                  </a:cubicBezTo>
                  <a:lnTo>
                    <a:pt x="2048" y="172"/>
                  </a:lnTo>
                  <a:cubicBezTo>
                    <a:pt x="2535" y="25"/>
                    <a:pt x="3047" y="1"/>
                    <a:pt x="3559" y="50"/>
                  </a:cubicBezTo>
                  <a:cubicBezTo>
                    <a:pt x="4095" y="123"/>
                    <a:pt x="4461" y="342"/>
                    <a:pt x="4558" y="708"/>
                  </a:cubicBezTo>
                  <a:cubicBezTo>
                    <a:pt x="4656" y="1073"/>
                    <a:pt x="4412" y="1439"/>
                    <a:pt x="3973" y="1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-3690141" y="3407542"/>
              <a:ext cx="145213" cy="80256"/>
            </a:xfrm>
            <a:custGeom>
              <a:avLst/>
              <a:gdLst/>
              <a:ahLst/>
              <a:cxnLst/>
              <a:rect l="l" t="t" r="r" b="b"/>
              <a:pathLst>
                <a:path w="4632" h="2560" extrusionOk="0">
                  <a:moveTo>
                    <a:pt x="3998" y="1780"/>
                  </a:moveTo>
                  <a:cubicBezTo>
                    <a:pt x="3560" y="2048"/>
                    <a:pt x="3096" y="2267"/>
                    <a:pt x="2585" y="2389"/>
                  </a:cubicBezTo>
                  <a:lnTo>
                    <a:pt x="2585" y="2389"/>
                  </a:lnTo>
                  <a:cubicBezTo>
                    <a:pt x="2097" y="2511"/>
                    <a:pt x="1585" y="2560"/>
                    <a:pt x="1073" y="2487"/>
                  </a:cubicBezTo>
                  <a:cubicBezTo>
                    <a:pt x="537" y="2414"/>
                    <a:pt x="147" y="2194"/>
                    <a:pt x="74" y="1829"/>
                  </a:cubicBezTo>
                  <a:cubicBezTo>
                    <a:pt x="1" y="1463"/>
                    <a:pt x="220" y="1097"/>
                    <a:pt x="659" y="780"/>
                  </a:cubicBezTo>
                  <a:cubicBezTo>
                    <a:pt x="1073" y="488"/>
                    <a:pt x="1561" y="293"/>
                    <a:pt x="2048" y="171"/>
                  </a:cubicBezTo>
                  <a:cubicBezTo>
                    <a:pt x="2560" y="49"/>
                    <a:pt x="3072" y="0"/>
                    <a:pt x="3584" y="49"/>
                  </a:cubicBezTo>
                  <a:cubicBezTo>
                    <a:pt x="4096" y="122"/>
                    <a:pt x="4486" y="366"/>
                    <a:pt x="4559" y="732"/>
                  </a:cubicBezTo>
                  <a:cubicBezTo>
                    <a:pt x="4632" y="1097"/>
                    <a:pt x="4437" y="1463"/>
                    <a:pt x="3998" y="1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-4067626" y="3519869"/>
              <a:ext cx="408867" cy="262901"/>
            </a:xfrm>
            <a:custGeom>
              <a:avLst/>
              <a:gdLst/>
              <a:ahLst/>
              <a:cxnLst/>
              <a:rect l="l" t="t" r="r" b="b"/>
              <a:pathLst>
                <a:path w="13042" h="8386" extrusionOk="0">
                  <a:moveTo>
                    <a:pt x="439" y="3267"/>
                  </a:moveTo>
                  <a:cubicBezTo>
                    <a:pt x="2536" y="3267"/>
                    <a:pt x="4608" y="2974"/>
                    <a:pt x="6631" y="2438"/>
                  </a:cubicBezTo>
                  <a:cubicBezTo>
                    <a:pt x="8654" y="1877"/>
                    <a:pt x="10628" y="1097"/>
                    <a:pt x="12456" y="98"/>
                  </a:cubicBezTo>
                  <a:cubicBezTo>
                    <a:pt x="12627" y="1"/>
                    <a:pt x="12846" y="49"/>
                    <a:pt x="12944" y="244"/>
                  </a:cubicBezTo>
                  <a:cubicBezTo>
                    <a:pt x="12968" y="293"/>
                    <a:pt x="12992" y="342"/>
                    <a:pt x="12992" y="415"/>
                  </a:cubicBezTo>
                  <a:cubicBezTo>
                    <a:pt x="13041" y="2779"/>
                    <a:pt x="12261" y="4656"/>
                    <a:pt x="11018" y="5948"/>
                  </a:cubicBezTo>
                  <a:cubicBezTo>
                    <a:pt x="9361" y="7727"/>
                    <a:pt x="6826" y="8385"/>
                    <a:pt x="4510" y="7654"/>
                  </a:cubicBezTo>
                  <a:cubicBezTo>
                    <a:pt x="2828" y="7142"/>
                    <a:pt x="1244" y="5875"/>
                    <a:pt x="98" y="3803"/>
                  </a:cubicBezTo>
                  <a:cubicBezTo>
                    <a:pt x="1" y="3608"/>
                    <a:pt x="74" y="3389"/>
                    <a:pt x="244" y="3315"/>
                  </a:cubicBezTo>
                  <a:cubicBezTo>
                    <a:pt x="318" y="3267"/>
                    <a:pt x="366" y="3267"/>
                    <a:pt x="439" y="3267"/>
                  </a:cubicBezTo>
                  <a:close/>
                  <a:moveTo>
                    <a:pt x="6826" y="3145"/>
                  </a:moveTo>
                  <a:cubicBezTo>
                    <a:pt x="4949" y="3657"/>
                    <a:pt x="2999" y="3925"/>
                    <a:pt x="1073" y="3974"/>
                  </a:cubicBezTo>
                  <a:cubicBezTo>
                    <a:pt x="1878" y="5387"/>
                    <a:pt x="3169" y="6435"/>
                    <a:pt x="4729" y="6972"/>
                  </a:cubicBezTo>
                  <a:cubicBezTo>
                    <a:pt x="6777" y="7605"/>
                    <a:pt x="9019" y="7020"/>
                    <a:pt x="10482" y="5436"/>
                  </a:cubicBezTo>
                  <a:cubicBezTo>
                    <a:pt x="11579" y="4217"/>
                    <a:pt x="12212" y="2657"/>
                    <a:pt x="12261" y="1024"/>
                  </a:cubicBezTo>
                  <a:cubicBezTo>
                    <a:pt x="10531" y="1926"/>
                    <a:pt x="8702" y="2633"/>
                    <a:pt x="6826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-3947650" y="3636020"/>
              <a:ext cx="235376" cy="135275"/>
            </a:xfrm>
            <a:custGeom>
              <a:avLst/>
              <a:gdLst/>
              <a:ahLst/>
              <a:cxnLst/>
              <a:rect l="l" t="t" r="r" b="b"/>
              <a:pathLst>
                <a:path w="7508" h="4315" extrusionOk="0">
                  <a:moveTo>
                    <a:pt x="781" y="3218"/>
                  </a:moveTo>
                  <a:cubicBezTo>
                    <a:pt x="1829" y="3535"/>
                    <a:pt x="2925" y="3535"/>
                    <a:pt x="3998" y="3267"/>
                  </a:cubicBezTo>
                  <a:cubicBezTo>
                    <a:pt x="4997" y="3047"/>
                    <a:pt x="5924" y="2535"/>
                    <a:pt x="6630" y="1780"/>
                  </a:cubicBezTo>
                  <a:cubicBezTo>
                    <a:pt x="6143" y="1195"/>
                    <a:pt x="5436" y="829"/>
                    <a:pt x="4656" y="780"/>
                  </a:cubicBezTo>
                  <a:cubicBezTo>
                    <a:pt x="3779" y="707"/>
                    <a:pt x="2877" y="927"/>
                    <a:pt x="2121" y="1390"/>
                  </a:cubicBezTo>
                  <a:cubicBezTo>
                    <a:pt x="1439" y="1780"/>
                    <a:pt x="951" y="2438"/>
                    <a:pt x="781" y="3218"/>
                  </a:cubicBezTo>
                  <a:close/>
                  <a:moveTo>
                    <a:pt x="4169" y="3974"/>
                  </a:moveTo>
                  <a:cubicBezTo>
                    <a:pt x="2877" y="4315"/>
                    <a:pt x="1512" y="4266"/>
                    <a:pt x="244" y="3803"/>
                  </a:cubicBezTo>
                  <a:cubicBezTo>
                    <a:pt x="98" y="3754"/>
                    <a:pt x="1" y="3608"/>
                    <a:pt x="1" y="3437"/>
                  </a:cubicBezTo>
                  <a:cubicBezTo>
                    <a:pt x="122" y="2340"/>
                    <a:pt x="756" y="1341"/>
                    <a:pt x="1731" y="780"/>
                  </a:cubicBezTo>
                  <a:cubicBezTo>
                    <a:pt x="2170" y="488"/>
                    <a:pt x="2657" y="293"/>
                    <a:pt x="3169" y="171"/>
                  </a:cubicBezTo>
                  <a:cubicBezTo>
                    <a:pt x="3681" y="49"/>
                    <a:pt x="4217" y="0"/>
                    <a:pt x="4729" y="49"/>
                  </a:cubicBezTo>
                  <a:cubicBezTo>
                    <a:pt x="5802" y="122"/>
                    <a:pt x="6801" y="683"/>
                    <a:pt x="7410" y="1609"/>
                  </a:cubicBezTo>
                  <a:cubicBezTo>
                    <a:pt x="7508" y="1731"/>
                    <a:pt x="7508" y="1902"/>
                    <a:pt x="7410" y="2024"/>
                  </a:cubicBezTo>
                  <a:cubicBezTo>
                    <a:pt x="6582" y="3023"/>
                    <a:pt x="5436" y="3705"/>
                    <a:pt x="4169" y="39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-4655251" y="2780949"/>
              <a:ext cx="1254752" cy="473040"/>
            </a:xfrm>
            <a:custGeom>
              <a:avLst/>
              <a:gdLst/>
              <a:ahLst/>
              <a:cxnLst/>
              <a:rect l="l" t="t" r="r" b="b"/>
              <a:pathLst>
                <a:path w="40024" h="15089" extrusionOk="0">
                  <a:moveTo>
                    <a:pt x="39634" y="1901"/>
                  </a:moveTo>
                  <a:cubicBezTo>
                    <a:pt x="38488" y="707"/>
                    <a:pt x="37099" y="3754"/>
                    <a:pt x="36636" y="4436"/>
                  </a:cubicBezTo>
                  <a:cubicBezTo>
                    <a:pt x="35539" y="6216"/>
                    <a:pt x="34076" y="7703"/>
                    <a:pt x="32711" y="9263"/>
                  </a:cubicBezTo>
                  <a:cubicBezTo>
                    <a:pt x="32346" y="9677"/>
                    <a:pt x="31736" y="9068"/>
                    <a:pt x="32102" y="8678"/>
                  </a:cubicBezTo>
                  <a:cubicBezTo>
                    <a:pt x="33491" y="7215"/>
                    <a:pt x="34735" y="5631"/>
                    <a:pt x="35856" y="3949"/>
                  </a:cubicBezTo>
                  <a:cubicBezTo>
                    <a:pt x="36270" y="3193"/>
                    <a:pt x="36758" y="2486"/>
                    <a:pt x="37318" y="1804"/>
                  </a:cubicBezTo>
                  <a:cubicBezTo>
                    <a:pt x="38025" y="1048"/>
                    <a:pt x="39658" y="0"/>
                    <a:pt x="39999" y="1706"/>
                  </a:cubicBezTo>
                  <a:cubicBezTo>
                    <a:pt x="40024" y="1926"/>
                    <a:pt x="39780" y="2048"/>
                    <a:pt x="39634" y="1901"/>
                  </a:cubicBezTo>
                  <a:close/>
                  <a:moveTo>
                    <a:pt x="1682" y="10993"/>
                  </a:moveTo>
                  <a:cubicBezTo>
                    <a:pt x="1731" y="11261"/>
                    <a:pt x="1414" y="11408"/>
                    <a:pt x="1219" y="11213"/>
                  </a:cubicBezTo>
                  <a:cubicBezTo>
                    <a:pt x="1" y="9604"/>
                    <a:pt x="2438" y="9068"/>
                    <a:pt x="3608" y="9579"/>
                  </a:cubicBezTo>
                  <a:cubicBezTo>
                    <a:pt x="6289" y="10701"/>
                    <a:pt x="8654" y="12456"/>
                    <a:pt x="11042" y="14113"/>
                  </a:cubicBezTo>
                  <a:cubicBezTo>
                    <a:pt x="11457" y="14430"/>
                    <a:pt x="11042" y="15088"/>
                    <a:pt x="10604" y="14796"/>
                  </a:cubicBezTo>
                  <a:cubicBezTo>
                    <a:pt x="9190" y="13796"/>
                    <a:pt x="7825" y="12724"/>
                    <a:pt x="6338" y="11846"/>
                  </a:cubicBezTo>
                  <a:cubicBezTo>
                    <a:pt x="5729" y="11481"/>
                    <a:pt x="5119" y="11115"/>
                    <a:pt x="4510" y="10798"/>
                  </a:cubicBezTo>
                  <a:cubicBezTo>
                    <a:pt x="3901" y="10457"/>
                    <a:pt x="1268" y="9238"/>
                    <a:pt x="1682" y="10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-4646065" y="2787815"/>
              <a:ext cx="1239454" cy="457741"/>
            </a:xfrm>
            <a:custGeom>
              <a:avLst/>
              <a:gdLst/>
              <a:ahLst/>
              <a:cxnLst/>
              <a:rect l="l" t="t" r="r" b="b"/>
              <a:pathLst>
                <a:path w="39536" h="14601" extrusionOk="0">
                  <a:moveTo>
                    <a:pt x="39511" y="1512"/>
                  </a:moveTo>
                  <a:cubicBezTo>
                    <a:pt x="39219" y="0"/>
                    <a:pt x="37781" y="1024"/>
                    <a:pt x="37171" y="1707"/>
                  </a:cubicBezTo>
                  <a:cubicBezTo>
                    <a:pt x="36611" y="2365"/>
                    <a:pt x="36123" y="3072"/>
                    <a:pt x="35709" y="3803"/>
                  </a:cubicBezTo>
                  <a:cubicBezTo>
                    <a:pt x="34588" y="5509"/>
                    <a:pt x="33345" y="7094"/>
                    <a:pt x="31955" y="8556"/>
                  </a:cubicBezTo>
                  <a:cubicBezTo>
                    <a:pt x="31736" y="8800"/>
                    <a:pt x="32077" y="9141"/>
                    <a:pt x="32297" y="8897"/>
                  </a:cubicBezTo>
                  <a:cubicBezTo>
                    <a:pt x="33662" y="7337"/>
                    <a:pt x="35075" y="5875"/>
                    <a:pt x="36196" y="4120"/>
                  </a:cubicBezTo>
                  <a:cubicBezTo>
                    <a:pt x="36806" y="3169"/>
                    <a:pt x="38171" y="195"/>
                    <a:pt x="39463" y="1536"/>
                  </a:cubicBezTo>
                  <a:cubicBezTo>
                    <a:pt x="39487" y="1560"/>
                    <a:pt x="39536" y="1536"/>
                    <a:pt x="39511" y="1512"/>
                  </a:cubicBezTo>
                  <a:close/>
                  <a:moveTo>
                    <a:pt x="1219" y="10799"/>
                  </a:moveTo>
                  <a:cubicBezTo>
                    <a:pt x="707" y="8654"/>
                    <a:pt x="3924" y="10189"/>
                    <a:pt x="4314" y="10409"/>
                  </a:cubicBezTo>
                  <a:cubicBezTo>
                    <a:pt x="4924" y="10750"/>
                    <a:pt x="5557" y="11091"/>
                    <a:pt x="6142" y="11457"/>
                  </a:cubicBezTo>
                  <a:cubicBezTo>
                    <a:pt x="7605" y="12358"/>
                    <a:pt x="8994" y="13407"/>
                    <a:pt x="10408" y="14430"/>
                  </a:cubicBezTo>
                  <a:cubicBezTo>
                    <a:pt x="10627" y="14601"/>
                    <a:pt x="10871" y="14211"/>
                    <a:pt x="10627" y="14065"/>
                  </a:cubicBezTo>
                  <a:cubicBezTo>
                    <a:pt x="8263" y="12407"/>
                    <a:pt x="5899" y="10628"/>
                    <a:pt x="3242" y="9507"/>
                  </a:cubicBezTo>
                  <a:cubicBezTo>
                    <a:pt x="2243" y="9092"/>
                    <a:pt x="0" y="9482"/>
                    <a:pt x="1073" y="10872"/>
                  </a:cubicBezTo>
                  <a:cubicBezTo>
                    <a:pt x="1121" y="10969"/>
                    <a:pt x="1243" y="10872"/>
                    <a:pt x="1219" y="10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-3911723" y="3161475"/>
              <a:ext cx="92482" cy="35175"/>
            </a:xfrm>
            <a:custGeom>
              <a:avLst/>
              <a:gdLst/>
              <a:ahLst/>
              <a:cxnLst/>
              <a:rect l="l" t="t" r="r" b="b"/>
              <a:pathLst>
                <a:path w="2950" h="1122" extrusionOk="0">
                  <a:moveTo>
                    <a:pt x="122" y="1098"/>
                  </a:moveTo>
                  <a:cubicBezTo>
                    <a:pt x="536" y="805"/>
                    <a:pt x="1024" y="634"/>
                    <a:pt x="1536" y="634"/>
                  </a:cubicBezTo>
                  <a:cubicBezTo>
                    <a:pt x="1974" y="634"/>
                    <a:pt x="2413" y="1000"/>
                    <a:pt x="2828" y="805"/>
                  </a:cubicBezTo>
                  <a:cubicBezTo>
                    <a:pt x="2925" y="756"/>
                    <a:pt x="2949" y="659"/>
                    <a:pt x="2925" y="586"/>
                  </a:cubicBezTo>
                  <a:cubicBezTo>
                    <a:pt x="2754" y="25"/>
                    <a:pt x="1877" y="1"/>
                    <a:pt x="1389" y="25"/>
                  </a:cubicBezTo>
                  <a:cubicBezTo>
                    <a:pt x="756" y="1"/>
                    <a:pt x="195" y="415"/>
                    <a:pt x="25" y="1024"/>
                  </a:cubicBezTo>
                  <a:cubicBezTo>
                    <a:pt x="0" y="1073"/>
                    <a:pt x="73" y="1122"/>
                    <a:pt x="122" y="1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-4089791" y="3208845"/>
              <a:ext cx="89442" cy="38247"/>
            </a:xfrm>
            <a:custGeom>
              <a:avLst/>
              <a:gdLst/>
              <a:ahLst/>
              <a:cxnLst/>
              <a:rect l="l" t="t" r="r" b="b"/>
              <a:pathLst>
                <a:path w="2853" h="1220" extrusionOk="0">
                  <a:moveTo>
                    <a:pt x="2658" y="318"/>
                  </a:moveTo>
                  <a:cubicBezTo>
                    <a:pt x="2170" y="74"/>
                    <a:pt x="1610" y="1"/>
                    <a:pt x="1073" y="123"/>
                  </a:cubicBezTo>
                  <a:cubicBezTo>
                    <a:pt x="659" y="196"/>
                    <a:pt x="1" y="488"/>
                    <a:pt x="123" y="1025"/>
                  </a:cubicBezTo>
                  <a:cubicBezTo>
                    <a:pt x="147" y="1122"/>
                    <a:pt x="245" y="1195"/>
                    <a:pt x="342" y="1220"/>
                  </a:cubicBezTo>
                  <a:cubicBezTo>
                    <a:pt x="488" y="1220"/>
                    <a:pt x="635" y="1195"/>
                    <a:pt x="732" y="1098"/>
                  </a:cubicBezTo>
                  <a:cubicBezTo>
                    <a:pt x="927" y="952"/>
                    <a:pt x="1146" y="854"/>
                    <a:pt x="1390" y="805"/>
                  </a:cubicBezTo>
                  <a:cubicBezTo>
                    <a:pt x="1805" y="732"/>
                    <a:pt x="2219" y="805"/>
                    <a:pt x="2609" y="708"/>
                  </a:cubicBezTo>
                  <a:cubicBezTo>
                    <a:pt x="2804" y="659"/>
                    <a:pt x="2853" y="391"/>
                    <a:pt x="2658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-3791778" y="3039994"/>
              <a:ext cx="258324" cy="207882"/>
            </a:xfrm>
            <a:custGeom>
              <a:avLst/>
              <a:gdLst/>
              <a:ahLst/>
              <a:cxnLst/>
              <a:rect l="l" t="t" r="r" b="b"/>
              <a:pathLst>
                <a:path w="8240" h="6631" extrusionOk="0">
                  <a:moveTo>
                    <a:pt x="74" y="171"/>
                  </a:moveTo>
                  <a:cubicBezTo>
                    <a:pt x="1951" y="585"/>
                    <a:pt x="3389" y="1682"/>
                    <a:pt x="4803" y="2925"/>
                  </a:cubicBezTo>
                  <a:cubicBezTo>
                    <a:pt x="5997" y="3949"/>
                    <a:pt x="6680" y="5387"/>
                    <a:pt x="7776" y="6459"/>
                  </a:cubicBezTo>
                  <a:cubicBezTo>
                    <a:pt x="7947" y="6630"/>
                    <a:pt x="8240" y="6484"/>
                    <a:pt x="8191" y="6240"/>
                  </a:cubicBezTo>
                  <a:cubicBezTo>
                    <a:pt x="7923" y="4753"/>
                    <a:pt x="6363" y="3291"/>
                    <a:pt x="5217" y="2389"/>
                  </a:cubicBezTo>
                  <a:cubicBezTo>
                    <a:pt x="3730" y="1219"/>
                    <a:pt x="1975" y="415"/>
                    <a:pt x="123" y="49"/>
                  </a:cubicBezTo>
                  <a:cubicBezTo>
                    <a:pt x="25" y="0"/>
                    <a:pt x="1" y="146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-3534238" y="3276875"/>
              <a:ext cx="23701" cy="51978"/>
            </a:xfrm>
            <a:custGeom>
              <a:avLst/>
              <a:gdLst/>
              <a:ahLst/>
              <a:cxnLst/>
              <a:rect l="l" t="t" r="r" b="b"/>
              <a:pathLst>
                <a:path w="756" h="1658" extrusionOk="0">
                  <a:moveTo>
                    <a:pt x="49" y="415"/>
                  </a:moveTo>
                  <a:cubicBezTo>
                    <a:pt x="146" y="829"/>
                    <a:pt x="195" y="1268"/>
                    <a:pt x="536" y="1560"/>
                  </a:cubicBezTo>
                  <a:cubicBezTo>
                    <a:pt x="610" y="1658"/>
                    <a:pt x="756" y="1585"/>
                    <a:pt x="756" y="1487"/>
                  </a:cubicBezTo>
                  <a:cubicBezTo>
                    <a:pt x="756" y="1073"/>
                    <a:pt x="683" y="683"/>
                    <a:pt x="536" y="293"/>
                  </a:cubicBezTo>
                  <a:cubicBezTo>
                    <a:pt x="439" y="0"/>
                    <a:pt x="0" y="122"/>
                    <a:pt x="49" y="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-4293033" y="3555796"/>
              <a:ext cx="244561" cy="269767"/>
            </a:xfrm>
            <a:custGeom>
              <a:avLst/>
              <a:gdLst/>
              <a:ahLst/>
              <a:cxnLst/>
              <a:rect l="l" t="t" r="r" b="b"/>
              <a:pathLst>
                <a:path w="7801" h="8605" extrusionOk="0">
                  <a:moveTo>
                    <a:pt x="25" y="146"/>
                  </a:moveTo>
                  <a:cubicBezTo>
                    <a:pt x="390" y="2486"/>
                    <a:pt x="1511" y="4607"/>
                    <a:pt x="3218" y="6216"/>
                  </a:cubicBezTo>
                  <a:cubicBezTo>
                    <a:pt x="5314" y="8044"/>
                    <a:pt x="7800" y="8604"/>
                    <a:pt x="7434" y="8019"/>
                  </a:cubicBezTo>
                  <a:cubicBezTo>
                    <a:pt x="6508" y="7337"/>
                    <a:pt x="4875" y="6654"/>
                    <a:pt x="4119" y="6021"/>
                  </a:cubicBezTo>
                  <a:cubicBezTo>
                    <a:pt x="1755" y="4046"/>
                    <a:pt x="1048" y="2218"/>
                    <a:pt x="146" y="98"/>
                  </a:cubicBezTo>
                  <a:cubicBezTo>
                    <a:pt x="122" y="0"/>
                    <a:pt x="0" y="73"/>
                    <a:pt x="2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-3920125" y="3505354"/>
              <a:ext cx="81792" cy="57339"/>
            </a:xfrm>
            <a:custGeom>
              <a:avLst/>
              <a:gdLst/>
              <a:ahLst/>
              <a:cxnLst/>
              <a:rect l="l" t="t" r="r" b="b"/>
              <a:pathLst>
                <a:path w="2609" h="1829" extrusionOk="0">
                  <a:moveTo>
                    <a:pt x="731" y="1512"/>
                  </a:moveTo>
                  <a:cubicBezTo>
                    <a:pt x="414" y="780"/>
                    <a:pt x="1463" y="707"/>
                    <a:pt x="1901" y="951"/>
                  </a:cubicBezTo>
                  <a:cubicBezTo>
                    <a:pt x="2047" y="1024"/>
                    <a:pt x="2242" y="1268"/>
                    <a:pt x="2437" y="1097"/>
                  </a:cubicBezTo>
                  <a:cubicBezTo>
                    <a:pt x="2608" y="927"/>
                    <a:pt x="2437" y="707"/>
                    <a:pt x="2291" y="610"/>
                  </a:cubicBezTo>
                  <a:cubicBezTo>
                    <a:pt x="1438" y="0"/>
                    <a:pt x="0" y="439"/>
                    <a:pt x="439" y="1634"/>
                  </a:cubicBezTo>
                  <a:cubicBezTo>
                    <a:pt x="512" y="1829"/>
                    <a:pt x="804" y="1707"/>
                    <a:pt x="731" y="15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-3841436" y="3800326"/>
              <a:ext cx="74143" cy="28278"/>
            </a:xfrm>
            <a:custGeom>
              <a:avLst/>
              <a:gdLst/>
              <a:ahLst/>
              <a:cxnLst/>
              <a:rect l="l" t="t" r="r" b="b"/>
              <a:pathLst>
                <a:path w="2365" h="902" extrusionOk="0">
                  <a:moveTo>
                    <a:pt x="74" y="609"/>
                  </a:moveTo>
                  <a:cubicBezTo>
                    <a:pt x="439" y="804"/>
                    <a:pt x="878" y="902"/>
                    <a:pt x="1292" y="853"/>
                  </a:cubicBezTo>
                  <a:cubicBezTo>
                    <a:pt x="1634" y="804"/>
                    <a:pt x="2341" y="731"/>
                    <a:pt x="2365" y="317"/>
                  </a:cubicBezTo>
                  <a:cubicBezTo>
                    <a:pt x="2365" y="244"/>
                    <a:pt x="2341" y="195"/>
                    <a:pt x="2292" y="171"/>
                  </a:cubicBezTo>
                  <a:cubicBezTo>
                    <a:pt x="2024" y="0"/>
                    <a:pt x="1707" y="244"/>
                    <a:pt x="1439" y="341"/>
                  </a:cubicBezTo>
                  <a:cubicBezTo>
                    <a:pt x="1024" y="463"/>
                    <a:pt x="561" y="512"/>
                    <a:pt x="122" y="463"/>
                  </a:cubicBezTo>
                  <a:cubicBezTo>
                    <a:pt x="49" y="439"/>
                    <a:pt x="1" y="561"/>
                    <a:pt x="74" y="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-4338898" y="3091941"/>
              <a:ext cx="57339" cy="57339"/>
            </a:xfrm>
            <a:custGeom>
              <a:avLst/>
              <a:gdLst/>
              <a:ahLst/>
              <a:cxnLst/>
              <a:rect l="l" t="t" r="r" b="b"/>
              <a:pathLst>
                <a:path w="1829" h="1829" extrusionOk="0">
                  <a:moveTo>
                    <a:pt x="1804" y="49"/>
                  </a:moveTo>
                  <a:cubicBezTo>
                    <a:pt x="1414" y="1"/>
                    <a:pt x="1049" y="318"/>
                    <a:pt x="805" y="586"/>
                  </a:cubicBezTo>
                  <a:cubicBezTo>
                    <a:pt x="464" y="854"/>
                    <a:pt x="196" y="1219"/>
                    <a:pt x="49" y="1634"/>
                  </a:cubicBezTo>
                  <a:cubicBezTo>
                    <a:pt x="1" y="1731"/>
                    <a:pt x="123" y="1829"/>
                    <a:pt x="220" y="1780"/>
                  </a:cubicBezTo>
                  <a:cubicBezTo>
                    <a:pt x="537" y="1609"/>
                    <a:pt x="756" y="1244"/>
                    <a:pt x="1000" y="976"/>
                  </a:cubicBezTo>
                  <a:cubicBezTo>
                    <a:pt x="1293" y="683"/>
                    <a:pt x="1585" y="391"/>
                    <a:pt x="1829" y="49"/>
                  </a:cubicBezTo>
                  <a:cubicBezTo>
                    <a:pt x="1829" y="49"/>
                    <a:pt x="1804" y="25"/>
                    <a:pt x="1804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-4383227" y="3082787"/>
              <a:ext cx="45144" cy="40536"/>
            </a:xfrm>
            <a:custGeom>
              <a:avLst/>
              <a:gdLst/>
              <a:ahLst/>
              <a:cxnLst/>
              <a:rect l="l" t="t" r="r" b="b"/>
              <a:pathLst>
                <a:path w="1440" h="1293" extrusionOk="0">
                  <a:moveTo>
                    <a:pt x="1098" y="122"/>
                  </a:moveTo>
                  <a:cubicBezTo>
                    <a:pt x="805" y="488"/>
                    <a:pt x="318" y="731"/>
                    <a:pt x="50" y="1121"/>
                  </a:cubicBezTo>
                  <a:cubicBezTo>
                    <a:pt x="1" y="1195"/>
                    <a:pt x="98" y="1292"/>
                    <a:pt x="172" y="1268"/>
                  </a:cubicBezTo>
                  <a:cubicBezTo>
                    <a:pt x="659" y="1170"/>
                    <a:pt x="1049" y="683"/>
                    <a:pt x="1342" y="293"/>
                  </a:cubicBezTo>
                  <a:cubicBezTo>
                    <a:pt x="1439" y="171"/>
                    <a:pt x="1220" y="0"/>
                    <a:pt x="1098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-4434421" y="3065200"/>
              <a:ext cx="35206" cy="26773"/>
            </a:xfrm>
            <a:custGeom>
              <a:avLst/>
              <a:gdLst/>
              <a:ahLst/>
              <a:cxnLst/>
              <a:rect l="l" t="t" r="r" b="b"/>
              <a:pathLst>
                <a:path w="1123" h="854" extrusionOk="0">
                  <a:moveTo>
                    <a:pt x="781" y="98"/>
                  </a:moveTo>
                  <a:cubicBezTo>
                    <a:pt x="513" y="269"/>
                    <a:pt x="245" y="488"/>
                    <a:pt x="50" y="732"/>
                  </a:cubicBezTo>
                  <a:cubicBezTo>
                    <a:pt x="1" y="805"/>
                    <a:pt x="74" y="854"/>
                    <a:pt x="123" y="829"/>
                  </a:cubicBezTo>
                  <a:cubicBezTo>
                    <a:pt x="440" y="683"/>
                    <a:pt x="708" y="512"/>
                    <a:pt x="976" y="293"/>
                  </a:cubicBezTo>
                  <a:cubicBezTo>
                    <a:pt x="1122" y="196"/>
                    <a:pt x="927" y="1"/>
                    <a:pt x="78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-3740552" y="2952120"/>
              <a:ext cx="93235" cy="38216"/>
            </a:xfrm>
            <a:custGeom>
              <a:avLst/>
              <a:gdLst/>
              <a:ahLst/>
              <a:cxnLst/>
              <a:rect l="l" t="t" r="r" b="b"/>
              <a:pathLst>
                <a:path w="2974" h="1219" extrusionOk="0">
                  <a:moveTo>
                    <a:pt x="146" y="366"/>
                  </a:moveTo>
                  <a:cubicBezTo>
                    <a:pt x="634" y="414"/>
                    <a:pt x="1121" y="536"/>
                    <a:pt x="1609" y="707"/>
                  </a:cubicBezTo>
                  <a:cubicBezTo>
                    <a:pt x="1950" y="853"/>
                    <a:pt x="2486" y="1219"/>
                    <a:pt x="2852" y="1097"/>
                  </a:cubicBezTo>
                  <a:cubicBezTo>
                    <a:pt x="2925" y="1073"/>
                    <a:pt x="2974" y="975"/>
                    <a:pt x="2925" y="926"/>
                  </a:cubicBezTo>
                  <a:cubicBezTo>
                    <a:pt x="2730" y="561"/>
                    <a:pt x="2072" y="439"/>
                    <a:pt x="1706" y="317"/>
                  </a:cubicBezTo>
                  <a:cubicBezTo>
                    <a:pt x="1219" y="171"/>
                    <a:pt x="634" y="0"/>
                    <a:pt x="122" y="146"/>
                  </a:cubicBezTo>
                  <a:cubicBezTo>
                    <a:pt x="0" y="171"/>
                    <a:pt x="24" y="366"/>
                    <a:pt x="146" y="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-3674090" y="2903214"/>
              <a:ext cx="62700" cy="25989"/>
            </a:xfrm>
            <a:custGeom>
              <a:avLst/>
              <a:gdLst/>
              <a:ahLst/>
              <a:cxnLst/>
              <a:rect l="l" t="t" r="r" b="b"/>
              <a:pathLst>
                <a:path w="2000" h="829" extrusionOk="0">
                  <a:moveTo>
                    <a:pt x="171" y="293"/>
                  </a:moveTo>
                  <a:cubicBezTo>
                    <a:pt x="683" y="390"/>
                    <a:pt x="1366" y="829"/>
                    <a:pt x="1853" y="658"/>
                  </a:cubicBezTo>
                  <a:cubicBezTo>
                    <a:pt x="1975" y="634"/>
                    <a:pt x="1999" y="488"/>
                    <a:pt x="1926" y="414"/>
                  </a:cubicBezTo>
                  <a:cubicBezTo>
                    <a:pt x="1536" y="73"/>
                    <a:pt x="732" y="0"/>
                    <a:pt x="220" y="0"/>
                  </a:cubicBezTo>
                  <a:cubicBezTo>
                    <a:pt x="74" y="0"/>
                    <a:pt x="1" y="268"/>
                    <a:pt x="171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-3596906" y="2855813"/>
              <a:ext cx="29845" cy="22980"/>
            </a:xfrm>
            <a:custGeom>
              <a:avLst/>
              <a:gdLst/>
              <a:ahLst/>
              <a:cxnLst/>
              <a:rect l="l" t="t" r="r" b="b"/>
              <a:pathLst>
                <a:path w="952" h="733" extrusionOk="0">
                  <a:moveTo>
                    <a:pt x="147" y="318"/>
                  </a:moveTo>
                  <a:cubicBezTo>
                    <a:pt x="366" y="513"/>
                    <a:pt x="561" y="732"/>
                    <a:pt x="878" y="683"/>
                  </a:cubicBezTo>
                  <a:cubicBezTo>
                    <a:pt x="951" y="659"/>
                    <a:pt x="951" y="561"/>
                    <a:pt x="902" y="537"/>
                  </a:cubicBezTo>
                  <a:cubicBezTo>
                    <a:pt x="707" y="415"/>
                    <a:pt x="512" y="269"/>
                    <a:pt x="342" y="123"/>
                  </a:cubicBezTo>
                  <a:cubicBezTo>
                    <a:pt x="196" y="1"/>
                    <a:pt x="1" y="196"/>
                    <a:pt x="147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68" name="Google Shape;2668;p26"/>
          <p:cNvSpPr/>
          <p:nvPr/>
        </p:nvSpPr>
        <p:spPr>
          <a:xfrm rot="-3354124">
            <a:off x="10399485" y="5643700"/>
            <a:ext cx="1321879" cy="1352673"/>
          </a:xfrm>
          <a:custGeom>
            <a:avLst/>
            <a:gdLst/>
            <a:ahLst/>
            <a:cxnLst/>
            <a:rect l="l" t="t" r="r" b="b"/>
            <a:pathLst>
              <a:path w="44642" h="45682" extrusionOk="0">
                <a:moveTo>
                  <a:pt x="40760" y="11300"/>
                </a:moveTo>
                <a:lnTo>
                  <a:pt x="22182" y="278"/>
                </a:lnTo>
                <a:cubicBezTo>
                  <a:pt x="21766" y="1"/>
                  <a:pt x="21281" y="1"/>
                  <a:pt x="20935" y="278"/>
                </a:cubicBezTo>
                <a:lnTo>
                  <a:pt x="555" y="15944"/>
                </a:lnTo>
                <a:cubicBezTo>
                  <a:pt x="486" y="16014"/>
                  <a:pt x="416" y="16083"/>
                  <a:pt x="347" y="16152"/>
                </a:cubicBezTo>
                <a:cubicBezTo>
                  <a:pt x="0" y="16637"/>
                  <a:pt x="70" y="17261"/>
                  <a:pt x="555" y="17677"/>
                </a:cubicBezTo>
                <a:lnTo>
                  <a:pt x="11854" y="26758"/>
                </a:lnTo>
                <a:lnTo>
                  <a:pt x="2496" y="43741"/>
                </a:lnTo>
                <a:lnTo>
                  <a:pt x="2496" y="43741"/>
                </a:lnTo>
                <a:cubicBezTo>
                  <a:pt x="2011" y="44642"/>
                  <a:pt x="2981" y="45682"/>
                  <a:pt x="3882" y="45197"/>
                </a:cubicBezTo>
                <a:cubicBezTo>
                  <a:pt x="3952" y="45197"/>
                  <a:pt x="31887" y="32095"/>
                  <a:pt x="32719" y="29739"/>
                </a:cubicBezTo>
                <a:cubicBezTo>
                  <a:pt x="33273" y="28283"/>
                  <a:pt x="29669" y="26065"/>
                  <a:pt x="26203" y="24055"/>
                </a:cubicBezTo>
                <a:cubicBezTo>
                  <a:pt x="25094" y="23361"/>
                  <a:pt x="23985" y="22737"/>
                  <a:pt x="23083" y="22114"/>
                </a:cubicBezTo>
                <a:cubicBezTo>
                  <a:pt x="28698" y="19965"/>
                  <a:pt x="44641" y="13587"/>
                  <a:pt x="40760" y="113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9" name="Google Shape;2669;p26"/>
          <p:cNvSpPr/>
          <p:nvPr/>
        </p:nvSpPr>
        <p:spPr>
          <a:xfrm rot="7297641">
            <a:off x="11316501" y="1248549"/>
            <a:ext cx="1160387" cy="672995"/>
          </a:xfrm>
          <a:custGeom>
            <a:avLst/>
            <a:gdLst/>
            <a:ahLst/>
            <a:cxnLst/>
            <a:rect l="l" t="t" r="r" b="b"/>
            <a:pathLst>
              <a:path w="47207" h="27382" extrusionOk="0">
                <a:moveTo>
                  <a:pt x="5685" y="9705"/>
                </a:moveTo>
                <a:cubicBezTo>
                  <a:pt x="0" y="8527"/>
                  <a:pt x="1733" y="0"/>
                  <a:pt x="7418" y="1179"/>
                </a:cubicBezTo>
                <a:cubicBezTo>
                  <a:pt x="18231" y="3397"/>
                  <a:pt x="19132" y="6724"/>
                  <a:pt x="21628" y="15874"/>
                </a:cubicBezTo>
                <a:lnTo>
                  <a:pt x="21628" y="15874"/>
                </a:lnTo>
                <a:lnTo>
                  <a:pt x="21836" y="16637"/>
                </a:lnTo>
                <a:cubicBezTo>
                  <a:pt x="21974" y="17330"/>
                  <a:pt x="22321" y="18023"/>
                  <a:pt x="22806" y="18578"/>
                </a:cubicBezTo>
                <a:cubicBezTo>
                  <a:pt x="22876" y="18647"/>
                  <a:pt x="22945" y="18647"/>
                  <a:pt x="23014" y="18647"/>
                </a:cubicBezTo>
                <a:lnTo>
                  <a:pt x="23014" y="18647"/>
                </a:lnTo>
                <a:cubicBezTo>
                  <a:pt x="23291" y="18647"/>
                  <a:pt x="23569" y="18509"/>
                  <a:pt x="23846" y="18301"/>
                </a:cubicBezTo>
                <a:cubicBezTo>
                  <a:pt x="24955" y="17538"/>
                  <a:pt x="25856" y="16429"/>
                  <a:pt x="26411" y="15181"/>
                </a:cubicBezTo>
                <a:cubicBezTo>
                  <a:pt x="28490" y="10883"/>
                  <a:pt x="30639" y="8249"/>
                  <a:pt x="33343" y="6655"/>
                </a:cubicBezTo>
                <a:cubicBezTo>
                  <a:pt x="36185" y="4922"/>
                  <a:pt x="39165" y="4575"/>
                  <a:pt x="42978" y="4853"/>
                </a:cubicBezTo>
                <a:cubicBezTo>
                  <a:pt x="45335" y="4991"/>
                  <a:pt x="47206" y="7071"/>
                  <a:pt x="46998" y="9497"/>
                </a:cubicBezTo>
                <a:cubicBezTo>
                  <a:pt x="46790" y="11923"/>
                  <a:pt x="44711" y="13726"/>
                  <a:pt x="42354" y="13518"/>
                </a:cubicBezTo>
                <a:cubicBezTo>
                  <a:pt x="40275" y="13379"/>
                  <a:pt x="38819" y="13518"/>
                  <a:pt x="37779" y="14072"/>
                </a:cubicBezTo>
                <a:cubicBezTo>
                  <a:pt x="36670" y="14765"/>
                  <a:pt x="35561" y="16290"/>
                  <a:pt x="34174" y="19063"/>
                </a:cubicBezTo>
                <a:cubicBezTo>
                  <a:pt x="32927" y="21766"/>
                  <a:pt x="30917" y="24054"/>
                  <a:pt x="28490" y="25718"/>
                </a:cubicBezTo>
                <a:cubicBezTo>
                  <a:pt x="26757" y="26757"/>
                  <a:pt x="24816" y="27381"/>
                  <a:pt x="22806" y="27381"/>
                </a:cubicBezTo>
                <a:lnTo>
                  <a:pt x="22806" y="27381"/>
                </a:lnTo>
                <a:cubicBezTo>
                  <a:pt x="20588" y="27312"/>
                  <a:pt x="18508" y="26480"/>
                  <a:pt x="16914" y="24955"/>
                </a:cubicBezTo>
                <a:cubicBezTo>
                  <a:pt x="15181" y="23292"/>
                  <a:pt x="14003" y="21212"/>
                  <a:pt x="13448" y="18924"/>
                </a:cubicBezTo>
                <a:lnTo>
                  <a:pt x="13240" y="18162"/>
                </a:lnTo>
                <a:lnTo>
                  <a:pt x="13240" y="18162"/>
                </a:lnTo>
                <a:cubicBezTo>
                  <a:pt x="11785" y="12755"/>
                  <a:pt x="11299" y="10814"/>
                  <a:pt x="5685" y="9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70" name="Google Shape;2670;p26"/>
          <p:cNvGrpSpPr/>
          <p:nvPr/>
        </p:nvGrpSpPr>
        <p:grpSpPr>
          <a:xfrm>
            <a:off x="1836918" y="-552467"/>
            <a:ext cx="1075033" cy="1104933"/>
            <a:chOff x="1805675" y="2151550"/>
            <a:chExt cx="806275" cy="828700"/>
          </a:xfrm>
        </p:grpSpPr>
        <p:sp>
          <p:nvSpPr>
            <p:cNvPr id="2671" name="Google Shape;2671;p26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73" name="Google Shape;2673;p26"/>
          <p:cNvSpPr/>
          <p:nvPr/>
        </p:nvSpPr>
        <p:spPr>
          <a:xfrm>
            <a:off x="239668" y="-703933"/>
            <a:ext cx="1176881" cy="1258061"/>
          </a:xfrm>
          <a:custGeom>
            <a:avLst/>
            <a:gdLst/>
            <a:ahLst/>
            <a:cxnLst/>
            <a:rect l="l" t="t" r="r" b="b"/>
            <a:pathLst>
              <a:path w="48246" h="51574" extrusionOk="0">
                <a:moveTo>
                  <a:pt x="42908" y="21905"/>
                </a:moveTo>
                <a:cubicBezTo>
                  <a:pt x="44156" y="20727"/>
                  <a:pt x="48246" y="16914"/>
                  <a:pt x="47414" y="14904"/>
                </a:cubicBezTo>
                <a:cubicBezTo>
                  <a:pt x="46652" y="12963"/>
                  <a:pt x="40274" y="13102"/>
                  <a:pt x="38541" y="13171"/>
                </a:cubicBezTo>
                <a:cubicBezTo>
                  <a:pt x="36046" y="13171"/>
                  <a:pt x="33481" y="13379"/>
                  <a:pt x="30986" y="13587"/>
                </a:cubicBezTo>
                <a:cubicBezTo>
                  <a:pt x="30154" y="10606"/>
                  <a:pt x="27381" y="832"/>
                  <a:pt x="24539" y="347"/>
                </a:cubicBezTo>
                <a:cubicBezTo>
                  <a:pt x="22251" y="0"/>
                  <a:pt x="20033" y="5823"/>
                  <a:pt x="19340" y="7417"/>
                </a:cubicBezTo>
                <a:cubicBezTo>
                  <a:pt x="18508" y="9636"/>
                  <a:pt x="17746" y="11923"/>
                  <a:pt x="17122" y="14141"/>
                </a:cubicBezTo>
                <a:cubicBezTo>
                  <a:pt x="13448" y="13656"/>
                  <a:pt x="1109" y="12200"/>
                  <a:pt x="416" y="16706"/>
                </a:cubicBezTo>
                <a:cubicBezTo>
                  <a:pt x="0" y="19271"/>
                  <a:pt x="3119" y="22044"/>
                  <a:pt x="4922" y="23430"/>
                </a:cubicBezTo>
                <a:cubicBezTo>
                  <a:pt x="6655" y="24816"/>
                  <a:pt x="8526" y="25995"/>
                  <a:pt x="10467" y="27104"/>
                </a:cubicBezTo>
                <a:cubicBezTo>
                  <a:pt x="8734" y="30570"/>
                  <a:pt x="3882" y="40829"/>
                  <a:pt x="6724" y="43532"/>
                </a:cubicBezTo>
                <a:cubicBezTo>
                  <a:pt x="7001" y="43810"/>
                  <a:pt x="7279" y="43948"/>
                  <a:pt x="7556" y="44087"/>
                </a:cubicBezTo>
                <a:lnTo>
                  <a:pt x="7625" y="44087"/>
                </a:lnTo>
                <a:cubicBezTo>
                  <a:pt x="10398" y="44919"/>
                  <a:pt x="16290" y="40829"/>
                  <a:pt x="18855" y="38888"/>
                </a:cubicBezTo>
                <a:cubicBezTo>
                  <a:pt x="19756" y="42423"/>
                  <a:pt x="22182" y="51573"/>
                  <a:pt x="26064" y="51296"/>
                </a:cubicBezTo>
                <a:lnTo>
                  <a:pt x="26203" y="51296"/>
                </a:lnTo>
                <a:cubicBezTo>
                  <a:pt x="29183" y="50811"/>
                  <a:pt x="31263" y="41245"/>
                  <a:pt x="31887" y="37848"/>
                </a:cubicBezTo>
                <a:cubicBezTo>
                  <a:pt x="34798" y="39720"/>
                  <a:pt x="42770" y="44364"/>
                  <a:pt x="45057" y="41314"/>
                </a:cubicBezTo>
                <a:cubicBezTo>
                  <a:pt x="45057" y="41314"/>
                  <a:pt x="45127" y="41245"/>
                  <a:pt x="45127" y="41176"/>
                </a:cubicBezTo>
                <a:cubicBezTo>
                  <a:pt x="47206" y="37710"/>
                  <a:pt x="40482" y="29253"/>
                  <a:pt x="37917" y="26272"/>
                </a:cubicBezTo>
                <a:cubicBezTo>
                  <a:pt x="39650" y="24886"/>
                  <a:pt x="41314" y="23430"/>
                  <a:pt x="42908" y="219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71024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27"/>
          <p:cNvSpPr txBox="1">
            <a:spLocks noGrp="1"/>
          </p:cNvSpPr>
          <p:nvPr>
            <p:ph type="title"/>
          </p:nvPr>
        </p:nvSpPr>
        <p:spPr>
          <a:xfrm>
            <a:off x="3376233" y="915400"/>
            <a:ext cx="5439600" cy="9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9333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76" name="Google Shape;2676;p27"/>
          <p:cNvSpPr txBox="1">
            <a:spLocks noGrp="1"/>
          </p:cNvSpPr>
          <p:nvPr>
            <p:ph type="subTitle" idx="1"/>
          </p:nvPr>
        </p:nvSpPr>
        <p:spPr>
          <a:xfrm>
            <a:off x="3806200" y="1998151"/>
            <a:ext cx="4579600" cy="1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7" name="Google Shape;2677;p27"/>
          <p:cNvSpPr txBox="1"/>
          <p:nvPr/>
        </p:nvSpPr>
        <p:spPr>
          <a:xfrm>
            <a:off x="4019400" y="4574500"/>
            <a:ext cx="4153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678" name="Google Shape;2678;p27"/>
          <p:cNvGrpSpPr/>
          <p:nvPr/>
        </p:nvGrpSpPr>
        <p:grpSpPr>
          <a:xfrm>
            <a:off x="-368825" y="2985487"/>
            <a:ext cx="1328655" cy="1250196"/>
            <a:chOff x="-2303969" y="2568490"/>
            <a:chExt cx="996491" cy="937647"/>
          </a:xfrm>
        </p:grpSpPr>
        <p:sp>
          <p:nvSpPr>
            <p:cNvPr id="2679" name="Google Shape;2679;p27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7" name="Google Shape;2687;p27"/>
          <p:cNvGrpSpPr/>
          <p:nvPr/>
        </p:nvGrpSpPr>
        <p:grpSpPr>
          <a:xfrm>
            <a:off x="11564861" y="953026"/>
            <a:ext cx="1406068" cy="1439676"/>
            <a:chOff x="-2883192" y="310444"/>
            <a:chExt cx="1054551" cy="1079757"/>
          </a:xfrm>
        </p:grpSpPr>
        <p:sp>
          <p:nvSpPr>
            <p:cNvPr id="2688" name="Google Shape;2688;p27"/>
            <p:cNvSpPr/>
            <p:nvPr/>
          </p:nvSpPr>
          <p:spPr>
            <a:xfrm>
              <a:off x="-2883192" y="310444"/>
              <a:ext cx="1054551" cy="1079757"/>
            </a:xfrm>
            <a:custGeom>
              <a:avLst/>
              <a:gdLst/>
              <a:ahLst/>
              <a:cxnLst/>
              <a:rect l="l" t="t" r="r" b="b"/>
              <a:pathLst>
                <a:path w="33638" h="34442" extrusionOk="0">
                  <a:moveTo>
                    <a:pt x="21011" y="31273"/>
                  </a:moveTo>
                  <a:cubicBezTo>
                    <a:pt x="27983" y="29323"/>
                    <a:pt x="32589" y="22718"/>
                    <a:pt x="32029" y="15503"/>
                  </a:cubicBezTo>
                  <a:cubicBezTo>
                    <a:pt x="31468" y="8288"/>
                    <a:pt x="25911" y="2462"/>
                    <a:pt x="18720" y="1609"/>
                  </a:cubicBezTo>
                  <a:cubicBezTo>
                    <a:pt x="11530" y="756"/>
                    <a:pt x="4754" y="5095"/>
                    <a:pt x="2511" y="11993"/>
                  </a:cubicBezTo>
                  <a:cubicBezTo>
                    <a:pt x="269" y="18867"/>
                    <a:pt x="3218" y="26374"/>
                    <a:pt x="9531" y="29908"/>
                  </a:cubicBezTo>
                  <a:cubicBezTo>
                    <a:pt x="13017" y="31858"/>
                    <a:pt x="17160" y="32346"/>
                    <a:pt x="21011" y="31273"/>
                  </a:cubicBezTo>
                  <a:close/>
                  <a:moveTo>
                    <a:pt x="31005" y="24595"/>
                  </a:moveTo>
                  <a:cubicBezTo>
                    <a:pt x="27251" y="31322"/>
                    <a:pt x="19257" y="34442"/>
                    <a:pt x="11944" y="32053"/>
                  </a:cubicBezTo>
                  <a:cubicBezTo>
                    <a:pt x="4607" y="29665"/>
                    <a:pt x="0" y="22450"/>
                    <a:pt x="902" y="14796"/>
                  </a:cubicBezTo>
                  <a:cubicBezTo>
                    <a:pt x="1804" y="7142"/>
                    <a:pt x="7995" y="1195"/>
                    <a:pt x="15673" y="610"/>
                  </a:cubicBezTo>
                  <a:cubicBezTo>
                    <a:pt x="23351" y="0"/>
                    <a:pt x="30371" y="4900"/>
                    <a:pt x="32468" y="12310"/>
                  </a:cubicBezTo>
                  <a:cubicBezTo>
                    <a:pt x="33638" y="16429"/>
                    <a:pt x="33126" y="20865"/>
                    <a:pt x="31005" y="24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-2348298" y="53127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6" y="1658"/>
                    <a:pt x="1731" y="1634"/>
                    <a:pt x="1536" y="1683"/>
                  </a:cubicBezTo>
                  <a:cubicBezTo>
                    <a:pt x="683" y="2146"/>
                    <a:pt x="1049" y="3462"/>
                    <a:pt x="2024" y="3413"/>
                  </a:cubicBezTo>
                  <a:cubicBezTo>
                    <a:pt x="2292" y="3316"/>
                    <a:pt x="2487" y="3072"/>
                    <a:pt x="2536" y="2804"/>
                  </a:cubicBezTo>
                  <a:cubicBezTo>
                    <a:pt x="2706" y="3243"/>
                    <a:pt x="2853" y="3706"/>
                    <a:pt x="2999" y="4242"/>
                  </a:cubicBezTo>
                  <a:cubicBezTo>
                    <a:pt x="3681" y="6679"/>
                    <a:pt x="3754" y="8800"/>
                    <a:pt x="3121" y="8995"/>
                  </a:cubicBezTo>
                  <a:cubicBezTo>
                    <a:pt x="2511" y="9166"/>
                    <a:pt x="1439" y="7313"/>
                    <a:pt x="732" y="4876"/>
                  </a:cubicBezTo>
                  <a:cubicBezTo>
                    <a:pt x="50" y="2414"/>
                    <a:pt x="1" y="293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-2578313" y="59698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7" y="1658"/>
                    <a:pt x="1707" y="1634"/>
                    <a:pt x="1512" y="1683"/>
                  </a:cubicBezTo>
                  <a:cubicBezTo>
                    <a:pt x="659" y="2146"/>
                    <a:pt x="1025" y="3462"/>
                    <a:pt x="2000" y="3413"/>
                  </a:cubicBezTo>
                  <a:cubicBezTo>
                    <a:pt x="2292" y="3316"/>
                    <a:pt x="2487" y="3072"/>
                    <a:pt x="2512" y="2804"/>
                  </a:cubicBezTo>
                  <a:cubicBezTo>
                    <a:pt x="2682" y="3243"/>
                    <a:pt x="2853" y="3706"/>
                    <a:pt x="2999" y="4218"/>
                  </a:cubicBezTo>
                  <a:cubicBezTo>
                    <a:pt x="3682" y="6655"/>
                    <a:pt x="3755" y="8800"/>
                    <a:pt x="3121" y="8971"/>
                  </a:cubicBezTo>
                  <a:cubicBezTo>
                    <a:pt x="2487" y="9166"/>
                    <a:pt x="1439" y="7313"/>
                    <a:pt x="732" y="4876"/>
                  </a:cubicBezTo>
                  <a:cubicBezTo>
                    <a:pt x="50" y="2414"/>
                    <a:pt x="1" y="269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-2643239" y="829286"/>
              <a:ext cx="613645" cy="315632"/>
            </a:xfrm>
            <a:custGeom>
              <a:avLst/>
              <a:gdLst/>
              <a:ahLst/>
              <a:cxnLst/>
              <a:rect l="l" t="t" r="r" b="b"/>
              <a:pathLst>
                <a:path w="19574" h="10068" extrusionOk="0">
                  <a:moveTo>
                    <a:pt x="220" y="5753"/>
                  </a:moveTo>
                  <a:cubicBezTo>
                    <a:pt x="0" y="5339"/>
                    <a:pt x="610" y="4998"/>
                    <a:pt x="829" y="5412"/>
                  </a:cubicBezTo>
                  <a:cubicBezTo>
                    <a:pt x="1804" y="7167"/>
                    <a:pt x="3534" y="8191"/>
                    <a:pt x="5533" y="8630"/>
                  </a:cubicBezTo>
                  <a:cubicBezTo>
                    <a:pt x="9384" y="9336"/>
                    <a:pt x="13382" y="8264"/>
                    <a:pt x="16380" y="5680"/>
                  </a:cubicBezTo>
                  <a:cubicBezTo>
                    <a:pt x="17891" y="4291"/>
                    <a:pt x="18891" y="2463"/>
                    <a:pt x="18866" y="367"/>
                  </a:cubicBezTo>
                  <a:cubicBezTo>
                    <a:pt x="18842" y="172"/>
                    <a:pt x="19012" y="1"/>
                    <a:pt x="19207" y="1"/>
                  </a:cubicBezTo>
                  <a:cubicBezTo>
                    <a:pt x="19378" y="1"/>
                    <a:pt x="19549" y="172"/>
                    <a:pt x="19549" y="342"/>
                  </a:cubicBezTo>
                  <a:cubicBezTo>
                    <a:pt x="19573" y="2682"/>
                    <a:pt x="18501" y="4681"/>
                    <a:pt x="16843" y="6192"/>
                  </a:cubicBezTo>
                  <a:cubicBezTo>
                    <a:pt x="13674" y="8922"/>
                    <a:pt x="9458" y="10068"/>
                    <a:pt x="5363" y="9312"/>
                  </a:cubicBezTo>
                  <a:cubicBezTo>
                    <a:pt x="3193" y="8849"/>
                    <a:pt x="1316" y="7703"/>
                    <a:pt x="220" y="5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-2742587" y="898068"/>
              <a:ext cx="148285" cy="81792"/>
            </a:xfrm>
            <a:custGeom>
              <a:avLst/>
              <a:gdLst/>
              <a:ahLst/>
              <a:cxnLst/>
              <a:rect l="l" t="t" r="r" b="b"/>
              <a:pathLst>
                <a:path w="4730" h="2609" extrusionOk="0">
                  <a:moveTo>
                    <a:pt x="2682" y="2389"/>
                  </a:moveTo>
                  <a:cubicBezTo>
                    <a:pt x="2170" y="2560"/>
                    <a:pt x="1658" y="2609"/>
                    <a:pt x="1122" y="2584"/>
                  </a:cubicBezTo>
                  <a:cubicBezTo>
                    <a:pt x="585" y="2511"/>
                    <a:pt x="220" y="2316"/>
                    <a:pt x="98" y="1951"/>
                  </a:cubicBezTo>
                  <a:cubicBezTo>
                    <a:pt x="0" y="1585"/>
                    <a:pt x="220" y="1219"/>
                    <a:pt x="634" y="903"/>
                  </a:cubicBezTo>
                  <a:lnTo>
                    <a:pt x="634" y="903"/>
                  </a:lnTo>
                  <a:cubicBezTo>
                    <a:pt x="1487" y="293"/>
                    <a:pt x="2535" y="1"/>
                    <a:pt x="3608" y="49"/>
                  </a:cubicBezTo>
                  <a:cubicBezTo>
                    <a:pt x="4144" y="98"/>
                    <a:pt x="4510" y="318"/>
                    <a:pt x="4632" y="683"/>
                  </a:cubicBezTo>
                  <a:cubicBezTo>
                    <a:pt x="4729" y="1049"/>
                    <a:pt x="4510" y="1414"/>
                    <a:pt x="4095" y="1731"/>
                  </a:cubicBezTo>
                  <a:lnTo>
                    <a:pt x="4071" y="1731"/>
                  </a:lnTo>
                  <a:cubicBezTo>
                    <a:pt x="3657" y="2024"/>
                    <a:pt x="3194" y="2243"/>
                    <a:pt x="2682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-2126685" y="724609"/>
              <a:ext cx="149038" cy="81040"/>
            </a:xfrm>
            <a:custGeom>
              <a:avLst/>
              <a:gdLst/>
              <a:ahLst/>
              <a:cxnLst/>
              <a:rect l="l" t="t" r="r" b="b"/>
              <a:pathLst>
                <a:path w="4754" h="2585" extrusionOk="0">
                  <a:moveTo>
                    <a:pt x="2682" y="2365"/>
                  </a:moveTo>
                  <a:lnTo>
                    <a:pt x="2682" y="2365"/>
                  </a:lnTo>
                  <a:cubicBezTo>
                    <a:pt x="2170" y="2536"/>
                    <a:pt x="1658" y="2584"/>
                    <a:pt x="1122" y="2560"/>
                  </a:cubicBezTo>
                  <a:cubicBezTo>
                    <a:pt x="610" y="2487"/>
                    <a:pt x="244" y="2292"/>
                    <a:pt x="122" y="1951"/>
                  </a:cubicBezTo>
                  <a:lnTo>
                    <a:pt x="98" y="1926"/>
                  </a:lnTo>
                  <a:cubicBezTo>
                    <a:pt x="0" y="1561"/>
                    <a:pt x="220" y="1171"/>
                    <a:pt x="659" y="854"/>
                  </a:cubicBezTo>
                  <a:cubicBezTo>
                    <a:pt x="1073" y="561"/>
                    <a:pt x="1536" y="342"/>
                    <a:pt x="2024" y="196"/>
                  </a:cubicBezTo>
                  <a:lnTo>
                    <a:pt x="2072" y="196"/>
                  </a:lnTo>
                  <a:cubicBezTo>
                    <a:pt x="2560" y="49"/>
                    <a:pt x="3096" y="1"/>
                    <a:pt x="3632" y="25"/>
                  </a:cubicBezTo>
                  <a:cubicBezTo>
                    <a:pt x="4144" y="74"/>
                    <a:pt x="4534" y="293"/>
                    <a:pt x="4632" y="659"/>
                  </a:cubicBezTo>
                  <a:cubicBezTo>
                    <a:pt x="4754" y="1024"/>
                    <a:pt x="4534" y="1390"/>
                    <a:pt x="4120" y="1707"/>
                  </a:cubicBezTo>
                  <a:lnTo>
                    <a:pt x="4095" y="1707"/>
                  </a:lnTo>
                  <a:cubicBezTo>
                    <a:pt x="3681" y="1999"/>
                    <a:pt x="3218" y="2219"/>
                    <a:pt x="2706" y="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-2274156" y="395277"/>
              <a:ext cx="239201" cy="165058"/>
            </a:xfrm>
            <a:custGeom>
              <a:avLst/>
              <a:gdLst/>
              <a:ahLst/>
              <a:cxnLst/>
              <a:rect l="l" t="t" r="r" b="b"/>
              <a:pathLst>
                <a:path w="7630" h="5265" extrusionOk="0">
                  <a:moveTo>
                    <a:pt x="25" y="49"/>
                  </a:moveTo>
                  <a:cubicBezTo>
                    <a:pt x="1511" y="512"/>
                    <a:pt x="2901" y="1268"/>
                    <a:pt x="4119" y="2243"/>
                  </a:cubicBezTo>
                  <a:cubicBezTo>
                    <a:pt x="5265" y="3120"/>
                    <a:pt x="6118" y="4314"/>
                    <a:pt x="7239" y="5167"/>
                  </a:cubicBezTo>
                  <a:cubicBezTo>
                    <a:pt x="7386" y="5265"/>
                    <a:pt x="7629" y="5167"/>
                    <a:pt x="7556" y="4997"/>
                  </a:cubicBezTo>
                  <a:cubicBezTo>
                    <a:pt x="7069" y="3778"/>
                    <a:pt x="5826" y="2803"/>
                    <a:pt x="4778" y="2072"/>
                  </a:cubicBezTo>
                  <a:cubicBezTo>
                    <a:pt x="3339" y="1048"/>
                    <a:pt x="1828" y="268"/>
                    <a:pt x="25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-2011286" y="594694"/>
              <a:ext cx="38216" cy="62700"/>
            </a:xfrm>
            <a:custGeom>
              <a:avLst/>
              <a:gdLst/>
              <a:ahLst/>
              <a:cxnLst/>
              <a:rect l="l" t="t" r="r" b="b"/>
              <a:pathLst>
                <a:path w="1219" h="2000" extrusionOk="0">
                  <a:moveTo>
                    <a:pt x="49" y="318"/>
                  </a:moveTo>
                  <a:cubicBezTo>
                    <a:pt x="122" y="586"/>
                    <a:pt x="244" y="830"/>
                    <a:pt x="390" y="1073"/>
                  </a:cubicBezTo>
                  <a:cubicBezTo>
                    <a:pt x="536" y="1366"/>
                    <a:pt x="731" y="1634"/>
                    <a:pt x="926" y="1902"/>
                  </a:cubicBezTo>
                  <a:cubicBezTo>
                    <a:pt x="1024" y="2000"/>
                    <a:pt x="1146" y="1902"/>
                    <a:pt x="1170" y="1805"/>
                  </a:cubicBezTo>
                  <a:cubicBezTo>
                    <a:pt x="1219" y="1220"/>
                    <a:pt x="609" y="732"/>
                    <a:pt x="390" y="220"/>
                  </a:cubicBezTo>
                  <a:cubicBezTo>
                    <a:pt x="317" y="1"/>
                    <a:pt x="0" y="98"/>
                    <a:pt x="49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6" name="Google Shape;2696;p27"/>
            <p:cNvSpPr/>
            <p:nvPr/>
          </p:nvSpPr>
          <p:spPr>
            <a:xfrm>
              <a:off x="-2520974" y="864461"/>
              <a:ext cx="75679" cy="35175"/>
            </a:xfrm>
            <a:custGeom>
              <a:avLst/>
              <a:gdLst/>
              <a:ahLst/>
              <a:cxnLst/>
              <a:rect l="l" t="t" r="r" b="b"/>
              <a:pathLst>
                <a:path w="2414" h="1122" extrusionOk="0">
                  <a:moveTo>
                    <a:pt x="2389" y="220"/>
                  </a:moveTo>
                  <a:cubicBezTo>
                    <a:pt x="1901" y="0"/>
                    <a:pt x="0" y="98"/>
                    <a:pt x="49" y="878"/>
                  </a:cubicBezTo>
                  <a:cubicBezTo>
                    <a:pt x="49" y="926"/>
                    <a:pt x="98" y="975"/>
                    <a:pt x="146" y="1000"/>
                  </a:cubicBezTo>
                  <a:cubicBezTo>
                    <a:pt x="488" y="1121"/>
                    <a:pt x="878" y="805"/>
                    <a:pt x="1219" y="731"/>
                  </a:cubicBezTo>
                  <a:cubicBezTo>
                    <a:pt x="1609" y="634"/>
                    <a:pt x="2145" y="634"/>
                    <a:pt x="2389" y="293"/>
                  </a:cubicBezTo>
                  <a:cubicBezTo>
                    <a:pt x="2413" y="268"/>
                    <a:pt x="2413" y="244"/>
                    <a:pt x="2389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7" name="Google Shape;2697;p27"/>
            <p:cNvSpPr/>
            <p:nvPr/>
          </p:nvSpPr>
          <p:spPr>
            <a:xfrm>
              <a:off x="-2291743" y="792607"/>
              <a:ext cx="79504" cy="45144"/>
            </a:xfrm>
            <a:custGeom>
              <a:avLst/>
              <a:gdLst/>
              <a:ahLst/>
              <a:cxnLst/>
              <a:rect l="l" t="t" r="r" b="b"/>
              <a:pathLst>
                <a:path w="2536" h="1440" extrusionOk="0">
                  <a:moveTo>
                    <a:pt x="122" y="1415"/>
                  </a:moveTo>
                  <a:cubicBezTo>
                    <a:pt x="537" y="1195"/>
                    <a:pt x="975" y="1000"/>
                    <a:pt x="1414" y="854"/>
                  </a:cubicBezTo>
                  <a:cubicBezTo>
                    <a:pt x="1755" y="757"/>
                    <a:pt x="2316" y="830"/>
                    <a:pt x="2511" y="513"/>
                  </a:cubicBezTo>
                  <a:cubicBezTo>
                    <a:pt x="2535" y="440"/>
                    <a:pt x="2535" y="367"/>
                    <a:pt x="2487" y="318"/>
                  </a:cubicBezTo>
                  <a:cubicBezTo>
                    <a:pt x="2194" y="1"/>
                    <a:pt x="1487" y="318"/>
                    <a:pt x="1170" y="440"/>
                  </a:cubicBezTo>
                  <a:cubicBezTo>
                    <a:pt x="756" y="610"/>
                    <a:pt x="196" y="854"/>
                    <a:pt x="25" y="1293"/>
                  </a:cubicBezTo>
                  <a:cubicBezTo>
                    <a:pt x="1" y="1342"/>
                    <a:pt x="25" y="1439"/>
                    <a:pt x="122" y="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-2650889" y="452585"/>
              <a:ext cx="100132" cy="81008"/>
            </a:xfrm>
            <a:custGeom>
              <a:avLst/>
              <a:gdLst/>
              <a:ahLst/>
              <a:cxnLst/>
              <a:rect l="l" t="t" r="r" b="b"/>
              <a:pathLst>
                <a:path w="3194" h="2584" extrusionOk="0">
                  <a:moveTo>
                    <a:pt x="3047" y="951"/>
                  </a:moveTo>
                  <a:cubicBezTo>
                    <a:pt x="1975" y="0"/>
                    <a:pt x="0" y="1048"/>
                    <a:pt x="293" y="2389"/>
                  </a:cubicBezTo>
                  <a:cubicBezTo>
                    <a:pt x="317" y="2535"/>
                    <a:pt x="464" y="2584"/>
                    <a:pt x="585" y="2511"/>
                  </a:cubicBezTo>
                  <a:cubicBezTo>
                    <a:pt x="1853" y="1731"/>
                    <a:pt x="1341" y="1755"/>
                    <a:pt x="3072" y="1195"/>
                  </a:cubicBezTo>
                  <a:cubicBezTo>
                    <a:pt x="3169" y="1170"/>
                    <a:pt x="3193" y="975"/>
                    <a:pt x="3047" y="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-2426987" y="357814"/>
              <a:ext cx="106245" cy="112358"/>
            </a:xfrm>
            <a:custGeom>
              <a:avLst/>
              <a:gdLst/>
              <a:ahLst/>
              <a:cxnLst/>
              <a:rect l="l" t="t" r="r" b="b"/>
              <a:pathLst>
                <a:path w="3389" h="3584" extrusionOk="0">
                  <a:moveTo>
                    <a:pt x="1097" y="2950"/>
                  </a:moveTo>
                  <a:cubicBezTo>
                    <a:pt x="1414" y="2731"/>
                    <a:pt x="1780" y="2584"/>
                    <a:pt x="2170" y="2487"/>
                  </a:cubicBezTo>
                  <a:cubicBezTo>
                    <a:pt x="2560" y="2414"/>
                    <a:pt x="2950" y="2511"/>
                    <a:pt x="3291" y="2268"/>
                  </a:cubicBezTo>
                  <a:cubicBezTo>
                    <a:pt x="3388" y="2219"/>
                    <a:pt x="3388" y="2097"/>
                    <a:pt x="3315" y="2048"/>
                  </a:cubicBezTo>
                  <a:cubicBezTo>
                    <a:pt x="1097" y="1"/>
                    <a:pt x="0" y="3584"/>
                    <a:pt x="1097" y="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00" name="Google Shape;2700;p27"/>
          <p:cNvGrpSpPr/>
          <p:nvPr/>
        </p:nvGrpSpPr>
        <p:grpSpPr>
          <a:xfrm>
            <a:off x="-468671" y="4786085"/>
            <a:ext cx="1528333" cy="1022972"/>
            <a:chOff x="-1777478" y="4793713"/>
            <a:chExt cx="1146250" cy="767229"/>
          </a:xfrm>
        </p:grpSpPr>
        <p:sp>
          <p:nvSpPr>
            <p:cNvPr id="2701" name="Google Shape;2701;p27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04" name="Google Shape;2704;p27"/>
          <p:cNvGrpSpPr/>
          <p:nvPr/>
        </p:nvGrpSpPr>
        <p:grpSpPr>
          <a:xfrm>
            <a:off x="11605958" y="4449591"/>
            <a:ext cx="1403017" cy="894604"/>
            <a:chOff x="-411182" y="4614893"/>
            <a:chExt cx="1052263" cy="670953"/>
          </a:xfrm>
        </p:grpSpPr>
        <p:sp>
          <p:nvSpPr>
            <p:cNvPr id="2705" name="Google Shape;2705;p27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6" name="Google Shape;2716;p27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7" name="Google Shape;2717;p27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8" name="Google Shape;2718;p27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9" name="Google Shape;2719;p27"/>
          <p:cNvGrpSpPr/>
          <p:nvPr/>
        </p:nvGrpSpPr>
        <p:grpSpPr>
          <a:xfrm>
            <a:off x="-726443" y="582400"/>
            <a:ext cx="1279749" cy="1347005"/>
            <a:chOff x="-3023044" y="4068525"/>
            <a:chExt cx="959812" cy="1010254"/>
          </a:xfrm>
        </p:grpSpPr>
        <p:sp>
          <p:nvSpPr>
            <p:cNvPr id="2720" name="Google Shape;2720;p27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1" name="Google Shape;2721;p27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2" name="Google Shape;2722;p27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3" name="Google Shape;2723;p27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4" name="Google Shape;2724;p27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5" name="Google Shape;2725;p27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6" name="Google Shape;2726;p27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7" name="Google Shape;2727;p27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8" name="Google Shape;2728;p27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9" name="Google Shape;2729;p27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0" name="Google Shape;2730;p27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1" name="Google Shape;2731;p27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2" name="Google Shape;2732;p27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3" name="Google Shape;2733;p27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4" name="Google Shape;2734;p27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5" name="Google Shape;2735;p27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6" name="Google Shape;2736;p27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7" name="Google Shape;2737;p27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8" name="Google Shape;2738;p27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9" name="Google Shape;2739;p27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0" name="Google Shape;2740;p27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1" name="Google Shape;2741;p27"/>
          <p:cNvGrpSpPr/>
          <p:nvPr/>
        </p:nvGrpSpPr>
        <p:grpSpPr>
          <a:xfrm>
            <a:off x="727953" y="-601457"/>
            <a:ext cx="1893080" cy="1921629"/>
            <a:chOff x="-535735" y="-190843"/>
            <a:chExt cx="1419810" cy="1441222"/>
          </a:xfrm>
        </p:grpSpPr>
        <p:sp>
          <p:nvSpPr>
            <p:cNvPr id="2742" name="Google Shape;2742;p27"/>
            <p:cNvSpPr/>
            <p:nvPr/>
          </p:nvSpPr>
          <p:spPr>
            <a:xfrm>
              <a:off x="-535735" y="-190843"/>
              <a:ext cx="1419810" cy="1441222"/>
            </a:xfrm>
            <a:custGeom>
              <a:avLst/>
              <a:gdLst/>
              <a:ahLst/>
              <a:cxnLst/>
              <a:rect l="l" t="t" r="r" b="b"/>
              <a:pathLst>
                <a:path w="45289" h="45972" extrusionOk="0">
                  <a:moveTo>
                    <a:pt x="23449" y="42705"/>
                  </a:moveTo>
                  <a:cubicBezTo>
                    <a:pt x="13919" y="42730"/>
                    <a:pt x="5704" y="36027"/>
                    <a:pt x="3827" y="26667"/>
                  </a:cubicBezTo>
                  <a:cubicBezTo>
                    <a:pt x="1975" y="17331"/>
                    <a:pt x="6947" y="7971"/>
                    <a:pt x="15747" y="4315"/>
                  </a:cubicBezTo>
                  <a:cubicBezTo>
                    <a:pt x="24546" y="659"/>
                    <a:pt x="34710" y="3730"/>
                    <a:pt x="39999" y="11652"/>
                  </a:cubicBezTo>
                  <a:cubicBezTo>
                    <a:pt x="45289" y="19574"/>
                    <a:pt x="44265" y="30128"/>
                    <a:pt x="37538" y="36855"/>
                  </a:cubicBezTo>
                  <a:cubicBezTo>
                    <a:pt x="33808" y="40609"/>
                    <a:pt x="28738" y="42705"/>
                    <a:pt x="23449" y="42705"/>
                  </a:cubicBezTo>
                  <a:close/>
                  <a:moveTo>
                    <a:pt x="44606" y="22791"/>
                  </a:moveTo>
                  <a:cubicBezTo>
                    <a:pt x="44631" y="12675"/>
                    <a:pt x="37489" y="3974"/>
                    <a:pt x="27593" y="1975"/>
                  </a:cubicBezTo>
                  <a:cubicBezTo>
                    <a:pt x="17672" y="1"/>
                    <a:pt x="7752" y="5290"/>
                    <a:pt x="3876" y="14625"/>
                  </a:cubicBezTo>
                  <a:cubicBezTo>
                    <a:pt x="1" y="23961"/>
                    <a:pt x="3242" y="34735"/>
                    <a:pt x="11652" y="40341"/>
                  </a:cubicBezTo>
                  <a:cubicBezTo>
                    <a:pt x="20061" y="45971"/>
                    <a:pt x="31249" y="44875"/>
                    <a:pt x="38391" y="37733"/>
                  </a:cubicBezTo>
                  <a:cubicBezTo>
                    <a:pt x="42364" y="33760"/>
                    <a:pt x="44606" y="28397"/>
                    <a:pt x="44606" y="22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3" name="Google Shape;2743;p27"/>
            <p:cNvSpPr/>
            <p:nvPr/>
          </p:nvSpPr>
          <p:spPr>
            <a:xfrm>
              <a:off x="291842" y="104882"/>
              <a:ext cx="96307" cy="96307"/>
            </a:xfrm>
            <a:custGeom>
              <a:avLst/>
              <a:gdLst/>
              <a:ahLst/>
              <a:cxnLst/>
              <a:rect l="l" t="t" r="r" b="b"/>
              <a:pathLst>
                <a:path w="3072" h="3072" extrusionOk="0">
                  <a:moveTo>
                    <a:pt x="1341" y="3072"/>
                  </a:moveTo>
                  <a:cubicBezTo>
                    <a:pt x="2511" y="3047"/>
                    <a:pt x="3072" y="1634"/>
                    <a:pt x="2243" y="805"/>
                  </a:cubicBezTo>
                  <a:cubicBezTo>
                    <a:pt x="1414" y="1"/>
                    <a:pt x="0" y="586"/>
                    <a:pt x="0" y="1756"/>
                  </a:cubicBezTo>
                  <a:cubicBezTo>
                    <a:pt x="25" y="2487"/>
                    <a:pt x="610" y="3072"/>
                    <a:pt x="1341" y="30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4" name="Google Shape;2744;p27"/>
            <p:cNvSpPr/>
            <p:nvPr/>
          </p:nvSpPr>
          <p:spPr>
            <a:xfrm>
              <a:off x="18282" y="104882"/>
              <a:ext cx="96307" cy="96307"/>
            </a:xfrm>
            <a:custGeom>
              <a:avLst/>
              <a:gdLst/>
              <a:ahLst/>
              <a:cxnLst/>
              <a:rect l="l" t="t" r="r" b="b"/>
              <a:pathLst>
                <a:path w="3072" h="3072" extrusionOk="0">
                  <a:moveTo>
                    <a:pt x="1341" y="3072"/>
                  </a:moveTo>
                  <a:cubicBezTo>
                    <a:pt x="2511" y="3047"/>
                    <a:pt x="3071" y="1634"/>
                    <a:pt x="2243" y="805"/>
                  </a:cubicBezTo>
                  <a:cubicBezTo>
                    <a:pt x="1414" y="1"/>
                    <a:pt x="0" y="586"/>
                    <a:pt x="0" y="1756"/>
                  </a:cubicBezTo>
                  <a:cubicBezTo>
                    <a:pt x="25" y="2487"/>
                    <a:pt x="610" y="3072"/>
                    <a:pt x="1341" y="30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5" name="Google Shape;2745;p27"/>
            <p:cNvSpPr/>
            <p:nvPr/>
          </p:nvSpPr>
          <p:spPr>
            <a:xfrm>
              <a:off x="-155962" y="178241"/>
              <a:ext cx="711457" cy="350775"/>
            </a:xfrm>
            <a:custGeom>
              <a:avLst/>
              <a:gdLst/>
              <a:ahLst/>
              <a:cxnLst/>
              <a:rect l="l" t="t" r="r" b="b"/>
              <a:pathLst>
                <a:path w="22694" h="11189" extrusionOk="0">
                  <a:moveTo>
                    <a:pt x="3145" y="1268"/>
                  </a:moveTo>
                  <a:cubicBezTo>
                    <a:pt x="2073" y="659"/>
                    <a:pt x="1317" y="464"/>
                    <a:pt x="854" y="586"/>
                  </a:cubicBezTo>
                  <a:cubicBezTo>
                    <a:pt x="171" y="756"/>
                    <a:pt x="1" y="1341"/>
                    <a:pt x="196" y="2194"/>
                  </a:cubicBezTo>
                  <a:cubicBezTo>
                    <a:pt x="464" y="3047"/>
                    <a:pt x="854" y="3852"/>
                    <a:pt x="1366" y="4583"/>
                  </a:cubicBezTo>
                  <a:cubicBezTo>
                    <a:pt x="3316" y="7508"/>
                    <a:pt x="7313" y="11189"/>
                    <a:pt x="11140" y="11140"/>
                  </a:cubicBezTo>
                  <a:cubicBezTo>
                    <a:pt x="14967" y="11116"/>
                    <a:pt x="19208" y="7337"/>
                    <a:pt x="21280" y="4315"/>
                  </a:cubicBezTo>
                  <a:cubicBezTo>
                    <a:pt x="21816" y="3584"/>
                    <a:pt x="22231" y="2755"/>
                    <a:pt x="22499" y="1902"/>
                  </a:cubicBezTo>
                  <a:cubicBezTo>
                    <a:pt x="22694" y="1049"/>
                    <a:pt x="22547" y="439"/>
                    <a:pt x="21889" y="196"/>
                  </a:cubicBezTo>
                  <a:cubicBezTo>
                    <a:pt x="21377" y="1"/>
                    <a:pt x="20549" y="147"/>
                    <a:pt x="19330" y="732"/>
                  </a:cubicBezTo>
                  <a:cubicBezTo>
                    <a:pt x="15869" y="2438"/>
                    <a:pt x="13480" y="3242"/>
                    <a:pt x="11140" y="3291"/>
                  </a:cubicBezTo>
                  <a:cubicBezTo>
                    <a:pt x="8824" y="3340"/>
                    <a:pt x="6484" y="2609"/>
                    <a:pt x="3145" y="1244"/>
                  </a:cubicBezTo>
                  <a:close/>
                  <a:moveTo>
                    <a:pt x="19696" y="1487"/>
                  </a:moveTo>
                  <a:cubicBezTo>
                    <a:pt x="20695" y="1024"/>
                    <a:pt x="21304" y="878"/>
                    <a:pt x="21621" y="1000"/>
                  </a:cubicBezTo>
                  <a:cubicBezTo>
                    <a:pt x="21792" y="1049"/>
                    <a:pt x="21816" y="1317"/>
                    <a:pt x="21694" y="1731"/>
                  </a:cubicBezTo>
                  <a:cubicBezTo>
                    <a:pt x="21451" y="2511"/>
                    <a:pt x="21085" y="3242"/>
                    <a:pt x="20597" y="3876"/>
                  </a:cubicBezTo>
                  <a:cubicBezTo>
                    <a:pt x="18647" y="6728"/>
                    <a:pt x="14674" y="10287"/>
                    <a:pt x="11140" y="10336"/>
                  </a:cubicBezTo>
                  <a:cubicBezTo>
                    <a:pt x="7606" y="10384"/>
                    <a:pt x="3876" y="6899"/>
                    <a:pt x="2048" y="4144"/>
                  </a:cubicBezTo>
                  <a:cubicBezTo>
                    <a:pt x="1585" y="3486"/>
                    <a:pt x="1220" y="2755"/>
                    <a:pt x="976" y="1999"/>
                  </a:cubicBezTo>
                  <a:cubicBezTo>
                    <a:pt x="903" y="1634"/>
                    <a:pt x="903" y="1390"/>
                    <a:pt x="1049" y="1366"/>
                  </a:cubicBezTo>
                  <a:cubicBezTo>
                    <a:pt x="1317" y="1292"/>
                    <a:pt x="1878" y="1463"/>
                    <a:pt x="2755" y="1975"/>
                  </a:cubicBezTo>
                  <a:lnTo>
                    <a:pt x="2828" y="1999"/>
                  </a:lnTo>
                  <a:cubicBezTo>
                    <a:pt x="6289" y="3437"/>
                    <a:pt x="8703" y="4169"/>
                    <a:pt x="11164" y="4120"/>
                  </a:cubicBezTo>
                  <a:cubicBezTo>
                    <a:pt x="13651" y="4071"/>
                    <a:pt x="16137" y="3218"/>
                    <a:pt x="19696" y="1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6" name="Google Shape;2746;p27"/>
            <p:cNvSpPr/>
            <p:nvPr/>
          </p:nvSpPr>
          <p:spPr>
            <a:xfrm>
              <a:off x="-291205" y="255424"/>
              <a:ext cx="125337" cy="71102"/>
            </a:xfrm>
            <a:custGeom>
              <a:avLst/>
              <a:gdLst/>
              <a:ahLst/>
              <a:cxnLst/>
              <a:rect l="l" t="t" r="r" b="b"/>
              <a:pathLst>
                <a:path w="3998" h="2268" extrusionOk="0">
                  <a:moveTo>
                    <a:pt x="3096" y="1975"/>
                  </a:moveTo>
                  <a:cubicBezTo>
                    <a:pt x="2316" y="2267"/>
                    <a:pt x="1463" y="2267"/>
                    <a:pt x="683" y="1975"/>
                  </a:cubicBezTo>
                  <a:cubicBezTo>
                    <a:pt x="269" y="1780"/>
                    <a:pt x="0" y="1487"/>
                    <a:pt x="0" y="1146"/>
                  </a:cubicBezTo>
                  <a:cubicBezTo>
                    <a:pt x="25" y="756"/>
                    <a:pt x="293" y="415"/>
                    <a:pt x="683" y="317"/>
                  </a:cubicBezTo>
                  <a:cubicBezTo>
                    <a:pt x="1463" y="0"/>
                    <a:pt x="2316" y="0"/>
                    <a:pt x="3096" y="317"/>
                  </a:cubicBezTo>
                  <a:cubicBezTo>
                    <a:pt x="3998" y="488"/>
                    <a:pt x="3998" y="1780"/>
                    <a:pt x="3096" y="1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568474" y="255424"/>
              <a:ext cx="125337" cy="71102"/>
            </a:xfrm>
            <a:custGeom>
              <a:avLst/>
              <a:gdLst/>
              <a:ahLst/>
              <a:cxnLst/>
              <a:rect l="l" t="t" r="r" b="b"/>
              <a:pathLst>
                <a:path w="3998" h="2268" extrusionOk="0">
                  <a:moveTo>
                    <a:pt x="3315" y="1975"/>
                  </a:moveTo>
                  <a:cubicBezTo>
                    <a:pt x="2535" y="2267"/>
                    <a:pt x="1682" y="2267"/>
                    <a:pt x="902" y="1975"/>
                  </a:cubicBezTo>
                  <a:cubicBezTo>
                    <a:pt x="0" y="1780"/>
                    <a:pt x="0" y="488"/>
                    <a:pt x="902" y="317"/>
                  </a:cubicBezTo>
                  <a:cubicBezTo>
                    <a:pt x="1682" y="0"/>
                    <a:pt x="2535" y="0"/>
                    <a:pt x="3315" y="317"/>
                  </a:cubicBezTo>
                  <a:cubicBezTo>
                    <a:pt x="3681" y="415"/>
                    <a:pt x="3949" y="756"/>
                    <a:pt x="3997" y="1146"/>
                  </a:cubicBezTo>
                  <a:cubicBezTo>
                    <a:pt x="3997" y="1487"/>
                    <a:pt x="3729" y="1780"/>
                    <a:pt x="3315" y="1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-146776" y="201941"/>
              <a:ext cx="701519" cy="231551"/>
            </a:xfrm>
            <a:custGeom>
              <a:avLst/>
              <a:gdLst/>
              <a:ahLst/>
              <a:cxnLst/>
              <a:rect l="l" t="t" r="r" b="b"/>
              <a:pathLst>
                <a:path w="22377" h="7386" extrusionOk="0">
                  <a:moveTo>
                    <a:pt x="49" y="756"/>
                  </a:moveTo>
                  <a:cubicBezTo>
                    <a:pt x="390" y="2340"/>
                    <a:pt x="1731" y="3169"/>
                    <a:pt x="2998" y="4071"/>
                  </a:cubicBezTo>
                  <a:cubicBezTo>
                    <a:pt x="5095" y="5558"/>
                    <a:pt x="7045" y="6508"/>
                    <a:pt x="9677" y="6776"/>
                  </a:cubicBezTo>
                  <a:cubicBezTo>
                    <a:pt x="15356" y="7386"/>
                    <a:pt x="18866" y="5314"/>
                    <a:pt x="22108" y="683"/>
                  </a:cubicBezTo>
                  <a:cubicBezTo>
                    <a:pt x="22376" y="317"/>
                    <a:pt x="21767" y="0"/>
                    <a:pt x="21523" y="341"/>
                  </a:cubicBezTo>
                  <a:cubicBezTo>
                    <a:pt x="18769" y="4168"/>
                    <a:pt x="16136" y="6460"/>
                    <a:pt x="11237" y="6386"/>
                  </a:cubicBezTo>
                  <a:cubicBezTo>
                    <a:pt x="9165" y="6362"/>
                    <a:pt x="7142" y="5899"/>
                    <a:pt x="5290" y="4997"/>
                  </a:cubicBezTo>
                  <a:cubicBezTo>
                    <a:pt x="3730" y="4193"/>
                    <a:pt x="829" y="2413"/>
                    <a:pt x="390" y="683"/>
                  </a:cubicBezTo>
                  <a:cubicBezTo>
                    <a:pt x="317" y="463"/>
                    <a:pt x="0" y="536"/>
                    <a:pt x="49" y="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251338" y="-3621"/>
              <a:ext cx="129946" cy="61164"/>
            </a:xfrm>
            <a:custGeom>
              <a:avLst/>
              <a:gdLst/>
              <a:ahLst/>
              <a:cxnLst/>
              <a:rect l="l" t="t" r="r" b="b"/>
              <a:pathLst>
                <a:path w="4145" h="1951" extrusionOk="0">
                  <a:moveTo>
                    <a:pt x="4022" y="1902"/>
                  </a:moveTo>
                  <a:cubicBezTo>
                    <a:pt x="3535" y="1365"/>
                    <a:pt x="2877" y="1000"/>
                    <a:pt x="2170" y="829"/>
                  </a:cubicBezTo>
                  <a:cubicBezTo>
                    <a:pt x="1780" y="732"/>
                    <a:pt x="1390" y="732"/>
                    <a:pt x="1000" y="829"/>
                  </a:cubicBezTo>
                  <a:cubicBezTo>
                    <a:pt x="683" y="902"/>
                    <a:pt x="512" y="1122"/>
                    <a:pt x="196" y="1000"/>
                  </a:cubicBezTo>
                  <a:cubicBezTo>
                    <a:pt x="122" y="975"/>
                    <a:pt x="74" y="902"/>
                    <a:pt x="74" y="829"/>
                  </a:cubicBezTo>
                  <a:cubicBezTo>
                    <a:pt x="1" y="0"/>
                    <a:pt x="1414" y="98"/>
                    <a:pt x="1926" y="195"/>
                  </a:cubicBezTo>
                  <a:cubicBezTo>
                    <a:pt x="2852" y="390"/>
                    <a:pt x="3657" y="1000"/>
                    <a:pt x="4095" y="1853"/>
                  </a:cubicBezTo>
                  <a:cubicBezTo>
                    <a:pt x="4144" y="1902"/>
                    <a:pt x="4071" y="1950"/>
                    <a:pt x="4022" y="1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-9996" y="-6693"/>
              <a:ext cx="116936" cy="57371"/>
            </a:xfrm>
            <a:custGeom>
              <a:avLst/>
              <a:gdLst/>
              <a:ahLst/>
              <a:cxnLst/>
              <a:rect l="l" t="t" r="r" b="b"/>
              <a:pathLst>
                <a:path w="3730" h="1830" extrusionOk="0">
                  <a:moveTo>
                    <a:pt x="49" y="1732"/>
                  </a:moveTo>
                  <a:cubicBezTo>
                    <a:pt x="415" y="1488"/>
                    <a:pt x="658" y="1073"/>
                    <a:pt x="1000" y="805"/>
                  </a:cubicBezTo>
                  <a:cubicBezTo>
                    <a:pt x="1268" y="586"/>
                    <a:pt x="1585" y="391"/>
                    <a:pt x="1902" y="245"/>
                  </a:cubicBezTo>
                  <a:cubicBezTo>
                    <a:pt x="2487" y="1"/>
                    <a:pt x="3462" y="25"/>
                    <a:pt x="3705" y="683"/>
                  </a:cubicBezTo>
                  <a:cubicBezTo>
                    <a:pt x="3730" y="781"/>
                    <a:pt x="3681" y="878"/>
                    <a:pt x="3583" y="903"/>
                  </a:cubicBezTo>
                  <a:cubicBezTo>
                    <a:pt x="3388" y="976"/>
                    <a:pt x="3193" y="952"/>
                    <a:pt x="3047" y="854"/>
                  </a:cubicBezTo>
                  <a:cubicBezTo>
                    <a:pt x="2657" y="732"/>
                    <a:pt x="2267" y="732"/>
                    <a:pt x="1902" y="878"/>
                  </a:cubicBezTo>
                  <a:cubicBezTo>
                    <a:pt x="1536" y="1000"/>
                    <a:pt x="1219" y="1171"/>
                    <a:pt x="927" y="1366"/>
                  </a:cubicBezTo>
                  <a:cubicBezTo>
                    <a:pt x="634" y="1488"/>
                    <a:pt x="366" y="1634"/>
                    <a:pt x="98" y="1805"/>
                  </a:cubicBezTo>
                  <a:cubicBezTo>
                    <a:pt x="73" y="1829"/>
                    <a:pt x="0" y="1756"/>
                    <a:pt x="49" y="1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423261" y="-38764"/>
              <a:ext cx="244561" cy="191047"/>
            </a:xfrm>
            <a:custGeom>
              <a:avLst/>
              <a:gdLst/>
              <a:ahLst/>
              <a:cxnLst/>
              <a:rect l="l" t="t" r="r" b="b"/>
              <a:pathLst>
                <a:path w="7801" h="6094" extrusionOk="0">
                  <a:moveTo>
                    <a:pt x="25" y="49"/>
                  </a:moveTo>
                  <a:cubicBezTo>
                    <a:pt x="1512" y="780"/>
                    <a:pt x="2901" y="1682"/>
                    <a:pt x="4169" y="2755"/>
                  </a:cubicBezTo>
                  <a:cubicBezTo>
                    <a:pt x="5339" y="3730"/>
                    <a:pt x="6192" y="5070"/>
                    <a:pt x="7386" y="5972"/>
                  </a:cubicBezTo>
                  <a:cubicBezTo>
                    <a:pt x="7581" y="6094"/>
                    <a:pt x="7801" y="5923"/>
                    <a:pt x="7752" y="5704"/>
                  </a:cubicBezTo>
                  <a:cubicBezTo>
                    <a:pt x="7191" y="4290"/>
                    <a:pt x="5778" y="3242"/>
                    <a:pt x="4608" y="2316"/>
                  </a:cubicBezTo>
                  <a:cubicBezTo>
                    <a:pt x="3243" y="1243"/>
                    <a:pt x="1707" y="463"/>
                    <a:pt x="25" y="0"/>
                  </a:cubicBezTo>
                  <a:cubicBezTo>
                    <a:pt x="25" y="0"/>
                    <a:pt x="1" y="25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668575" y="166014"/>
              <a:ext cx="39752" cy="61916"/>
            </a:xfrm>
            <a:custGeom>
              <a:avLst/>
              <a:gdLst/>
              <a:ahLst/>
              <a:cxnLst/>
              <a:rect l="l" t="t" r="r" b="b"/>
              <a:pathLst>
                <a:path w="1268" h="1975" extrusionOk="0">
                  <a:moveTo>
                    <a:pt x="24" y="391"/>
                  </a:moveTo>
                  <a:cubicBezTo>
                    <a:pt x="122" y="927"/>
                    <a:pt x="414" y="1780"/>
                    <a:pt x="951" y="1951"/>
                  </a:cubicBezTo>
                  <a:cubicBezTo>
                    <a:pt x="1024" y="1975"/>
                    <a:pt x="1097" y="1926"/>
                    <a:pt x="1121" y="1829"/>
                  </a:cubicBezTo>
                  <a:cubicBezTo>
                    <a:pt x="1268" y="1292"/>
                    <a:pt x="658" y="707"/>
                    <a:pt x="414" y="244"/>
                  </a:cubicBezTo>
                  <a:cubicBezTo>
                    <a:pt x="317" y="1"/>
                    <a:pt x="0" y="171"/>
                    <a:pt x="24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-415007" y="490016"/>
              <a:ext cx="164337" cy="401217"/>
            </a:xfrm>
            <a:custGeom>
              <a:avLst/>
              <a:gdLst/>
              <a:ahLst/>
              <a:cxnLst/>
              <a:rect l="l" t="t" r="r" b="b"/>
              <a:pathLst>
                <a:path w="5242" h="12798" extrusionOk="0">
                  <a:moveTo>
                    <a:pt x="488" y="122"/>
                  </a:moveTo>
                  <a:cubicBezTo>
                    <a:pt x="1" y="4120"/>
                    <a:pt x="1707" y="10067"/>
                    <a:pt x="4924" y="12700"/>
                  </a:cubicBezTo>
                  <a:cubicBezTo>
                    <a:pt x="5046" y="12797"/>
                    <a:pt x="5241" y="12675"/>
                    <a:pt x="5168" y="12505"/>
                  </a:cubicBezTo>
                  <a:cubicBezTo>
                    <a:pt x="2828" y="8507"/>
                    <a:pt x="1195" y="4778"/>
                    <a:pt x="683" y="122"/>
                  </a:cubicBezTo>
                  <a:cubicBezTo>
                    <a:pt x="683" y="1"/>
                    <a:pt x="488" y="1"/>
                    <a:pt x="488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-241547" y="925593"/>
              <a:ext cx="119255" cy="89410"/>
            </a:xfrm>
            <a:custGeom>
              <a:avLst/>
              <a:gdLst/>
              <a:ahLst/>
              <a:cxnLst/>
              <a:rect l="l" t="t" r="r" b="b"/>
              <a:pathLst>
                <a:path w="3804" h="2852" extrusionOk="0">
                  <a:moveTo>
                    <a:pt x="683" y="25"/>
                  </a:moveTo>
                  <a:cubicBezTo>
                    <a:pt x="1" y="561"/>
                    <a:pt x="2414" y="2852"/>
                    <a:pt x="3096" y="2681"/>
                  </a:cubicBezTo>
                  <a:cubicBezTo>
                    <a:pt x="3803" y="2486"/>
                    <a:pt x="2560" y="1609"/>
                    <a:pt x="2414" y="1487"/>
                  </a:cubicBezTo>
                  <a:cubicBezTo>
                    <a:pt x="2073" y="1219"/>
                    <a:pt x="1731" y="926"/>
                    <a:pt x="1415" y="634"/>
                  </a:cubicBezTo>
                  <a:cubicBezTo>
                    <a:pt x="1195" y="463"/>
                    <a:pt x="1025" y="146"/>
                    <a:pt x="781" y="25"/>
                  </a:cubicBezTo>
                  <a:cubicBezTo>
                    <a:pt x="756" y="0"/>
                    <a:pt x="708" y="0"/>
                    <a:pt x="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152773" y="606168"/>
              <a:ext cx="31" cy="784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142052" y="599303"/>
              <a:ext cx="90225" cy="32886"/>
            </a:xfrm>
            <a:custGeom>
              <a:avLst/>
              <a:gdLst/>
              <a:ahLst/>
              <a:cxnLst/>
              <a:rect l="l" t="t" r="r" b="b"/>
              <a:pathLst>
                <a:path w="2878" h="1049" extrusionOk="0">
                  <a:moveTo>
                    <a:pt x="269" y="975"/>
                  </a:moveTo>
                  <a:cubicBezTo>
                    <a:pt x="757" y="756"/>
                    <a:pt x="1317" y="683"/>
                    <a:pt x="1853" y="780"/>
                  </a:cubicBezTo>
                  <a:cubicBezTo>
                    <a:pt x="2219" y="829"/>
                    <a:pt x="2609" y="926"/>
                    <a:pt x="2853" y="609"/>
                  </a:cubicBezTo>
                  <a:cubicBezTo>
                    <a:pt x="2877" y="536"/>
                    <a:pt x="2877" y="488"/>
                    <a:pt x="2853" y="414"/>
                  </a:cubicBezTo>
                  <a:cubicBezTo>
                    <a:pt x="2560" y="0"/>
                    <a:pt x="1805" y="122"/>
                    <a:pt x="1342" y="146"/>
                  </a:cubicBezTo>
                  <a:cubicBezTo>
                    <a:pt x="854" y="146"/>
                    <a:pt x="391" y="390"/>
                    <a:pt x="98" y="780"/>
                  </a:cubicBezTo>
                  <a:cubicBezTo>
                    <a:pt x="1" y="902"/>
                    <a:pt x="172" y="1048"/>
                    <a:pt x="26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57" name="Google Shape;2757;p27"/>
          <p:cNvGrpSpPr/>
          <p:nvPr/>
        </p:nvGrpSpPr>
        <p:grpSpPr>
          <a:xfrm>
            <a:off x="11309814" y="2460681"/>
            <a:ext cx="1916161" cy="1542180"/>
            <a:chOff x="5544625" y="3719588"/>
            <a:chExt cx="1767025" cy="1422150"/>
          </a:xfrm>
        </p:grpSpPr>
        <p:sp>
          <p:nvSpPr>
            <p:cNvPr id="2758" name="Google Shape;2758;p27"/>
            <p:cNvSpPr/>
            <p:nvPr/>
          </p:nvSpPr>
          <p:spPr>
            <a:xfrm>
              <a:off x="5544625" y="3719588"/>
              <a:ext cx="1767025" cy="1422150"/>
            </a:xfrm>
            <a:custGeom>
              <a:avLst/>
              <a:gdLst/>
              <a:ahLst/>
              <a:cxnLst/>
              <a:rect l="l" t="t" r="r" b="b"/>
              <a:pathLst>
                <a:path w="70681" h="56886" extrusionOk="0">
                  <a:moveTo>
                    <a:pt x="68736" y="25708"/>
                  </a:moveTo>
                  <a:cubicBezTo>
                    <a:pt x="66184" y="20542"/>
                    <a:pt x="60167" y="14525"/>
                    <a:pt x="47161" y="9846"/>
                  </a:cubicBezTo>
                  <a:cubicBezTo>
                    <a:pt x="46432" y="9542"/>
                    <a:pt x="45581" y="9299"/>
                    <a:pt x="44791" y="8995"/>
                  </a:cubicBezTo>
                  <a:cubicBezTo>
                    <a:pt x="17443" y="0"/>
                    <a:pt x="12520" y="11608"/>
                    <a:pt x="11912" y="13431"/>
                  </a:cubicBezTo>
                  <a:cubicBezTo>
                    <a:pt x="11365" y="14161"/>
                    <a:pt x="10879" y="15012"/>
                    <a:pt x="10575" y="15862"/>
                  </a:cubicBezTo>
                  <a:cubicBezTo>
                    <a:pt x="8327" y="18901"/>
                    <a:pt x="1" y="32211"/>
                    <a:pt x="13918" y="44123"/>
                  </a:cubicBezTo>
                  <a:cubicBezTo>
                    <a:pt x="21879" y="50929"/>
                    <a:pt x="34156" y="56156"/>
                    <a:pt x="45217" y="56642"/>
                  </a:cubicBezTo>
                  <a:cubicBezTo>
                    <a:pt x="48985" y="56885"/>
                    <a:pt x="52753" y="56460"/>
                    <a:pt x="56338" y="55305"/>
                  </a:cubicBezTo>
                  <a:cubicBezTo>
                    <a:pt x="59802" y="54211"/>
                    <a:pt x="62841" y="52206"/>
                    <a:pt x="65211" y="49471"/>
                  </a:cubicBezTo>
                  <a:cubicBezTo>
                    <a:pt x="68250" y="45946"/>
                    <a:pt x="70134" y="41084"/>
                    <a:pt x="70559" y="34520"/>
                  </a:cubicBezTo>
                  <a:lnTo>
                    <a:pt x="70559" y="34216"/>
                  </a:lnTo>
                  <a:cubicBezTo>
                    <a:pt x="70681" y="31238"/>
                    <a:pt x="70073" y="28321"/>
                    <a:pt x="68736" y="25708"/>
                  </a:cubicBezTo>
                  <a:close/>
                  <a:moveTo>
                    <a:pt x="44123" y="11001"/>
                  </a:moveTo>
                  <a:cubicBezTo>
                    <a:pt x="44973" y="11244"/>
                    <a:pt x="45703" y="11547"/>
                    <a:pt x="46432" y="11791"/>
                  </a:cubicBezTo>
                  <a:cubicBezTo>
                    <a:pt x="58891" y="16288"/>
                    <a:pt x="64482" y="21879"/>
                    <a:pt x="66852" y="26620"/>
                  </a:cubicBezTo>
                  <a:cubicBezTo>
                    <a:pt x="67156" y="27288"/>
                    <a:pt x="67460" y="27896"/>
                    <a:pt x="67703" y="28564"/>
                  </a:cubicBezTo>
                  <a:cubicBezTo>
                    <a:pt x="68372" y="30448"/>
                    <a:pt x="68615" y="32515"/>
                    <a:pt x="68432" y="34520"/>
                  </a:cubicBezTo>
                  <a:cubicBezTo>
                    <a:pt x="68372" y="35189"/>
                    <a:pt x="68250" y="35857"/>
                    <a:pt x="68068" y="36465"/>
                  </a:cubicBezTo>
                  <a:lnTo>
                    <a:pt x="68068" y="36647"/>
                  </a:lnTo>
                  <a:cubicBezTo>
                    <a:pt x="67338" y="38410"/>
                    <a:pt x="66305" y="40051"/>
                    <a:pt x="65029" y="41509"/>
                  </a:cubicBezTo>
                  <a:cubicBezTo>
                    <a:pt x="63813" y="42907"/>
                    <a:pt x="62355" y="44062"/>
                    <a:pt x="60714" y="44913"/>
                  </a:cubicBezTo>
                  <a:cubicBezTo>
                    <a:pt x="59012" y="45703"/>
                    <a:pt x="57189" y="46189"/>
                    <a:pt x="55305" y="46432"/>
                  </a:cubicBezTo>
                  <a:cubicBezTo>
                    <a:pt x="53056" y="46675"/>
                    <a:pt x="50747" y="46675"/>
                    <a:pt x="48498" y="46432"/>
                  </a:cubicBezTo>
                  <a:cubicBezTo>
                    <a:pt x="45095" y="46007"/>
                    <a:pt x="41752" y="45399"/>
                    <a:pt x="38410" y="44548"/>
                  </a:cubicBezTo>
                  <a:cubicBezTo>
                    <a:pt x="35128" y="43758"/>
                    <a:pt x="31968" y="42603"/>
                    <a:pt x="28868" y="41205"/>
                  </a:cubicBezTo>
                  <a:cubicBezTo>
                    <a:pt x="22912" y="38410"/>
                    <a:pt x="17747" y="34338"/>
                    <a:pt x="14039" y="28443"/>
                  </a:cubicBezTo>
                  <a:cubicBezTo>
                    <a:pt x="12642" y="26194"/>
                    <a:pt x="11852" y="23581"/>
                    <a:pt x="11791" y="20907"/>
                  </a:cubicBezTo>
                  <a:cubicBezTo>
                    <a:pt x="11730" y="19509"/>
                    <a:pt x="11973" y="18172"/>
                    <a:pt x="12399" y="16835"/>
                  </a:cubicBezTo>
                  <a:cubicBezTo>
                    <a:pt x="12702" y="16045"/>
                    <a:pt x="13128" y="15255"/>
                    <a:pt x="13675" y="14586"/>
                  </a:cubicBezTo>
                  <a:cubicBezTo>
                    <a:pt x="13796" y="14465"/>
                    <a:pt x="13857" y="14343"/>
                    <a:pt x="13857" y="14161"/>
                  </a:cubicBezTo>
                  <a:cubicBezTo>
                    <a:pt x="13979" y="13857"/>
                    <a:pt x="14100" y="13614"/>
                    <a:pt x="14222" y="13310"/>
                  </a:cubicBezTo>
                  <a:cubicBezTo>
                    <a:pt x="15498" y="10697"/>
                    <a:pt x="21272" y="3464"/>
                    <a:pt x="44123" y="11001"/>
                  </a:cubicBezTo>
                  <a:close/>
                  <a:moveTo>
                    <a:pt x="63631" y="48134"/>
                  </a:moveTo>
                  <a:cubicBezTo>
                    <a:pt x="61504" y="50565"/>
                    <a:pt x="58769" y="52388"/>
                    <a:pt x="55670" y="53360"/>
                  </a:cubicBezTo>
                  <a:cubicBezTo>
                    <a:pt x="52327" y="54393"/>
                    <a:pt x="48802" y="54819"/>
                    <a:pt x="45338" y="54637"/>
                  </a:cubicBezTo>
                  <a:cubicBezTo>
                    <a:pt x="34703" y="54090"/>
                    <a:pt x="22912" y="49106"/>
                    <a:pt x="15255" y="42542"/>
                  </a:cubicBezTo>
                  <a:cubicBezTo>
                    <a:pt x="6382" y="34946"/>
                    <a:pt x="7537" y="26741"/>
                    <a:pt x="9724" y="21575"/>
                  </a:cubicBezTo>
                  <a:cubicBezTo>
                    <a:pt x="9907" y="24432"/>
                    <a:pt x="10758" y="27166"/>
                    <a:pt x="12277" y="29597"/>
                  </a:cubicBezTo>
                  <a:cubicBezTo>
                    <a:pt x="14161" y="32575"/>
                    <a:pt x="16531" y="35310"/>
                    <a:pt x="19266" y="37559"/>
                  </a:cubicBezTo>
                  <a:cubicBezTo>
                    <a:pt x="21879" y="39808"/>
                    <a:pt x="24857" y="41631"/>
                    <a:pt x="28017" y="43089"/>
                  </a:cubicBezTo>
                  <a:cubicBezTo>
                    <a:pt x="34277" y="46067"/>
                    <a:pt x="41266" y="47647"/>
                    <a:pt x="48255" y="48498"/>
                  </a:cubicBezTo>
                  <a:cubicBezTo>
                    <a:pt x="50686" y="48802"/>
                    <a:pt x="53178" y="48802"/>
                    <a:pt x="55609" y="48498"/>
                  </a:cubicBezTo>
                  <a:cubicBezTo>
                    <a:pt x="57736" y="48255"/>
                    <a:pt x="59742" y="47647"/>
                    <a:pt x="61686" y="46736"/>
                  </a:cubicBezTo>
                  <a:cubicBezTo>
                    <a:pt x="63570" y="45763"/>
                    <a:pt x="65211" y="44487"/>
                    <a:pt x="66609" y="42846"/>
                  </a:cubicBezTo>
                  <a:cubicBezTo>
                    <a:pt x="66670" y="42786"/>
                    <a:pt x="66791" y="42664"/>
                    <a:pt x="66852" y="42603"/>
                  </a:cubicBezTo>
                  <a:cubicBezTo>
                    <a:pt x="66123" y="44609"/>
                    <a:pt x="65029" y="46493"/>
                    <a:pt x="63631" y="48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6317975" y="4176913"/>
              <a:ext cx="512050" cy="302375"/>
            </a:xfrm>
            <a:custGeom>
              <a:avLst/>
              <a:gdLst/>
              <a:ahLst/>
              <a:cxnLst/>
              <a:rect l="l" t="t" r="r" b="b"/>
              <a:pathLst>
                <a:path w="20482" h="12095" extrusionOk="0">
                  <a:moveTo>
                    <a:pt x="2796" y="7840"/>
                  </a:moveTo>
                  <a:lnTo>
                    <a:pt x="2796" y="7840"/>
                  </a:lnTo>
                  <a:cubicBezTo>
                    <a:pt x="4498" y="9238"/>
                    <a:pt x="6443" y="10271"/>
                    <a:pt x="8570" y="10940"/>
                  </a:cubicBezTo>
                  <a:lnTo>
                    <a:pt x="8691" y="11001"/>
                  </a:lnTo>
                  <a:cubicBezTo>
                    <a:pt x="10879" y="11791"/>
                    <a:pt x="13249" y="12095"/>
                    <a:pt x="15620" y="11973"/>
                  </a:cubicBezTo>
                  <a:cubicBezTo>
                    <a:pt x="15863" y="11973"/>
                    <a:pt x="16045" y="11912"/>
                    <a:pt x="16288" y="11851"/>
                  </a:cubicBezTo>
                  <a:lnTo>
                    <a:pt x="16349" y="11851"/>
                  </a:lnTo>
                  <a:cubicBezTo>
                    <a:pt x="18172" y="11548"/>
                    <a:pt x="19570" y="10697"/>
                    <a:pt x="19995" y="9360"/>
                  </a:cubicBezTo>
                  <a:cubicBezTo>
                    <a:pt x="20482" y="7840"/>
                    <a:pt x="19752" y="6139"/>
                    <a:pt x="18111" y="4619"/>
                  </a:cubicBezTo>
                  <a:cubicBezTo>
                    <a:pt x="16288" y="3039"/>
                    <a:pt x="14222" y="1884"/>
                    <a:pt x="11912" y="1155"/>
                  </a:cubicBezTo>
                  <a:cubicBezTo>
                    <a:pt x="9664" y="365"/>
                    <a:pt x="7294" y="0"/>
                    <a:pt x="4863" y="183"/>
                  </a:cubicBezTo>
                  <a:cubicBezTo>
                    <a:pt x="2675" y="426"/>
                    <a:pt x="1034" y="1337"/>
                    <a:pt x="548" y="2796"/>
                  </a:cubicBezTo>
                  <a:cubicBezTo>
                    <a:pt x="1" y="4315"/>
                    <a:pt x="791" y="6017"/>
                    <a:pt x="2432" y="7536"/>
                  </a:cubicBezTo>
                  <a:cubicBezTo>
                    <a:pt x="2553" y="7658"/>
                    <a:pt x="2675" y="7719"/>
                    <a:pt x="2796" y="7840"/>
                  </a:cubicBezTo>
                  <a:close/>
                  <a:moveTo>
                    <a:pt x="9238" y="9177"/>
                  </a:moveTo>
                  <a:cubicBezTo>
                    <a:pt x="7901" y="8752"/>
                    <a:pt x="6686" y="8144"/>
                    <a:pt x="5470" y="7415"/>
                  </a:cubicBezTo>
                  <a:cubicBezTo>
                    <a:pt x="6868" y="7354"/>
                    <a:pt x="8327" y="7597"/>
                    <a:pt x="9603" y="8083"/>
                  </a:cubicBezTo>
                  <a:cubicBezTo>
                    <a:pt x="11122" y="8570"/>
                    <a:pt x="12520" y="9238"/>
                    <a:pt x="13796" y="10089"/>
                  </a:cubicBezTo>
                  <a:cubicBezTo>
                    <a:pt x="12277" y="9967"/>
                    <a:pt x="10758" y="9664"/>
                    <a:pt x="9299" y="9177"/>
                  </a:cubicBezTo>
                  <a:close/>
                  <a:moveTo>
                    <a:pt x="2371" y="3465"/>
                  </a:moveTo>
                  <a:cubicBezTo>
                    <a:pt x="2614" y="2735"/>
                    <a:pt x="3647" y="2249"/>
                    <a:pt x="5106" y="2128"/>
                  </a:cubicBezTo>
                  <a:cubicBezTo>
                    <a:pt x="7233" y="2006"/>
                    <a:pt x="9360" y="2310"/>
                    <a:pt x="11305" y="2978"/>
                  </a:cubicBezTo>
                  <a:cubicBezTo>
                    <a:pt x="13371" y="3647"/>
                    <a:pt x="15194" y="4680"/>
                    <a:pt x="16835" y="6017"/>
                  </a:cubicBezTo>
                  <a:cubicBezTo>
                    <a:pt x="17868" y="7050"/>
                    <a:pt x="18415" y="8023"/>
                    <a:pt x="18172" y="8752"/>
                  </a:cubicBezTo>
                  <a:cubicBezTo>
                    <a:pt x="18051" y="9238"/>
                    <a:pt x="17443" y="9664"/>
                    <a:pt x="16531" y="9846"/>
                  </a:cubicBezTo>
                  <a:cubicBezTo>
                    <a:pt x="15741" y="9056"/>
                    <a:pt x="13918" y="7536"/>
                    <a:pt x="10211" y="6260"/>
                  </a:cubicBezTo>
                  <a:cubicBezTo>
                    <a:pt x="6686" y="5105"/>
                    <a:pt x="4680" y="5531"/>
                    <a:pt x="3647" y="5956"/>
                  </a:cubicBezTo>
                  <a:cubicBezTo>
                    <a:pt x="2675" y="5045"/>
                    <a:pt x="2189" y="4133"/>
                    <a:pt x="2371" y="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7068550" y="4242238"/>
              <a:ext cx="150425" cy="319100"/>
            </a:xfrm>
            <a:custGeom>
              <a:avLst/>
              <a:gdLst/>
              <a:ahLst/>
              <a:cxnLst/>
              <a:rect l="l" t="t" r="r" b="b"/>
              <a:pathLst>
                <a:path w="6017" h="12764" extrusionOk="0">
                  <a:moveTo>
                    <a:pt x="3282" y="6807"/>
                  </a:moveTo>
                  <a:cubicBezTo>
                    <a:pt x="3890" y="8631"/>
                    <a:pt x="3890" y="10758"/>
                    <a:pt x="4740" y="12459"/>
                  </a:cubicBezTo>
                  <a:cubicBezTo>
                    <a:pt x="4923" y="12763"/>
                    <a:pt x="5409" y="12703"/>
                    <a:pt x="5531" y="12399"/>
                  </a:cubicBezTo>
                  <a:cubicBezTo>
                    <a:pt x="6017" y="10454"/>
                    <a:pt x="5044" y="8266"/>
                    <a:pt x="4376" y="6443"/>
                  </a:cubicBezTo>
                  <a:cubicBezTo>
                    <a:pt x="3343" y="4073"/>
                    <a:pt x="1884" y="1946"/>
                    <a:pt x="122" y="62"/>
                  </a:cubicBezTo>
                  <a:cubicBezTo>
                    <a:pt x="61" y="1"/>
                    <a:pt x="0" y="62"/>
                    <a:pt x="61" y="122"/>
                  </a:cubicBezTo>
                  <a:cubicBezTo>
                    <a:pt x="1519" y="2128"/>
                    <a:pt x="2613" y="4437"/>
                    <a:pt x="3282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1" name="Google Shape;2761;p27"/>
            <p:cNvSpPr/>
            <p:nvPr/>
          </p:nvSpPr>
          <p:spPr>
            <a:xfrm>
              <a:off x="6149325" y="4420013"/>
              <a:ext cx="97275" cy="69900"/>
            </a:xfrm>
            <a:custGeom>
              <a:avLst/>
              <a:gdLst/>
              <a:ahLst/>
              <a:cxnLst/>
              <a:rect l="l" t="t" r="r" b="b"/>
              <a:pathLst>
                <a:path w="3891" h="2796" extrusionOk="0">
                  <a:moveTo>
                    <a:pt x="3222" y="2614"/>
                  </a:moveTo>
                  <a:cubicBezTo>
                    <a:pt x="3586" y="2796"/>
                    <a:pt x="3890" y="2249"/>
                    <a:pt x="3526" y="2067"/>
                  </a:cubicBezTo>
                  <a:cubicBezTo>
                    <a:pt x="2918" y="1702"/>
                    <a:pt x="2310" y="1398"/>
                    <a:pt x="1763" y="1034"/>
                  </a:cubicBezTo>
                  <a:cubicBezTo>
                    <a:pt x="1338" y="669"/>
                    <a:pt x="852" y="365"/>
                    <a:pt x="305" y="61"/>
                  </a:cubicBezTo>
                  <a:cubicBezTo>
                    <a:pt x="122" y="0"/>
                    <a:pt x="1" y="243"/>
                    <a:pt x="1" y="426"/>
                  </a:cubicBezTo>
                  <a:cubicBezTo>
                    <a:pt x="365" y="1580"/>
                    <a:pt x="2189" y="2188"/>
                    <a:pt x="3222" y="2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2" name="Google Shape;2762;p27"/>
            <p:cNvSpPr/>
            <p:nvPr/>
          </p:nvSpPr>
          <p:spPr>
            <a:xfrm>
              <a:off x="5763425" y="4322763"/>
              <a:ext cx="66875" cy="270475"/>
            </a:xfrm>
            <a:custGeom>
              <a:avLst/>
              <a:gdLst/>
              <a:ahLst/>
              <a:cxnLst/>
              <a:rect l="l" t="t" r="r" b="b"/>
              <a:pathLst>
                <a:path w="2675" h="10819" extrusionOk="0">
                  <a:moveTo>
                    <a:pt x="972" y="244"/>
                  </a:moveTo>
                  <a:cubicBezTo>
                    <a:pt x="912" y="1"/>
                    <a:pt x="547" y="1"/>
                    <a:pt x="547" y="244"/>
                  </a:cubicBezTo>
                  <a:cubicBezTo>
                    <a:pt x="365" y="3343"/>
                    <a:pt x="0" y="8205"/>
                    <a:pt x="2309" y="10636"/>
                  </a:cubicBezTo>
                  <a:cubicBezTo>
                    <a:pt x="2431" y="10819"/>
                    <a:pt x="2674" y="10697"/>
                    <a:pt x="2674" y="10454"/>
                  </a:cubicBezTo>
                  <a:cubicBezTo>
                    <a:pt x="2431" y="8935"/>
                    <a:pt x="2127" y="7415"/>
                    <a:pt x="1702" y="5957"/>
                  </a:cubicBezTo>
                  <a:cubicBezTo>
                    <a:pt x="1337" y="4073"/>
                    <a:pt x="1094" y="2189"/>
                    <a:pt x="972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3" name="Google Shape;2763;p27"/>
            <p:cNvSpPr/>
            <p:nvPr/>
          </p:nvSpPr>
          <p:spPr>
            <a:xfrm>
              <a:off x="5836350" y="4628163"/>
              <a:ext cx="33450" cy="65350"/>
            </a:xfrm>
            <a:custGeom>
              <a:avLst/>
              <a:gdLst/>
              <a:ahLst/>
              <a:cxnLst/>
              <a:rect l="l" t="t" r="r" b="b"/>
              <a:pathLst>
                <a:path w="1338" h="2614" extrusionOk="0">
                  <a:moveTo>
                    <a:pt x="61" y="304"/>
                  </a:moveTo>
                  <a:cubicBezTo>
                    <a:pt x="0" y="1094"/>
                    <a:pt x="243" y="2188"/>
                    <a:pt x="1033" y="2553"/>
                  </a:cubicBezTo>
                  <a:cubicBezTo>
                    <a:pt x="1155" y="2614"/>
                    <a:pt x="1337" y="2492"/>
                    <a:pt x="1337" y="2310"/>
                  </a:cubicBezTo>
                  <a:cubicBezTo>
                    <a:pt x="1337" y="1581"/>
                    <a:pt x="669" y="973"/>
                    <a:pt x="486" y="244"/>
                  </a:cubicBezTo>
                  <a:cubicBezTo>
                    <a:pt x="426" y="0"/>
                    <a:pt x="61" y="61"/>
                    <a:pt x="61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6173650" y="4062963"/>
              <a:ext cx="88125" cy="41050"/>
            </a:xfrm>
            <a:custGeom>
              <a:avLst/>
              <a:gdLst/>
              <a:ahLst/>
              <a:cxnLst/>
              <a:rect l="l" t="t" r="r" b="b"/>
              <a:pathLst>
                <a:path w="3525" h="1642" extrusionOk="0">
                  <a:moveTo>
                    <a:pt x="426" y="730"/>
                  </a:moveTo>
                  <a:cubicBezTo>
                    <a:pt x="912" y="730"/>
                    <a:pt x="1459" y="851"/>
                    <a:pt x="1945" y="1034"/>
                  </a:cubicBezTo>
                  <a:cubicBezTo>
                    <a:pt x="2310" y="1155"/>
                    <a:pt x="2553" y="1641"/>
                    <a:pt x="2978" y="1641"/>
                  </a:cubicBezTo>
                  <a:cubicBezTo>
                    <a:pt x="3100" y="1580"/>
                    <a:pt x="3221" y="1520"/>
                    <a:pt x="3221" y="1459"/>
                  </a:cubicBezTo>
                  <a:cubicBezTo>
                    <a:pt x="3525" y="912"/>
                    <a:pt x="2856" y="426"/>
                    <a:pt x="2370" y="243"/>
                  </a:cubicBezTo>
                  <a:cubicBezTo>
                    <a:pt x="1763" y="0"/>
                    <a:pt x="972" y="0"/>
                    <a:pt x="365" y="243"/>
                  </a:cubicBezTo>
                  <a:cubicBezTo>
                    <a:pt x="0" y="304"/>
                    <a:pt x="61" y="790"/>
                    <a:pt x="426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5850025" y="4205788"/>
              <a:ext cx="164100" cy="306925"/>
            </a:xfrm>
            <a:custGeom>
              <a:avLst/>
              <a:gdLst/>
              <a:ahLst/>
              <a:cxnLst/>
              <a:rect l="l" t="t" r="r" b="b"/>
              <a:pathLst>
                <a:path w="6564" h="12277" extrusionOk="0">
                  <a:moveTo>
                    <a:pt x="61" y="61"/>
                  </a:moveTo>
                  <a:cubicBezTo>
                    <a:pt x="304" y="2613"/>
                    <a:pt x="1033" y="5166"/>
                    <a:pt x="2127" y="7475"/>
                  </a:cubicBezTo>
                  <a:cubicBezTo>
                    <a:pt x="3039" y="9177"/>
                    <a:pt x="4133" y="11304"/>
                    <a:pt x="5895" y="12155"/>
                  </a:cubicBezTo>
                  <a:cubicBezTo>
                    <a:pt x="6260" y="12277"/>
                    <a:pt x="6564" y="11973"/>
                    <a:pt x="6442" y="11608"/>
                  </a:cubicBezTo>
                  <a:cubicBezTo>
                    <a:pt x="5652" y="9906"/>
                    <a:pt x="4133" y="8509"/>
                    <a:pt x="3160" y="6868"/>
                  </a:cubicBezTo>
                  <a:cubicBezTo>
                    <a:pt x="1702" y="4801"/>
                    <a:pt x="729" y="2492"/>
                    <a:pt x="122" y="61"/>
                  </a:cubicBezTo>
                  <a:cubicBezTo>
                    <a:pt x="122" y="0"/>
                    <a:pt x="0" y="0"/>
                    <a:pt x="61" y="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6714525" y="4611438"/>
              <a:ext cx="85125" cy="41050"/>
            </a:xfrm>
            <a:custGeom>
              <a:avLst/>
              <a:gdLst/>
              <a:ahLst/>
              <a:cxnLst/>
              <a:rect l="l" t="t" r="r" b="b"/>
              <a:pathLst>
                <a:path w="3405" h="1642" extrusionOk="0">
                  <a:moveTo>
                    <a:pt x="2310" y="244"/>
                  </a:moveTo>
                  <a:cubicBezTo>
                    <a:pt x="1642" y="1"/>
                    <a:pt x="912" y="1"/>
                    <a:pt x="244" y="244"/>
                  </a:cubicBezTo>
                  <a:cubicBezTo>
                    <a:pt x="1" y="366"/>
                    <a:pt x="61" y="730"/>
                    <a:pt x="365" y="730"/>
                  </a:cubicBezTo>
                  <a:cubicBezTo>
                    <a:pt x="852" y="730"/>
                    <a:pt x="1399" y="791"/>
                    <a:pt x="1885" y="973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61" y="1520"/>
                    <a:pt x="3161" y="1399"/>
                  </a:cubicBezTo>
                  <a:cubicBezTo>
                    <a:pt x="3404" y="913"/>
                    <a:pt x="2736" y="426"/>
                    <a:pt x="23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6801125" y="4199713"/>
              <a:ext cx="86625" cy="42550"/>
            </a:xfrm>
            <a:custGeom>
              <a:avLst/>
              <a:gdLst/>
              <a:ahLst/>
              <a:cxnLst/>
              <a:rect l="l" t="t" r="r" b="b"/>
              <a:pathLst>
                <a:path w="3465" h="1702" extrusionOk="0">
                  <a:moveTo>
                    <a:pt x="365" y="790"/>
                  </a:moveTo>
                  <a:cubicBezTo>
                    <a:pt x="852" y="790"/>
                    <a:pt x="1399" y="912"/>
                    <a:pt x="1885" y="1094"/>
                  </a:cubicBezTo>
                  <a:cubicBezTo>
                    <a:pt x="2249" y="1216"/>
                    <a:pt x="2493" y="1702"/>
                    <a:pt x="2979" y="1641"/>
                  </a:cubicBezTo>
                  <a:cubicBezTo>
                    <a:pt x="3040" y="1641"/>
                    <a:pt x="3161" y="1580"/>
                    <a:pt x="3222" y="1519"/>
                  </a:cubicBezTo>
                  <a:cubicBezTo>
                    <a:pt x="3465" y="972"/>
                    <a:pt x="2796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6434975" y="39869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2"/>
                    <a:pt x="2978" y="1642"/>
                  </a:cubicBezTo>
                  <a:cubicBezTo>
                    <a:pt x="3100" y="1642"/>
                    <a:pt x="3161" y="1581"/>
                    <a:pt x="3221" y="1459"/>
                  </a:cubicBezTo>
                  <a:cubicBezTo>
                    <a:pt x="3464" y="912"/>
                    <a:pt x="2857" y="487"/>
                    <a:pt x="2370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0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6966750" y="4644863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244"/>
                  </a:moveTo>
                  <a:cubicBezTo>
                    <a:pt x="1580" y="1"/>
                    <a:pt x="851" y="1"/>
                    <a:pt x="183" y="244"/>
                  </a:cubicBezTo>
                  <a:cubicBezTo>
                    <a:pt x="0" y="366"/>
                    <a:pt x="61" y="730"/>
                    <a:pt x="304" y="730"/>
                  </a:cubicBezTo>
                  <a:cubicBezTo>
                    <a:pt x="790" y="730"/>
                    <a:pt x="1337" y="852"/>
                    <a:pt x="1823" y="1034"/>
                  </a:cubicBezTo>
                  <a:cubicBezTo>
                    <a:pt x="2249" y="1156"/>
                    <a:pt x="2431" y="1642"/>
                    <a:pt x="2917" y="1581"/>
                  </a:cubicBezTo>
                  <a:cubicBezTo>
                    <a:pt x="2978" y="1581"/>
                    <a:pt x="3100" y="1520"/>
                    <a:pt x="3160" y="1399"/>
                  </a:cubicBezTo>
                  <a:cubicBezTo>
                    <a:pt x="3404" y="913"/>
                    <a:pt x="2735" y="426"/>
                    <a:pt x="22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6986500" y="443216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43" y="304"/>
                  </a:moveTo>
                  <a:cubicBezTo>
                    <a:pt x="0" y="426"/>
                    <a:pt x="61" y="730"/>
                    <a:pt x="304" y="730"/>
                  </a:cubicBezTo>
                  <a:cubicBezTo>
                    <a:pt x="851" y="730"/>
                    <a:pt x="1337" y="851"/>
                    <a:pt x="1823" y="1034"/>
                  </a:cubicBezTo>
                  <a:cubicBezTo>
                    <a:pt x="2249" y="1155"/>
                    <a:pt x="2492" y="1641"/>
                    <a:pt x="2917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4" y="912"/>
                    <a:pt x="2796" y="426"/>
                    <a:pt x="2310" y="244"/>
                  </a:cubicBezTo>
                  <a:cubicBezTo>
                    <a:pt x="1641" y="1"/>
                    <a:pt x="912" y="1"/>
                    <a:pt x="24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6693250" y="4070563"/>
              <a:ext cx="88150" cy="42550"/>
            </a:xfrm>
            <a:custGeom>
              <a:avLst/>
              <a:gdLst/>
              <a:ahLst/>
              <a:cxnLst/>
              <a:rect l="l" t="t" r="r" b="b"/>
              <a:pathLst>
                <a:path w="3526" h="1702" extrusionOk="0">
                  <a:moveTo>
                    <a:pt x="366" y="790"/>
                  </a:moveTo>
                  <a:cubicBezTo>
                    <a:pt x="912" y="790"/>
                    <a:pt x="1399" y="912"/>
                    <a:pt x="1885" y="1094"/>
                  </a:cubicBezTo>
                  <a:cubicBezTo>
                    <a:pt x="2310" y="1216"/>
                    <a:pt x="2553" y="1702"/>
                    <a:pt x="2979" y="1641"/>
                  </a:cubicBezTo>
                  <a:cubicBezTo>
                    <a:pt x="3100" y="1641"/>
                    <a:pt x="3222" y="1580"/>
                    <a:pt x="3222" y="1459"/>
                  </a:cubicBezTo>
                  <a:cubicBezTo>
                    <a:pt x="3526" y="912"/>
                    <a:pt x="2857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851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6520050" y="4100938"/>
              <a:ext cx="86625" cy="42575"/>
            </a:xfrm>
            <a:custGeom>
              <a:avLst/>
              <a:gdLst/>
              <a:ahLst/>
              <a:cxnLst/>
              <a:rect l="l" t="t" r="r" b="b"/>
              <a:pathLst>
                <a:path w="3465" h="1703" extrusionOk="0">
                  <a:moveTo>
                    <a:pt x="365" y="791"/>
                  </a:moveTo>
                  <a:cubicBezTo>
                    <a:pt x="912" y="791"/>
                    <a:pt x="1398" y="852"/>
                    <a:pt x="1885" y="1034"/>
                  </a:cubicBezTo>
                  <a:cubicBezTo>
                    <a:pt x="2310" y="1216"/>
                    <a:pt x="2492" y="1702"/>
                    <a:pt x="2979" y="1642"/>
                  </a:cubicBezTo>
                  <a:cubicBezTo>
                    <a:pt x="3100" y="1642"/>
                    <a:pt x="3161" y="1581"/>
                    <a:pt x="3222" y="1459"/>
                  </a:cubicBezTo>
                  <a:cubicBezTo>
                    <a:pt x="3465" y="912"/>
                    <a:pt x="2796" y="487"/>
                    <a:pt x="2371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1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6234425" y="39626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1"/>
                    <a:pt x="1884" y="1033"/>
                  </a:cubicBezTo>
                  <a:cubicBezTo>
                    <a:pt x="2309" y="1155"/>
                    <a:pt x="2492" y="1641"/>
                    <a:pt x="2978" y="1641"/>
                  </a:cubicBezTo>
                  <a:cubicBezTo>
                    <a:pt x="3100" y="1641"/>
                    <a:pt x="3160" y="1580"/>
                    <a:pt x="3221" y="1459"/>
                  </a:cubicBezTo>
                  <a:cubicBezTo>
                    <a:pt x="3464" y="912"/>
                    <a:pt x="2796" y="426"/>
                    <a:pt x="2370" y="243"/>
                  </a:cubicBezTo>
                  <a:cubicBezTo>
                    <a:pt x="1702" y="0"/>
                    <a:pt x="972" y="0"/>
                    <a:pt x="304" y="243"/>
                  </a:cubicBezTo>
                  <a:cubicBezTo>
                    <a:pt x="0" y="304"/>
                    <a:pt x="61" y="79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6328625" y="41146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851" y="791"/>
                    <a:pt x="1398" y="852"/>
                    <a:pt x="1884" y="1034"/>
                  </a:cubicBezTo>
                  <a:cubicBezTo>
                    <a:pt x="2249" y="1216"/>
                    <a:pt x="2492" y="1642"/>
                    <a:pt x="2917" y="1642"/>
                  </a:cubicBezTo>
                  <a:cubicBezTo>
                    <a:pt x="3039" y="1642"/>
                    <a:pt x="3160" y="1581"/>
                    <a:pt x="3160" y="1459"/>
                  </a:cubicBezTo>
                  <a:cubicBezTo>
                    <a:pt x="3464" y="912"/>
                    <a:pt x="2796" y="426"/>
                    <a:pt x="2370" y="244"/>
                  </a:cubicBezTo>
                  <a:cubicBezTo>
                    <a:pt x="1702" y="1"/>
                    <a:pt x="912" y="1"/>
                    <a:pt x="304" y="244"/>
                  </a:cubicBezTo>
                  <a:cubicBezTo>
                    <a:pt x="0" y="36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6184275" y="42346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5"/>
                  </a:moveTo>
                  <a:cubicBezTo>
                    <a:pt x="1641" y="1"/>
                    <a:pt x="912" y="1"/>
                    <a:pt x="244" y="305"/>
                  </a:cubicBezTo>
                  <a:cubicBezTo>
                    <a:pt x="1" y="426"/>
                    <a:pt x="61" y="730"/>
                    <a:pt x="304" y="730"/>
                  </a:cubicBezTo>
                  <a:cubicBezTo>
                    <a:pt x="851" y="730"/>
                    <a:pt x="1338" y="852"/>
                    <a:pt x="1824" y="1034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00" y="1520"/>
                    <a:pt x="3161" y="1459"/>
                  </a:cubicBezTo>
                  <a:cubicBezTo>
                    <a:pt x="3404" y="912"/>
                    <a:pt x="2735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6030825" y="4129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100" y="1641"/>
                    <a:pt x="3161" y="1581"/>
                    <a:pt x="3221" y="1459"/>
                  </a:cubicBezTo>
                  <a:cubicBezTo>
                    <a:pt x="3464" y="912"/>
                    <a:pt x="2796" y="487"/>
                    <a:pt x="2371" y="304"/>
                  </a:cubicBezTo>
                  <a:cubicBezTo>
                    <a:pt x="1702" y="0"/>
                    <a:pt x="973" y="0"/>
                    <a:pt x="304" y="304"/>
                  </a:cubicBezTo>
                  <a:cubicBezTo>
                    <a:pt x="0" y="304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6041450" y="39809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852" y="730"/>
                    <a:pt x="1399" y="851"/>
                    <a:pt x="1885" y="1034"/>
                  </a:cubicBezTo>
                  <a:cubicBezTo>
                    <a:pt x="2249" y="1155"/>
                    <a:pt x="2492" y="1641"/>
                    <a:pt x="2918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5" y="912"/>
                    <a:pt x="2796" y="426"/>
                    <a:pt x="2310" y="244"/>
                  </a:cubicBezTo>
                  <a:cubicBezTo>
                    <a:pt x="1702" y="1"/>
                    <a:pt x="912" y="1"/>
                    <a:pt x="244" y="244"/>
                  </a:cubicBezTo>
                  <a:cubicBezTo>
                    <a:pt x="1" y="304"/>
                    <a:pt x="62" y="73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6287600" y="44139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0"/>
                  </a:moveTo>
                  <a:cubicBezTo>
                    <a:pt x="851" y="790"/>
                    <a:pt x="1398" y="851"/>
                    <a:pt x="1884" y="1033"/>
                  </a:cubicBezTo>
                  <a:cubicBezTo>
                    <a:pt x="2249" y="1216"/>
                    <a:pt x="2492" y="1641"/>
                    <a:pt x="2917" y="1641"/>
                  </a:cubicBezTo>
                  <a:cubicBezTo>
                    <a:pt x="3039" y="1641"/>
                    <a:pt x="3160" y="1580"/>
                    <a:pt x="3160" y="1459"/>
                  </a:cubicBezTo>
                  <a:cubicBezTo>
                    <a:pt x="3464" y="912"/>
                    <a:pt x="2796" y="486"/>
                    <a:pt x="2310" y="304"/>
                  </a:cubicBezTo>
                  <a:cubicBezTo>
                    <a:pt x="1702" y="0"/>
                    <a:pt x="912" y="0"/>
                    <a:pt x="304" y="304"/>
                  </a:cubicBezTo>
                  <a:cubicBezTo>
                    <a:pt x="0" y="365"/>
                    <a:pt x="61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6345325" y="45749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4" y="304"/>
                  </a:cubicBezTo>
                  <a:cubicBezTo>
                    <a:pt x="1" y="426"/>
                    <a:pt x="61" y="730"/>
                    <a:pt x="365" y="790"/>
                  </a:cubicBezTo>
                  <a:cubicBezTo>
                    <a:pt x="851" y="790"/>
                    <a:pt x="1398" y="851"/>
                    <a:pt x="1885" y="1033"/>
                  </a:cubicBezTo>
                  <a:cubicBezTo>
                    <a:pt x="2249" y="1216"/>
                    <a:pt x="2492" y="1641"/>
                    <a:pt x="2918" y="1641"/>
                  </a:cubicBezTo>
                  <a:cubicBezTo>
                    <a:pt x="3039" y="1641"/>
                    <a:pt x="3161" y="1580"/>
                    <a:pt x="3222" y="1459"/>
                  </a:cubicBezTo>
                  <a:cubicBezTo>
                    <a:pt x="3404" y="912"/>
                    <a:pt x="2735" y="487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6620325" y="47056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310" y="305"/>
                  </a:moveTo>
                  <a:cubicBezTo>
                    <a:pt x="1642" y="1"/>
                    <a:pt x="912" y="1"/>
                    <a:pt x="244" y="305"/>
                  </a:cubicBezTo>
                  <a:cubicBezTo>
                    <a:pt x="1" y="366"/>
                    <a:pt x="122" y="730"/>
                    <a:pt x="365" y="730"/>
                  </a:cubicBezTo>
                  <a:cubicBezTo>
                    <a:pt x="852" y="730"/>
                    <a:pt x="1399" y="852"/>
                    <a:pt x="1885" y="1034"/>
                  </a:cubicBezTo>
                  <a:cubicBezTo>
                    <a:pt x="2310" y="1156"/>
                    <a:pt x="2492" y="1642"/>
                    <a:pt x="2979" y="1642"/>
                  </a:cubicBezTo>
                  <a:cubicBezTo>
                    <a:pt x="3039" y="1581"/>
                    <a:pt x="3161" y="1520"/>
                    <a:pt x="3222" y="1460"/>
                  </a:cubicBezTo>
                  <a:cubicBezTo>
                    <a:pt x="3465" y="913"/>
                    <a:pt x="2796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6527650" y="45354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243"/>
                  </a:moveTo>
                  <a:cubicBezTo>
                    <a:pt x="1641" y="0"/>
                    <a:pt x="912" y="0"/>
                    <a:pt x="244" y="243"/>
                  </a:cubicBezTo>
                  <a:cubicBezTo>
                    <a:pt x="0" y="365"/>
                    <a:pt x="122" y="729"/>
                    <a:pt x="365" y="729"/>
                  </a:cubicBezTo>
                  <a:cubicBezTo>
                    <a:pt x="851" y="729"/>
                    <a:pt x="1398" y="790"/>
                    <a:pt x="1884" y="1033"/>
                  </a:cubicBezTo>
                  <a:cubicBezTo>
                    <a:pt x="2310" y="1155"/>
                    <a:pt x="2492" y="1641"/>
                    <a:pt x="2978" y="1580"/>
                  </a:cubicBezTo>
                  <a:cubicBezTo>
                    <a:pt x="3039" y="1580"/>
                    <a:pt x="3161" y="1520"/>
                    <a:pt x="3222" y="1398"/>
                  </a:cubicBezTo>
                  <a:cubicBezTo>
                    <a:pt x="3404" y="912"/>
                    <a:pt x="2796" y="426"/>
                    <a:pt x="2310" y="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6817850" y="4518763"/>
              <a:ext cx="85100" cy="42575"/>
            </a:xfrm>
            <a:custGeom>
              <a:avLst/>
              <a:gdLst/>
              <a:ahLst/>
              <a:cxnLst/>
              <a:rect l="l" t="t" r="r" b="b"/>
              <a:pathLst>
                <a:path w="3404" h="1703" extrusionOk="0">
                  <a:moveTo>
                    <a:pt x="2857" y="1642"/>
                  </a:moveTo>
                  <a:cubicBezTo>
                    <a:pt x="2978" y="1642"/>
                    <a:pt x="3100" y="1581"/>
                    <a:pt x="3100" y="1459"/>
                  </a:cubicBezTo>
                  <a:cubicBezTo>
                    <a:pt x="3404" y="912"/>
                    <a:pt x="2735" y="487"/>
                    <a:pt x="2249" y="305"/>
                  </a:cubicBezTo>
                  <a:cubicBezTo>
                    <a:pt x="1641" y="1"/>
                    <a:pt x="851" y="1"/>
                    <a:pt x="243" y="305"/>
                  </a:cubicBezTo>
                  <a:cubicBezTo>
                    <a:pt x="0" y="365"/>
                    <a:pt x="61" y="730"/>
                    <a:pt x="304" y="730"/>
                  </a:cubicBezTo>
                  <a:cubicBezTo>
                    <a:pt x="851" y="730"/>
                    <a:pt x="1337" y="852"/>
                    <a:pt x="1824" y="1034"/>
                  </a:cubicBezTo>
                  <a:cubicBezTo>
                    <a:pt x="2188" y="1216"/>
                    <a:pt x="2431" y="1702"/>
                    <a:pt x="2857" y="1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6845200" y="46782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305"/>
                  </a:moveTo>
                  <a:cubicBezTo>
                    <a:pt x="1580" y="1"/>
                    <a:pt x="851" y="1"/>
                    <a:pt x="183" y="305"/>
                  </a:cubicBezTo>
                  <a:cubicBezTo>
                    <a:pt x="0" y="426"/>
                    <a:pt x="61" y="730"/>
                    <a:pt x="304" y="791"/>
                  </a:cubicBezTo>
                  <a:cubicBezTo>
                    <a:pt x="790" y="791"/>
                    <a:pt x="1337" y="852"/>
                    <a:pt x="1824" y="1034"/>
                  </a:cubicBezTo>
                  <a:cubicBezTo>
                    <a:pt x="2249" y="1216"/>
                    <a:pt x="2431" y="1642"/>
                    <a:pt x="2917" y="1642"/>
                  </a:cubicBezTo>
                  <a:cubicBezTo>
                    <a:pt x="2978" y="1642"/>
                    <a:pt x="3100" y="1581"/>
                    <a:pt x="3161" y="1460"/>
                  </a:cubicBezTo>
                  <a:cubicBezTo>
                    <a:pt x="3404" y="913"/>
                    <a:pt x="2735" y="487"/>
                    <a:pt x="2249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6877100" y="4336438"/>
              <a:ext cx="88150" cy="42575"/>
            </a:xfrm>
            <a:custGeom>
              <a:avLst/>
              <a:gdLst/>
              <a:ahLst/>
              <a:cxnLst/>
              <a:rect l="l" t="t" r="r" b="b"/>
              <a:pathLst>
                <a:path w="3526" h="1703" extrusionOk="0">
                  <a:moveTo>
                    <a:pt x="426" y="791"/>
                  </a:moveTo>
                  <a:cubicBezTo>
                    <a:pt x="912" y="791"/>
                    <a:pt x="1459" y="852"/>
                    <a:pt x="1945" y="1034"/>
                  </a:cubicBezTo>
                  <a:cubicBezTo>
                    <a:pt x="2310" y="1216"/>
                    <a:pt x="2553" y="1702"/>
                    <a:pt x="2978" y="1642"/>
                  </a:cubicBezTo>
                  <a:cubicBezTo>
                    <a:pt x="3100" y="1642"/>
                    <a:pt x="3222" y="1581"/>
                    <a:pt x="3282" y="1459"/>
                  </a:cubicBezTo>
                  <a:cubicBezTo>
                    <a:pt x="3525" y="912"/>
                    <a:pt x="2857" y="487"/>
                    <a:pt x="2371" y="305"/>
                  </a:cubicBezTo>
                  <a:cubicBezTo>
                    <a:pt x="1763" y="1"/>
                    <a:pt x="973" y="1"/>
                    <a:pt x="365" y="305"/>
                  </a:cubicBezTo>
                  <a:cubicBezTo>
                    <a:pt x="1" y="305"/>
                    <a:pt x="61" y="791"/>
                    <a:pt x="426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6951550" y="4208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2"/>
                    <a:pt x="1884" y="1034"/>
                  </a:cubicBezTo>
                  <a:cubicBezTo>
                    <a:pt x="2310" y="1155"/>
                    <a:pt x="2492" y="1642"/>
                    <a:pt x="2978" y="1642"/>
                  </a:cubicBezTo>
                  <a:cubicBezTo>
                    <a:pt x="3100" y="1581"/>
                    <a:pt x="3161" y="1520"/>
                    <a:pt x="3221" y="1459"/>
                  </a:cubicBezTo>
                  <a:cubicBezTo>
                    <a:pt x="3465" y="912"/>
                    <a:pt x="2796" y="426"/>
                    <a:pt x="2371" y="244"/>
                  </a:cubicBezTo>
                  <a:cubicBezTo>
                    <a:pt x="1702" y="1"/>
                    <a:pt x="973" y="1"/>
                    <a:pt x="304" y="244"/>
                  </a:cubicBezTo>
                  <a:cubicBezTo>
                    <a:pt x="0" y="305"/>
                    <a:pt x="61" y="791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6685650" y="4157163"/>
              <a:ext cx="86650" cy="41050"/>
            </a:xfrm>
            <a:custGeom>
              <a:avLst/>
              <a:gdLst/>
              <a:ahLst/>
              <a:cxnLst/>
              <a:rect l="l" t="t" r="r" b="b"/>
              <a:pathLst>
                <a:path w="3466" h="1642" extrusionOk="0">
                  <a:moveTo>
                    <a:pt x="366" y="790"/>
                  </a:moveTo>
                  <a:cubicBezTo>
                    <a:pt x="913" y="790"/>
                    <a:pt x="1399" y="851"/>
                    <a:pt x="1885" y="1034"/>
                  </a:cubicBezTo>
                  <a:cubicBezTo>
                    <a:pt x="2310" y="1216"/>
                    <a:pt x="2493" y="1641"/>
                    <a:pt x="2979" y="1641"/>
                  </a:cubicBezTo>
                  <a:cubicBezTo>
                    <a:pt x="3100" y="1641"/>
                    <a:pt x="3161" y="1581"/>
                    <a:pt x="3222" y="1459"/>
                  </a:cubicBezTo>
                  <a:cubicBezTo>
                    <a:pt x="3465" y="912"/>
                    <a:pt x="2797" y="42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04"/>
                    <a:pt x="62" y="790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7027525" y="45628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3" y="304"/>
                  </a:cubicBezTo>
                  <a:cubicBezTo>
                    <a:pt x="0" y="426"/>
                    <a:pt x="122" y="790"/>
                    <a:pt x="365" y="790"/>
                  </a:cubicBezTo>
                  <a:cubicBezTo>
                    <a:pt x="851" y="790"/>
                    <a:pt x="1398" y="851"/>
                    <a:pt x="1884" y="1033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039" y="1641"/>
                    <a:pt x="3160" y="1580"/>
                    <a:pt x="3221" y="1459"/>
                  </a:cubicBezTo>
                  <a:cubicBezTo>
                    <a:pt x="3404" y="973"/>
                    <a:pt x="2735" y="486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88" name="Google Shape;2788;p27"/>
          <p:cNvGrpSpPr/>
          <p:nvPr/>
        </p:nvGrpSpPr>
        <p:grpSpPr>
          <a:xfrm>
            <a:off x="-15366" y="6023300"/>
            <a:ext cx="1075033" cy="1104933"/>
            <a:chOff x="1805675" y="2151550"/>
            <a:chExt cx="806275" cy="828700"/>
          </a:xfrm>
        </p:grpSpPr>
        <p:sp>
          <p:nvSpPr>
            <p:cNvPr id="2789" name="Google Shape;2789;p27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1" name="Google Shape;2791;p27"/>
          <p:cNvGrpSpPr/>
          <p:nvPr/>
        </p:nvGrpSpPr>
        <p:grpSpPr>
          <a:xfrm>
            <a:off x="11127334" y="5516717"/>
            <a:ext cx="1821233" cy="1809067"/>
            <a:chOff x="8290100" y="260013"/>
            <a:chExt cx="1365925" cy="1356800"/>
          </a:xfrm>
        </p:grpSpPr>
        <p:sp>
          <p:nvSpPr>
            <p:cNvPr id="2792" name="Google Shape;2792;p27"/>
            <p:cNvSpPr/>
            <p:nvPr/>
          </p:nvSpPr>
          <p:spPr>
            <a:xfrm>
              <a:off x="8290100" y="260013"/>
              <a:ext cx="1365925" cy="1356800"/>
            </a:xfrm>
            <a:custGeom>
              <a:avLst/>
              <a:gdLst/>
              <a:ahLst/>
              <a:cxnLst/>
              <a:rect l="l" t="t" r="r" b="b"/>
              <a:pathLst>
                <a:path w="54637" h="54272" extrusionOk="0">
                  <a:moveTo>
                    <a:pt x="44730" y="8144"/>
                  </a:moveTo>
                  <a:cubicBezTo>
                    <a:pt x="41266" y="4741"/>
                    <a:pt x="36951" y="2310"/>
                    <a:pt x="32150" y="1276"/>
                  </a:cubicBezTo>
                  <a:lnTo>
                    <a:pt x="31968" y="1276"/>
                  </a:lnTo>
                  <a:cubicBezTo>
                    <a:pt x="28382" y="0"/>
                    <a:pt x="24432" y="0"/>
                    <a:pt x="20846" y="1276"/>
                  </a:cubicBezTo>
                  <a:lnTo>
                    <a:pt x="21089" y="1276"/>
                  </a:lnTo>
                  <a:cubicBezTo>
                    <a:pt x="9603" y="3768"/>
                    <a:pt x="1338" y="13735"/>
                    <a:pt x="912" y="25465"/>
                  </a:cubicBezTo>
                  <a:cubicBezTo>
                    <a:pt x="487" y="37194"/>
                    <a:pt x="8083" y="47708"/>
                    <a:pt x="19387" y="50990"/>
                  </a:cubicBezTo>
                  <a:cubicBezTo>
                    <a:pt x="30631" y="54272"/>
                    <a:pt x="42725" y="49531"/>
                    <a:pt x="48681" y="39443"/>
                  </a:cubicBezTo>
                  <a:cubicBezTo>
                    <a:pt x="54636" y="29354"/>
                    <a:pt x="53056" y="16470"/>
                    <a:pt x="44730" y="8144"/>
                  </a:cubicBezTo>
                  <a:close/>
                  <a:moveTo>
                    <a:pt x="43697" y="43393"/>
                  </a:moveTo>
                  <a:cubicBezTo>
                    <a:pt x="35553" y="51476"/>
                    <a:pt x="22791" y="52752"/>
                    <a:pt x="13249" y="46310"/>
                  </a:cubicBezTo>
                  <a:cubicBezTo>
                    <a:pt x="3708" y="39929"/>
                    <a:pt x="1" y="27652"/>
                    <a:pt x="4437" y="17017"/>
                  </a:cubicBezTo>
                  <a:cubicBezTo>
                    <a:pt x="8813" y="6442"/>
                    <a:pt x="20117" y="426"/>
                    <a:pt x="31421" y="2674"/>
                  </a:cubicBezTo>
                  <a:cubicBezTo>
                    <a:pt x="42664" y="4923"/>
                    <a:pt x="50808" y="14829"/>
                    <a:pt x="50808" y="26315"/>
                  </a:cubicBezTo>
                  <a:cubicBezTo>
                    <a:pt x="50808" y="32697"/>
                    <a:pt x="48255" y="38835"/>
                    <a:pt x="43697" y="43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8552950" y="474238"/>
              <a:ext cx="793125" cy="822000"/>
            </a:xfrm>
            <a:custGeom>
              <a:avLst/>
              <a:gdLst/>
              <a:ahLst/>
              <a:cxnLst/>
              <a:rect l="l" t="t" r="r" b="b"/>
              <a:pathLst>
                <a:path w="31725" h="32880" extrusionOk="0">
                  <a:moveTo>
                    <a:pt x="9907" y="10271"/>
                  </a:moveTo>
                  <a:cubicBezTo>
                    <a:pt x="10211" y="8752"/>
                    <a:pt x="10575" y="7232"/>
                    <a:pt x="11001" y="5774"/>
                  </a:cubicBezTo>
                  <a:cubicBezTo>
                    <a:pt x="11548" y="4133"/>
                    <a:pt x="11912" y="2431"/>
                    <a:pt x="12155" y="730"/>
                  </a:cubicBezTo>
                  <a:cubicBezTo>
                    <a:pt x="12338" y="0"/>
                    <a:pt x="13432" y="0"/>
                    <a:pt x="13614" y="730"/>
                  </a:cubicBezTo>
                  <a:cubicBezTo>
                    <a:pt x="13918" y="1945"/>
                    <a:pt x="16713" y="8995"/>
                    <a:pt x="17017" y="8448"/>
                  </a:cubicBezTo>
                  <a:cubicBezTo>
                    <a:pt x="17625" y="7597"/>
                    <a:pt x="22305" y="4315"/>
                    <a:pt x="22305" y="4315"/>
                  </a:cubicBezTo>
                  <a:cubicBezTo>
                    <a:pt x="22852" y="4011"/>
                    <a:pt x="23581" y="4498"/>
                    <a:pt x="23399" y="5105"/>
                  </a:cubicBezTo>
                  <a:cubicBezTo>
                    <a:pt x="23155" y="6442"/>
                    <a:pt x="22973" y="7779"/>
                    <a:pt x="22852" y="9116"/>
                  </a:cubicBezTo>
                  <a:cubicBezTo>
                    <a:pt x="22791" y="10089"/>
                    <a:pt x="22669" y="11122"/>
                    <a:pt x="22487" y="12398"/>
                  </a:cubicBezTo>
                  <a:cubicBezTo>
                    <a:pt x="23763" y="12398"/>
                    <a:pt x="25039" y="12581"/>
                    <a:pt x="26316" y="12884"/>
                  </a:cubicBezTo>
                  <a:cubicBezTo>
                    <a:pt x="27774" y="13249"/>
                    <a:pt x="29294" y="13431"/>
                    <a:pt x="30752" y="13371"/>
                  </a:cubicBezTo>
                  <a:cubicBezTo>
                    <a:pt x="31542" y="13431"/>
                    <a:pt x="31725" y="14465"/>
                    <a:pt x="31056" y="14829"/>
                  </a:cubicBezTo>
                  <a:cubicBezTo>
                    <a:pt x="29597" y="15437"/>
                    <a:pt x="28200" y="16106"/>
                    <a:pt x="26863" y="16896"/>
                  </a:cubicBezTo>
                  <a:cubicBezTo>
                    <a:pt x="25829" y="17443"/>
                    <a:pt x="24796" y="17990"/>
                    <a:pt x="23581" y="18536"/>
                  </a:cubicBezTo>
                  <a:cubicBezTo>
                    <a:pt x="24371" y="19144"/>
                    <a:pt x="24979" y="19752"/>
                    <a:pt x="25586" y="20360"/>
                  </a:cubicBezTo>
                  <a:cubicBezTo>
                    <a:pt x="26498" y="21211"/>
                    <a:pt x="27410" y="22061"/>
                    <a:pt x="28443" y="22791"/>
                  </a:cubicBezTo>
                  <a:cubicBezTo>
                    <a:pt x="28747" y="23034"/>
                    <a:pt x="28807" y="23520"/>
                    <a:pt x="28564" y="23824"/>
                  </a:cubicBezTo>
                  <a:cubicBezTo>
                    <a:pt x="28382" y="24067"/>
                    <a:pt x="28078" y="24189"/>
                    <a:pt x="27835" y="24128"/>
                  </a:cubicBezTo>
                  <a:cubicBezTo>
                    <a:pt x="26559" y="23824"/>
                    <a:pt x="25222" y="23702"/>
                    <a:pt x="23945" y="23702"/>
                  </a:cubicBezTo>
                  <a:cubicBezTo>
                    <a:pt x="22852" y="23702"/>
                    <a:pt x="21818" y="23642"/>
                    <a:pt x="20724" y="23459"/>
                  </a:cubicBezTo>
                  <a:cubicBezTo>
                    <a:pt x="20907" y="24918"/>
                    <a:pt x="20907" y="26376"/>
                    <a:pt x="20846" y="27835"/>
                  </a:cubicBezTo>
                  <a:cubicBezTo>
                    <a:pt x="20846" y="29172"/>
                    <a:pt x="20907" y="30509"/>
                    <a:pt x="21028" y="31785"/>
                  </a:cubicBezTo>
                  <a:cubicBezTo>
                    <a:pt x="21028" y="32515"/>
                    <a:pt x="20056" y="32879"/>
                    <a:pt x="19631" y="32272"/>
                  </a:cubicBezTo>
                  <a:cubicBezTo>
                    <a:pt x="18840" y="31056"/>
                    <a:pt x="17807" y="29658"/>
                    <a:pt x="16774" y="28200"/>
                  </a:cubicBezTo>
                  <a:cubicBezTo>
                    <a:pt x="15984" y="27166"/>
                    <a:pt x="15255" y="26133"/>
                    <a:pt x="14586" y="25161"/>
                  </a:cubicBezTo>
                  <a:cubicBezTo>
                    <a:pt x="13796" y="26133"/>
                    <a:pt x="13067" y="26984"/>
                    <a:pt x="12277" y="27835"/>
                  </a:cubicBezTo>
                  <a:cubicBezTo>
                    <a:pt x="11304" y="28929"/>
                    <a:pt x="10393" y="30023"/>
                    <a:pt x="9481" y="31178"/>
                  </a:cubicBezTo>
                  <a:cubicBezTo>
                    <a:pt x="8995" y="31785"/>
                    <a:pt x="8083" y="31360"/>
                    <a:pt x="8205" y="30631"/>
                  </a:cubicBezTo>
                  <a:cubicBezTo>
                    <a:pt x="8448" y="29111"/>
                    <a:pt x="8570" y="27653"/>
                    <a:pt x="8570" y="26133"/>
                  </a:cubicBezTo>
                  <a:cubicBezTo>
                    <a:pt x="8570" y="24857"/>
                    <a:pt x="8630" y="23581"/>
                    <a:pt x="8752" y="22305"/>
                  </a:cubicBezTo>
                  <a:cubicBezTo>
                    <a:pt x="7597" y="22365"/>
                    <a:pt x="6443" y="22365"/>
                    <a:pt x="5288" y="22244"/>
                  </a:cubicBezTo>
                  <a:cubicBezTo>
                    <a:pt x="3890" y="22122"/>
                    <a:pt x="2492" y="22122"/>
                    <a:pt x="1094" y="22244"/>
                  </a:cubicBezTo>
                  <a:cubicBezTo>
                    <a:pt x="304" y="22244"/>
                    <a:pt x="0" y="21271"/>
                    <a:pt x="608" y="20846"/>
                  </a:cubicBezTo>
                  <a:cubicBezTo>
                    <a:pt x="1824" y="20056"/>
                    <a:pt x="3039" y="19205"/>
                    <a:pt x="4133" y="18354"/>
                  </a:cubicBezTo>
                  <a:cubicBezTo>
                    <a:pt x="4984" y="17686"/>
                    <a:pt x="5896" y="17017"/>
                    <a:pt x="6989" y="16288"/>
                  </a:cubicBezTo>
                  <a:cubicBezTo>
                    <a:pt x="6199" y="15498"/>
                    <a:pt x="5531" y="14647"/>
                    <a:pt x="4923" y="13796"/>
                  </a:cubicBezTo>
                  <a:cubicBezTo>
                    <a:pt x="4255" y="12641"/>
                    <a:pt x="3404" y="11669"/>
                    <a:pt x="2431" y="10818"/>
                  </a:cubicBezTo>
                  <a:cubicBezTo>
                    <a:pt x="1884" y="10332"/>
                    <a:pt x="2310" y="9481"/>
                    <a:pt x="2978" y="9542"/>
                  </a:cubicBezTo>
                  <a:cubicBezTo>
                    <a:pt x="4255" y="9724"/>
                    <a:pt x="5531" y="9907"/>
                    <a:pt x="6807" y="9967"/>
                  </a:cubicBezTo>
                  <a:cubicBezTo>
                    <a:pt x="7780" y="10028"/>
                    <a:pt x="8813" y="10089"/>
                    <a:pt x="9967" y="10271"/>
                  </a:cubicBezTo>
                  <a:close/>
                  <a:moveTo>
                    <a:pt x="12459" y="6199"/>
                  </a:moveTo>
                  <a:cubicBezTo>
                    <a:pt x="11912" y="7779"/>
                    <a:pt x="11548" y="9481"/>
                    <a:pt x="11304" y="11183"/>
                  </a:cubicBezTo>
                  <a:lnTo>
                    <a:pt x="11304" y="11244"/>
                  </a:lnTo>
                  <a:cubicBezTo>
                    <a:pt x="11183" y="11669"/>
                    <a:pt x="10818" y="11912"/>
                    <a:pt x="10454" y="11851"/>
                  </a:cubicBezTo>
                  <a:cubicBezTo>
                    <a:pt x="9177" y="11608"/>
                    <a:pt x="7901" y="11487"/>
                    <a:pt x="6625" y="11426"/>
                  </a:cubicBezTo>
                  <a:cubicBezTo>
                    <a:pt x="6078" y="11365"/>
                    <a:pt x="5531" y="11304"/>
                    <a:pt x="4923" y="11244"/>
                  </a:cubicBezTo>
                  <a:cubicBezTo>
                    <a:pt x="5349" y="11791"/>
                    <a:pt x="5713" y="12338"/>
                    <a:pt x="6139" y="12884"/>
                  </a:cubicBezTo>
                  <a:cubicBezTo>
                    <a:pt x="6807" y="13978"/>
                    <a:pt x="7658" y="14951"/>
                    <a:pt x="8630" y="15802"/>
                  </a:cubicBezTo>
                  <a:cubicBezTo>
                    <a:pt x="9056" y="16106"/>
                    <a:pt x="9056" y="16713"/>
                    <a:pt x="8630" y="17017"/>
                  </a:cubicBezTo>
                  <a:cubicBezTo>
                    <a:pt x="7415" y="17807"/>
                    <a:pt x="6199" y="18658"/>
                    <a:pt x="5045" y="19509"/>
                  </a:cubicBezTo>
                  <a:cubicBezTo>
                    <a:pt x="4619" y="19874"/>
                    <a:pt x="4133" y="20238"/>
                    <a:pt x="3586" y="20603"/>
                  </a:cubicBezTo>
                  <a:cubicBezTo>
                    <a:pt x="4194" y="20603"/>
                    <a:pt x="4802" y="20664"/>
                    <a:pt x="5409" y="20724"/>
                  </a:cubicBezTo>
                  <a:cubicBezTo>
                    <a:pt x="6746" y="20846"/>
                    <a:pt x="8205" y="20846"/>
                    <a:pt x="9542" y="20724"/>
                  </a:cubicBezTo>
                  <a:cubicBezTo>
                    <a:pt x="9664" y="20724"/>
                    <a:pt x="9724" y="20724"/>
                    <a:pt x="9785" y="20724"/>
                  </a:cubicBezTo>
                  <a:cubicBezTo>
                    <a:pt x="10211" y="20785"/>
                    <a:pt x="10454" y="21211"/>
                    <a:pt x="10393" y="21575"/>
                  </a:cubicBezTo>
                  <a:cubicBezTo>
                    <a:pt x="10150" y="23095"/>
                    <a:pt x="10028" y="24614"/>
                    <a:pt x="10028" y="26133"/>
                  </a:cubicBezTo>
                  <a:cubicBezTo>
                    <a:pt x="10028" y="26863"/>
                    <a:pt x="10028" y="27531"/>
                    <a:pt x="9967" y="28260"/>
                  </a:cubicBezTo>
                  <a:cubicBezTo>
                    <a:pt x="10393" y="27774"/>
                    <a:pt x="10818" y="27349"/>
                    <a:pt x="11244" y="26863"/>
                  </a:cubicBezTo>
                  <a:cubicBezTo>
                    <a:pt x="12216" y="25769"/>
                    <a:pt x="13188" y="24675"/>
                    <a:pt x="14039" y="23520"/>
                  </a:cubicBezTo>
                  <a:cubicBezTo>
                    <a:pt x="14100" y="23398"/>
                    <a:pt x="14161" y="23338"/>
                    <a:pt x="14222" y="23338"/>
                  </a:cubicBezTo>
                  <a:cubicBezTo>
                    <a:pt x="14525" y="23095"/>
                    <a:pt x="15012" y="23155"/>
                    <a:pt x="15255" y="23520"/>
                  </a:cubicBezTo>
                  <a:cubicBezTo>
                    <a:pt x="16045" y="24675"/>
                    <a:pt x="17017" y="26012"/>
                    <a:pt x="17990" y="27349"/>
                  </a:cubicBezTo>
                  <a:lnTo>
                    <a:pt x="19448" y="29354"/>
                  </a:lnTo>
                  <a:lnTo>
                    <a:pt x="19448" y="27835"/>
                  </a:lnTo>
                  <a:cubicBezTo>
                    <a:pt x="19509" y="26133"/>
                    <a:pt x="19387" y="24371"/>
                    <a:pt x="19205" y="22669"/>
                  </a:cubicBezTo>
                  <a:cubicBezTo>
                    <a:pt x="19144" y="22548"/>
                    <a:pt x="19144" y="22487"/>
                    <a:pt x="19205" y="22426"/>
                  </a:cubicBezTo>
                  <a:cubicBezTo>
                    <a:pt x="19266" y="22001"/>
                    <a:pt x="19691" y="21758"/>
                    <a:pt x="20056" y="21818"/>
                  </a:cubicBezTo>
                  <a:cubicBezTo>
                    <a:pt x="21332" y="22122"/>
                    <a:pt x="22669" y="22244"/>
                    <a:pt x="23945" y="22244"/>
                  </a:cubicBezTo>
                  <a:cubicBezTo>
                    <a:pt x="24432" y="22244"/>
                    <a:pt x="24979" y="22244"/>
                    <a:pt x="25465" y="22305"/>
                  </a:cubicBezTo>
                  <a:lnTo>
                    <a:pt x="24553" y="21393"/>
                  </a:lnTo>
                  <a:cubicBezTo>
                    <a:pt x="23642" y="20542"/>
                    <a:pt x="22730" y="19752"/>
                    <a:pt x="21697" y="18962"/>
                  </a:cubicBezTo>
                  <a:cubicBezTo>
                    <a:pt x="21575" y="18901"/>
                    <a:pt x="21515" y="18780"/>
                    <a:pt x="21454" y="18658"/>
                  </a:cubicBezTo>
                  <a:cubicBezTo>
                    <a:pt x="21332" y="18233"/>
                    <a:pt x="21454" y="17807"/>
                    <a:pt x="21879" y="17686"/>
                  </a:cubicBezTo>
                  <a:cubicBezTo>
                    <a:pt x="23338" y="17078"/>
                    <a:pt x="24736" y="16349"/>
                    <a:pt x="26073" y="15559"/>
                  </a:cubicBezTo>
                  <a:cubicBezTo>
                    <a:pt x="26620" y="15315"/>
                    <a:pt x="27227" y="15012"/>
                    <a:pt x="27774" y="14708"/>
                  </a:cubicBezTo>
                  <a:cubicBezTo>
                    <a:pt x="27167" y="14586"/>
                    <a:pt x="26620" y="14465"/>
                    <a:pt x="26012" y="14343"/>
                  </a:cubicBezTo>
                  <a:cubicBezTo>
                    <a:pt x="24553" y="13978"/>
                    <a:pt x="23095" y="13857"/>
                    <a:pt x="21575" y="13918"/>
                  </a:cubicBezTo>
                  <a:cubicBezTo>
                    <a:pt x="21515" y="13918"/>
                    <a:pt x="21454" y="13918"/>
                    <a:pt x="21393" y="13918"/>
                  </a:cubicBezTo>
                  <a:cubicBezTo>
                    <a:pt x="21028" y="13796"/>
                    <a:pt x="20724" y="13431"/>
                    <a:pt x="20785" y="13006"/>
                  </a:cubicBezTo>
                  <a:cubicBezTo>
                    <a:pt x="21089" y="11669"/>
                    <a:pt x="21271" y="10332"/>
                    <a:pt x="21393" y="8995"/>
                  </a:cubicBezTo>
                  <a:cubicBezTo>
                    <a:pt x="21454" y="8205"/>
                    <a:pt x="21515" y="7415"/>
                    <a:pt x="21636" y="6503"/>
                  </a:cubicBezTo>
                  <a:cubicBezTo>
                    <a:pt x="20117" y="7476"/>
                    <a:pt x="18597" y="8569"/>
                    <a:pt x="17200" y="9785"/>
                  </a:cubicBezTo>
                  <a:cubicBezTo>
                    <a:pt x="16349" y="11122"/>
                    <a:pt x="14343" y="6625"/>
                    <a:pt x="13128" y="3586"/>
                  </a:cubicBezTo>
                  <a:cubicBezTo>
                    <a:pt x="12945" y="4437"/>
                    <a:pt x="12702" y="5348"/>
                    <a:pt x="12459" y="6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9238175" y="421063"/>
              <a:ext cx="214250" cy="238550"/>
            </a:xfrm>
            <a:custGeom>
              <a:avLst/>
              <a:gdLst/>
              <a:ahLst/>
              <a:cxnLst/>
              <a:rect l="l" t="t" r="r" b="b"/>
              <a:pathLst>
                <a:path w="8570" h="9542" extrusionOk="0">
                  <a:moveTo>
                    <a:pt x="61" y="122"/>
                  </a:moveTo>
                  <a:cubicBezTo>
                    <a:pt x="2067" y="1094"/>
                    <a:pt x="3343" y="2796"/>
                    <a:pt x="4619" y="4558"/>
                  </a:cubicBezTo>
                  <a:cubicBezTo>
                    <a:pt x="5713" y="6078"/>
                    <a:pt x="6443" y="8144"/>
                    <a:pt x="7901" y="9299"/>
                  </a:cubicBezTo>
                  <a:cubicBezTo>
                    <a:pt x="8205" y="9542"/>
                    <a:pt x="8570" y="9359"/>
                    <a:pt x="8509" y="8995"/>
                  </a:cubicBezTo>
                  <a:cubicBezTo>
                    <a:pt x="8023" y="7050"/>
                    <a:pt x="6321" y="5166"/>
                    <a:pt x="5106" y="3586"/>
                  </a:cubicBezTo>
                  <a:cubicBezTo>
                    <a:pt x="3708" y="2006"/>
                    <a:pt x="2006" y="790"/>
                    <a:pt x="61" y="0"/>
                  </a:cubicBezTo>
                  <a:cubicBezTo>
                    <a:pt x="61" y="0"/>
                    <a:pt x="1" y="61"/>
                    <a:pt x="61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8437475" y="1103238"/>
              <a:ext cx="194500" cy="264400"/>
            </a:xfrm>
            <a:custGeom>
              <a:avLst/>
              <a:gdLst/>
              <a:ahLst/>
              <a:cxnLst/>
              <a:rect l="l" t="t" r="r" b="b"/>
              <a:pathLst>
                <a:path w="7780" h="10576" extrusionOk="0">
                  <a:moveTo>
                    <a:pt x="7658" y="10272"/>
                  </a:moveTo>
                  <a:cubicBezTo>
                    <a:pt x="6139" y="8631"/>
                    <a:pt x="4741" y="6868"/>
                    <a:pt x="3465" y="5045"/>
                  </a:cubicBezTo>
                  <a:cubicBezTo>
                    <a:pt x="2371" y="3465"/>
                    <a:pt x="1763" y="1642"/>
                    <a:pt x="487" y="183"/>
                  </a:cubicBezTo>
                  <a:cubicBezTo>
                    <a:pt x="304" y="1"/>
                    <a:pt x="1" y="122"/>
                    <a:pt x="1" y="366"/>
                  </a:cubicBezTo>
                  <a:cubicBezTo>
                    <a:pt x="122" y="4559"/>
                    <a:pt x="4133" y="8449"/>
                    <a:pt x="7476" y="10515"/>
                  </a:cubicBezTo>
                  <a:cubicBezTo>
                    <a:pt x="7597" y="10576"/>
                    <a:pt x="7780" y="10393"/>
                    <a:pt x="7658" y="10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8382775" y="943713"/>
              <a:ext cx="47125" cy="107900"/>
            </a:xfrm>
            <a:custGeom>
              <a:avLst/>
              <a:gdLst/>
              <a:ahLst/>
              <a:cxnLst/>
              <a:rect l="l" t="t" r="r" b="b"/>
              <a:pathLst>
                <a:path w="1885" h="4316" extrusionOk="0">
                  <a:moveTo>
                    <a:pt x="1824" y="3890"/>
                  </a:moveTo>
                  <a:cubicBezTo>
                    <a:pt x="1581" y="3282"/>
                    <a:pt x="1459" y="2614"/>
                    <a:pt x="1399" y="2006"/>
                  </a:cubicBezTo>
                  <a:cubicBezTo>
                    <a:pt x="1399" y="1398"/>
                    <a:pt x="1277" y="791"/>
                    <a:pt x="973" y="244"/>
                  </a:cubicBezTo>
                  <a:cubicBezTo>
                    <a:pt x="852" y="1"/>
                    <a:pt x="548" y="61"/>
                    <a:pt x="487" y="304"/>
                  </a:cubicBezTo>
                  <a:cubicBezTo>
                    <a:pt x="1" y="1520"/>
                    <a:pt x="730" y="3100"/>
                    <a:pt x="1338" y="4072"/>
                  </a:cubicBezTo>
                  <a:cubicBezTo>
                    <a:pt x="1520" y="4316"/>
                    <a:pt x="1885" y="4194"/>
                    <a:pt x="1824" y="3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9447850" y="700613"/>
              <a:ext cx="41050" cy="71450"/>
            </a:xfrm>
            <a:custGeom>
              <a:avLst/>
              <a:gdLst/>
              <a:ahLst/>
              <a:cxnLst/>
              <a:rect l="l" t="t" r="r" b="b"/>
              <a:pathLst>
                <a:path w="1642" h="2858" extrusionOk="0">
                  <a:moveTo>
                    <a:pt x="365" y="730"/>
                  </a:moveTo>
                  <a:cubicBezTo>
                    <a:pt x="790" y="912"/>
                    <a:pt x="730" y="912"/>
                    <a:pt x="730" y="1338"/>
                  </a:cubicBezTo>
                  <a:cubicBezTo>
                    <a:pt x="669" y="1885"/>
                    <a:pt x="912" y="2371"/>
                    <a:pt x="1277" y="2736"/>
                  </a:cubicBezTo>
                  <a:cubicBezTo>
                    <a:pt x="1398" y="2857"/>
                    <a:pt x="1641" y="2796"/>
                    <a:pt x="1641" y="2614"/>
                  </a:cubicBezTo>
                  <a:cubicBezTo>
                    <a:pt x="1520" y="2067"/>
                    <a:pt x="1459" y="1520"/>
                    <a:pt x="1459" y="973"/>
                  </a:cubicBezTo>
                  <a:cubicBezTo>
                    <a:pt x="1459" y="487"/>
                    <a:pt x="1094" y="305"/>
                    <a:pt x="730" y="122"/>
                  </a:cubicBezTo>
                  <a:cubicBezTo>
                    <a:pt x="365" y="1"/>
                    <a:pt x="0" y="548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8" name="Google Shape;2798;p27"/>
          <p:cNvGrpSpPr/>
          <p:nvPr/>
        </p:nvGrpSpPr>
        <p:grpSpPr>
          <a:xfrm>
            <a:off x="10052285" y="5957967"/>
            <a:ext cx="1075033" cy="1104933"/>
            <a:chOff x="1805675" y="2151550"/>
            <a:chExt cx="806275" cy="828700"/>
          </a:xfrm>
        </p:grpSpPr>
        <p:sp>
          <p:nvSpPr>
            <p:cNvPr id="2799" name="Google Shape;2799;p27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01" name="Google Shape;2801;p27"/>
          <p:cNvSpPr/>
          <p:nvPr/>
        </p:nvSpPr>
        <p:spPr>
          <a:xfrm rot="-3999100">
            <a:off x="10834839" y="240915"/>
            <a:ext cx="1249101" cy="724531"/>
          </a:xfrm>
          <a:custGeom>
            <a:avLst/>
            <a:gdLst/>
            <a:ahLst/>
            <a:cxnLst/>
            <a:rect l="l" t="t" r="r" b="b"/>
            <a:pathLst>
              <a:path w="47207" h="27382" extrusionOk="0">
                <a:moveTo>
                  <a:pt x="5685" y="9705"/>
                </a:moveTo>
                <a:cubicBezTo>
                  <a:pt x="0" y="8527"/>
                  <a:pt x="1733" y="0"/>
                  <a:pt x="7418" y="1179"/>
                </a:cubicBezTo>
                <a:cubicBezTo>
                  <a:pt x="18231" y="3397"/>
                  <a:pt x="19132" y="6724"/>
                  <a:pt x="21628" y="15874"/>
                </a:cubicBezTo>
                <a:lnTo>
                  <a:pt x="21628" y="15874"/>
                </a:lnTo>
                <a:lnTo>
                  <a:pt x="21836" y="16637"/>
                </a:lnTo>
                <a:cubicBezTo>
                  <a:pt x="21974" y="17330"/>
                  <a:pt x="22321" y="18023"/>
                  <a:pt x="22806" y="18578"/>
                </a:cubicBezTo>
                <a:cubicBezTo>
                  <a:pt x="22876" y="18647"/>
                  <a:pt x="22945" y="18647"/>
                  <a:pt x="23014" y="18647"/>
                </a:cubicBezTo>
                <a:lnTo>
                  <a:pt x="23014" y="18647"/>
                </a:lnTo>
                <a:cubicBezTo>
                  <a:pt x="23291" y="18647"/>
                  <a:pt x="23569" y="18509"/>
                  <a:pt x="23846" y="18301"/>
                </a:cubicBezTo>
                <a:cubicBezTo>
                  <a:pt x="24955" y="17538"/>
                  <a:pt x="25856" y="16429"/>
                  <a:pt x="26411" y="15181"/>
                </a:cubicBezTo>
                <a:cubicBezTo>
                  <a:pt x="28490" y="10883"/>
                  <a:pt x="30639" y="8249"/>
                  <a:pt x="33343" y="6655"/>
                </a:cubicBezTo>
                <a:cubicBezTo>
                  <a:pt x="36185" y="4922"/>
                  <a:pt x="39165" y="4575"/>
                  <a:pt x="42978" y="4853"/>
                </a:cubicBezTo>
                <a:cubicBezTo>
                  <a:pt x="45335" y="4991"/>
                  <a:pt x="47206" y="7071"/>
                  <a:pt x="46998" y="9497"/>
                </a:cubicBezTo>
                <a:cubicBezTo>
                  <a:pt x="46790" y="11923"/>
                  <a:pt x="44711" y="13726"/>
                  <a:pt x="42354" y="13518"/>
                </a:cubicBezTo>
                <a:cubicBezTo>
                  <a:pt x="40275" y="13379"/>
                  <a:pt x="38819" y="13518"/>
                  <a:pt x="37779" y="14072"/>
                </a:cubicBezTo>
                <a:cubicBezTo>
                  <a:pt x="36670" y="14765"/>
                  <a:pt x="35561" y="16290"/>
                  <a:pt x="34174" y="19063"/>
                </a:cubicBezTo>
                <a:cubicBezTo>
                  <a:pt x="32927" y="21766"/>
                  <a:pt x="30917" y="24054"/>
                  <a:pt x="28490" y="25718"/>
                </a:cubicBezTo>
                <a:cubicBezTo>
                  <a:pt x="26757" y="26757"/>
                  <a:pt x="24816" y="27381"/>
                  <a:pt x="22806" y="27381"/>
                </a:cubicBezTo>
                <a:lnTo>
                  <a:pt x="22806" y="27381"/>
                </a:lnTo>
                <a:cubicBezTo>
                  <a:pt x="20588" y="27312"/>
                  <a:pt x="18508" y="26480"/>
                  <a:pt x="16914" y="24955"/>
                </a:cubicBezTo>
                <a:cubicBezTo>
                  <a:pt x="15181" y="23292"/>
                  <a:pt x="14003" y="21212"/>
                  <a:pt x="13448" y="18924"/>
                </a:cubicBezTo>
                <a:lnTo>
                  <a:pt x="13240" y="18162"/>
                </a:lnTo>
                <a:lnTo>
                  <a:pt x="13240" y="18162"/>
                </a:lnTo>
                <a:cubicBezTo>
                  <a:pt x="11785" y="12755"/>
                  <a:pt x="11299" y="10814"/>
                  <a:pt x="5685" y="9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2" name="Google Shape;2802;p27"/>
          <p:cNvSpPr/>
          <p:nvPr/>
        </p:nvSpPr>
        <p:spPr>
          <a:xfrm>
            <a:off x="-368847" y="-848036"/>
            <a:ext cx="1066148" cy="1338216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3" name="Google Shape;2803;p27"/>
          <p:cNvSpPr/>
          <p:nvPr/>
        </p:nvSpPr>
        <p:spPr>
          <a:xfrm rot="-3696926">
            <a:off x="8634293" y="5456154"/>
            <a:ext cx="1488107" cy="1522773"/>
          </a:xfrm>
          <a:custGeom>
            <a:avLst/>
            <a:gdLst/>
            <a:ahLst/>
            <a:cxnLst/>
            <a:rect l="l" t="t" r="r" b="b"/>
            <a:pathLst>
              <a:path w="44642" h="45682" extrusionOk="0">
                <a:moveTo>
                  <a:pt x="40760" y="11300"/>
                </a:moveTo>
                <a:lnTo>
                  <a:pt x="22182" y="278"/>
                </a:lnTo>
                <a:cubicBezTo>
                  <a:pt x="21766" y="1"/>
                  <a:pt x="21281" y="1"/>
                  <a:pt x="20935" y="278"/>
                </a:cubicBezTo>
                <a:lnTo>
                  <a:pt x="555" y="15944"/>
                </a:lnTo>
                <a:cubicBezTo>
                  <a:pt x="486" y="16014"/>
                  <a:pt x="416" y="16083"/>
                  <a:pt x="347" y="16152"/>
                </a:cubicBezTo>
                <a:cubicBezTo>
                  <a:pt x="0" y="16637"/>
                  <a:pt x="70" y="17261"/>
                  <a:pt x="555" y="17677"/>
                </a:cubicBezTo>
                <a:lnTo>
                  <a:pt x="11854" y="26758"/>
                </a:lnTo>
                <a:lnTo>
                  <a:pt x="2496" y="43741"/>
                </a:lnTo>
                <a:lnTo>
                  <a:pt x="2496" y="43741"/>
                </a:lnTo>
                <a:cubicBezTo>
                  <a:pt x="2011" y="44642"/>
                  <a:pt x="2981" y="45682"/>
                  <a:pt x="3882" y="45197"/>
                </a:cubicBezTo>
                <a:cubicBezTo>
                  <a:pt x="3952" y="45197"/>
                  <a:pt x="31887" y="32095"/>
                  <a:pt x="32719" y="29739"/>
                </a:cubicBezTo>
                <a:cubicBezTo>
                  <a:pt x="33273" y="28283"/>
                  <a:pt x="29669" y="26065"/>
                  <a:pt x="26203" y="24055"/>
                </a:cubicBezTo>
                <a:cubicBezTo>
                  <a:pt x="25094" y="23361"/>
                  <a:pt x="23985" y="22737"/>
                  <a:pt x="23083" y="22114"/>
                </a:cubicBezTo>
                <a:cubicBezTo>
                  <a:pt x="28698" y="19965"/>
                  <a:pt x="44641" y="13587"/>
                  <a:pt x="40760" y="113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04" name="Google Shape;2804;p27"/>
          <p:cNvGrpSpPr/>
          <p:nvPr/>
        </p:nvGrpSpPr>
        <p:grpSpPr>
          <a:xfrm>
            <a:off x="9062405" y="-411039"/>
            <a:ext cx="1777979" cy="1641899"/>
            <a:chOff x="-4670534" y="2749258"/>
            <a:chExt cx="1333484" cy="1231424"/>
          </a:xfrm>
        </p:grpSpPr>
        <p:sp>
          <p:nvSpPr>
            <p:cNvPr id="2805" name="Google Shape;2805;p27"/>
            <p:cNvSpPr/>
            <p:nvPr/>
          </p:nvSpPr>
          <p:spPr>
            <a:xfrm>
              <a:off x="-3767297" y="2749258"/>
              <a:ext cx="430247" cy="534925"/>
            </a:xfrm>
            <a:custGeom>
              <a:avLst/>
              <a:gdLst/>
              <a:ahLst/>
              <a:cxnLst/>
              <a:rect l="l" t="t" r="r" b="b"/>
              <a:pathLst>
                <a:path w="13724" h="17063" extrusionOk="0">
                  <a:moveTo>
                    <a:pt x="49" y="8385"/>
                  </a:moveTo>
                  <a:cubicBezTo>
                    <a:pt x="171" y="8044"/>
                    <a:pt x="2340" y="2462"/>
                    <a:pt x="9190" y="366"/>
                  </a:cubicBezTo>
                  <a:cubicBezTo>
                    <a:pt x="10408" y="0"/>
                    <a:pt x="11359" y="122"/>
                    <a:pt x="12066" y="610"/>
                  </a:cubicBezTo>
                  <a:cubicBezTo>
                    <a:pt x="12773" y="1073"/>
                    <a:pt x="13285" y="1999"/>
                    <a:pt x="13504" y="3120"/>
                  </a:cubicBezTo>
                  <a:cubicBezTo>
                    <a:pt x="13699" y="4290"/>
                    <a:pt x="13723" y="5509"/>
                    <a:pt x="13577" y="6679"/>
                  </a:cubicBezTo>
                  <a:cubicBezTo>
                    <a:pt x="13163" y="10676"/>
                    <a:pt x="11432" y="15308"/>
                    <a:pt x="10262" y="16136"/>
                  </a:cubicBezTo>
                  <a:cubicBezTo>
                    <a:pt x="8921" y="17063"/>
                    <a:pt x="7995" y="15698"/>
                    <a:pt x="6777" y="13845"/>
                  </a:cubicBezTo>
                  <a:cubicBezTo>
                    <a:pt x="5436" y="11798"/>
                    <a:pt x="3608" y="9043"/>
                    <a:pt x="561" y="9141"/>
                  </a:cubicBezTo>
                  <a:cubicBezTo>
                    <a:pt x="268" y="9141"/>
                    <a:pt x="0" y="8897"/>
                    <a:pt x="0" y="8605"/>
                  </a:cubicBezTo>
                  <a:cubicBezTo>
                    <a:pt x="0" y="8531"/>
                    <a:pt x="0" y="8458"/>
                    <a:pt x="49" y="8385"/>
                  </a:cubicBezTo>
                  <a:close/>
                  <a:moveTo>
                    <a:pt x="9531" y="1414"/>
                  </a:moveTo>
                  <a:cubicBezTo>
                    <a:pt x="6021" y="2413"/>
                    <a:pt x="3072" y="4826"/>
                    <a:pt x="1390" y="8068"/>
                  </a:cubicBezTo>
                  <a:cubicBezTo>
                    <a:pt x="4510" y="8410"/>
                    <a:pt x="6338" y="11164"/>
                    <a:pt x="7727" y="13260"/>
                  </a:cubicBezTo>
                  <a:cubicBezTo>
                    <a:pt x="8580" y="14552"/>
                    <a:pt x="9214" y="15527"/>
                    <a:pt x="9653" y="15234"/>
                  </a:cubicBezTo>
                  <a:cubicBezTo>
                    <a:pt x="10628" y="14528"/>
                    <a:pt x="12115" y="10311"/>
                    <a:pt x="12505" y="6581"/>
                  </a:cubicBezTo>
                  <a:cubicBezTo>
                    <a:pt x="12626" y="5509"/>
                    <a:pt x="12602" y="4412"/>
                    <a:pt x="12431" y="3340"/>
                  </a:cubicBezTo>
                  <a:cubicBezTo>
                    <a:pt x="12261" y="2511"/>
                    <a:pt x="11968" y="1853"/>
                    <a:pt x="11481" y="1511"/>
                  </a:cubicBezTo>
                  <a:cubicBezTo>
                    <a:pt x="11018" y="1219"/>
                    <a:pt x="10384" y="1146"/>
                    <a:pt x="9531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6" name="Google Shape;2806;p27"/>
            <p:cNvSpPr/>
            <p:nvPr/>
          </p:nvSpPr>
          <p:spPr>
            <a:xfrm>
              <a:off x="-4670534" y="2952126"/>
              <a:ext cx="469215" cy="501318"/>
            </a:xfrm>
            <a:custGeom>
              <a:avLst/>
              <a:gdLst/>
              <a:ahLst/>
              <a:cxnLst/>
              <a:rect l="l" t="t" r="r" b="b"/>
              <a:pathLst>
                <a:path w="14967" h="15991" extrusionOk="0">
                  <a:moveTo>
                    <a:pt x="13358" y="4535"/>
                  </a:moveTo>
                  <a:cubicBezTo>
                    <a:pt x="10385" y="2438"/>
                    <a:pt x="6655" y="1658"/>
                    <a:pt x="3072" y="2390"/>
                  </a:cubicBezTo>
                  <a:cubicBezTo>
                    <a:pt x="2195" y="2536"/>
                    <a:pt x="1658" y="2901"/>
                    <a:pt x="1390" y="3365"/>
                  </a:cubicBezTo>
                  <a:cubicBezTo>
                    <a:pt x="1122" y="3876"/>
                    <a:pt x="1147" y="4608"/>
                    <a:pt x="1366" y="5412"/>
                  </a:cubicBezTo>
                  <a:cubicBezTo>
                    <a:pt x="1707" y="6460"/>
                    <a:pt x="2195" y="7435"/>
                    <a:pt x="2828" y="8337"/>
                  </a:cubicBezTo>
                  <a:cubicBezTo>
                    <a:pt x="4851" y="11457"/>
                    <a:pt x="8142" y="14528"/>
                    <a:pt x="9336" y="14674"/>
                  </a:cubicBezTo>
                  <a:cubicBezTo>
                    <a:pt x="9848" y="14748"/>
                    <a:pt x="9970" y="13578"/>
                    <a:pt x="10116" y="12042"/>
                  </a:cubicBezTo>
                  <a:cubicBezTo>
                    <a:pt x="10385" y="9556"/>
                    <a:pt x="10726" y="6265"/>
                    <a:pt x="13358" y="4535"/>
                  </a:cubicBezTo>
                  <a:close/>
                  <a:moveTo>
                    <a:pt x="2877" y="1293"/>
                  </a:moveTo>
                  <a:cubicBezTo>
                    <a:pt x="9897" y="1"/>
                    <a:pt x="14333" y="3876"/>
                    <a:pt x="14674" y="4193"/>
                  </a:cubicBezTo>
                  <a:cubicBezTo>
                    <a:pt x="14748" y="4242"/>
                    <a:pt x="14796" y="4315"/>
                    <a:pt x="14821" y="4388"/>
                  </a:cubicBezTo>
                  <a:cubicBezTo>
                    <a:pt x="14967" y="4656"/>
                    <a:pt x="14845" y="4973"/>
                    <a:pt x="14577" y="5120"/>
                  </a:cubicBezTo>
                  <a:cubicBezTo>
                    <a:pt x="11823" y="6436"/>
                    <a:pt x="11481" y="9702"/>
                    <a:pt x="11213" y="12164"/>
                  </a:cubicBezTo>
                  <a:cubicBezTo>
                    <a:pt x="10994" y="14358"/>
                    <a:pt x="10823" y="15991"/>
                    <a:pt x="9190" y="15771"/>
                  </a:cubicBezTo>
                  <a:cubicBezTo>
                    <a:pt x="7752" y="15601"/>
                    <a:pt x="4071" y="12286"/>
                    <a:pt x="1902" y="8946"/>
                  </a:cubicBezTo>
                  <a:cubicBezTo>
                    <a:pt x="1220" y="7947"/>
                    <a:pt x="708" y="6874"/>
                    <a:pt x="342" y="5729"/>
                  </a:cubicBezTo>
                  <a:cubicBezTo>
                    <a:pt x="1" y="4656"/>
                    <a:pt x="1" y="3633"/>
                    <a:pt x="440" y="2853"/>
                  </a:cubicBezTo>
                  <a:cubicBezTo>
                    <a:pt x="878" y="2048"/>
                    <a:pt x="1634" y="1536"/>
                    <a:pt x="2877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7" name="Google Shape;2807;p27"/>
            <p:cNvSpPr/>
            <p:nvPr/>
          </p:nvSpPr>
          <p:spPr>
            <a:xfrm>
              <a:off x="-4432133" y="2920018"/>
              <a:ext cx="1062984" cy="1060665"/>
            </a:xfrm>
            <a:custGeom>
              <a:avLst/>
              <a:gdLst/>
              <a:ahLst/>
              <a:cxnLst/>
              <a:rect l="l" t="t" r="r" b="b"/>
              <a:pathLst>
                <a:path w="33907" h="33833" extrusionOk="0">
                  <a:moveTo>
                    <a:pt x="20622" y="31834"/>
                  </a:moveTo>
                  <a:lnTo>
                    <a:pt x="20549" y="31858"/>
                  </a:lnTo>
                  <a:cubicBezTo>
                    <a:pt x="12286" y="33833"/>
                    <a:pt x="3974" y="28763"/>
                    <a:pt x="1927" y="20524"/>
                  </a:cubicBezTo>
                  <a:lnTo>
                    <a:pt x="1902" y="20475"/>
                  </a:lnTo>
                  <a:cubicBezTo>
                    <a:pt x="1" y="12236"/>
                    <a:pt x="5095" y="3998"/>
                    <a:pt x="13310" y="1999"/>
                  </a:cubicBezTo>
                  <a:cubicBezTo>
                    <a:pt x="21524" y="0"/>
                    <a:pt x="29811" y="4973"/>
                    <a:pt x="31932" y="13163"/>
                  </a:cubicBezTo>
                  <a:lnTo>
                    <a:pt x="31932" y="13211"/>
                  </a:lnTo>
                  <a:cubicBezTo>
                    <a:pt x="33906" y="21475"/>
                    <a:pt x="28861" y="29786"/>
                    <a:pt x="20622" y="31834"/>
                  </a:cubicBezTo>
                  <a:close/>
                  <a:moveTo>
                    <a:pt x="20329" y="30786"/>
                  </a:moveTo>
                  <a:cubicBezTo>
                    <a:pt x="28008" y="28884"/>
                    <a:pt x="32712" y="21133"/>
                    <a:pt x="30859" y="13455"/>
                  </a:cubicBezTo>
                  <a:lnTo>
                    <a:pt x="30859" y="13455"/>
                  </a:lnTo>
                  <a:cubicBezTo>
                    <a:pt x="28982" y="5753"/>
                    <a:pt x="21207" y="1024"/>
                    <a:pt x="13529" y="2901"/>
                  </a:cubicBezTo>
                  <a:cubicBezTo>
                    <a:pt x="5827" y="4778"/>
                    <a:pt x="1098" y="12553"/>
                    <a:pt x="2975" y="20256"/>
                  </a:cubicBezTo>
                  <a:lnTo>
                    <a:pt x="2975" y="20256"/>
                  </a:lnTo>
                  <a:cubicBezTo>
                    <a:pt x="4876" y="27934"/>
                    <a:pt x="12627" y="32638"/>
                    <a:pt x="20329" y="30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8" name="Google Shape;2808;p27"/>
            <p:cNvSpPr/>
            <p:nvPr/>
          </p:nvSpPr>
          <p:spPr>
            <a:xfrm>
              <a:off x="-3869714" y="3266184"/>
              <a:ext cx="87905" cy="230799"/>
            </a:xfrm>
            <a:custGeom>
              <a:avLst/>
              <a:gdLst/>
              <a:ahLst/>
              <a:cxnLst/>
              <a:rect l="l" t="t" r="r" b="b"/>
              <a:pathLst>
                <a:path w="2804" h="7362" extrusionOk="0">
                  <a:moveTo>
                    <a:pt x="537" y="73"/>
                  </a:moveTo>
                  <a:cubicBezTo>
                    <a:pt x="829" y="0"/>
                    <a:pt x="1268" y="561"/>
                    <a:pt x="1683" y="1463"/>
                  </a:cubicBezTo>
                  <a:cubicBezTo>
                    <a:pt x="1536" y="1365"/>
                    <a:pt x="1366" y="1341"/>
                    <a:pt x="1219" y="1365"/>
                  </a:cubicBezTo>
                  <a:cubicBezTo>
                    <a:pt x="464" y="1682"/>
                    <a:pt x="732" y="2828"/>
                    <a:pt x="1561" y="2754"/>
                  </a:cubicBezTo>
                  <a:cubicBezTo>
                    <a:pt x="1780" y="2681"/>
                    <a:pt x="1951" y="2511"/>
                    <a:pt x="1975" y="2267"/>
                  </a:cubicBezTo>
                  <a:cubicBezTo>
                    <a:pt x="2097" y="2633"/>
                    <a:pt x="2219" y="3023"/>
                    <a:pt x="2316" y="3437"/>
                  </a:cubicBezTo>
                  <a:cubicBezTo>
                    <a:pt x="2804" y="5411"/>
                    <a:pt x="2779" y="7118"/>
                    <a:pt x="2292" y="7239"/>
                  </a:cubicBezTo>
                  <a:cubicBezTo>
                    <a:pt x="1780" y="7361"/>
                    <a:pt x="976" y="5874"/>
                    <a:pt x="488" y="3900"/>
                  </a:cubicBezTo>
                  <a:cubicBezTo>
                    <a:pt x="1" y="1926"/>
                    <a:pt x="25" y="195"/>
                    <a:pt x="53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9" name="Google Shape;2809;p27"/>
            <p:cNvSpPr/>
            <p:nvPr/>
          </p:nvSpPr>
          <p:spPr>
            <a:xfrm>
              <a:off x="-4035524" y="3307441"/>
              <a:ext cx="87153" cy="230799"/>
            </a:xfrm>
            <a:custGeom>
              <a:avLst/>
              <a:gdLst/>
              <a:ahLst/>
              <a:cxnLst/>
              <a:rect l="l" t="t" r="r" b="b"/>
              <a:pathLst>
                <a:path w="2780" h="7362" extrusionOk="0">
                  <a:moveTo>
                    <a:pt x="512" y="73"/>
                  </a:moveTo>
                  <a:cubicBezTo>
                    <a:pt x="829" y="0"/>
                    <a:pt x="1268" y="537"/>
                    <a:pt x="1658" y="1463"/>
                  </a:cubicBezTo>
                  <a:cubicBezTo>
                    <a:pt x="1512" y="1365"/>
                    <a:pt x="1365" y="1317"/>
                    <a:pt x="1195" y="1365"/>
                  </a:cubicBezTo>
                  <a:cubicBezTo>
                    <a:pt x="439" y="1682"/>
                    <a:pt x="707" y="2828"/>
                    <a:pt x="1536" y="2755"/>
                  </a:cubicBezTo>
                  <a:cubicBezTo>
                    <a:pt x="1755" y="2682"/>
                    <a:pt x="1926" y="2487"/>
                    <a:pt x="1975" y="2267"/>
                  </a:cubicBezTo>
                  <a:cubicBezTo>
                    <a:pt x="2097" y="2633"/>
                    <a:pt x="2194" y="3023"/>
                    <a:pt x="2292" y="3437"/>
                  </a:cubicBezTo>
                  <a:cubicBezTo>
                    <a:pt x="2779" y="5412"/>
                    <a:pt x="2779" y="7118"/>
                    <a:pt x="2267" y="7240"/>
                  </a:cubicBezTo>
                  <a:cubicBezTo>
                    <a:pt x="1755" y="7362"/>
                    <a:pt x="951" y="5850"/>
                    <a:pt x="488" y="3876"/>
                  </a:cubicBezTo>
                  <a:cubicBezTo>
                    <a:pt x="0" y="1902"/>
                    <a:pt x="0" y="195"/>
                    <a:pt x="5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0" name="Google Shape;2810;p27"/>
            <p:cNvSpPr/>
            <p:nvPr/>
          </p:nvSpPr>
          <p:spPr>
            <a:xfrm>
              <a:off x="-4201334" y="3532847"/>
              <a:ext cx="145966" cy="79504"/>
            </a:xfrm>
            <a:custGeom>
              <a:avLst/>
              <a:gdLst/>
              <a:ahLst/>
              <a:cxnLst/>
              <a:rect l="l" t="t" r="r" b="b"/>
              <a:pathLst>
                <a:path w="4656" h="2536" extrusionOk="0">
                  <a:moveTo>
                    <a:pt x="3973" y="1756"/>
                  </a:moveTo>
                  <a:cubicBezTo>
                    <a:pt x="3534" y="2048"/>
                    <a:pt x="3071" y="2243"/>
                    <a:pt x="2584" y="2365"/>
                  </a:cubicBezTo>
                  <a:lnTo>
                    <a:pt x="2584" y="2365"/>
                  </a:lnTo>
                  <a:cubicBezTo>
                    <a:pt x="2072" y="2487"/>
                    <a:pt x="1560" y="2536"/>
                    <a:pt x="1048" y="2487"/>
                  </a:cubicBezTo>
                  <a:cubicBezTo>
                    <a:pt x="512" y="2414"/>
                    <a:pt x="146" y="2170"/>
                    <a:pt x="73" y="1805"/>
                  </a:cubicBezTo>
                  <a:cubicBezTo>
                    <a:pt x="0" y="1463"/>
                    <a:pt x="195" y="1073"/>
                    <a:pt x="634" y="781"/>
                  </a:cubicBezTo>
                  <a:cubicBezTo>
                    <a:pt x="1048" y="488"/>
                    <a:pt x="1536" y="269"/>
                    <a:pt x="2048" y="172"/>
                  </a:cubicBezTo>
                  <a:lnTo>
                    <a:pt x="2048" y="172"/>
                  </a:lnTo>
                  <a:cubicBezTo>
                    <a:pt x="2535" y="25"/>
                    <a:pt x="3047" y="1"/>
                    <a:pt x="3559" y="50"/>
                  </a:cubicBezTo>
                  <a:cubicBezTo>
                    <a:pt x="4095" y="123"/>
                    <a:pt x="4461" y="342"/>
                    <a:pt x="4558" y="708"/>
                  </a:cubicBezTo>
                  <a:cubicBezTo>
                    <a:pt x="4656" y="1073"/>
                    <a:pt x="4412" y="1439"/>
                    <a:pt x="3973" y="1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1" name="Google Shape;2811;p27"/>
            <p:cNvSpPr/>
            <p:nvPr/>
          </p:nvSpPr>
          <p:spPr>
            <a:xfrm>
              <a:off x="-3690141" y="3407542"/>
              <a:ext cx="145213" cy="80256"/>
            </a:xfrm>
            <a:custGeom>
              <a:avLst/>
              <a:gdLst/>
              <a:ahLst/>
              <a:cxnLst/>
              <a:rect l="l" t="t" r="r" b="b"/>
              <a:pathLst>
                <a:path w="4632" h="2560" extrusionOk="0">
                  <a:moveTo>
                    <a:pt x="3998" y="1780"/>
                  </a:moveTo>
                  <a:cubicBezTo>
                    <a:pt x="3560" y="2048"/>
                    <a:pt x="3096" y="2267"/>
                    <a:pt x="2585" y="2389"/>
                  </a:cubicBezTo>
                  <a:lnTo>
                    <a:pt x="2585" y="2389"/>
                  </a:lnTo>
                  <a:cubicBezTo>
                    <a:pt x="2097" y="2511"/>
                    <a:pt x="1585" y="2560"/>
                    <a:pt x="1073" y="2487"/>
                  </a:cubicBezTo>
                  <a:cubicBezTo>
                    <a:pt x="537" y="2414"/>
                    <a:pt x="147" y="2194"/>
                    <a:pt x="74" y="1829"/>
                  </a:cubicBezTo>
                  <a:cubicBezTo>
                    <a:pt x="1" y="1463"/>
                    <a:pt x="220" y="1097"/>
                    <a:pt x="659" y="780"/>
                  </a:cubicBezTo>
                  <a:cubicBezTo>
                    <a:pt x="1073" y="488"/>
                    <a:pt x="1561" y="293"/>
                    <a:pt x="2048" y="171"/>
                  </a:cubicBezTo>
                  <a:cubicBezTo>
                    <a:pt x="2560" y="49"/>
                    <a:pt x="3072" y="0"/>
                    <a:pt x="3584" y="49"/>
                  </a:cubicBezTo>
                  <a:cubicBezTo>
                    <a:pt x="4096" y="122"/>
                    <a:pt x="4486" y="366"/>
                    <a:pt x="4559" y="732"/>
                  </a:cubicBezTo>
                  <a:cubicBezTo>
                    <a:pt x="4632" y="1097"/>
                    <a:pt x="4437" y="1463"/>
                    <a:pt x="3998" y="1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2" name="Google Shape;2812;p27"/>
            <p:cNvSpPr/>
            <p:nvPr/>
          </p:nvSpPr>
          <p:spPr>
            <a:xfrm>
              <a:off x="-4067626" y="3519869"/>
              <a:ext cx="408867" cy="262901"/>
            </a:xfrm>
            <a:custGeom>
              <a:avLst/>
              <a:gdLst/>
              <a:ahLst/>
              <a:cxnLst/>
              <a:rect l="l" t="t" r="r" b="b"/>
              <a:pathLst>
                <a:path w="13042" h="8386" extrusionOk="0">
                  <a:moveTo>
                    <a:pt x="439" y="3267"/>
                  </a:moveTo>
                  <a:cubicBezTo>
                    <a:pt x="2536" y="3267"/>
                    <a:pt x="4608" y="2974"/>
                    <a:pt x="6631" y="2438"/>
                  </a:cubicBezTo>
                  <a:cubicBezTo>
                    <a:pt x="8654" y="1877"/>
                    <a:pt x="10628" y="1097"/>
                    <a:pt x="12456" y="98"/>
                  </a:cubicBezTo>
                  <a:cubicBezTo>
                    <a:pt x="12627" y="1"/>
                    <a:pt x="12846" y="49"/>
                    <a:pt x="12944" y="244"/>
                  </a:cubicBezTo>
                  <a:cubicBezTo>
                    <a:pt x="12968" y="293"/>
                    <a:pt x="12992" y="342"/>
                    <a:pt x="12992" y="415"/>
                  </a:cubicBezTo>
                  <a:cubicBezTo>
                    <a:pt x="13041" y="2779"/>
                    <a:pt x="12261" y="4656"/>
                    <a:pt x="11018" y="5948"/>
                  </a:cubicBezTo>
                  <a:cubicBezTo>
                    <a:pt x="9361" y="7727"/>
                    <a:pt x="6826" y="8385"/>
                    <a:pt x="4510" y="7654"/>
                  </a:cubicBezTo>
                  <a:cubicBezTo>
                    <a:pt x="2828" y="7142"/>
                    <a:pt x="1244" y="5875"/>
                    <a:pt x="98" y="3803"/>
                  </a:cubicBezTo>
                  <a:cubicBezTo>
                    <a:pt x="1" y="3608"/>
                    <a:pt x="74" y="3389"/>
                    <a:pt x="244" y="3315"/>
                  </a:cubicBezTo>
                  <a:cubicBezTo>
                    <a:pt x="318" y="3267"/>
                    <a:pt x="366" y="3267"/>
                    <a:pt x="439" y="3267"/>
                  </a:cubicBezTo>
                  <a:close/>
                  <a:moveTo>
                    <a:pt x="6826" y="3145"/>
                  </a:moveTo>
                  <a:cubicBezTo>
                    <a:pt x="4949" y="3657"/>
                    <a:pt x="2999" y="3925"/>
                    <a:pt x="1073" y="3974"/>
                  </a:cubicBezTo>
                  <a:cubicBezTo>
                    <a:pt x="1878" y="5387"/>
                    <a:pt x="3169" y="6435"/>
                    <a:pt x="4729" y="6972"/>
                  </a:cubicBezTo>
                  <a:cubicBezTo>
                    <a:pt x="6777" y="7605"/>
                    <a:pt x="9019" y="7020"/>
                    <a:pt x="10482" y="5436"/>
                  </a:cubicBezTo>
                  <a:cubicBezTo>
                    <a:pt x="11579" y="4217"/>
                    <a:pt x="12212" y="2657"/>
                    <a:pt x="12261" y="1024"/>
                  </a:cubicBezTo>
                  <a:cubicBezTo>
                    <a:pt x="10531" y="1926"/>
                    <a:pt x="8702" y="2633"/>
                    <a:pt x="6826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3" name="Google Shape;2813;p27"/>
            <p:cNvSpPr/>
            <p:nvPr/>
          </p:nvSpPr>
          <p:spPr>
            <a:xfrm>
              <a:off x="-3947650" y="3636020"/>
              <a:ext cx="235376" cy="135275"/>
            </a:xfrm>
            <a:custGeom>
              <a:avLst/>
              <a:gdLst/>
              <a:ahLst/>
              <a:cxnLst/>
              <a:rect l="l" t="t" r="r" b="b"/>
              <a:pathLst>
                <a:path w="7508" h="4315" extrusionOk="0">
                  <a:moveTo>
                    <a:pt x="781" y="3218"/>
                  </a:moveTo>
                  <a:cubicBezTo>
                    <a:pt x="1829" y="3535"/>
                    <a:pt x="2925" y="3535"/>
                    <a:pt x="3998" y="3267"/>
                  </a:cubicBezTo>
                  <a:cubicBezTo>
                    <a:pt x="4997" y="3047"/>
                    <a:pt x="5924" y="2535"/>
                    <a:pt x="6630" y="1780"/>
                  </a:cubicBezTo>
                  <a:cubicBezTo>
                    <a:pt x="6143" y="1195"/>
                    <a:pt x="5436" y="829"/>
                    <a:pt x="4656" y="780"/>
                  </a:cubicBezTo>
                  <a:cubicBezTo>
                    <a:pt x="3779" y="707"/>
                    <a:pt x="2877" y="927"/>
                    <a:pt x="2121" y="1390"/>
                  </a:cubicBezTo>
                  <a:cubicBezTo>
                    <a:pt x="1439" y="1780"/>
                    <a:pt x="951" y="2438"/>
                    <a:pt x="781" y="3218"/>
                  </a:cubicBezTo>
                  <a:close/>
                  <a:moveTo>
                    <a:pt x="4169" y="3974"/>
                  </a:moveTo>
                  <a:cubicBezTo>
                    <a:pt x="2877" y="4315"/>
                    <a:pt x="1512" y="4266"/>
                    <a:pt x="244" y="3803"/>
                  </a:cubicBezTo>
                  <a:cubicBezTo>
                    <a:pt x="98" y="3754"/>
                    <a:pt x="1" y="3608"/>
                    <a:pt x="1" y="3437"/>
                  </a:cubicBezTo>
                  <a:cubicBezTo>
                    <a:pt x="122" y="2340"/>
                    <a:pt x="756" y="1341"/>
                    <a:pt x="1731" y="780"/>
                  </a:cubicBezTo>
                  <a:cubicBezTo>
                    <a:pt x="2170" y="488"/>
                    <a:pt x="2657" y="293"/>
                    <a:pt x="3169" y="171"/>
                  </a:cubicBezTo>
                  <a:cubicBezTo>
                    <a:pt x="3681" y="49"/>
                    <a:pt x="4217" y="0"/>
                    <a:pt x="4729" y="49"/>
                  </a:cubicBezTo>
                  <a:cubicBezTo>
                    <a:pt x="5802" y="122"/>
                    <a:pt x="6801" y="683"/>
                    <a:pt x="7410" y="1609"/>
                  </a:cubicBezTo>
                  <a:cubicBezTo>
                    <a:pt x="7508" y="1731"/>
                    <a:pt x="7508" y="1902"/>
                    <a:pt x="7410" y="2024"/>
                  </a:cubicBezTo>
                  <a:cubicBezTo>
                    <a:pt x="6582" y="3023"/>
                    <a:pt x="5436" y="3705"/>
                    <a:pt x="4169" y="39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4" name="Google Shape;2814;p27"/>
            <p:cNvSpPr/>
            <p:nvPr/>
          </p:nvSpPr>
          <p:spPr>
            <a:xfrm>
              <a:off x="-4655251" y="2780949"/>
              <a:ext cx="1254752" cy="473040"/>
            </a:xfrm>
            <a:custGeom>
              <a:avLst/>
              <a:gdLst/>
              <a:ahLst/>
              <a:cxnLst/>
              <a:rect l="l" t="t" r="r" b="b"/>
              <a:pathLst>
                <a:path w="40024" h="15089" extrusionOk="0">
                  <a:moveTo>
                    <a:pt x="39634" y="1901"/>
                  </a:moveTo>
                  <a:cubicBezTo>
                    <a:pt x="38488" y="707"/>
                    <a:pt x="37099" y="3754"/>
                    <a:pt x="36636" y="4436"/>
                  </a:cubicBezTo>
                  <a:cubicBezTo>
                    <a:pt x="35539" y="6216"/>
                    <a:pt x="34076" y="7703"/>
                    <a:pt x="32711" y="9263"/>
                  </a:cubicBezTo>
                  <a:cubicBezTo>
                    <a:pt x="32346" y="9677"/>
                    <a:pt x="31736" y="9068"/>
                    <a:pt x="32102" y="8678"/>
                  </a:cubicBezTo>
                  <a:cubicBezTo>
                    <a:pt x="33491" y="7215"/>
                    <a:pt x="34735" y="5631"/>
                    <a:pt x="35856" y="3949"/>
                  </a:cubicBezTo>
                  <a:cubicBezTo>
                    <a:pt x="36270" y="3193"/>
                    <a:pt x="36758" y="2486"/>
                    <a:pt x="37318" y="1804"/>
                  </a:cubicBezTo>
                  <a:cubicBezTo>
                    <a:pt x="38025" y="1048"/>
                    <a:pt x="39658" y="0"/>
                    <a:pt x="39999" y="1706"/>
                  </a:cubicBezTo>
                  <a:cubicBezTo>
                    <a:pt x="40024" y="1926"/>
                    <a:pt x="39780" y="2048"/>
                    <a:pt x="39634" y="1901"/>
                  </a:cubicBezTo>
                  <a:close/>
                  <a:moveTo>
                    <a:pt x="1682" y="10993"/>
                  </a:moveTo>
                  <a:cubicBezTo>
                    <a:pt x="1731" y="11261"/>
                    <a:pt x="1414" y="11408"/>
                    <a:pt x="1219" y="11213"/>
                  </a:cubicBezTo>
                  <a:cubicBezTo>
                    <a:pt x="1" y="9604"/>
                    <a:pt x="2438" y="9068"/>
                    <a:pt x="3608" y="9579"/>
                  </a:cubicBezTo>
                  <a:cubicBezTo>
                    <a:pt x="6289" y="10701"/>
                    <a:pt x="8654" y="12456"/>
                    <a:pt x="11042" y="14113"/>
                  </a:cubicBezTo>
                  <a:cubicBezTo>
                    <a:pt x="11457" y="14430"/>
                    <a:pt x="11042" y="15088"/>
                    <a:pt x="10604" y="14796"/>
                  </a:cubicBezTo>
                  <a:cubicBezTo>
                    <a:pt x="9190" y="13796"/>
                    <a:pt x="7825" y="12724"/>
                    <a:pt x="6338" y="11846"/>
                  </a:cubicBezTo>
                  <a:cubicBezTo>
                    <a:pt x="5729" y="11481"/>
                    <a:pt x="5119" y="11115"/>
                    <a:pt x="4510" y="10798"/>
                  </a:cubicBezTo>
                  <a:cubicBezTo>
                    <a:pt x="3901" y="10457"/>
                    <a:pt x="1268" y="9238"/>
                    <a:pt x="1682" y="10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5" name="Google Shape;2815;p27"/>
            <p:cNvSpPr/>
            <p:nvPr/>
          </p:nvSpPr>
          <p:spPr>
            <a:xfrm>
              <a:off x="-4646065" y="2787815"/>
              <a:ext cx="1239454" cy="457741"/>
            </a:xfrm>
            <a:custGeom>
              <a:avLst/>
              <a:gdLst/>
              <a:ahLst/>
              <a:cxnLst/>
              <a:rect l="l" t="t" r="r" b="b"/>
              <a:pathLst>
                <a:path w="39536" h="14601" extrusionOk="0">
                  <a:moveTo>
                    <a:pt x="39511" y="1512"/>
                  </a:moveTo>
                  <a:cubicBezTo>
                    <a:pt x="39219" y="0"/>
                    <a:pt x="37781" y="1024"/>
                    <a:pt x="37171" y="1707"/>
                  </a:cubicBezTo>
                  <a:cubicBezTo>
                    <a:pt x="36611" y="2365"/>
                    <a:pt x="36123" y="3072"/>
                    <a:pt x="35709" y="3803"/>
                  </a:cubicBezTo>
                  <a:cubicBezTo>
                    <a:pt x="34588" y="5509"/>
                    <a:pt x="33345" y="7094"/>
                    <a:pt x="31955" y="8556"/>
                  </a:cubicBezTo>
                  <a:cubicBezTo>
                    <a:pt x="31736" y="8800"/>
                    <a:pt x="32077" y="9141"/>
                    <a:pt x="32297" y="8897"/>
                  </a:cubicBezTo>
                  <a:cubicBezTo>
                    <a:pt x="33662" y="7337"/>
                    <a:pt x="35075" y="5875"/>
                    <a:pt x="36196" y="4120"/>
                  </a:cubicBezTo>
                  <a:cubicBezTo>
                    <a:pt x="36806" y="3169"/>
                    <a:pt x="38171" y="195"/>
                    <a:pt x="39463" y="1536"/>
                  </a:cubicBezTo>
                  <a:cubicBezTo>
                    <a:pt x="39487" y="1560"/>
                    <a:pt x="39536" y="1536"/>
                    <a:pt x="39511" y="1512"/>
                  </a:cubicBezTo>
                  <a:close/>
                  <a:moveTo>
                    <a:pt x="1219" y="10799"/>
                  </a:moveTo>
                  <a:cubicBezTo>
                    <a:pt x="707" y="8654"/>
                    <a:pt x="3924" y="10189"/>
                    <a:pt x="4314" y="10409"/>
                  </a:cubicBezTo>
                  <a:cubicBezTo>
                    <a:pt x="4924" y="10750"/>
                    <a:pt x="5557" y="11091"/>
                    <a:pt x="6142" y="11457"/>
                  </a:cubicBezTo>
                  <a:cubicBezTo>
                    <a:pt x="7605" y="12358"/>
                    <a:pt x="8994" y="13407"/>
                    <a:pt x="10408" y="14430"/>
                  </a:cubicBezTo>
                  <a:cubicBezTo>
                    <a:pt x="10627" y="14601"/>
                    <a:pt x="10871" y="14211"/>
                    <a:pt x="10627" y="14065"/>
                  </a:cubicBezTo>
                  <a:cubicBezTo>
                    <a:pt x="8263" y="12407"/>
                    <a:pt x="5899" y="10628"/>
                    <a:pt x="3242" y="9507"/>
                  </a:cubicBezTo>
                  <a:cubicBezTo>
                    <a:pt x="2243" y="9092"/>
                    <a:pt x="0" y="9482"/>
                    <a:pt x="1073" y="10872"/>
                  </a:cubicBezTo>
                  <a:cubicBezTo>
                    <a:pt x="1121" y="10969"/>
                    <a:pt x="1243" y="10872"/>
                    <a:pt x="1219" y="10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6" name="Google Shape;2816;p27"/>
            <p:cNvSpPr/>
            <p:nvPr/>
          </p:nvSpPr>
          <p:spPr>
            <a:xfrm>
              <a:off x="-3911723" y="3161475"/>
              <a:ext cx="92482" cy="35175"/>
            </a:xfrm>
            <a:custGeom>
              <a:avLst/>
              <a:gdLst/>
              <a:ahLst/>
              <a:cxnLst/>
              <a:rect l="l" t="t" r="r" b="b"/>
              <a:pathLst>
                <a:path w="2950" h="1122" extrusionOk="0">
                  <a:moveTo>
                    <a:pt x="122" y="1098"/>
                  </a:moveTo>
                  <a:cubicBezTo>
                    <a:pt x="536" y="805"/>
                    <a:pt x="1024" y="634"/>
                    <a:pt x="1536" y="634"/>
                  </a:cubicBezTo>
                  <a:cubicBezTo>
                    <a:pt x="1974" y="634"/>
                    <a:pt x="2413" y="1000"/>
                    <a:pt x="2828" y="805"/>
                  </a:cubicBezTo>
                  <a:cubicBezTo>
                    <a:pt x="2925" y="756"/>
                    <a:pt x="2949" y="659"/>
                    <a:pt x="2925" y="586"/>
                  </a:cubicBezTo>
                  <a:cubicBezTo>
                    <a:pt x="2754" y="25"/>
                    <a:pt x="1877" y="1"/>
                    <a:pt x="1389" y="25"/>
                  </a:cubicBezTo>
                  <a:cubicBezTo>
                    <a:pt x="756" y="1"/>
                    <a:pt x="195" y="415"/>
                    <a:pt x="25" y="1024"/>
                  </a:cubicBezTo>
                  <a:cubicBezTo>
                    <a:pt x="0" y="1073"/>
                    <a:pt x="73" y="1122"/>
                    <a:pt x="122" y="1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7" name="Google Shape;2817;p27"/>
            <p:cNvSpPr/>
            <p:nvPr/>
          </p:nvSpPr>
          <p:spPr>
            <a:xfrm>
              <a:off x="-4089791" y="3208845"/>
              <a:ext cx="89442" cy="38247"/>
            </a:xfrm>
            <a:custGeom>
              <a:avLst/>
              <a:gdLst/>
              <a:ahLst/>
              <a:cxnLst/>
              <a:rect l="l" t="t" r="r" b="b"/>
              <a:pathLst>
                <a:path w="2853" h="1220" extrusionOk="0">
                  <a:moveTo>
                    <a:pt x="2658" y="318"/>
                  </a:moveTo>
                  <a:cubicBezTo>
                    <a:pt x="2170" y="74"/>
                    <a:pt x="1610" y="1"/>
                    <a:pt x="1073" y="123"/>
                  </a:cubicBezTo>
                  <a:cubicBezTo>
                    <a:pt x="659" y="196"/>
                    <a:pt x="1" y="488"/>
                    <a:pt x="123" y="1025"/>
                  </a:cubicBezTo>
                  <a:cubicBezTo>
                    <a:pt x="147" y="1122"/>
                    <a:pt x="245" y="1195"/>
                    <a:pt x="342" y="1220"/>
                  </a:cubicBezTo>
                  <a:cubicBezTo>
                    <a:pt x="488" y="1220"/>
                    <a:pt x="635" y="1195"/>
                    <a:pt x="732" y="1098"/>
                  </a:cubicBezTo>
                  <a:cubicBezTo>
                    <a:pt x="927" y="952"/>
                    <a:pt x="1146" y="854"/>
                    <a:pt x="1390" y="805"/>
                  </a:cubicBezTo>
                  <a:cubicBezTo>
                    <a:pt x="1805" y="732"/>
                    <a:pt x="2219" y="805"/>
                    <a:pt x="2609" y="708"/>
                  </a:cubicBezTo>
                  <a:cubicBezTo>
                    <a:pt x="2804" y="659"/>
                    <a:pt x="2853" y="391"/>
                    <a:pt x="2658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8" name="Google Shape;2818;p27"/>
            <p:cNvSpPr/>
            <p:nvPr/>
          </p:nvSpPr>
          <p:spPr>
            <a:xfrm>
              <a:off x="-3791778" y="3039994"/>
              <a:ext cx="258324" cy="207882"/>
            </a:xfrm>
            <a:custGeom>
              <a:avLst/>
              <a:gdLst/>
              <a:ahLst/>
              <a:cxnLst/>
              <a:rect l="l" t="t" r="r" b="b"/>
              <a:pathLst>
                <a:path w="8240" h="6631" extrusionOk="0">
                  <a:moveTo>
                    <a:pt x="74" y="171"/>
                  </a:moveTo>
                  <a:cubicBezTo>
                    <a:pt x="1951" y="585"/>
                    <a:pt x="3389" y="1682"/>
                    <a:pt x="4803" y="2925"/>
                  </a:cubicBezTo>
                  <a:cubicBezTo>
                    <a:pt x="5997" y="3949"/>
                    <a:pt x="6680" y="5387"/>
                    <a:pt x="7776" y="6459"/>
                  </a:cubicBezTo>
                  <a:cubicBezTo>
                    <a:pt x="7947" y="6630"/>
                    <a:pt x="8240" y="6484"/>
                    <a:pt x="8191" y="6240"/>
                  </a:cubicBezTo>
                  <a:cubicBezTo>
                    <a:pt x="7923" y="4753"/>
                    <a:pt x="6363" y="3291"/>
                    <a:pt x="5217" y="2389"/>
                  </a:cubicBezTo>
                  <a:cubicBezTo>
                    <a:pt x="3730" y="1219"/>
                    <a:pt x="1975" y="415"/>
                    <a:pt x="123" y="49"/>
                  </a:cubicBezTo>
                  <a:cubicBezTo>
                    <a:pt x="25" y="0"/>
                    <a:pt x="1" y="146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9" name="Google Shape;2819;p27"/>
            <p:cNvSpPr/>
            <p:nvPr/>
          </p:nvSpPr>
          <p:spPr>
            <a:xfrm>
              <a:off x="-3534238" y="3276875"/>
              <a:ext cx="23701" cy="51978"/>
            </a:xfrm>
            <a:custGeom>
              <a:avLst/>
              <a:gdLst/>
              <a:ahLst/>
              <a:cxnLst/>
              <a:rect l="l" t="t" r="r" b="b"/>
              <a:pathLst>
                <a:path w="756" h="1658" extrusionOk="0">
                  <a:moveTo>
                    <a:pt x="49" y="415"/>
                  </a:moveTo>
                  <a:cubicBezTo>
                    <a:pt x="146" y="829"/>
                    <a:pt x="195" y="1268"/>
                    <a:pt x="536" y="1560"/>
                  </a:cubicBezTo>
                  <a:cubicBezTo>
                    <a:pt x="610" y="1658"/>
                    <a:pt x="756" y="1585"/>
                    <a:pt x="756" y="1487"/>
                  </a:cubicBezTo>
                  <a:cubicBezTo>
                    <a:pt x="756" y="1073"/>
                    <a:pt x="683" y="683"/>
                    <a:pt x="536" y="293"/>
                  </a:cubicBezTo>
                  <a:cubicBezTo>
                    <a:pt x="439" y="0"/>
                    <a:pt x="0" y="122"/>
                    <a:pt x="49" y="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-4293033" y="3555796"/>
              <a:ext cx="244561" cy="269767"/>
            </a:xfrm>
            <a:custGeom>
              <a:avLst/>
              <a:gdLst/>
              <a:ahLst/>
              <a:cxnLst/>
              <a:rect l="l" t="t" r="r" b="b"/>
              <a:pathLst>
                <a:path w="7801" h="8605" extrusionOk="0">
                  <a:moveTo>
                    <a:pt x="25" y="146"/>
                  </a:moveTo>
                  <a:cubicBezTo>
                    <a:pt x="390" y="2486"/>
                    <a:pt x="1511" y="4607"/>
                    <a:pt x="3218" y="6216"/>
                  </a:cubicBezTo>
                  <a:cubicBezTo>
                    <a:pt x="5314" y="8044"/>
                    <a:pt x="7800" y="8604"/>
                    <a:pt x="7434" y="8019"/>
                  </a:cubicBezTo>
                  <a:cubicBezTo>
                    <a:pt x="6508" y="7337"/>
                    <a:pt x="4875" y="6654"/>
                    <a:pt x="4119" y="6021"/>
                  </a:cubicBezTo>
                  <a:cubicBezTo>
                    <a:pt x="1755" y="4046"/>
                    <a:pt x="1048" y="2218"/>
                    <a:pt x="146" y="98"/>
                  </a:cubicBezTo>
                  <a:cubicBezTo>
                    <a:pt x="122" y="0"/>
                    <a:pt x="0" y="73"/>
                    <a:pt x="2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-3920125" y="3505354"/>
              <a:ext cx="81792" cy="57339"/>
            </a:xfrm>
            <a:custGeom>
              <a:avLst/>
              <a:gdLst/>
              <a:ahLst/>
              <a:cxnLst/>
              <a:rect l="l" t="t" r="r" b="b"/>
              <a:pathLst>
                <a:path w="2609" h="1829" extrusionOk="0">
                  <a:moveTo>
                    <a:pt x="731" y="1512"/>
                  </a:moveTo>
                  <a:cubicBezTo>
                    <a:pt x="414" y="780"/>
                    <a:pt x="1463" y="707"/>
                    <a:pt x="1901" y="951"/>
                  </a:cubicBezTo>
                  <a:cubicBezTo>
                    <a:pt x="2047" y="1024"/>
                    <a:pt x="2242" y="1268"/>
                    <a:pt x="2437" y="1097"/>
                  </a:cubicBezTo>
                  <a:cubicBezTo>
                    <a:pt x="2608" y="927"/>
                    <a:pt x="2437" y="707"/>
                    <a:pt x="2291" y="610"/>
                  </a:cubicBezTo>
                  <a:cubicBezTo>
                    <a:pt x="1438" y="0"/>
                    <a:pt x="0" y="439"/>
                    <a:pt x="439" y="1634"/>
                  </a:cubicBezTo>
                  <a:cubicBezTo>
                    <a:pt x="512" y="1829"/>
                    <a:pt x="804" y="1707"/>
                    <a:pt x="731" y="15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-3841436" y="3800326"/>
              <a:ext cx="74143" cy="28278"/>
            </a:xfrm>
            <a:custGeom>
              <a:avLst/>
              <a:gdLst/>
              <a:ahLst/>
              <a:cxnLst/>
              <a:rect l="l" t="t" r="r" b="b"/>
              <a:pathLst>
                <a:path w="2365" h="902" extrusionOk="0">
                  <a:moveTo>
                    <a:pt x="74" y="609"/>
                  </a:moveTo>
                  <a:cubicBezTo>
                    <a:pt x="439" y="804"/>
                    <a:pt x="878" y="902"/>
                    <a:pt x="1292" y="853"/>
                  </a:cubicBezTo>
                  <a:cubicBezTo>
                    <a:pt x="1634" y="804"/>
                    <a:pt x="2341" y="731"/>
                    <a:pt x="2365" y="317"/>
                  </a:cubicBezTo>
                  <a:cubicBezTo>
                    <a:pt x="2365" y="244"/>
                    <a:pt x="2341" y="195"/>
                    <a:pt x="2292" y="171"/>
                  </a:cubicBezTo>
                  <a:cubicBezTo>
                    <a:pt x="2024" y="0"/>
                    <a:pt x="1707" y="244"/>
                    <a:pt x="1439" y="341"/>
                  </a:cubicBezTo>
                  <a:cubicBezTo>
                    <a:pt x="1024" y="463"/>
                    <a:pt x="561" y="512"/>
                    <a:pt x="122" y="463"/>
                  </a:cubicBezTo>
                  <a:cubicBezTo>
                    <a:pt x="49" y="439"/>
                    <a:pt x="1" y="561"/>
                    <a:pt x="74" y="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-4338898" y="3091941"/>
              <a:ext cx="57339" cy="57339"/>
            </a:xfrm>
            <a:custGeom>
              <a:avLst/>
              <a:gdLst/>
              <a:ahLst/>
              <a:cxnLst/>
              <a:rect l="l" t="t" r="r" b="b"/>
              <a:pathLst>
                <a:path w="1829" h="1829" extrusionOk="0">
                  <a:moveTo>
                    <a:pt x="1804" y="49"/>
                  </a:moveTo>
                  <a:cubicBezTo>
                    <a:pt x="1414" y="1"/>
                    <a:pt x="1049" y="318"/>
                    <a:pt x="805" y="586"/>
                  </a:cubicBezTo>
                  <a:cubicBezTo>
                    <a:pt x="464" y="854"/>
                    <a:pt x="196" y="1219"/>
                    <a:pt x="49" y="1634"/>
                  </a:cubicBezTo>
                  <a:cubicBezTo>
                    <a:pt x="1" y="1731"/>
                    <a:pt x="123" y="1829"/>
                    <a:pt x="220" y="1780"/>
                  </a:cubicBezTo>
                  <a:cubicBezTo>
                    <a:pt x="537" y="1609"/>
                    <a:pt x="756" y="1244"/>
                    <a:pt x="1000" y="976"/>
                  </a:cubicBezTo>
                  <a:cubicBezTo>
                    <a:pt x="1293" y="683"/>
                    <a:pt x="1585" y="391"/>
                    <a:pt x="1829" y="49"/>
                  </a:cubicBezTo>
                  <a:cubicBezTo>
                    <a:pt x="1829" y="49"/>
                    <a:pt x="1804" y="25"/>
                    <a:pt x="1804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-4383227" y="3082787"/>
              <a:ext cx="45144" cy="40536"/>
            </a:xfrm>
            <a:custGeom>
              <a:avLst/>
              <a:gdLst/>
              <a:ahLst/>
              <a:cxnLst/>
              <a:rect l="l" t="t" r="r" b="b"/>
              <a:pathLst>
                <a:path w="1440" h="1293" extrusionOk="0">
                  <a:moveTo>
                    <a:pt x="1098" y="122"/>
                  </a:moveTo>
                  <a:cubicBezTo>
                    <a:pt x="805" y="488"/>
                    <a:pt x="318" y="731"/>
                    <a:pt x="50" y="1121"/>
                  </a:cubicBezTo>
                  <a:cubicBezTo>
                    <a:pt x="1" y="1195"/>
                    <a:pt x="98" y="1292"/>
                    <a:pt x="172" y="1268"/>
                  </a:cubicBezTo>
                  <a:cubicBezTo>
                    <a:pt x="659" y="1170"/>
                    <a:pt x="1049" y="683"/>
                    <a:pt x="1342" y="293"/>
                  </a:cubicBezTo>
                  <a:cubicBezTo>
                    <a:pt x="1439" y="171"/>
                    <a:pt x="1220" y="0"/>
                    <a:pt x="1098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-4434421" y="3065200"/>
              <a:ext cx="35206" cy="26773"/>
            </a:xfrm>
            <a:custGeom>
              <a:avLst/>
              <a:gdLst/>
              <a:ahLst/>
              <a:cxnLst/>
              <a:rect l="l" t="t" r="r" b="b"/>
              <a:pathLst>
                <a:path w="1123" h="854" extrusionOk="0">
                  <a:moveTo>
                    <a:pt x="781" y="98"/>
                  </a:moveTo>
                  <a:cubicBezTo>
                    <a:pt x="513" y="269"/>
                    <a:pt x="245" y="488"/>
                    <a:pt x="50" y="732"/>
                  </a:cubicBezTo>
                  <a:cubicBezTo>
                    <a:pt x="1" y="805"/>
                    <a:pt x="74" y="854"/>
                    <a:pt x="123" y="829"/>
                  </a:cubicBezTo>
                  <a:cubicBezTo>
                    <a:pt x="440" y="683"/>
                    <a:pt x="708" y="512"/>
                    <a:pt x="976" y="293"/>
                  </a:cubicBezTo>
                  <a:cubicBezTo>
                    <a:pt x="1122" y="196"/>
                    <a:pt x="927" y="1"/>
                    <a:pt x="78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-3740552" y="2952120"/>
              <a:ext cx="93235" cy="38216"/>
            </a:xfrm>
            <a:custGeom>
              <a:avLst/>
              <a:gdLst/>
              <a:ahLst/>
              <a:cxnLst/>
              <a:rect l="l" t="t" r="r" b="b"/>
              <a:pathLst>
                <a:path w="2974" h="1219" extrusionOk="0">
                  <a:moveTo>
                    <a:pt x="146" y="366"/>
                  </a:moveTo>
                  <a:cubicBezTo>
                    <a:pt x="634" y="414"/>
                    <a:pt x="1121" y="536"/>
                    <a:pt x="1609" y="707"/>
                  </a:cubicBezTo>
                  <a:cubicBezTo>
                    <a:pt x="1950" y="853"/>
                    <a:pt x="2486" y="1219"/>
                    <a:pt x="2852" y="1097"/>
                  </a:cubicBezTo>
                  <a:cubicBezTo>
                    <a:pt x="2925" y="1073"/>
                    <a:pt x="2974" y="975"/>
                    <a:pt x="2925" y="926"/>
                  </a:cubicBezTo>
                  <a:cubicBezTo>
                    <a:pt x="2730" y="561"/>
                    <a:pt x="2072" y="439"/>
                    <a:pt x="1706" y="317"/>
                  </a:cubicBezTo>
                  <a:cubicBezTo>
                    <a:pt x="1219" y="171"/>
                    <a:pt x="634" y="0"/>
                    <a:pt x="122" y="146"/>
                  </a:cubicBezTo>
                  <a:cubicBezTo>
                    <a:pt x="0" y="171"/>
                    <a:pt x="24" y="366"/>
                    <a:pt x="146" y="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-3674090" y="2903214"/>
              <a:ext cx="62700" cy="25989"/>
            </a:xfrm>
            <a:custGeom>
              <a:avLst/>
              <a:gdLst/>
              <a:ahLst/>
              <a:cxnLst/>
              <a:rect l="l" t="t" r="r" b="b"/>
              <a:pathLst>
                <a:path w="2000" h="829" extrusionOk="0">
                  <a:moveTo>
                    <a:pt x="171" y="293"/>
                  </a:moveTo>
                  <a:cubicBezTo>
                    <a:pt x="683" y="390"/>
                    <a:pt x="1366" y="829"/>
                    <a:pt x="1853" y="658"/>
                  </a:cubicBezTo>
                  <a:cubicBezTo>
                    <a:pt x="1975" y="634"/>
                    <a:pt x="1999" y="488"/>
                    <a:pt x="1926" y="414"/>
                  </a:cubicBezTo>
                  <a:cubicBezTo>
                    <a:pt x="1536" y="73"/>
                    <a:pt x="732" y="0"/>
                    <a:pt x="220" y="0"/>
                  </a:cubicBezTo>
                  <a:cubicBezTo>
                    <a:pt x="74" y="0"/>
                    <a:pt x="1" y="268"/>
                    <a:pt x="171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-3596906" y="2855813"/>
              <a:ext cx="29845" cy="22980"/>
            </a:xfrm>
            <a:custGeom>
              <a:avLst/>
              <a:gdLst/>
              <a:ahLst/>
              <a:cxnLst/>
              <a:rect l="l" t="t" r="r" b="b"/>
              <a:pathLst>
                <a:path w="952" h="733" extrusionOk="0">
                  <a:moveTo>
                    <a:pt x="147" y="318"/>
                  </a:moveTo>
                  <a:cubicBezTo>
                    <a:pt x="366" y="513"/>
                    <a:pt x="561" y="732"/>
                    <a:pt x="878" y="683"/>
                  </a:cubicBezTo>
                  <a:cubicBezTo>
                    <a:pt x="951" y="659"/>
                    <a:pt x="951" y="561"/>
                    <a:pt x="902" y="537"/>
                  </a:cubicBezTo>
                  <a:cubicBezTo>
                    <a:pt x="707" y="415"/>
                    <a:pt x="512" y="269"/>
                    <a:pt x="342" y="123"/>
                  </a:cubicBezTo>
                  <a:cubicBezTo>
                    <a:pt x="196" y="1"/>
                    <a:pt x="1" y="196"/>
                    <a:pt x="147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5451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0" name="Google Shape;2830;p28"/>
          <p:cNvGrpSpPr/>
          <p:nvPr/>
        </p:nvGrpSpPr>
        <p:grpSpPr>
          <a:xfrm flipH="1">
            <a:off x="3427955" y="5997354"/>
            <a:ext cx="1328655" cy="1250196"/>
            <a:chOff x="-2303969" y="2568490"/>
            <a:chExt cx="996491" cy="937647"/>
          </a:xfrm>
        </p:grpSpPr>
        <p:sp>
          <p:nvSpPr>
            <p:cNvPr id="2831" name="Google Shape;2831;p28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2" name="Google Shape;2832;p28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3" name="Google Shape;2833;p28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4" name="Google Shape;2834;p28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5" name="Google Shape;2835;p28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6" name="Google Shape;2836;p28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7" name="Google Shape;2837;p28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8" name="Google Shape;2838;p28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9" name="Google Shape;2839;p28"/>
          <p:cNvGrpSpPr/>
          <p:nvPr/>
        </p:nvGrpSpPr>
        <p:grpSpPr>
          <a:xfrm flipH="1">
            <a:off x="-403997" y="3525385"/>
            <a:ext cx="1528333" cy="1022972"/>
            <a:chOff x="-1777478" y="4793713"/>
            <a:chExt cx="1146250" cy="767229"/>
          </a:xfrm>
        </p:grpSpPr>
        <p:sp>
          <p:nvSpPr>
            <p:cNvPr id="2840" name="Google Shape;2840;p28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1" name="Google Shape;2841;p28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2" name="Google Shape;2842;p28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43" name="Google Shape;2843;p28"/>
          <p:cNvGrpSpPr/>
          <p:nvPr/>
        </p:nvGrpSpPr>
        <p:grpSpPr>
          <a:xfrm flipH="1">
            <a:off x="1621466" y="3481595"/>
            <a:ext cx="1082076" cy="1686296"/>
            <a:chOff x="-616744" y="2217746"/>
            <a:chExt cx="811557" cy="1264722"/>
          </a:xfrm>
        </p:grpSpPr>
        <p:sp>
          <p:nvSpPr>
            <p:cNvPr id="2844" name="Google Shape;2844;p28"/>
            <p:cNvSpPr/>
            <p:nvPr/>
          </p:nvSpPr>
          <p:spPr>
            <a:xfrm>
              <a:off x="15209" y="2627334"/>
              <a:ext cx="22948" cy="24484"/>
            </a:xfrm>
            <a:custGeom>
              <a:avLst/>
              <a:gdLst/>
              <a:ahLst/>
              <a:cxnLst/>
              <a:rect l="l" t="t" r="r" b="b"/>
              <a:pathLst>
                <a:path w="732" h="781" extrusionOk="0">
                  <a:moveTo>
                    <a:pt x="732" y="537"/>
                  </a:moveTo>
                  <a:cubicBezTo>
                    <a:pt x="561" y="635"/>
                    <a:pt x="415" y="708"/>
                    <a:pt x="244" y="781"/>
                  </a:cubicBezTo>
                  <a:lnTo>
                    <a:pt x="220" y="781"/>
                  </a:lnTo>
                  <a:cubicBezTo>
                    <a:pt x="147" y="610"/>
                    <a:pt x="74" y="440"/>
                    <a:pt x="1" y="245"/>
                  </a:cubicBezTo>
                  <a:cubicBezTo>
                    <a:pt x="171" y="171"/>
                    <a:pt x="342" y="98"/>
                    <a:pt x="513" y="1"/>
                  </a:cubicBezTo>
                  <a:cubicBezTo>
                    <a:pt x="586" y="171"/>
                    <a:pt x="659" y="342"/>
                    <a:pt x="732" y="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5" name="Google Shape;2845;p28"/>
            <p:cNvSpPr/>
            <p:nvPr/>
          </p:nvSpPr>
          <p:spPr>
            <a:xfrm>
              <a:off x="-45139" y="3094230"/>
              <a:ext cx="55051" cy="32134"/>
            </a:xfrm>
            <a:custGeom>
              <a:avLst/>
              <a:gdLst/>
              <a:ahLst/>
              <a:cxnLst/>
              <a:rect l="l" t="t" r="r" b="b"/>
              <a:pathLst>
                <a:path w="1756" h="1025" extrusionOk="0">
                  <a:moveTo>
                    <a:pt x="1755" y="245"/>
                  </a:moveTo>
                  <a:cubicBezTo>
                    <a:pt x="1658" y="318"/>
                    <a:pt x="1536" y="366"/>
                    <a:pt x="1438" y="415"/>
                  </a:cubicBezTo>
                  <a:cubicBezTo>
                    <a:pt x="926" y="659"/>
                    <a:pt x="463" y="854"/>
                    <a:pt x="49" y="1025"/>
                  </a:cubicBezTo>
                  <a:cubicBezTo>
                    <a:pt x="0" y="878"/>
                    <a:pt x="25" y="732"/>
                    <a:pt x="98" y="610"/>
                  </a:cubicBezTo>
                  <a:cubicBezTo>
                    <a:pt x="463" y="440"/>
                    <a:pt x="853" y="293"/>
                    <a:pt x="1268" y="98"/>
                  </a:cubicBezTo>
                  <a:cubicBezTo>
                    <a:pt x="1463" y="1"/>
                    <a:pt x="1658" y="74"/>
                    <a:pt x="1755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6" name="Google Shape;2846;p28"/>
            <p:cNvSpPr/>
            <p:nvPr/>
          </p:nvSpPr>
          <p:spPr>
            <a:xfrm>
              <a:off x="-585394" y="2560088"/>
              <a:ext cx="92482" cy="337796"/>
            </a:xfrm>
            <a:custGeom>
              <a:avLst/>
              <a:gdLst/>
              <a:ahLst/>
              <a:cxnLst/>
              <a:rect l="l" t="t" r="r" b="b"/>
              <a:pathLst>
                <a:path w="2950" h="10775" extrusionOk="0">
                  <a:moveTo>
                    <a:pt x="0" y="1"/>
                  </a:moveTo>
                  <a:cubicBezTo>
                    <a:pt x="634" y="2950"/>
                    <a:pt x="1853" y="7094"/>
                    <a:pt x="2950" y="10774"/>
                  </a:cubicBezTo>
                  <a:cubicBezTo>
                    <a:pt x="2852" y="10579"/>
                    <a:pt x="2779" y="10360"/>
                    <a:pt x="2755" y="10165"/>
                  </a:cubicBezTo>
                  <a:cubicBezTo>
                    <a:pt x="2755" y="10165"/>
                    <a:pt x="805" y="499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7" name="Google Shape;2847;p28"/>
            <p:cNvSpPr/>
            <p:nvPr/>
          </p:nvSpPr>
          <p:spPr>
            <a:xfrm>
              <a:off x="-585394" y="2486729"/>
              <a:ext cx="623552" cy="466174"/>
            </a:xfrm>
            <a:custGeom>
              <a:avLst/>
              <a:gdLst/>
              <a:ahLst/>
              <a:cxnLst/>
              <a:rect l="l" t="t" r="r" b="b"/>
              <a:pathLst>
                <a:path w="19890" h="14870" extrusionOk="0">
                  <a:moveTo>
                    <a:pt x="4485" y="14309"/>
                  </a:moveTo>
                  <a:lnTo>
                    <a:pt x="4290" y="13699"/>
                  </a:lnTo>
                  <a:cubicBezTo>
                    <a:pt x="4217" y="13675"/>
                    <a:pt x="4120" y="13626"/>
                    <a:pt x="4046" y="13578"/>
                  </a:cubicBezTo>
                  <a:cubicBezTo>
                    <a:pt x="3827" y="13431"/>
                    <a:pt x="3632" y="13212"/>
                    <a:pt x="3510" y="12968"/>
                  </a:cubicBezTo>
                  <a:lnTo>
                    <a:pt x="3486" y="12919"/>
                  </a:lnTo>
                  <a:cubicBezTo>
                    <a:pt x="3608" y="13334"/>
                    <a:pt x="3730" y="13724"/>
                    <a:pt x="3827" y="14114"/>
                  </a:cubicBezTo>
                  <a:cubicBezTo>
                    <a:pt x="3437" y="13894"/>
                    <a:pt x="3120" y="13529"/>
                    <a:pt x="2950" y="13114"/>
                  </a:cubicBezTo>
                  <a:lnTo>
                    <a:pt x="2974" y="13236"/>
                  </a:lnTo>
                  <a:cubicBezTo>
                    <a:pt x="3096" y="13651"/>
                    <a:pt x="3218" y="14065"/>
                    <a:pt x="3340" y="14479"/>
                  </a:cubicBezTo>
                  <a:lnTo>
                    <a:pt x="3461" y="14553"/>
                  </a:lnTo>
                  <a:cubicBezTo>
                    <a:pt x="3632" y="14674"/>
                    <a:pt x="3827" y="14748"/>
                    <a:pt x="4046" y="14796"/>
                  </a:cubicBezTo>
                  <a:cubicBezTo>
                    <a:pt x="4241" y="14845"/>
                    <a:pt x="4436" y="14869"/>
                    <a:pt x="4656" y="14869"/>
                  </a:cubicBezTo>
                  <a:cubicBezTo>
                    <a:pt x="4583" y="14674"/>
                    <a:pt x="4534" y="14479"/>
                    <a:pt x="4485" y="14309"/>
                  </a:cubicBezTo>
                  <a:close/>
                  <a:moveTo>
                    <a:pt x="2755" y="12505"/>
                  </a:moveTo>
                  <a:cubicBezTo>
                    <a:pt x="2779" y="12700"/>
                    <a:pt x="2852" y="12919"/>
                    <a:pt x="2950" y="13114"/>
                  </a:cubicBezTo>
                  <a:cubicBezTo>
                    <a:pt x="1853" y="9409"/>
                    <a:pt x="634" y="5266"/>
                    <a:pt x="0" y="2341"/>
                  </a:cubicBezTo>
                  <a:cubicBezTo>
                    <a:pt x="805" y="7338"/>
                    <a:pt x="2755" y="12505"/>
                    <a:pt x="2755" y="12505"/>
                  </a:cubicBezTo>
                  <a:close/>
                  <a:moveTo>
                    <a:pt x="536" y="2170"/>
                  </a:moveTo>
                  <a:cubicBezTo>
                    <a:pt x="415" y="1439"/>
                    <a:pt x="317" y="708"/>
                    <a:pt x="268" y="1"/>
                  </a:cubicBezTo>
                  <a:cubicBezTo>
                    <a:pt x="220" y="269"/>
                    <a:pt x="220" y="561"/>
                    <a:pt x="268" y="830"/>
                  </a:cubicBezTo>
                  <a:cubicBezTo>
                    <a:pt x="366" y="1244"/>
                    <a:pt x="439" y="1683"/>
                    <a:pt x="536" y="2170"/>
                  </a:cubicBezTo>
                  <a:close/>
                  <a:moveTo>
                    <a:pt x="19671" y="4486"/>
                  </a:moveTo>
                  <a:cubicBezTo>
                    <a:pt x="19500" y="4583"/>
                    <a:pt x="19329" y="4656"/>
                    <a:pt x="19159" y="4730"/>
                  </a:cubicBezTo>
                  <a:cubicBezTo>
                    <a:pt x="19232" y="4900"/>
                    <a:pt x="19305" y="5095"/>
                    <a:pt x="19378" y="5266"/>
                  </a:cubicBezTo>
                  <a:lnTo>
                    <a:pt x="19402" y="5266"/>
                  </a:lnTo>
                  <a:cubicBezTo>
                    <a:pt x="19573" y="5193"/>
                    <a:pt x="19719" y="5120"/>
                    <a:pt x="19890" y="5022"/>
                  </a:cubicBezTo>
                  <a:cubicBezTo>
                    <a:pt x="19817" y="4827"/>
                    <a:pt x="19744" y="4656"/>
                    <a:pt x="19671" y="4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8" name="Google Shape;2848;p28"/>
            <p:cNvSpPr/>
            <p:nvPr/>
          </p:nvSpPr>
          <p:spPr>
            <a:xfrm>
              <a:off x="-616744" y="2217746"/>
              <a:ext cx="811557" cy="1264722"/>
            </a:xfrm>
            <a:custGeom>
              <a:avLst/>
              <a:gdLst/>
              <a:ahLst/>
              <a:cxnLst/>
              <a:rect l="l" t="t" r="r" b="b"/>
              <a:pathLst>
                <a:path w="25887" h="40342" extrusionOk="0">
                  <a:moveTo>
                    <a:pt x="23254" y="36831"/>
                  </a:moveTo>
                  <a:cubicBezTo>
                    <a:pt x="23230" y="36685"/>
                    <a:pt x="23181" y="36563"/>
                    <a:pt x="23132" y="36441"/>
                  </a:cubicBezTo>
                  <a:cubicBezTo>
                    <a:pt x="23059" y="36246"/>
                    <a:pt x="22962" y="36027"/>
                    <a:pt x="22864" y="35807"/>
                  </a:cubicBezTo>
                  <a:cubicBezTo>
                    <a:pt x="22816" y="35661"/>
                    <a:pt x="22742" y="35515"/>
                    <a:pt x="22669" y="35344"/>
                  </a:cubicBezTo>
                  <a:cubicBezTo>
                    <a:pt x="22596" y="35174"/>
                    <a:pt x="22523" y="35027"/>
                    <a:pt x="22450" y="34857"/>
                  </a:cubicBezTo>
                  <a:cubicBezTo>
                    <a:pt x="22401" y="34759"/>
                    <a:pt x="22377" y="34686"/>
                    <a:pt x="22328" y="34589"/>
                  </a:cubicBezTo>
                  <a:lnTo>
                    <a:pt x="22084" y="34077"/>
                  </a:lnTo>
                  <a:cubicBezTo>
                    <a:pt x="22036" y="33955"/>
                    <a:pt x="21987" y="33857"/>
                    <a:pt x="21938" y="33736"/>
                  </a:cubicBezTo>
                  <a:cubicBezTo>
                    <a:pt x="21816" y="33492"/>
                    <a:pt x="21694" y="33248"/>
                    <a:pt x="21572" y="33004"/>
                  </a:cubicBezTo>
                  <a:lnTo>
                    <a:pt x="21329" y="32468"/>
                  </a:lnTo>
                  <a:cubicBezTo>
                    <a:pt x="21158" y="32127"/>
                    <a:pt x="20963" y="31786"/>
                    <a:pt x="20817" y="31444"/>
                  </a:cubicBezTo>
                  <a:cubicBezTo>
                    <a:pt x="20719" y="31274"/>
                    <a:pt x="20646" y="31127"/>
                    <a:pt x="20573" y="30957"/>
                  </a:cubicBezTo>
                  <a:lnTo>
                    <a:pt x="20573" y="30957"/>
                  </a:lnTo>
                  <a:cubicBezTo>
                    <a:pt x="20476" y="30811"/>
                    <a:pt x="20402" y="30664"/>
                    <a:pt x="20329" y="30518"/>
                  </a:cubicBezTo>
                  <a:lnTo>
                    <a:pt x="20110" y="30079"/>
                  </a:lnTo>
                  <a:lnTo>
                    <a:pt x="19915" y="29689"/>
                  </a:lnTo>
                  <a:lnTo>
                    <a:pt x="19598" y="29056"/>
                  </a:lnTo>
                  <a:lnTo>
                    <a:pt x="19891" y="28909"/>
                  </a:lnTo>
                  <a:lnTo>
                    <a:pt x="19988" y="28861"/>
                  </a:lnTo>
                  <a:lnTo>
                    <a:pt x="20012" y="28836"/>
                  </a:lnTo>
                  <a:cubicBezTo>
                    <a:pt x="21889" y="27788"/>
                    <a:pt x="25887" y="25156"/>
                    <a:pt x="24790" y="22255"/>
                  </a:cubicBezTo>
                  <a:cubicBezTo>
                    <a:pt x="24619" y="21816"/>
                    <a:pt x="24400" y="21231"/>
                    <a:pt x="24181" y="20549"/>
                  </a:cubicBezTo>
                  <a:cubicBezTo>
                    <a:pt x="23498" y="18672"/>
                    <a:pt x="22523" y="16015"/>
                    <a:pt x="21377" y="13261"/>
                  </a:cubicBezTo>
                  <a:cubicBezTo>
                    <a:pt x="21841" y="12846"/>
                    <a:pt x="22036" y="12286"/>
                    <a:pt x="21670" y="11457"/>
                  </a:cubicBezTo>
                  <a:lnTo>
                    <a:pt x="21426" y="10872"/>
                  </a:lnTo>
                  <a:cubicBezTo>
                    <a:pt x="20183" y="7947"/>
                    <a:pt x="18794" y="5095"/>
                    <a:pt x="17258" y="2316"/>
                  </a:cubicBezTo>
                  <a:cubicBezTo>
                    <a:pt x="16356" y="659"/>
                    <a:pt x="14163" y="1"/>
                    <a:pt x="11628" y="123"/>
                  </a:cubicBezTo>
                  <a:cubicBezTo>
                    <a:pt x="10384" y="196"/>
                    <a:pt x="9141" y="415"/>
                    <a:pt x="7947" y="757"/>
                  </a:cubicBezTo>
                  <a:cubicBezTo>
                    <a:pt x="6704" y="1098"/>
                    <a:pt x="5510" y="1585"/>
                    <a:pt x="4388" y="2195"/>
                  </a:cubicBezTo>
                  <a:cubicBezTo>
                    <a:pt x="1853" y="3584"/>
                    <a:pt x="1" y="5583"/>
                    <a:pt x="98" y="7874"/>
                  </a:cubicBezTo>
                  <a:cubicBezTo>
                    <a:pt x="366" y="13358"/>
                    <a:pt x="2975" y="20549"/>
                    <a:pt x="3218" y="21231"/>
                  </a:cubicBezTo>
                  <a:cubicBezTo>
                    <a:pt x="3291" y="21524"/>
                    <a:pt x="3389" y="21792"/>
                    <a:pt x="3535" y="22060"/>
                  </a:cubicBezTo>
                  <a:cubicBezTo>
                    <a:pt x="3730" y="22474"/>
                    <a:pt x="4023" y="22816"/>
                    <a:pt x="4388" y="23059"/>
                  </a:cubicBezTo>
                  <a:cubicBezTo>
                    <a:pt x="4266" y="22645"/>
                    <a:pt x="4120" y="22231"/>
                    <a:pt x="3998" y="21816"/>
                  </a:cubicBezTo>
                  <a:lnTo>
                    <a:pt x="3974" y="21694"/>
                  </a:lnTo>
                  <a:cubicBezTo>
                    <a:pt x="3876" y="21499"/>
                    <a:pt x="3803" y="21304"/>
                    <a:pt x="3779" y="21085"/>
                  </a:cubicBezTo>
                  <a:cubicBezTo>
                    <a:pt x="3779" y="21085"/>
                    <a:pt x="1829" y="15918"/>
                    <a:pt x="1025" y="10945"/>
                  </a:cubicBezTo>
                  <a:cubicBezTo>
                    <a:pt x="1683" y="13870"/>
                    <a:pt x="2901" y="18014"/>
                    <a:pt x="3974" y="21694"/>
                  </a:cubicBezTo>
                  <a:cubicBezTo>
                    <a:pt x="4169" y="22133"/>
                    <a:pt x="4461" y="22474"/>
                    <a:pt x="4876" y="22718"/>
                  </a:cubicBezTo>
                  <a:cubicBezTo>
                    <a:pt x="4754" y="22328"/>
                    <a:pt x="4632" y="21914"/>
                    <a:pt x="4510" y="21524"/>
                  </a:cubicBezTo>
                  <a:cubicBezTo>
                    <a:pt x="4437" y="21353"/>
                    <a:pt x="4364" y="21158"/>
                    <a:pt x="4340" y="20988"/>
                  </a:cubicBezTo>
                  <a:cubicBezTo>
                    <a:pt x="4340" y="20939"/>
                    <a:pt x="4315" y="20890"/>
                    <a:pt x="4291" y="20866"/>
                  </a:cubicBezTo>
                  <a:cubicBezTo>
                    <a:pt x="4120" y="20378"/>
                    <a:pt x="2341" y="15479"/>
                    <a:pt x="1561" y="10775"/>
                  </a:cubicBezTo>
                  <a:lnTo>
                    <a:pt x="1561" y="10775"/>
                  </a:lnTo>
                  <a:cubicBezTo>
                    <a:pt x="1463" y="10311"/>
                    <a:pt x="1366" y="9873"/>
                    <a:pt x="1293" y="9458"/>
                  </a:cubicBezTo>
                  <a:cubicBezTo>
                    <a:pt x="1244" y="9166"/>
                    <a:pt x="1244" y="8898"/>
                    <a:pt x="1293" y="8605"/>
                  </a:cubicBezTo>
                  <a:lnTo>
                    <a:pt x="1293" y="8605"/>
                  </a:lnTo>
                  <a:cubicBezTo>
                    <a:pt x="1268" y="8361"/>
                    <a:pt x="1244" y="8093"/>
                    <a:pt x="1244" y="7850"/>
                  </a:cubicBezTo>
                  <a:cubicBezTo>
                    <a:pt x="1220" y="7484"/>
                    <a:pt x="1268" y="7118"/>
                    <a:pt x="1390" y="6753"/>
                  </a:cubicBezTo>
                  <a:cubicBezTo>
                    <a:pt x="1853" y="5412"/>
                    <a:pt x="3218" y="4169"/>
                    <a:pt x="4949" y="3218"/>
                  </a:cubicBezTo>
                  <a:cubicBezTo>
                    <a:pt x="5534" y="2901"/>
                    <a:pt x="6143" y="2609"/>
                    <a:pt x="6777" y="2390"/>
                  </a:cubicBezTo>
                  <a:lnTo>
                    <a:pt x="6777" y="2390"/>
                  </a:lnTo>
                  <a:cubicBezTo>
                    <a:pt x="8386" y="1610"/>
                    <a:pt x="10141" y="1244"/>
                    <a:pt x="11920" y="1268"/>
                  </a:cubicBezTo>
                  <a:lnTo>
                    <a:pt x="12261" y="1293"/>
                  </a:lnTo>
                  <a:cubicBezTo>
                    <a:pt x="14138" y="1293"/>
                    <a:pt x="15649" y="1780"/>
                    <a:pt x="16259" y="2877"/>
                  </a:cubicBezTo>
                  <a:cubicBezTo>
                    <a:pt x="16917" y="4071"/>
                    <a:pt x="17478" y="5120"/>
                    <a:pt x="17941" y="6070"/>
                  </a:cubicBezTo>
                  <a:cubicBezTo>
                    <a:pt x="19086" y="8361"/>
                    <a:pt x="19817" y="10019"/>
                    <a:pt x="20378" y="11360"/>
                  </a:cubicBezTo>
                  <a:lnTo>
                    <a:pt x="20646" y="11945"/>
                  </a:lnTo>
                  <a:cubicBezTo>
                    <a:pt x="20744" y="12164"/>
                    <a:pt x="20671" y="12408"/>
                    <a:pt x="20476" y="12554"/>
                  </a:cubicBezTo>
                  <a:cubicBezTo>
                    <a:pt x="20329" y="12676"/>
                    <a:pt x="20159" y="12749"/>
                    <a:pt x="19988" y="12822"/>
                  </a:cubicBezTo>
                  <a:lnTo>
                    <a:pt x="19988" y="12822"/>
                  </a:lnTo>
                  <a:cubicBezTo>
                    <a:pt x="19744" y="12944"/>
                    <a:pt x="19501" y="13017"/>
                    <a:pt x="19257" y="13090"/>
                  </a:cubicBezTo>
                  <a:cubicBezTo>
                    <a:pt x="18306" y="13431"/>
                    <a:pt x="17429" y="13748"/>
                    <a:pt x="17502" y="14650"/>
                  </a:cubicBezTo>
                  <a:cubicBezTo>
                    <a:pt x="17599" y="15650"/>
                    <a:pt x="17697" y="16015"/>
                    <a:pt x="17673" y="16015"/>
                  </a:cubicBezTo>
                  <a:cubicBezTo>
                    <a:pt x="17526" y="16015"/>
                    <a:pt x="16966" y="15357"/>
                    <a:pt x="16332" y="14650"/>
                  </a:cubicBezTo>
                  <a:cubicBezTo>
                    <a:pt x="15357" y="13553"/>
                    <a:pt x="14333" y="12383"/>
                    <a:pt x="13407" y="12651"/>
                  </a:cubicBezTo>
                  <a:cubicBezTo>
                    <a:pt x="12091" y="13041"/>
                    <a:pt x="12213" y="14480"/>
                    <a:pt x="12334" y="15698"/>
                  </a:cubicBezTo>
                  <a:cubicBezTo>
                    <a:pt x="12383" y="16137"/>
                    <a:pt x="12822" y="16478"/>
                    <a:pt x="12627" y="16478"/>
                  </a:cubicBezTo>
                  <a:lnTo>
                    <a:pt x="12627" y="16478"/>
                  </a:lnTo>
                  <a:cubicBezTo>
                    <a:pt x="12383" y="16478"/>
                    <a:pt x="12115" y="16478"/>
                    <a:pt x="11871" y="16429"/>
                  </a:cubicBezTo>
                  <a:cubicBezTo>
                    <a:pt x="11018" y="16308"/>
                    <a:pt x="10238" y="16186"/>
                    <a:pt x="9970" y="17234"/>
                  </a:cubicBezTo>
                  <a:cubicBezTo>
                    <a:pt x="9873" y="17697"/>
                    <a:pt x="10287" y="18477"/>
                    <a:pt x="10774" y="19476"/>
                  </a:cubicBezTo>
                  <a:cubicBezTo>
                    <a:pt x="11262" y="20378"/>
                    <a:pt x="11676" y="21304"/>
                    <a:pt x="12042" y="22255"/>
                  </a:cubicBezTo>
                  <a:cubicBezTo>
                    <a:pt x="12456" y="23425"/>
                    <a:pt x="12554" y="24473"/>
                    <a:pt x="11725" y="24766"/>
                  </a:cubicBezTo>
                  <a:cubicBezTo>
                    <a:pt x="10872" y="25058"/>
                    <a:pt x="10189" y="23961"/>
                    <a:pt x="9726" y="22694"/>
                  </a:cubicBezTo>
                  <a:cubicBezTo>
                    <a:pt x="9458" y="21841"/>
                    <a:pt x="9239" y="20988"/>
                    <a:pt x="9044" y="20134"/>
                  </a:cubicBezTo>
                  <a:cubicBezTo>
                    <a:pt x="8946" y="19696"/>
                    <a:pt x="8849" y="19281"/>
                    <a:pt x="8776" y="18989"/>
                  </a:cubicBezTo>
                  <a:lnTo>
                    <a:pt x="8776" y="18964"/>
                  </a:lnTo>
                  <a:cubicBezTo>
                    <a:pt x="8556" y="18209"/>
                    <a:pt x="8240" y="17794"/>
                    <a:pt x="7703" y="17941"/>
                  </a:cubicBezTo>
                  <a:cubicBezTo>
                    <a:pt x="7045" y="18136"/>
                    <a:pt x="7021" y="18867"/>
                    <a:pt x="6972" y="19793"/>
                  </a:cubicBezTo>
                  <a:cubicBezTo>
                    <a:pt x="6923" y="20695"/>
                    <a:pt x="6875" y="21816"/>
                    <a:pt x="6265" y="22133"/>
                  </a:cubicBezTo>
                  <a:cubicBezTo>
                    <a:pt x="6119" y="22206"/>
                    <a:pt x="5973" y="22255"/>
                    <a:pt x="5802" y="22279"/>
                  </a:cubicBezTo>
                  <a:lnTo>
                    <a:pt x="5778" y="22279"/>
                  </a:lnTo>
                  <a:cubicBezTo>
                    <a:pt x="5631" y="22328"/>
                    <a:pt x="5461" y="22328"/>
                    <a:pt x="5315" y="22279"/>
                  </a:cubicBezTo>
                  <a:lnTo>
                    <a:pt x="5485" y="22889"/>
                  </a:lnTo>
                  <a:cubicBezTo>
                    <a:pt x="5534" y="23084"/>
                    <a:pt x="5583" y="23279"/>
                    <a:pt x="5656" y="23474"/>
                  </a:cubicBezTo>
                  <a:cubicBezTo>
                    <a:pt x="5753" y="23449"/>
                    <a:pt x="5875" y="23449"/>
                    <a:pt x="5997" y="23425"/>
                  </a:cubicBezTo>
                  <a:lnTo>
                    <a:pt x="6021" y="23425"/>
                  </a:lnTo>
                  <a:cubicBezTo>
                    <a:pt x="6290" y="23376"/>
                    <a:pt x="6533" y="23279"/>
                    <a:pt x="6777" y="23157"/>
                  </a:cubicBezTo>
                  <a:cubicBezTo>
                    <a:pt x="7679" y="22694"/>
                    <a:pt x="7947" y="21719"/>
                    <a:pt x="8045" y="20768"/>
                  </a:cubicBezTo>
                  <a:cubicBezTo>
                    <a:pt x="8215" y="21548"/>
                    <a:pt x="8410" y="22304"/>
                    <a:pt x="8678" y="23059"/>
                  </a:cubicBezTo>
                  <a:cubicBezTo>
                    <a:pt x="9312" y="24888"/>
                    <a:pt x="10311" y="26374"/>
                    <a:pt x="12042" y="25789"/>
                  </a:cubicBezTo>
                  <a:cubicBezTo>
                    <a:pt x="13724" y="25204"/>
                    <a:pt x="13675" y="23596"/>
                    <a:pt x="13066" y="21841"/>
                  </a:cubicBezTo>
                  <a:cubicBezTo>
                    <a:pt x="12676" y="20841"/>
                    <a:pt x="12237" y="19866"/>
                    <a:pt x="11749" y="18940"/>
                  </a:cubicBezTo>
                  <a:cubicBezTo>
                    <a:pt x="11481" y="18453"/>
                    <a:pt x="11238" y="17965"/>
                    <a:pt x="11018" y="17478"/>
                  </a:cubicBezTo>
                  <a:cubicBezTo>
                    <a:pt x="11043" y="17404"/>
                    <a:pt x="11335" y="17453"/>
                    <a:pt x="11652" y="17502"/>
                  </a:cubicBezTo>
                  <a:cubicBezTo>
                    <a:pt x="11993" y="17575"/>
                    <a:pt x="12310" y="17599"/>
                    <a:pt x="12651" y="17575"/>
                  </a:cubicBezTo>
                  <a:lnTo>
                    <a:pt x="12676" y="17575"/>
                  </a:lnTo>
                  <a:cubicBezTo>
                    <a:pt x="13626" y="17502"/>
                    <a:pt x="13529" y="16600"/>
                    <a:pt x="13431" y="15552"/>
                  </a:cubicBezTo>
                  <a:cubicBezTo>
                    <a:pt x="13358" y="14772"/>
                    <a:pt x="13261" y="13846"/>
                    <a:pt x="13675" y="13724"/>
                  </a:cubicBezTo>
                  <a:cubicBezTo>
                    <a:pt x="13919" y="13651"/>
                    <a:pt x="14699" y="14553"/>
                    <a:pt x="15430" y="15381"/>
                  </a:cubicBezTo>
                  <a:cubicBezTo>
                    <a:pt x="16259" y="16308"/>
                    <a:pt x="17014" y="17185"/>
                    <a:pt x="17721" y="17112"/>
                  </a:cubicBezTo>
                  <a:cubicBezTo>
                    <a:pt x="18404" y="17063"/>
                    <a:pt x="18745" y="16356"/>
                    <a:pt x="18599" y="14528"/>
                  </a:cubicBezTo>
                  <a:cubicBezTo>
                    <a:pt x="18916" y="14382"/>
                    <a:pt x="19257" y="14260"/>
                    <a:pt x="19598" y="14138"/>
                  </a:cubicBezTo>
                  <a:cubicBezTo>
                    <a:pt x="19866" y="14065"/>
                    <a:pt x="20134" y="13968"/>
                    <a:pt x="20378" y="13846"/>
                  </a:cubicBezTo>
                  <a:cubicBezTo>
                    <a:pt x="20305" y="13675"/>
                    <a:pt x="20232" y="13505"/>
                    <a:pt x="20159" y="13310"/>
                  </a:cubicBezTo>
                  <a:cubicBezTo>
                    <a:pt x="20329" y="13236"/>
                    <a:pt x="20500" y="13163"/>
                    <a:pt x="20671" y="13066"/>
                  </a:cubicBezTo>
                  <a:cubicBezTo>
                    <a:pt x="20744" y="13236"/>
                    <a:pt x="20817" y="13407"/>
                    <a:pt x="20890" y="13602"/>
                  </a:cubicBezTo>
                  <a:cubicBezTo>
                    <a:pt x="20719" y="13675"/>
                    <a:pt x="20573" y="13773"/>
                    <a:pt x="20402" y="13846"/>
                  </a:cubicBezTo>
                  <a:lnTo>
                    <a:pt x="20378" y="13846"/>
                  </a:lnTo>
                  <a:cubicBezTo>
                    <a:pt x="21499" y="16527"/>
                    <a:pt x="22426" y="19111"/>
                    <a:pt x="23084" y="20939"/>
                  </a:cubicBezTo>
                  <a:cubicBezTo>
                    <a:pt x="23352" y="21621"/>
                    <a:pt x="23547" y="22206"/>
                    <a:pt x="23717" y="22645"/>
                  </a:cubicBezTo>
                  <a:cubicBezTo>
                    <a:pt x="24522" y="24741"/>
                    <a:pt x="21109" y="26935"/>
                    <a:pt x="19452" y="27861"/>
                  </a:cubicBezTo>
                  <a:cubicBezTo>
                    <a:pt x="19720" y="27739"/>
                    <a:pt x="20037" y="27837"/>
                    <a:pt x="20159" y="28105"/>
                  </a:cubicBezTo>
                  <a:lnTo>
                    <a:pt x="20012" y="28203"/>
                  </a:lnTo>
                  <a:cubicBezTo>
                    <a:pt x="19891" y="28251"/>
                    <a:pt x="19769" y="28324"/>
                    <a:pt x="19671" y="28373"/>
                  </a:cubicBezTo>
                  <a:cubicBezTo>
                    <a:pt x="19184" y="28593"/>
                    <a:pt x="18721" y="28788"/>
                    <a:pt x="18282" y="28983"/>
                  </a:cubicBezTo>
                  <a:cubicBezTo>
                    <a:pt x="18258" y="28836"/>
                    <a:pt x="18258" y="28690"/>
                    <a:pt x="18331" y="28544"/>
                  </a:cubicBezTo>
                  <a:cubicBezTo>
                    <a:pt x="17380" y="28958"/>
                    <a:pt x="16381" y="29299"/>
                    <a:pt x="15381" y="29568"/>
                  </a:cubicBezTo>
                  <a:cubicBezTo>
                    <a:pt x="15284" y="29519"/>
                    <a:pt x="15162" y="29494"/>
                    <a:pt x="15040" y="29519"/>
                  </a:cubicBezTo>
                  <a:lnTo>
                    <a:pt x="14991" y="29519"/>
                  </a:lnTo>
                  <a:cubicBezTo>
                    <a:pt x="14991" y="29519"/>
                    <a:pt x="14748" y="29568"/>
                    <a:pt x="14358" y="29665"/>
                  </a:cubicBezTo>
                  <a:lnTo>
                    <a:pt x="14358" y="29665"/>
                  </a:lnTo>
                  <a:cubicBezTo>
                    <a:pt x="12554" y="29982"/>
                    <a:pt x="7606" y="30616"/>
                    <a:pt x="6801" y="27544"/>
                  </a:cubicBezTo>
                  <a:cubicBezTo>
                    <a:pt x="6509" y="26423"/>
                    <a:pt x="6119" y="25009"/>
                    <a:pt x="5656" y="23449"/>
                  </a:cubicBezTo>
                  <a:cubicBezTo>
                    <a:pt x="5436" y="23449"/>
                    <a:pt x="5241" y="23425"/>
                    <a:pt x="5046" y="23376"/>
                  </a:cubicBezTo>
                  <a:cubicBezTo>
                    <a:pt x="4851" y="23328"/>
                    <a:pt x="4656" y="23254"/>
                    <a:pt x="4486" y="23133"/>
                  </a:cubicBezTo>
                  <a:lnTo>
                    <a:pt x="4364" y="23059"/>
                  </a:lnTo>
                  <a:cubicBezTo>
                    <a:pt x="4900" y="24936"/>
                    <a:pt x="5388" y="26618"/>
                    <a:pt x="5705" y="27813"/>
                  </a:cubicBezTo>
                  <a:cubicBezTo>
                    <a:pt x="6728" y="31834"/>
                    <a:pt x="12529" y="31127"/>
                    <a:pt x="14553" y="30762"/>
                  </a:cubicBezTo>
                  <a:lnTo>
                    <a:pt x="14626" y="30762"/>
                  </a:lnTo>
                  <a:lnTo>
                    <a:pt x="14626" y="30762"/>
                  </a:lnTo>
                  <a:lnTo>
                    <a:pt x="14650" y="30884"/>
                  </a:lnTo>
                  <a:cubicBezTo>
                    <a:pt x="14796" y="31883"/>
                    <a:pt x="15064" y="33736"/>
                    <a:pt x="15454" y="35564"/>
                  </a:cubicBezTo>
                  <a:lnTo>
                    <a:pt x="15552" y="36002"/>
                  </a:lnTo>
                  <a:cubicBezTo>
                    <a:pt x="15601" y="36295"/>
                    <a:pt x="15674" y="36587"/>
                    <a:pt x="15747" y="36856"/>
                  </a:cubicBezTo>
                  <a:cubicBezTo>
                    <a:pt x="15796" y="37026"/>
                    <a:pt x="15820" y="37172"/>
                    <a:pt x="15869" y="37319"/>
                  </a:cubicBezTo>
                  <a:cubicBezTo>
                    <a:pt x="15966" y="37684"/>
                    <a:pt x="16064" y="38050"/>
                    <a:pt x="16161" y="38367"/>
                  </a:cubicBezTo>
                  <a:cubicBezTo>
                    <a:pt x="16600" y="39781"/>
                    <a:pt x="17819" y="40341"/>
                    <a:pt x="19159" y="40341"/>
                  </a:cubicBezTo>
                  <a:cubicBezTo>
                    <a:pt x="19696" y="40341"/>
                    <a:pt x="20232" y="40244"/>
                    <a:pt x="20719" y="40073"/>
                  </a:cubicBezTo>
                  <a:cubicBezTo>
                    <a:pt x="20866" y="40024"/>
                    <a:pt x="20987" y="39976"/>
                    <a:pt x="21109" y="39927"/>
                  </a:cubicBezTo>
                  <a:cubicBezTo>
                    <a:pt x="21158" y="39902"/>
                    <a:pt x="21231" y="39878"/>
                    <a:pt x="21280" y="39854"/>
                  </a:cubicBezTo>
                  <a:cubicBezTo>
                    <a:pt x="21572" y="39707"/>
                    <a:pt x="21865" y="39537"/>
                    <a:pt x="22133" y="39342"/>
                  </a:cubicBezTo>
                  <a:lnTo>
                    <a:pt x="22328" y="39196"/>
                  </a:lnTo>
                  <a:lnTo>
                    <a:pt x="22401" y="39098"/>
                  </a:lnTo>
                  <a:lnTo>
                    <a:pt x="22499" y="39025"/>
                  </a:lnTo>
                  <a:cubicBezTo>
                    <a:pt x="22572" y="38952"/>
                    <a:pt x="22621" y="38879"/>
                    <a:pt x="22694" y="38830"/>
                  </a:cubicBezTo>
                  <a:cubicBezTo>
                    <a:pt x="22767" y="38732"/>
                    <a:pt x="22840" y="38635"/>
                    <a:pt x="22913" y="38537"/>
                  </a:cubicBezTo>
                  <a:lnTo>
                    <a:pt x="22962" y="38416"/>
                  </a:lnTo>
                  <a:cubicBezTo>
                    <a:pt x="23035" y="38342"/>
                    <a:pt x="23059" y="38245"/>
                    <a:pt x="23108" y="38147"/>
                  </a:cubicBezTo>
                  <a:cubicBezTo>
                    <a:pt x="23157" y="38074"/>
                    <a:pt x="23181" y="38001"/>
                    <a:pt x="23206" y="37904"/>
                  </a:cubicBezTo>
                  <a:cubicBezTo>
                    <a:pt x="23206" y="37879"/>
                    <a:pt x="23230" y="37831"/>
                    <a:pt x="23230" y="37782"/>
                  </a:cubicBezTo>
                  <a:lnTo>
                    <a:pt x="23279" y="37660"/>
                  </a:lnTo>
                  <a:cubicBezTo>
                    <a:pt x="23279" y="37611"/>
                    <a:pt x="23279" y="37587"/>
                    <a:pt x="23279" y="37538"/>
                  </a:cubicBezTo>
                  <a:cubicBezTo>
                    <a:pt x="23303" y="37489"/>
                    <a:pt x="23279" y="37441"/>
                    <a:pt x="23279" y="37416"/>
                  </a:cubicBezTo>
                  <a:cubicBezTo>
                    <a:pt x="23303" y="37270"/>
                    <a:pt x="23279" y="37124"/>
                    <a:pt x="23279" y="36977"/>
                  </a:cubicBezTo>
                  <a:cubicBezTo>
                    <a:pt x="23254" y="36929"/>
                    <a:pt x="23254" y="36880"/>
                    <a:pt x="23254" y="36831"/>
                  </a:cubicBezTo>
                  <a:close/>
                  <a:moveTo>
                    <a:pt x="21426" y="38440"/>
                  </a:moveTo>
                  <a:cubicBezTo>
                    <a:pt x="21109" y="38684"/>
                    <a:pt x="20744" y="38879"/>
                    <a:pt x="20354" y="39001"/>
                  </a:cubicBezTo>
                  <a:cubicBezTo>
                    <a:pt x="19964" y="39122"/>
                    <a:pt x="19549" y="39196"/>
                    <a:pt x="19135" y="39220"/>
                  </a:cubicBezTo>
                  <a:cubicBezTo>
                    <a:pt x="18282" y="39220"/>
                    <a:pt x="17502" y="38879"/>
                    <a:pt x="17234" y="38050"/>
                  </a:cubicBezTo>
                  <a:cubicBezTo>
                    <a:pt x="17088" y="37562"/>
                    <a:pt x="16941" y="37026"/>
                    <a:pt x="16819" y="36490"/>
                  </a:cubicBezTo>
                  <a:lnTo>
                    <a:pt x="16698" y="35978"/>
                  </a:lnTo>
                  <a:cubicBezTo>
                    <a:pt x="16454" y="34881"/>
                    <a:pt x="16234" y="33736"/>
                    <a:pt x="16088" y="32761"/>
                  </a:cubicBezTo>
                  <a:cubicBezTo>
                    <a:pt x="16088" y="32687"/>
                    <a:pt x="16064" y="32590"/>
                    <a:pt x="16039" y="32517"/>
                  </a:cubicBezTo>
                  <a:cubicBezTo>
                    <a:pt x="16015" y="32346"/>
                    <a:pt x="15991" y="32200"/>
                    <a:pt x="15966" y="32054"/>
                  </a:cubicBezTo>
                  <a:cubicBezTo>
                    <a:pt x="15942" y="31883"/>
                    <a:pt x="15918" y="31737"/>
                    <a:pt x="15918" y="31615"/>
                  </a:cubicBezTo>
                  <a:cubicBezTo>
                    <a:pt x="15869" y="31420"/>
                    <a:pt x="15844" y="31201"/>
                    <a:pt x="15820" y="31006"/>
                  </a:cubicBezTo>
                  <a:cubicBezTo>
                    <a:pt x="15820" y="30932"/>
                    <a:pt x="15796" y="30884"/>
                    <a:pt x="15796" y="30811"/>
                  </a:cubicBezTo>
                  <a:cubicBezTo>
                    <a:pt x="15796" y="30737"/>
                    <a:pt x="15771" y="30689"/>
                    <a:pt x="15771" y="30616"/>
                  </a:cubicBezTo>
                  <a:cubicBezTo>
                    <a:pt x="15771" y="30567"/>
                    <a:pt x="15747" y="30494"/>
                    <a:pt x="15747" y="30445"/>
                  </a:cubicBezTo>
                  <a:cubicBezTo>
                    <a:pt x="15747" y="30396"/>
                    <a:pt x="15723" y="30323"/>
                    <a:pt x="15723" y="30250"/>
                  </a:cubicBezTo>
                  <a:cubicBezTo>
                    <a:pt x="16649" y="30006"/>
                    <a:pt x="17551" y="29689"/>
                    <a:pt x="18453" y="29324"/>
                  </a:cubicBezTo>
                  <a:lnTo>
                    <a:pt x="18550" y="29470"/>
                  </a:lnTo>
                  <a:lnTo>
                    <a:pt x="18550" y="29470"/>
                  </a:lnTo>
                  <a:lnTo>
                    <a:pt x="18599" y="29568"/>
                  </a:lnTo>
                  <a:cubicBezTo>
                    <a:pt x="18648" y="29665"/>
                    <a:pt x="18696" y="29763"/>
                    <a:pt x="18745" y="29884"/>
                  </a:cubicBezTo>
                  <a:lnTo>
                    <a:pt x="18940" y="30250"/>
                  </a:lnTo>
                  <a:cubicBezTo>
                    <a:pt x="19037" y="30421"/>
                    <a:pt x="19111" y="30591"/>
                    <a:pt x="19208" y="30786"/>
                  </a:cubicBezTo>
                  <a:cubicBezTo>
                    <a:pt x="19306" y="30957"/>
                    <a:pt x="19427" y="31201"/>
                    <a:pt x="19549" y="31444"/>
                  </a:cubicBezTo>
                  <a:cubicBezTo>
                    <a:pt x="19598" y="31566"/>
                    <a:pt x="19671" y="31664"/>
                    <a:pt x="19720" y="31810"/>
                  </a:cubicBezTo>
                  <a:lnTo>
                    <a:pt x="20646" y="33638"/>
                  </a:lnTo>
                  <a:cubicBezTo>
                    <a:pt x="20695" y="33760"/>
                    <a:pt x="20768" y="33882"/>
                    <a:pt x="20817" y="34004"/>
                  </a:cubicBezTo>
                  <a:cubicBezTo>
                    <a:pt x="20890" y="34126"/>
                    <a:pt x="20939" y="34247"/>
                    <a:pt x="21012" y="34369"/>
                  </a:cubicBezTo>
                  <a:cubicBezTo>
                    <a:pt x="21182" y="34784"/>
                    <a:pt x="21377" y="35149"/>
                    <a:pt x="21524" y="35515"/>
                  </a:cubicBezTo>
                  <a:cubicBezTo>
                    <a:pt x="21597" y="35637"/>
                    <a:pt x="21646" y="35759"/>
                    <a:pt x="21694" y="35881"/>
                  </a:cubicBezTo>
                  <a:cubicBezTo>
                    <a:pt x="21792" y="36124"/>
                    <a:pt x="21889" y="36344"/>
                    <a:pt x="21962" y="36539"/>
                  </a:cubicBezTo>
                  <a:cubicBezTo>
                    <a:pt x="21987" y="36612"/>
                    <a:pt x="22011" y="36661"/>
                    <a:pt x="22036" y="36709"/>
                  </a:cubicBezTo>
                  <a:cubicBezTo>
                    <a:pt x="22060" y="36758"/>
                    <a:pt x="22084" y="36807"/>
                    <a:pt x="22109" y="36856"/>
                  </a:cubicBezTo>
                  <a:cubicBezTo>
                    <a:pt x="22304" y="37441"/>
                    <a:pt x="21987" y="38026"/>
                    <a:pt x="21426" y="38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9" name="Google Shape;2849;p28"/>
            <p:cNvSpPr/>
            <p:nvPr/>
          </p:nvSpPr>
          <p:spPr>
            <a:xfrm>
              <a:off x="-166652" y="3087364"/>
              <a:ext cx="281241" cy="303405"/>
            </a:xfrm>
            <a:custGeom>
              <a:avLst/>
              <a:gdLst/>
              <a:ahLst/>
              <a:cxnLst/>
              <a:rect l="l" t="t" r="r" b="b"/>
              <a:pathLst>
                <a:path w="8971" h="9678" extrusionOk="0">
                  <a:moveTo>
                    <a:pt x="8946" y="9238"/>
                  </a:moveTo>
                  <a:cubicBezTo>
                    <a:pt x="8946" y="9385"/>
                    <a:pt x="8970" y="9531"/>
                    <a:pt x="8946" y="9677"/>
                  </a:cubicBezTo>
                  <a:cubicBezTo>
                    <a:pt x="8970" y="9531"/>
                    <a:pt x="8946" y="9385"/>
                    <a:pt x="8946" y="9238"/>
                  </a:cubicBezTo>
                  <a:close/>
                  <a:moveTo>
                    <a:pt x="4096" y="1585"/>
                  </a:moveTo>
                  <a:cubicBezTo>
                    <a:pt x="3194" y="1950"/>
                    <a:pt x="2267" y="2267"/>
                    <a:pt x="1341" y="2535"/>
                  </a:cubicBezTo>
                  <a:cubicBezTo>
                    <a:pt x="1341" y="2584"/>
                    <a:pt x="1366" y="2633"/>
                    <a:pt x="1366" y="2706"/>
                  </a:cubicBezTo>
                  <a:cubicBezTo>
                    <a:pt x="2316" y="2438"/>
                    <a:pt x="3267" y="2121"/>
                    <a:pt x="4169" y="1755"/>
                  </a:cubicBezTo>
                  <a:close/>
                  <a:moveTo>
                    <a:pt x="5534" y="1170"/>
                  </a:moveTo>
                  <a:lnTo>
                    <a:pt x="5582" y="1146"/>
                  </a:lnTo>
                  <a:lnTo>
                    <a:pt x="5631" y="1122"/>
                  </a:lnTo>
                  <a:close/>
                  <a:moveTo>
                    <a:pt x="5095" y="122"/>
                  </a:moveTo>
                  <a:lnTo>
                    <a:pt x="5095" y="122"/>
                  </a:lnTo>
                  <a:cubicBezTo>
                    <a:pt x="3535" y="854"/>
                    <a:pt x="1926" y="1414"/>
                    <a:pt x="269" y="1829"/>
                  </a:cubicBezTo>
                  <a:lnTo>
                    <a:pt x="1" y="1902"/>
                  </a:lnTo>
                  <a:cubicBezTo>
                    <a:pt x="391" y="1829"/>
                    <a:pt x="634" y="1780"/>
                    <a:pt x="634" y="1780"/>
                  </a:cubicBezTo>
                  <a:lnTo>
                    <a:pt x="707" y="1780"/>
                  </a:lnTo>
                  <a:cubicBezTo>
                    <a:pt x="805" y="1755"/>
                    <a:pt x="927" y="1780"/>
                    <a:pt x="1024" y="1829"/>
                  </a:cubicBezTo>
                  <a:cubicBezTo>
                    <a:pt x="2048" y="1560"/>
                    <a:pt x="3023" y="1219"/>
                    <a:pt x="3998" y="805"/>
                  </a:cubicBezTo>
                  <a:cubicBezTo>
                    <a:pt x="4364" y="659"/>
                    <a:pt x="4754" y="488"/>
                    <a:pt x="5168" y="293"/>
                  </a:cubicBezTo>
                  <a:cubicBezTo>
                    <a:pt x="5339" y="220"/>
                    <a:pt x="5558" y="293"/>
                    <a:pt x="5655" y="464"/>
                  </a:cubicBezTo>
                  <a:lnTo>
                    <a:pt x="5802" y="366"/>
                  </a:lnTo>
                  <a:cubicBezTo>
                    <a:pt x="5680" y="98"/>
                    <a:pt x="5363" y="0"/>
                    <a:pt x="5095" y="122"/>
                  </a:cubicBezTo>
                  <a:close/>
                  <a:moveTo>
                    <a:pt x="269" y="3023"/>
                  </a:moveTo>
                  <a:lnTo>
                    <a:pt x="269" y="3023"/>
                  </a:lnTo>
                  <a:cubicBezTo>
                    <a:pt x="269" y="3047"/>
                    <a:pt x="269" y="3096"/>
                    <a:pt x="293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0" name="Google Shape;2850;p28"/>
            <p:cNvSpPr/>
            <p:nvPr/>
          </p:nvSpPr>
          <p:spPr>
            <a:xfrm>
              <a:off x="-81819" y="2568490"/>
              <a:ext cx="99348" cy="68813"/>
            </a:xfrm>
            <a:custGeom>
              <a:avLst/>
              <a:gdLst/>
              <a:ahLst/>
              <a:cxnLst/>
              <a:rect l="l" t="t" r="r" b="b"/>
              <a:pathLst>
                <a:path w="3169" h="2195" extrusionOk="0">
                  <a:moveTo>
                    <a:pt x="3120" y="1"/>
                  </a:moveTo>
                  <a:cubicBezTo>
                    <a:pt x="2949" y="147"/>
                    <a:pt x="2413" y="805"/>
                    <a:pt x="1780" y="1025"/>
                  </a:cubicBezTo>
                  <a:cubicBezTo>
                    <a:pt x="951" y="1293"/>
                    <a:pt x="98" y="1025"/>
                    <a:pt x="73" y="1342"/>
                  </a:cubicBezTo>
                  <a:cubicBezTo>
                    <a:pt x="0" y="2195"/>
                    <a:pt x="2657" y="1610"/>
                    <a:pt x="3169" y="123"/>
                  </a:cubicBezTo>
                  <a:cubicBezTo>
                    <a:pt x="3169" y="74"/>
                    <a:pt x="3144" y="50"/>
                    <a:pt x="31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1" name="Google Shape;2851;p28"/>
            <p:cNvSpPr/>
            <p:nvPr/>
          </p:nvSpPr>
          <p:spPr>
            <a:xfrm>
              <a:off x="-447861" y="2800794"/>
              <a:ext cx="59628" cy="120008"/>
            </a:xfrm>
            <a:custGeom>
              <a:avLst/>
              <a:gdLst/>
              <a:ahLst/>
              <a:cxnLst/>
              <a:rect l="l" t="t" r="r" b="b"/>
              <a:pathLst>
                <a:path w="1902" h="3828" extrusionOk="0">
                  <a:moveTo>
                    <a:pt x="854" y="25"/>
                  </a:moveTo>
                  <a:cubicBezTo>
                    <a:pt x="878" y="245"/>
                    <a:pt x="1122" y="1049"/>
                    <a:pt x="927" y="1707"/>
                  </a:cubicBezTo>
                  <a:cubicBezTo>
                    <a:pt x="708" y="2536"/>
                    <a:pt x="1" y="3096"/>
                    <a:pt x="244" y="3291"/>
                  </a:cubicBezTo>
                  <a:cubicBezTo>
                    <a:pt x="927" y="3828"/>
                    <a:pt x="1902" y="1293"/>
                    <a:pt x="951" y="25"/>
                  </a:cubicBezTo>
                  <a:cubicBezTo>
                    <a:pt x="903" y="1"/>
                    <a:pt x="878" y="1"/>
                    <a:pt x="85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2" name="Google Shape;2852;p28"/>
            <p:cNvSpPr/>
            <p:nvPr/>
          </p:nvSpPr>
          <p:spPr>
            <a:xfrm>
              <a:off x="-294278" y="2866535"/>
              <a:ext cx="49721" cy="110070"/>
            </a:xfrm>
            <a:custGeom>
              <a:avLst/>
              <a:gdLst/>
              <a:ahLst/>
              <a:cxnLst/>
              <a:rect l="l" t="t" r="r" b="b"/>
              <a:pathLst>
                <a:path w="1586" h="3511" extrusionOk="0">
                  <a:moveTo>
                    <a:pt x="1" y="24"/>
                  </a:moveTo>
                  <a:cubicBezTo>
                    <a:pt x="683" y="1268"/>
                    <a:pt x="440" y="3218"/>
                    <a:pt x="732" y="3291"/>
                  </a:cubicBezTo>
                  <a:cubicBezTo>
                    <a:pt x="1585" y="3510"/>
                    <a:pt x="1049" y="878"/>
                    <a:pt x="98" y="0"/>
                  </a:cubicBezTo>
                  <a:cubicBezTo>
                    <a:pt x="74" y="0"/>
                    <a:pt x="25" y="0"/>
                    <a:pt x="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3" name="Google Shape;2853;p28"/>
            <p:cNvSpPr/>
            <p:nvPr/>
          </p:nvSpPr>
          <p:spPr>
            <a:xfrm>
              <a:off x="-259103" y="2639561"/>
              <a:ext cx="22948" cy="80287"/>
            </a:xfrm>
            <a:custGeom>
              <a:avLst/>
              <a:gdLst/>
              <a:ahLst/>
              <a:cxnLst/>
              <a:rect l="l" t="t" r="r" b="b"/>
              <a:pathLst>
                <a:path w="732" h="2561" extrusionOk="0">
                  <a:moveTo>
                    <a:pt x="49" y="25"/>
                  </a:moveTo>
                  <a:cubicBezTo>
                    <a:pt x="390" y="951"/>
                    <a:pt x="0" y="2219"/>
                    <a:pt x="195" y="2316"/>
                  </a:cubicBezTo>
                  <a:cubicBezTo>
                    <a:pt x="731" y="2560"/>
                    <a:pt x="658" y="732"/>
                    <a:pt x="122" y="25"/>
                  </a:cubicBezTo>
                  <a:cubicBezTo>
                    <a:pt x="98" y="1"/>
                    <a:pt x="73" y="1"/>
                    <a:pt x="49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4" name="Google Shape;2854;p28"/>
            <p:cNvSpPr/>
            <p:nvPr/>
          </p:nvSpPr>
          <p:spPr>
            <a:xfrm>
              <a:off x="37374" y="2751888"/>
              <a:ext cx="103957" cy="241520"/>
            </a:xfrm>
            <a:custGeom>
              <a:avLst/>
              <a:gdLst/>
              <a:ahLst/>
              <a:cxnLst/>
              <a:rect l="l" t="t" r="r" b="b"/>
              <a:pathLst>
                <a:path w="3316" h="7704" extrusionOk="0">
                  <a:moveTo>
                    <a:pt x="147" y="391"/>
                  </a:moveTo>
                  <a:cubicBezTo>
                    <a:pt x="829" y="2121"/>
                    <a:pt x="1341" y="3901"/>
                    <a:pt x="1707" y="5729"/>
                  </a:cubicBezTo>
                  <a:cubicBezTo>
                    <a:pt x="1877" y="6753"/>
                    <a:pt x="1439" y="7435"/>
                    <a:pt x="1731" y="7484"/>
                  </a:cubicBezTo>
                  <a:cubicBezTo>
                    <a:pt x="3316" y="7703"/>
                    <a:pt x="1731" y="3218"/>
                    <a:pt x="342" y="293"/>
                  </a:cubicBezTo>
                  <a:cubicBezTo>
                    <a:pt x="171" y="1"/>
                    <a:pt x="1" y="98"/>
                    <a:pt x="147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55" name="Google Shape;2855;p28"/>
          <p:cNvGrpSpPr/>
          <p:nvPr/>
        </p:nvGrpSpPr>
        <p:grpSpPr>
          <a:xfrm flipH="1">
            <a:off x="99838" y="4800926"/>
            <a:ext cx="1406068" cy="1439676"/>
            <a:chOff x="-2883192" y="310444"/>
            <a:chExt cx="1054551" cy="1079757"/>
          </a:xfrm>
        </p:grpSpPr>
        <p:sp>
          <p:nvSpPr>
            <p:cNvPr id="2856" name="Google Shape;2856;p28"/>
            <p:cNvSpPr/>
            <p:nvPr/>
          </p:nvSpPr>
          <p:spPr>
            <a:xfrm>
              <a:off x="-2883192" y="310444"/>
              <a:ext cx="1054551" cy="1079757"/>
            </a:xfrm>
            <a:custGeom>
              <a:avLst/>
              <a:gdLst/>
              <a:ahLst/>
              <a:cxnLst/>
              <a:rect l="l" t="t" r="r" b="b"/>
              <a:pathLst>
                <a:path w="33638" h="34442" extrusionOk="0">
                  <a:moveTo>
                    <a:pt x="21011" y="31273"/>
                  </a:moveTo>
                  <a:cubicBezTo>
                    <a:pt x="27983" y="29323"/>
                    <a:pt x="32589" y="22718"/>
                    <a:pt x="32029" y="15503"/>
                  </a:cubicBezTo>
                  <a:cubicBezTo>
                    <a:pt x="31468" y="8288"/>
                    <a:pt x="25911" y="2462"/>
                    <a:pt x="18720" y="1609"/>
                  </a:cubicBezTo>
                  <a:cubicBezTo>
                    <a:pt x="11530" y="756"/>
                    <a:pt x="4754" y="5095"/>
                    <a:pt x="2511" y="11993"/>
                  </a:cubicBezTo>
                  <a:cubicBezTo>
                    <a:pt x="269" y="18867"/>
                    <a:pt x="3218" y="26374"/>
                    <a:pt x="9531" y="29908"/>
                  </a:cubicBezTo>
                  <a:cubicBezTo>
                    <a:pt x="13017" y="31858"/>
                    <a:pt x="17160" y="32346"/>
                    <a:pt x="21011" y="31273"/>
                  </a:cubicBezTo>
                  <a:close/>
                  <a:moveTo>
                    <a:pt x="31005" y="24595"/>
                  </a:moveTo>
                  <a:cubicBezTo>
                    <a:pt x="27251" y="31322"/>
                    <a:pt x="19257" y="34442"/>
                    <a:pt x="11944" y="32053"/>
                  </a:cubicBezTo>
                  <a:cubicBezTo>
                    <a:pt x="4607" y="29665"/>
                    <a:pt x="0" y="22450"/>
                    <a:pt x="902" y="14796"/>
                  </a:cubicBezTo>
                  <a:cubicBezTo>
                    <a:pt x="1804" y="7142"/>
                    <a:pt x="7995" y="1195"/>
                    <a:pt x="15673" y="610"/>
                  </a:cubicBezTo>
                  <a:cubicBezTo>
                    <a:pt x="23351" y="0"/>
                    <a:pt x="30371" y="4900"/>
                    <a:pt x="32468" y="12310"/>
                  </a:cubicBezTo>
                  <a:cubicBezTo>
                    <a:pt x="33638" y="16429"/>
                    <a:pt x="33126" y="20865"/>
                    <a:pt x="31005" y="24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7" name="Google Shape;2857;p28"/>
            <p:cNvSpPr/>
            <p:nvPr/>
          </p:nvSpPr>
          <p:spPr>
            <a:xfrm>
              <a:off x="-2348298" y="53127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6" y="1658"/>
                    <a:pt x="1731" y="1634"/>
                    <a:pt x="1536" y="1683"/>
                  </a:cubicBezTo>
                  <a:cubicBezTo>
                    <a:pt x="683" y="2146"/>
                    <a:pt x="1049" y="3462"/>
                    <a:pt x="2024" y="3413"/>
                  </a:cubicBezTo>
                  <a:cubicBezTo>
                    <a:pt x="2292" y="3316"/>
                    <a:pt x="2487" y="3072"/>
                    <a:pt x="2536" y="2804"/>
                  </a:cubicBezTo>
                  <a:cubicBezTo>
                    <a:pt x="2706" y="3243"/>
                    <a:pt x="2853" y="3706"/>
                    <a:pt x="2999" y="4242"/>
                  </a:cubicBezTo>
                  <a:cubicBezTo>
                    <a:pt x="3681" y="6679"/>
                    <a:pt x="3754" y="8800"/>
                    <a:pt x="3121" y="8995"/>
                  </a:cubicBezTo>
                  <a:cubicBezTo>
                    <a:pt x="2511" y="9166"/>
                    <a:pt x="1439" y="7313"/>
                    <a:pt x="732" y="4876"/>
                  </a:cubicBezTo>
                  <a:cubicBezTo>
                    <a:pt x="50" y="2414"/>
                    <a:pt x="1" y="293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8" name="Google Shape;2858;p28"/>
            <p:cNvSpPr/>
            <p:nvPr/>
          </p:nvSpPr>
          <p:spPr>
            <a:xfrm>
              <a:off x="-2578313" y="59698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7" y="1658"/>
                    <a:pt x="1707" y="1634"/>
                    <a:pt x="1512" y="1683"/>
                  </a:cubicBezTo>
                  <a:cubicBezTo>
                    <a:pt x="659" y="2146"/>
                    <a:pt x="1025" y="3462"/>
                    <a:pt x="2000" y="3413"/>
                  </a:cubicBezTo>
                  <a:cubicBezTo>
                    <a:pt x="2292" y="3316"/>
                    <a:pt x="2487" y="3072"/>
                    <a:pt x="2512" y="2804"/>
                  </a:cubicBezTo>
                  <a:cubicBezTo>
                    <a:pt x="2682" y="3243"/>
                    <a:pt x="2853" y="3706"/>
                    <a:pt x="2999" y="4218"/>
                  </a:cubicBezTo>
                  <a:cubicBezTo>
                    <a:pt x="3682" y="6655"/>
                    <a:pt x="3755" y="8800"/>
                    <a:pt x="3121" y="8971"/>
                  </a:cubicBezTo>
                  <a:cubicBezTo>
                    <a:pt x="2487" y="9166"/>
                    <a:pt x="1439" y="7313"/>
                    <a:pt x="732" y="4876"/>
                  </a:cubicBezTo>
                  <a:cubicBezTo>
                    <a:pt x="50" y="2414"/>
                    <a:pt x="1" y="269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9" name="Google Shape;2859;p28"/>
            <p:cNvSpPr/>
            <p:nvPr/>
          </p:nvSpPr>
          <p:spPr>
            <a:xfrm>
              <a:off x="-2643239" y="829286"/>
              <a:ext cx="613645" cy="315632"/>
            </a:xfrm>
            <a:custGeom>
              <a:avLst/>
              <a:gdLst/>
              <a:ahLst/>
              <a:cxnLst/>
              <a:rect l="l" t="t" r="r" b="b"/>
              <a:pathLst>
                <a:path w="19574" h="10068" extrusionOk="0">
                  <a:moveTo>
                    <a:pt x="220" y="5753"/>
                  </a:moveTo>
                  <a:cubicBezTo>
                    <a:pt x="0" y="5339"/>
                    <a:pt x="610" y="4998"/>
                    <a:pt x="829" y="5412"/>
                  </a:cubicBezTo>
                  <a:cubicBezTo>
                    <a:pt x="1804" y="7167"/>
                    <a:pt x="3534" y="8191"/>
                    <a:pt x="5533" y="8630"/>
                  </a:cubicBezTo>
                  <a:cubicBezTo>
                    <a:pt x="9384" y="9336"/>
                    <a:pt x="13382" y="8264"/>
                    <a:pt x="16380" y="5680"/>
                  </a:cubicBezTo>
                  <a:cubicBezTo>
                    <a:pt x="17891" y="4291"/>
                    <a:pt x="18891" y="2463"/>
                    <a:pt x="18866" y="367"/>
                  </a:cubicBezTo>
                  <a:cubicBezTo>
                    <a:pt x="18842" y="172"/>
                    <a:pt x="19012" y="1"/>
                    <a:pt x="19207" y="1"/>
                  </a:cubicBezTo>
                  <a:cubicBezTo>
                    <a:pt x="19378" y="1"/>
                    <a:pt x="19549" y="172"/>
                    <a:pt x="19549" y="342"/>
                  </a:cubicBezTo>
                  <a:cubicBezTo>
                    <a:pt x="19573" y="2682"/>
                    <a:pt x="18501" y="4681"/>
                    <a:pt x="16843" y="6192"/>
                  </a:cubicBezTo>
                  <a:cubicBezTo>
                    <a:pt x="13674" y="8922"/>
                    <a:pt x="9458" y="10068"/>
                    <a:pt x="5363" y="9312"/>
                  </a:cubicBezTo>
                  <a:cubicBezTo>
                    <a:pt x="3193" y="8849"/>
                    <a:pt x="1316" y="7703"/>
                    <a:pt x="220" y="5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0" name="Google Shape;2860;p28"/>
            <p:cNvSpPr/>
            <p:nvPr/>
          </p:nvSpPr>
          <p:spPr>
            <a:xfrm>
              <a:off x="-2742587" y="898068"/>
              <a:ext cx="148285" cy="81792"/>
            </a:xfrm>
            <a:custGeom>
              <a:avLst/>
              <a:gdLst/>
              <a:ahLst/>
              <a:cxnLst/>
              <a:rect l="l" t="t" r="r" b="b"/>
              <a:pathLst>
                <a:path w="4730" h="2609" extrusionOk="0">
                  <a:moveTo>
                    <a:pt x="2682" y="2389"/>
                  </a:moveTo>
                  <a:cubicBezTo>
                    <a:pt x="2170" y="2560"/>
                    <a:pt x="1658" y="2609"/>
                    <a:pt x="1122" y="2584"/>
                  </a:cubicBezTo>
                  <a:cubicBezTo>
                    <a:pt x="585" y="2511"/>
                    <a:pt x="220" y="2316"/>
                    <a:pt x="98" y="1951"/>
                  </a:cubicBezTo>
                  <a:cubicBezTo>
                    <a:pt x="0" y="1585"/>
                    <a:pt x="220" y="1219"/>
                    <a:pt x="634" y="903"/>
                  </a:cubicBezTo>
                  <a:lnTo>
                    <a:pt x="634" y="903"/>
                  </a:lnTo>
                  <a:cubicBezTo>
                    <a:pt x="1487" y="293"/>
                    <a:pt x="2535" y="1"/>
                    <a:pt x="3608" y="49"/>
                  </a:cubicBezTo>
                  <a:cubicBezTo>
                    <a:pt x="4144" y="98"/>
                    <a:pt x="4510" y="318"/>
                    <a:pt x="4632" y="683"/>
                  </a:cubicBezTo>
                  <a:cubicBezTo>
                    <a:pt x="4729" y="1049"/>
                    <a:pt x="4510" y="1414"/>
                    <a:pt x="4095" y="1731"/>
                  </a:cubicBezTo>
                  <a:lnTo>
                    <a:pt x="4071" y="1731"/>
                  </a:lnTo>
                  <a:cubicBezTo>
                    <a:pt x="3657" y="2024"/>
                    <a:pt x="3194" y="2243"/>
                    <a:pt x="2682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1" name="Google Shape;2861;p28"/>
            <p:cNvSpPr/>
            <p:nvPr/>
          </p:nvSpPr>
          <p:spPr>
            <a:xfrm>
              <a:off x="-2126685" y="724609"/>
              <a:ext cx="149038" cy="81040"/>
            </a:xfrm>
            <a:custGeom>
              <a:avLst/>
              <a:gdLst/>
              <a:ahLst/>
              <a:cxnLst/>
              <a:rect l="l" t="t" r="r" b="b"/>
              <a:pathLst>
                <a:path w="4754" h="2585" extrusionOk="0">
                  <a:moveTo>
                    <a:pt x="2682" y="2365"/>
                  </a:moveTo>
                  <a:lnTo>
                    <a:pt x="2682" y="2365"/>
                  </a:lnTo>
                  <a:cubicBezTo>
                    <a:pt x="2170" y="2536"/>
                    <a:pt x="1658" y="2584"/>
                    <a:pt x="1122" y="2560"/>
                  </a:cubicBezTo>
                  <a:cubicBezTo>
                    <a:pt x="610" y="2487"/>
                    <a:pt x="244" y="2292"/>
                    <a:pt x="122" y="1951"/>
                  </a:cubicBezTo>
                  <a:lnTo>
                    <a:pt x="98" y="1926"/>
                  </a:lnTo>
                  <a:cubicBezTo>
                    <a:pt x="0" y="1561"/>
                    <a:pt x="220" y="1171"/>
                    <a:pt x="659" y="854"/>
                  </a:cubicBezTo>
                  <a:cubicBezTo>
                    <a:pt x="1073" y="561"/>
                    <a:pt x="1536" y="342"/>
                    <a:pt x="2024" y="196"/>
                  </a:cubicBezTo>
                  <a:lnTo>
                    <a:pt x="2072" y="196"/>
                  </a:lnTo>
                  <a:cubicBezTo>
                    <a:pt x="2560" y="49"/>
                    <a:pt x="3096" y="1"/>
                    <a:pt x="3632" y="25"/>
                  </a:cubicBezTo>
                  <a:cubicBezTo>
                    <a:pt x="4144" y="74"/>
                    <a:pt x="4534" y="293"/>
                    <a:pt x="4632" y="659"/>
                  </a:cubicBezTo>
                  <a:cubicBezTo>
                    <a:pt x="4754" y="1024"/>
                    <a:pt x="4534" y="1390"/>
                    <a:pt x="4120" y="1707"/>
                  </a:cubicBezTo>
                  <a:lnTo>
                    <a:pt x="4095" y="1707"/>
                  </a:lnTo>
                  <a:cubicBezTo>
                    <a:pt x="3681" y="1999"/>
                    <a:pt x="3218" y="2219"/>
                    <a:pt x="2706" y="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2" name="Google Shape;2862;p28"/>
            <p:cNvSpPr/>
            <p:nvPr/>
          </p:nvSpPr>
          <p:spPr>
            <a:xfrm>
              <a:off x="-2274156" y="395277"/>
              <a:ext cx="239201" cy="165058"/>
            </a:xfrm>
            <a:custGeom>
              <a:avLst/>
              <a:gdLst/>
              <a:ahLst/>
              <a:cxnLst/>
              <a:rect l="l" t="t" r="r" b="b"/>
              <a:pathLst>
                <a:path w="7630" h="5265" extrusionOk="0">
                  <a:moveTo>
                    <a:pt x="25" y="49"/>
                  </a:moveTo>
                  <a:cubicBezTo>
                    <a:pt x="1511" y="512"/>
                    <a:pt x="2901" y="1268"/>
                    <a:pt x="4119" y="2243"/>
                  </a:cubicBezTo>
                  <a:cubicBezTo>
                    <a:pt x="5265" y="3120"/>
                    <a:pt x="6118" y="4314"/>
                    <a:pt x="7239" y="5167"/>
                  </a:cubicBezTo>
                  <a:cubicBezTo>
                    <a:pt x="7386" y="5265"/>
                    <a:pt x="7629" y="5167"/>
                    <a:pt x="7556" y="4997"/>
                  </a:cubicBezTo>
                  <a:cubicBezTo>
                    <a:pt x="7069" y="3778"/>
                    <a:pt x="5826" y="2803"/>
                    <a:pt x="4778" y="2072"/>
                  </a:cubicBezTo>
                  <a:cubicBezTo>
                    <a:pt x="3339" y="1048"/>
                    <a:pt x="1828" y="268"/>
                    <a:pt x="25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3" name="Google Shape;2863;p28"/>
            <p:cNvSpPr/>
            <p:nvPr/>
          </p:nvSpPr>
          <p:spPr>
            <a:xfrm>
              <a:off x="-2011286" y="594694"/>
              <a:ext cx="38216" cy="62700"/>
            </a:xfrm>
            <a:custGeom>
              <a:avLst/>
              <a:gdLst/>
              <a:ahLst/>
              <a:cxnLst/>
              <a:rect l="l" t="t" r="r" b="b"/>
              <a:pathLst>
                <a:path w="1219" h="2000" extrusionOk="0">
                  <a:moveTo>
                    <a:pt x="49" y="318"/>
                  </a:moveTo>
                  <a:cubicBezTo>
                    <a:pt x="122" y="586"/>
                    <a:pt x="244" y="830"/>
                    <a:pt x="390" y="1073"/>
                  </a:cubicBezTo>
                  <a:cubicBezTo>
                    <a:pt x="536" y="1366"/>
                    <a:pt x="731" y="1634"/>
                    <a:pt x="926" y="1902"/>
                  </a:cubicBezTo>
                  <a:cubicBezTo>
                    <a:pt x="1024" y="2000"/>
                    <a:pt x="1146" y="1902"/>
                    <a:pt x="1170" y="1805"/>
                  </a:cubicBezTo>
                  <a:cubicBezTo>
                    <a:pt x="1219" y="1220"/>
                    <a:pt x="609" y="732"/>
                    <a:pt x="390" y="220"/>
                  </a:cubicBezTo>
                  <a:cubicBezTo>
                    <a:pt x="317" y="1"/>
                    <a:pt x="0" y="98"/>
                    <a:pt x="49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4" name="Google Shape;2864;p28"/>
            <p:cNvSpPr/>
            <p:nvPr/>
          </p:nvSpPr>
          <p:spPr>
            <a:xfrm>
              <a:off x="-2520974" y="864461"/>
              <a:ext cx="75679" cy="35175"/>
            </a:xfrm>
            <a:custGeom>
              <a:avLst/>
              <a:gdLst/>
              <a:ahLst/>
              <a:cxnLst/>
              <a:rect l="l" t="t" r="r" b="b"/>
              <a:pathLst>
                <a:path w="2414" h="1122" extrusionOk="0">
                  <a:moveTo>
                    <a:pt x="2389" y="220"/>
                  </a:moveTo>
                  <a:cubicBezTo>
                    <a:pt x="1901" y="0"/>
                    <a:pt x="0" y="98"/>
                    <a:pt x="49" y="878"/>
                  </a:cubicBezTo>
                  <a:cubicBezTo>
                    <a:pt x="49" y="926"/>
                    <a:pt x="98" y="975"/>
                    <a:pt x="146" y="1000"/>
                  </a:cubicBezTo>
                  <a:cubicBezTo>
                    <a:pt x="488" y="1121"/>
                    <a:pt x="878" y="805"/>
                    <a:pt x="1219" y="731"/>
                  </a:cubicBezTo>
                  <a:cubicBezTo>
                    <a:pt x="1609" y="634"/>
                    <a:pt x="2145" y="634"/>
                    <a:pt x="2389" y="293"/>
                  </a:cubicBezTo>
                  <a:cubicBezTo>
                    <a:pt x="2413" y="268"/>
                    <a:pt x="2413" y="244"/>
                    <a:pt x="2389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5" name="Google Shape;2865;p28"/>
            <p:cNvSpPr/>
            <p:nvPr/>
          </p:nvSpPr>
          <p:spPr>
            <a:xfrm>
              <a:off x="-2291743" y="792607"/>
              <a:ext cx="79504" cy="45144"/>
            </a:xfrm>
            <a:custGeom>
              <a:avLst/>
              <a:gdLst/>
              <a:ahLst/>
              <a:cxnLst/>
              <a:rect l="l" t="t" r="r" b="b"/>
              <a:pathLst>
                <a:path w="2536" h="1440" extrusionOk="0">
                  <a:moveTo>
                    <a:pt x="122" y="1415"/>
                  </a:moveTo>
                  <a:cubicBezTo>
                    <a:pt x="537" y="1195"/>
                    <a:pt x="975" y="1000"/>
                    <a:pt x="1414" y="854"/>
                  </a:cubicBezTo>
                  <a:cubicBezTo>
                    <a:pt x="1755" y="757"/>
                    <a:pt x="2316" y="830"/>
                    <a:pt x="2511" y="513"/>
                  </a:cubicBezTo>
                  <a:cubicBezTo>
                    <a:pt x="2535" y="440"/>
                    <a:pt x="2535" y="367"/>
                    <a:pt x="2487" y="318"/>
                  </a:cubicBezTo>
                  <a:cubicBezTo>
                    <a:pt x="2194" y="1"/>
                    <a:pt x="1487" y="318"/>
                    <a:pt x="1170" y="440"/>
                  </a:cubicBezTo>
                  <a:cubicBezTo>
                    <a:pt x="756" y="610"/>
                    <a:pt x="196" y="854"/>
                    <a:pt x="25" y="1293"/>
                  </a:cubicBezTo>
                  <a:cubicBezTo>
                    <a:pt x="1" y="1342"/>
                    <a:pt x="25" y="1439"/>
                    <a:pt x="122" y="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6" name="Google Shape;2866;p28"/>
            <p:cNvSpPr/>
            <p:nvPr/>
          </p:nvSpPr>
          <p:spPr>
            <a:xfrm>
              <a:off x="-2650889" y="452585"/>
              <a:ext cx="100132" cy="81008"/>
            </a:xfrm>
            <a:custGeom>
              <a:avLst/>
              <a:gdLst/>
              <a:ahLst/>
              <a:cxnLst/>
              <a:rect l="l" t="t" r="r" b="b"/>
              <a:pathLst>
                <a:path w="3194" h="2584" extrusionOk="0">
                  <a:moveTo>
                    <a:pt x="3047" y="951"/>
                  </a:moveTo>
                  <a:cubicBezTo>
                    <a:pt x="1975" y="0"/>
                    <a:pt x="0" y="1048"/>
                    <a:pt x="293" y="2389"/>
                  </a:cubicBezTo>
                  <a:cubicBezTo>
                    <a:pt x="317" y="2535"/>
                    <a:pt x="464" y="2584"/>
                    <a:pt x="585" y="2511"/>
                  </a:cubicBezTo>
                  <a:cubicBezTo>
                    <a:pt x="1853" y="1731"/>
                    <a:pt x="1341" y="1755"/>
                    <a:pt x="3072" y="1195"/>
                  </a:cubicBezTo>
                  <a:cubicBezTo>
                    <a:pt x="3169" y="1170"/>
                    <a:pt x="3193" y="975"/>
                    <a:pt x="3047" y="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7" name="Google Shape;2867;p28"/>
            <p:cNvSpPr/>
            <p:nvPr/>
          </p:nvSpPr>
          <p:spPr>
            <a:xfrm>
              <a:off x="-2426987" y="357814"/>
              <a:ext cx="106245" cy="112358"/>
            </a:xfrm>
            <a:custGeom>
              <a:avLst/>
              <a:gdLst/>
              <a:ahLst/>
              <a:cxnLst/>
              <a:rect l="l" t="t" r="r" b="b"/>
              <a:pathLst>
                <a:path w="3389" h="3584" extrusionOk="0">
                  <a:moveTo>
                    <a:pt x="1097" y="2950"/>
                  </a:moveTo>
                  <a:cubicBezTo>
                    <a:pt x="1414" y="2731"/>
                    <a:pt x="1780" y="2584"/>
                    <a:pt x="2170" y="2487"/>
                  </a:cubicBezTo>
                  <a:cubicBezTo>
                    <a:pt x="2560" y="2414"/>
                    <a:pt x="2950" y="2511"/>
                    <a:pt x="3291" y="2268"/>
                  </a:cubicBezTo>
                  <a:cubicBezTo>
                    <a:pt x="3388" y="2219"/>
                    <a:pt x="3388" y="2097"/>
                    <a:pt x="3315" y="2048"/>
                  </a:cubicBezTo>
                  <a:cubicBezTo>
                    <a:pt x="1097" y="1"/>
                    <a:pt x="0" y="3584"/>
                    <a:pt x="1097" y="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8" name="Google Shape;2868;p28"/>
          <p:cNvGrpSpPr/>
          <p:nvPr/>
        </p:nvGrpSpPr>
        <p:grpSpPr>
          <a:xfrm flipH="1">
            <a:off x="-586321" y="-98391"/>
            <a:ext cx="1892968" cy="1557125"/>
            <a:chOff x="-71128" y="1367252"/>
            <a:chExt cx="1537498" cy="1264722"/>
          </a:xfrm>
        </p:grpSpPr>
        <p:sp>
          <p:nvSpPr>
            <p:cNvPr id="2869" name="Google Shape;2869;p28"/>
            <p:cNvSpPr/>
            <p:nvPr/>
          </p:nvSpPr>
          <p:spPr>
            <a:xfrm>
              <a:off x="526434" y="1523908"/>
              <a:ext cx="425670" cy="265190"/>
            </a:xfrm>
            <a:custGeom>
              <a:avLst/>
              <a:gdLst/>
              <a:ahLst/>
              <a:cxnLst/>
              <a:rect l="l" t="t" r="r" b="b"/>
              <a:pathLst>
                <a:path w="13578" h="8459" extrusionOk="0">
                  <a:moveTo>
                    <a:pt x="1000" y="2584"/>
                  </a:moveTo>
                  <a:cubicBezTo>
                    <a:pt x="1000" y="2584"/>
                    <a:pt x="1292" y="7094"/>
                    <a:pt x="2145" y="7508"/>
                  </a:cubicBezTo>
                  <a:lnTo>
                    <a:pt x="2145" y="7508"/>
                  </a:lnTo>
                  <a:cubicBezTo>
                    <a:pt x="2194" y="7532"/>
                    <a:pt x="2267" y="7557"/>
                    <a:pt x="2340" y="7581"/>
                  </a:cubicBezTo>
                  <a:cubicBezTo>
                    <a:pt x="2901" y="7703"/>
                    <a:pt x="3900" y="7606"/>
                    <a:pt x="4778" y="7411"/>
                  </a:cubicBezTo>
                  <a:cubicBezTo>
                    <a:pt x="5290" y="7337"/>
                    <a:pt x="5802" y="7216"/>
                    <a:pt x="6289" y="7045"/>
                  </a:cubicBezTo>
                  <a:cubicBezTo>
                    <a:pt x="6362" y="6874"/>
                    <a:pt x="6582" y="6777"/>
                    <a:pt x="6777" y="6850"/>
                  </a:cubicBezTo>
                  <a:cubicBezTo>
                    <a:pt x="6801" y="6850"/>
                    <a:pt x="6850" y="6874"/>
                    <a:pt x="6898" y="6923"/>
                  </a:cubicBezTo>
                  <a:cubicBezTo>
                    <a:pt x="7093" y="7021"/>
                    <a:pt x="7288" y="7069"/>
                    <a:pt x="7508" y="7069"/>
                  </a:cubicBezTo>
                  <a:cubicBezTo>
                    <a:pt x="8532" y="7142"/>
                    <a:pt x="9555" y="7094"/>
                    <a:pt x="10555" y="6947"/>
                  </a:cubicBezTo>
                  <a:cubicBezTo>
                    <a:pt x="11603" y="6801"/>
                    <a:pt x="12480" y="6557"/>
                    <a:pt x="12700" y="6314"/>
                  </a:cubicBezTo>
                  <a:cubicBezTo>
                    <a:pt x="12773" y="5534"/>
                    <a:pt x="12578" y="2341"/>
                    <a:pt x="12529" y="1292"/>
                  </a:cubicBezTo>
                  <a:cubicBezTo>
                    <a:pt x="10555" y="1219"/>
                    <a:pt x="780" y="1000"/>
                    <a:pt x="1000" y="2560"/>
                  </a:cubicBezTo>
                  <a:lnTo>
                    <a:pt x="1000" y="2584"/>
                  </a:lnTo>
                  <a:close/>
                  <a:moveTo>
                    <a:pt x="1804" y="8191"/>
                  </a:moveTo>
                  <a:cubicBezTo>
                    <a:pt x="561" y="7581"/>
                    <a:pt x="269" y="2633"/>
                    <a:pt x="269" y="2633"/>
                  </a:cubicBezTo>
                  <a:cubicBezTo>
                    <a:pt x="0" y="1"/>
                    <a:pt x="12870" y="537"/>
                    <a:pt x="12895" y="537"/>
                  </a:cubicBezTo>
                  <a:cubicBezTo>
                    <a:pt x="13090" y="537"/>
                    <a:pt x="13260" y="707"/>
                    <a:pt x="13260" y="902"/>
                  </a:cubicBezTo>
                  <a:cubicBezTo>
                    <a:pt x="13260" y="902"/>
                    <a:pt x="13577" y="5485"/>
                    <a:pt x="13455" y="6436"/>
                  </a:cubicBezTo>
                  <a:cubicBezTo>
                    <a:pt x="13431" y="6557"/>
                    <a:pt x="13382" y="6679"/>
                    <a:pt x="13309" y="6801"/>
                  </a:cubicBezTo>
                  <a:lnTo>
                    <a:pt x="13285" y="6801"/>
                  </a:lnTo>
                  <a:cubicBezTo>
                    <a:pt x="12919" y="7216"/>
                    <a:pt x="11871" y="7508"/>
                    <a:pt x="10677" y="7703"/>
                  </a:cubicBezTo>
                  <a:cubicBezTo>
                    <a:pt x="9604" y="7874"/>
                    <a:pt x="8507" y="7898"/>
                    <a:pt x="7435" y="7825"/>
                  </a:cubicBezTo>
                  <a:cubicBezTo>
                    <a:pt x="7167" y="7801"/>
                    <a:pt x="6898" y="7727"/>
                    <a:pt x="6655" y="7630"/>
                  </a:cubicBezTo>
                  <a:cubicBezTo>
                    <a:pt x="6094" y="7874"/>
                    <a:pt x="5533" y="8069"/>
                    <a:pt x="4948" y="8166"/>
                  </a:cubicBezTo>
                  <a:cubicBezTo>
                    <a:pt x="3973" y="8361"/>
                    <a:pt x="2852" y="8459"/>
                    <a:pt x="2170" y="8312"/>
                  </a:cubicBezTo>
                  <a:cubicBezTo>
                    <a:pt x="2048" y="8288"/>
                    <a:pt x="1926" y="8239"/>
                    <a:pt x="1829" y="8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0" name="Google Shape;2870;p28"/>
            <p:cNvSpPr/>
            <p:nvPr/>
          </p:nvSpPr>
          <p:spPr>
            <a:xfrm>
              <a:off x="310934" y="1767686"/>
              <a:ext cx="844412" cy="864288"/>
            </a:xfrm>
            <a:custGeom>
              <a:avLst/>
              <a:gdLst/>
              <a:ahLst/>
              <a:cxnLst/>
              <a:rect l="l" t="t" r="r" b="b"/>
              <a:pathLst>
                <a:path w="26935" h="27569" extrusionOk="0">
                  <a:moveTo>
                    <a:pt x="13626" y="4729"/>
                  </a:moveTo>
                  <a:cubicBezTo>
                    <a:pt x="13236" y="4461"/>
                    <a:pt x="7874" y="878"/>
                    <a:pt x="4388" y="5996"/>
                  </a:cubicBezTo>
                  <a:cubicBezTo>
                    <a:pt x="3121" y="7898"/>
                    <a:pt x="2121" y="10530"/>
                    <a:pt x="1609" y="13260"/>
                  </a:cubicBezTo>
                  <a:cubicBezTo>
                    <a:pt x="1171" y="15405"/>
                    <a:pt x="1122" y="17599"/>
                    <a:pt x="1488" y="19768"/>
                  </a:cubicBezTo>
                  <a:cubicBezTo>
                    <a:pt x="1829" y="21645"/>
                    <a:pt x="2584" y="23205"/>
                    <a:pt x="3876" y="24082"/>
                  </a:cubicBezTo>
                  <a:cubicBezTo>
                    <a:pt x="4388" y="24424"/>
                    <a:pt x="4973" y="24643"/>
                    <a:pt x="5558" y="24765"/>
                  </a:cubicBezTo>
                  <a:lnTo>
                    <a:pt x="5558" y="24765"/>
                  </a:lnTo>
                  <a:cubicBezTo>
                    <a:pt x="12578" y="26252"/>
                    <a:pt x="14162" y="21450"/>
                    <a:pt x="15747" y="16697"/>
                  </a:cubicBezTo>
                  <a:cubicBezTo>
                    <a:pt x="16405" y="14771"/>
                    <a:pt x="17039" y="12870"/>
                    <a:pt x="17989" y="11310"/>
                  </a:cubicBezTo>
                  <a:cubicBezTo>
                    <a:pt x="18891" y="9945"/>
                    <a:pt x="20207" y="8897"/>
                    <a:pt x="21719" y="8361"/>
                  </a:cubicBezTo>
                  <a:cubicBezTo>
                    <a:pt x="23815" y="7581"/>
                    <a:pt x="26715" y="8141"/>
                    <a:pt x="23108" y="4144"/>
                  </a:cubicBezTo>
                  <a:cubicBezTo>
                    <a:pt x="22499" y="3437"/>
                    <a:pt x="21743" y="2876"/>
                    <a:pt x="20890" y="2535"/>
                  </a:cubicBezTo>
                  <a:cubicBezTo>
                    <a:pt x="19964" y="2170"/>
                    <a:pt x="18964" y="2145"/>
                    <a:pt x="18014" y="2438"/>
                  </a:cubicBezTo>
                  <a:cubicBezTo>
                    <a:pt x="16917" y="2754"/>
                    <a:pt x="15698" y="3461"/>
                    <a:pt x="14333" y="4704"/>
                  </a:cubicBezTo>
                  <a:cubicBezTo>
                    <a:pt x="14138" y="4875"/>
                    <a:pt x="13821" y="4899"/>
                    <a:pt x="13602" y="4729"/>
                  </a:cubicBezTo>
                  <a:close/>
                  <a:moveTo>
                    <a:pt x="3462" y="5363"/>
                  </a:moveTo>
                  <a:cubicBezTo>
                    <a:pt x="7118" y="0"/>
                    <a:pt x="12456" y="2681"/>
                    <a:pt x="13919" y="3583"/>
                  </a:cubicBezTo>
                  <a:cubicBezTo>
                    <a:pt x="15284" y="2389"/>
                    <a:pt x="16551" y="1682"/>
                    <a:pt x="17697" y="1365"/>
                  </a:cubicBezTo>
                  <a:cubicBezTo>
                    <a:pt x="18867" y="1000"/>
                    <a:pt x="20134" y="1024"/>
                    <a:pt x="21304" y="1463"/>
                  </a:cubicBezTo>
                  <a:cubicBezTo>
                    <a:pt x="22304" y="1877"/>
                    <a:pt x="23230" y="2535"/>
                    <a:pt x="23961" y="3364"/>
                  </a:cubicBezTo>
                  <a:cubicBezTo>
                    <a:pt x="25229" y="4875"/>
                    <a:pt x="26179" y="6630"/>
                    <a:pt x="26764" y="8531"/>
                  </a:cubicBezTo>
                  <a:cubicBezTo>
                    <a:pt x="26935" y="8970"/>
                    <a:pt x="26496" y="9433"/>
                    <a:pt x="26033" y="9263"/>
                  </a:cubicBezTo>
                  <a:cubicBezTo>
                    <a:pt x="24936" y="8848"/>
                    <a:pt x="23498" y="8921"/>
                    <a:pt x="22133" y="9433"/>
                  </a:cubicBezTo>
                  <a:cubicBezTo>
                    <a:pt x="20841" y="9896"/>
                    <a:pt x="19744" y="10749"/>
                    <a:pt x="18989" y="11919"/>
                  </a:cubicBezTo>
                  <a:cubicBezTo>
                    <a:pt x="18087" y="13358"/>
                    <a:pt x="17477" y="15210"/>
                    <a:pt x="16868" y="17062"/>
                  </a:cubicBezTo>
                  <a:cubicBezTo>
                    <a:pt x="15113" y="22279"/>
                    <a:pt x="13358" y="27568"/>
                    <a:pt x="5363" y="25862"/>
                  </a:cubicBezTo>
                  <a:cubicBezTo>
                    <a:pt x="4608" y="25740"/>
                    <a:pt x="3876" y="25447"/>
                    <a:pt x="3243" y="25009"/>
                  </a:cubicBezTo>
                  <a:cubicBezTo>
                    <a:pt x="1707" y="23961"/>
                    <a:pt x="781" y="22132"/>
                    <a:pt x="366" y="19963"/>
                  </a:cubicBezTo>
                  <a:cubicBezTo>
                    <a:pt x="1" y="17672"/>
                    <a:pt x="49" y="15332"/>
                    <a:pt x="513" y="13065"/>
                  </a:cubicBezTo>
                  <a:cubicBezTo>
                    <a:pt x="1024" y="10189"/>
                    <a:pt x="2097" y="7386"/>
                    <a:pt x="3462" y="5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1" name="Google Shape;2871;p28"/>
            <p:cNvSpPr/>
            <p:nvPr/>
          </p:nvSpPr>
          <p:spPr>
            <a:xfrm>
              <a:off x="-71128" y="1381015"/>
              <a:ext cx="1519158" cy="772589"/>
            </a:xfrm>
            <a:custGeom>
              <a:avLst/>
              <a:gdLst/>
              <a:ahLst/>
              <a:cxnLst/>
              <a:rect l="l" t="t" r="r" b="b"/>
              <a:pathLst>
                <a:path w="48458" h="24644" extrusionOk="0">
                  <a:moveTo>
                    <a:pt x="14625" y="21328"/>
                  </a:moveTo>
                  <a:cubicBezTo>
                    <a:pt x="6825" y="21816"/>
                    <a:pt x="14089" y="5290"/>
                    <a:pt x="25594" y="8970"/>
                  </a:cubicBezTo>
                  <a:cubicBezTo>
                    <a:pt x="29762" y="6045"/>
                    <a:pt x="41121" y="8312"/>
                    <a:pt x="44435" y="16332"/>
                  </a:cubicBezTo>
                  <a:cubicBezTo>
                    <a:pt x="45874" y="19622"/>
                    <a:pt x="38439" y="21060"/>
                    <a:pt x="38439" y="21060"/>
                  </a:cubicBezTo>
                  <a:cubicBezTo>
                    <a:pt x="38439" y="21060"/>
                    <a:pt x="48457" y="21402"/>
                    <a:pt x="48165" y="16088"/>
                  </a:cubicBezTo>
                  <a:cubicBezTo>
                    <a:pt x="47507" y="10067"/>
                    <a:pt x="36782" y="1"/>
                    <a:pt x="32541" y="293"/>
                  </a:cubicBezTo>
                  <a:cubicBezTo>
                    <a:pt x="28275" y="610"/>
                    <a:pt x="24863" y="3754"/>
                    <a:pt x="24863" y="3754"/>
                  </a:cubicBezTo>
                  <a:cubicBezTo>
                    <a:pt x="24863" y="3754"/>
                    <a:pt x="19330" y="1755"/>
                    <a:pt x="16575" y="2779"/>
                  </a:cubicBezTo>
                  <a:cubicBezTo>
                    <a:pt x="13796" y="3779"/>
                    <a:pt x="0" y="24643"/>
                    <a:pt x="14625" y="213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2" name="Google Shape;2872;p28"/>
            <p:cNvSpPr/>
            <p:nvPr/>
          </p:nvSpPr>
          <p:spPr>
            <a:xfrm>
              <a:off x="161927" y="1367252"/>
              <a:ext cx="1304442" cy="720642"/>
            </a:xfrm>
            <a:custGeom>
              <a:avLst/>
              <a:gdLst/>
              <a:ahLst/>
              <a:cxnLst/>
              <a:rect l="l" t="t" r="r" b="b"/>
              <a:pathLst>
                <a:path w="41609" h="22987" extrusionOk="0">
                  <a:moveTo>
                    <a:pt x="4754" y="20110"/>
                  </a:moveTo>
                  <a:cubicBezTo>
                    <a:pt x="5119" y="20841"/>
                    <a:pt x="5899" y="21280"/>
                    <a:pt x="7167" y="21182"/>
                  </a:cubicBezTo>
                  <a:cubicBezTo>
                    <a:pt x="7435" y="21182"/>
                    <a:pt x="7240" y="21353"/>
                    <a:pt x="7313" y="21621"/>
                  </a:cubicBezTo>
                  <a:cubicBezTo>
                    <a:pt x="7362" y="21914"/>
                    <a:pt x="7459" y="22231"/>
                    <a:pt x="7142" y="22304"/>
                  </a:cubicBezTo>
                  <a:cubicBezTo>
                    <a:pt x="4169" y="22986"/>
                    <a:pt x="2438" y="22694"/>
                    <a:pt x="1293" y="21767"/>
                  </a:cubicBezTo>
                  <a:cubicBezTo>
                    <a:pt x="391" y="21012"/>
                    <a:pt x="1" y="19891"/>
                    <a:pt x="25" y="18526"/>
                  </a:cubicBezTo>
                  <a:cubicBezTo>
                    <a:pt x="98" y="17087"/>
                    <a:pt x="415" y="15649"/>
                    <a:pt x="951" y="14333"/>
                  </a:cubicBezTo>
                  <a:cubicBezTo>
                    <a:pt x="2901" y="9166"/>
                    <a:pt x="7435" y="3243"/>
                    <a:pt x="8946" y="2682"/>
                  </a:cubicBezTo>
                  <a:cubicBezTo>
                    <a:pt x="11481" y="1756"/>
                    <a:pt x="16064" y="3145"/>
                    <a:pt x="17307" y="3559"/>
                  </a:cubicBezTo>
                  <a:cubicBezTo>
                    <a:pt x="18209" y="2804"/>
                    <a:pt x="21304" y="440"/>
                    <a:pt x="25058" y="171"/>
                  </a:cubicBezTo>
                  <a:cubicBezTo>
                    <a:pt x="27422" y="1"/>
                    <a:pt x="31566" y="2731"/>
                    <a:pt x="35051" y="6241"/>
                  </a:cubicBezTo>
                  <a:cubicBezTo>
                    <a:pt x="38245" y="9483"/>
                    <a:pt x="40975" y="13456"/>
                    <a:pt x="41291" y="16478"/>
                  </a:cubicBezTo>
                  <a:lnTo>
                    <a:pt x="41291" y="16502"/>
                  </a:lnTo>
                  <a:cubicBezTo>
                    <a:pt x="41608" y="22206"/>
                    <a:pt x="31810" y="22084"/>
                    <a:pt x="31030" y="22060"/>
                  </a:cubicBezTo>
                  <a:cubicBezTo>
                    <a:pt x="30323" y="22109"/>
                    <a:pt x="30201" y="21085"/>
                    <a:pt x="30883" y="20939"/>
                  </a:cubicBezTo>
                  <a:cubicBezTo>
                    <a:pt x="30908" y="20939"/>
                    <a:pt x="37635" y="19647"/>
                    <a:pt x="36490" y="17014"/>
                  </a:cubicBezTo>
                  <a:lnTo>
                    <a:pt x="36490" y="17014"/>
                  </a:lnTo>
                  <a:cubicBezTo>
                    <a:pt x="36173" y="16234"/>
                    <a:pt x="35758" y="15503"/>
                    <a:pt x="35295" y="14821"/>
                  </a:cubicBezTo>
                  <a:cubicBezTo>
                    <a:pt x="33394" y="12115"/>
                    <a:pt x="30445" y="10360"/>
                    <a:pt x="27447" y="9458"/>
                  </a:cubicBezTo>
                  <a:cubicBezTo>
                    <a:pt x="24473" y="8556"/>
                    <a:pt x="21475" y="8532"/>
                    <a:pt x="19452" y="9385"/>
                  </a:cubicBezTo>
                  <a:cubicBezTo>
                    <a:pt x="19110" y="9507"/>
                    <a:pt x="18794" y="9678"/>
                    <a:pt x="18501" y="9897"/>
                  </a:cubicBezTo>
                  <a:cubicBezTo>
                    <a:pt x="18355" y="9994"/>
                    <a:pt x="18160" y="10019"/>
                    <a:pt x="17989" y="9970"/>
                  </a:cubicBezTo>
                  <a:cubicBezTo>
                    <a:pt x="13187" y="8434"/>
                    <a:pt x="9166" y="10604"/>
                    <a:pt x="6801" y="13504"/>
                  </a:cubicBezTo>
                  <a:cubicBezTo>
                    <a:pt x="5875" y="14577"/>
                    <a:pt x="5192" y="15844"/>
                    <a:pt x="4778" y="17209"/>
                  </a:cubicBezTo>
                  <a:cubicBezTo>
                    <a:pt x="4437" y="18331"/>
                    <a:pt x="4412" y="19379"/>
                    <a:pt x="4754" y="20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3" name="Google Shape;2873;p28"/>
            <p:cNvSpPr/>
            <p:nvPr/>
          </p:nvSpPr>
          <p:spPr>
            <a:xfrm>
              <a:off x="414107" y="2071812"/>
              <a:ext cx="319425" cy="318673"/>
            </a:xfrm>
            <a:custGeom>
              <a:avLst/>
              <a:gdLst/>
              <a:ahLst/>
              <a:cxnLst/>
              <a:rect l="l" t="t" r="r" b="b"/>
              <a:pathLst>
                <a:path w="10189" h="10165" extrusionOk="0">
                  <a:moveTo>
                    <a:pt x="3315" y="975"/>
                  </a:moveTo>
                  <a:lnTo>
                    <a:pt x="3364" y="951"/>
                  </a:lnTo>
                  <a:cubicBezTo>
                    <a:pt x="5607" y="0"/>
                    <a:pt x="8215" y="1024"/>
                    <a:pt x="9214" y="3267"/>
                  </a:cubicBezTo>
                  <a:lnTo>
                    <a:pt x="9238" y="3315"/>
                  </a:lnTo>
                  <a:cubicBezTo>
                    <a:pt x="10189" y="5558"/>
                    <a:pt x="9165" y="8166"/>
                    <a:pt x="6947" y="9165"/>
                  </a:cubicBezTo>
                  <a:lnTo>
                    <a:pt x="6874" y="9190"/>
                  </a:lnTo>
                  <a:cubicBezTo>
                    <a:pt x="4607" y="10165"/>
                    <a:pt x="1975" y="9141"/>
                    <a:pt x="1000" y="6874"/>
                  </a:cubicBezTo>
                  <a:cubicBezTo>
                    <a:pt x="0" y="4607"/>
                    <a:pt x="1048" y="1975"/>
                    <a:pt x="3315" y="975"/>
                  </a:cubicBezTo>
                  <a:close/>
                  <a:moveTo>
                    <a:pt x="6484" y="1609"/>
                  </a:moveTo>
                  <a:cubicBezTo>
                    <a:pt x="5558" y="1243"/>
                    <a:pt x="4534" y="1268"/>
                    <a:pt x="3632" y="1658"/>
                  </a:cubicBezTo>
                  <a:lnTo>
                    <a:pt x="3632" y="1658"/>
                  </a:lnTo>
                  <a:cubicBezTo>
                    <a:pt x="610" y="2974"/>
                    <a:pt x="683" y="7313"/>
                    <a:pt x="3754" y="8531"/>
                  </a:cubicBezTo>
                  <a:cubicBezTo>
                    <a:pt x="6850" y="9750"/>
                    <a:pt x="9848" y="6630"/>
                    <a:pt x="8531" y="3583"/>
                  </a:cubicBezTo>
                  <a:lnTo>
                    <a:pt x="8531" y="3583"/>
                  </a:lnTo>
                  <a:cubicBezTo>
                    <a:pt x="8141" y="2682"/>
                    <a:pt x="7410" y="1975"/>
                    <a:pt x="6484" y="1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4" name="Google Shape;2874;p28"/>
            <p:cNvSpPr/>
            <p:nvPr/>
          </p:nvSpPr>
          <p:spPr>
            <a:xfrm>
              <a:off x="513455" y="2227684"/>
              <a:ext cx="157440" cy="103957"/>
            </a:xfrm>
            <a:custGeom>
              <a:avLst/>
              <a:gdLst/>
              <a:ahLst/>
              <a:cxnLst/>
              <a:rect l="l" t="t" r="r" b="b"/>
              <a:pathLst>
                <a:path w="5022" h="3316" extrusionOk="0">
                  <a:moveTo>
                    <a:pt x="317" y="2536"/>
                  </a:moveTo>
                  <a:cubicBezTo>
                    <a:pt x="0" y="2121"/>
                    <a:pt x="609" y="1658"/>
                    <a:pt x="926" y="2073"/>
                  </a:cubicBezTo>
                  <a:cubicBezTo>
                    <a:pt x="1146" y="2341"/>
                    <a:pt x="1487" y="2511"/>
                    <a:pt x="1828" y="2536"/>
                  </a:cubicBezTo>
                  <a:cubicBezTo>
                    <a:pt x="2608" y="2560"/>
                    <a:pt x="3364" y="2243"/>
                    <a:pt x="3876" y="1658"/>
                  </a:cubicBezTo>
                  <a:cubicBezTo>
                    <a:pt x="4119" y="1390"/>
                    <a:pt x="4241" y="1025"/>
                    <a:pt x="4192" y="659"/>
                  </a:cubicBezTo>
                  <a:cubicBezTo>
                    <a:pt x="4095" y="123"/>
                    <a:pt x="4899" y="1"/>
                    <a:pt x="4948" y="537"/>
                  </a:cubicBezTo>
                  <a:cubicBezTo>
                    <a:pt x="5021" y="1122"/>
                    <a:pt x="4851" y="1707"/>
                    <a:pt x="4461" y="2146"/>
                  </a:cubicBezTo>
                  <a:cubicBezTo>
                    <a:pt x="3778" y="2901"/>
                    <a:pt x="2803" y="3316"/>
                    <a:pt x="1779" y="3267"/>
                  </a:cubicBezTo>
                  <a:cubicBezTo>
                    <a:pt x="1194" y="3243"/>
                    <a:pt x="658" y="2974"/>
                    <a:pt x="317" y="2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5" name="Google Shape;2875;p28"/>
            <p:cNvSpPr/>
            <p:nvPr/>
          </p:nvSpPr>
          <p:spPr>
            <a:xfrm>
              <a:off x="526434" y="2226179"/>
              <a:ext cx="26020" cy="32102"/>
            </a:xfrm>
            <a:custGeom>
              <a:avLst/>
              <a:gdLst/>
              <a:ahLst/>
              <a:cxnLst/>
              <a:rect l="l" t="t" r="r" b="b"/>
              <a:pathLst>
                <a:path w="830" h="1024" extrusionOk="0">
                  <a:moveTo>
                    <a:pt x="171" y="244"/>
                  </a:moveTo>
                  <a:cubicBezTo>
                    <a:pt x="415" y="0"/>
                    <a:pt x="829" y="195"/>
                    <a:pt x="805" y="536"/>
                  </a:cubicBezTo>
                  <a:cubicBezTo>
                    <a:pt x="780" y="878"/>
                    <a:pt x="366" y="1024"/>
                    <a:pt x="122" y="780"/>
                  </a:cubicBezTo>
                  <a:cubicBezTo>
                    <a:pt x="0" y="609"/>
                    <a:pt x="0" y="366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6" name="Google Shape;2876;p28"/>
            <p:cNvSpPr/>
            <p:nvPr/>
          </p:nvSpPr>
          <p:spPr>
            <a:xfrm>
              <a:off x="595216" y="2201726"/>
              <a:ext cx="25989" cy="32886"/>
            </a:xfrm>
            <a:custGeom>
              <a:avLst/>
              <a:gdLst/>
              <a:ahLst/>
              <a:cxnLst/>
              <a:rect l="l" t="t" r="r" b="b"/>
              <a:pathLst>
                <a:path w="829" h="1049" extrusionOk="0">
                  <a:moveTo>
                    <a:pt x="171" y="244"/>
                  </a:moveTo>
                  <a:cubicBezTo>
                    <a:pt x="439" y="0"/>
                    <a:pt x="829" y="195"/>
                    <a:pt x="804" y="536"/>
                  </a:cubicBezTo>
                  <a:cubicBezTo>
                    <a:pt x="804" y="878"/>
                    <a:pt x="366" y="1048"/>
                    <a:pt x="146" y="780"/>
                  </a:cubicBezTo>
                  <a:cubicBezTo>
                    <a:pt x="0" y="634"/>
                    <a:pt x="0" y="390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7" name="Google Shape;2877;p28"/>
            <p:cNvSpPr/>
            <p:nvPr/>
          </p:nvSpPr>
          <p:spPr>
            <a:xfrm>
              <a:off x="480569" y="1592690"/>
              <a:ext cx="203305" cy="72607"/>
            </a:xfrm>
            <a:custGeom>
              <a:avLst/>
              <a:gdLst/>
              <a:ahLst/>
              <a:cxnLst/>
              <a:rect l="l" t="t" r="r" b="b"/>
              <a:pathLst>
                <a:path w="6485" h="2316" extrusionOk="0">
                  <a:moveTo>
                    <a:pt x="98" y="171"/>
                  </a:moveTo>
                  <a:cubicBezTo>
                    <a:pt x="1975" y="683"/>
                    <a:pt x="4315" y="2316"/>
                    <a:pt x="6338" y="1828"/>
                  </a:cubicBezTo>
                  <a:cubicBezTo>
                    <a:pt x="6485" y="1780"/>
                    <a:pt x="6485" y="1560"/>
                    <a:pt x="6338" y="1536"/>
                  </a:cubicBezTo>
                  <a:cubicBezTo>
                    <a:pt x="5461" y="1097"/>
                    <a:pt x="4364" y="1048"/>
                    <a:pt x="3413" y="780"/>
                  </a:cubicBezTo>
                  <a:cubicBezTo>
                    <a:pt x="2317" y="488"/>
                    <a:pt x="1220" y="317"/>
                    <a:pt x="123" y="49"/>
                  </a:cubicBezTo>
                  <a:cubicBezTo>
                    <a:pt x="25" y="0"/>
                    <a:pt x="1" y="147"/>
                    <a:pt x="98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8" name="Google Shape;2878;p28"/>
            <p:cNvSpPr/>
            <p:nvPr/>
          </p:nvSpPr>
          <p:spPr>
            <a:xfrm>
              <a:off x="827519" y="1565948"/>
              <a:ext cx="152831" cy="64989"/>
            </a:xfrm>
            <a:custGeom>
              <a:avLst/>
              <a:gdLst/>
              <a:ahLst/>
              <a:cxnLst/>
              <a:rect l="l" t="t" r="r" b="b"/>
              <a:pathLst>
                <a:path w="4875" h="2073" extrusionOk="0">
                  <a:moveTo>
                    <a:pt x="4802" y="0"/>
                  </a:moveTo>
                  <a:cubicBezTo>
                    <a:pt x="4022" y="171"/>
                    <a:pt x="3266" y="415"/>
                    <a:pt x="2559" y="805"/>
                  </a:cubicBezTo>
                  <a:cubicBezTo>
                    <a:pt x="2218" y="951"/>
                    <a:pt x="1926" y="1146"/>
                    <a:pt x="1584" y="1316"/>
                  </a:cubicBezTo>
                  <a:cubicBezTo>
                    <a:pt x="1146" y="1536"/>
                    <a:pt x="561" y="1511"/>
                    <a:pt x="98" y="1731"/>
                  </a:cubicBezTo>
                  <a:cubicBezTo>
                    <a:pt x="0" y="1755"/>
                    <a:pt x="0" y="1926"/>
                    <a:pt x="122" y="1950"/>
                  </a:cubicBezTo>
                  <a:cubicBezTo>
                    <a:pt x="951" y="2072"/>
                    <a:pt x="1731" y="1682"/>
                    <a:pt x="2535" y="1487"/>
                  </a:cubicBezTo>
                  <a:cubicBezTo>
                    <a:pt x="3339" y="1292"/>
                    <a:pt x="4192" y="561"/>
                    <a:pt x="4826" y="73"/>
                  </a:cubicBezTo>
                  <a:cubicBezTo>
                    <a:pt x="4875" y="49"/>
                    <a:pt x="4851" y="0"/>
                    <a:pt x="4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9" name="Google Shape;2879;p28"/>
            <p:cNvSpPr/>
            <p:nvPr/>
          </p:nvSpPr>
          <p:spPr>
            <a:xfrm>
              <a:off x="680018" y="1529269"/>
              <a:ext cx="43608" cy="96307"/>
            </a:xfrm>
            <a:custGeom>
              <a:avLst/>
              <a:gdLst/>
              <a:ahLst/>
              <a:cxnLst/>
              <a:rect l="l" t="t" r="r" b="b"/>
              <a:pathLst>
                <a:path w="1391" h="3072" extrusionOk="0">
                  <a:moveTo>
                    <a:pt x="1366" y="2901"/>
                  </a:moveTo>
                  <a:cubicBezTo>
                    <a:pt x="1195" y="2438"/>
                    <a:pt x="1049" y="1975"/>
                    <a:pt x="903" y="1536"/>
                  </a:cubicBezTo>
                  <a:cubicBezTo>
                    <a:pt x="756" y="1073"/>
                    <a:pt x="756" y="463"/>
                    <a:pt x="415" y="73"/>
                  </a:cubicBezTo>
                  <a:cubicBezTo>
                    <a:pt x="366" y="0"/>
                    <a:pt x="220" y="0"/>
                    <a:pt x="171" y="98"/>
                  </a:cubicBezTo>
                  <a:cubicBezTo>
                    <a:pt x="1" y="561"/>
                    <a:pt x="220" y="1073"/>
                    <a:pt x="366" y="1511"/>
                  </a:cubicBezTo>
                  <a:cubicBezTo>
                    <a:pt x="537" y="2048"/>
                    <a:pt x="805" y="2560"/>
                    <a:pt x="1195" y="2974"/>
                  </a:cubicBezTo>
                  <a:cubicBezTo>
                    <a:pt x="1268" y="3071"/>
                    <a:pt x="1390" y="2998"/>
                    <a:pt x="1366" y="2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0" name="Google Shape;2880;p28"/>
            <p:cNvSpPr/>
            <p:nvPr/>
          </p:nvSpPr>
          <p:spPr>
            <a:xfrm>
              <a:off x="552423" y="1528485"/>
              <a:ext cx="45865" cy="52010"/>
            </a:xfrm>
            <a:custGeom>
              <a:avLst/>
              <a:gdLst/>
              <a:ahLst/>
              <a:cxnLst/>
              <a:rect l="l" t="t" r="r" b="b"/>
              <a:pathLst>
                <a:path w="1463" h="1659" extrusionOk="0">
                  <a:moveTo>
                    <a:pt x="1463" y="1561"/>
                  </a:moveTo>
                  <a:cubicBezTo>
                    <a:pt x="1121" y="976"/>
                    <a:pt x="658" y="464"/>
                    <a:pt x="146" y="74"/>
                  </a:cubicBezTo>
                  <a:cubicBezTo>
                    <a:pt x="73" y="1"/>
                    <a:pt x="0" y="74"/>
                    <a:pt x="25" y="147"/>
                  </a:cubicBezTo>
                  <a:cubicBezTo>
                    <a:pt x="341" y="756"/>
                    <a:pt x="805" y="1268"/>
                    <a:pt x="1390" y="1634"/>
                  </a:cubicBezTo>
                  <a:cubicBezTo>
                    <a:pt x="1438" y="1658"/>
                    <a:pt x="1463" y="1585"/>
                    <a:pt x="146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1" name="Google Shape;2881;p28"/>
            <p:cNvSpPr/>
            <p:nvPr/>
          </p:nvSpPr>
          <p:spPr>
            <a:xfrm>
              <a:off x="344573" y="1620184"/>
              <a:ext cx="71102" cy="45113"/>
            </a:xfrm>
            <a:custGeom>
              <a:avLst/>
              <a:gdLst/>
              <a:ahLst/>
              <a:cxnLst/>
              <a:rect l="l" t="t" r="r" b="b"/>
              <a:pathLst>
                <a:path w="2268" h="1439" extrusionOk="0">
                  <a:moveTo>
                    <a:pt x="2218" y="586"/>
                  </a:moveTo>
                  <a:cubicBezTo>
                    <a:pt x="1658" y="440"/>
                    <a:pt x="488" y="1"/>
                    <a:pt x="49" y="488"/>
                  </a:cubicBezTo>
                  <a:cubicBezTo>
                    <a:pt x="0" y="513"/>
                    <a:pt x="0" y="561"/>
                    <a:pt x="25" y="610"/>
                  </a:cubicBezTo>
                  <a:cubicBezTo>
                    <a:pt x="268" y="1439"/>
                    <a:pt x="1706" y="878"/>
                    <a:pt x="2218" y="659"/>
                  </a:cubicBezTo>
                  <a:cubicBezTo>
                    <a:pt x="2267" y="635"/>
                    <a:pt x="2243" y="586"/>
                    <a:pt x="2218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2" name="Google Shape;2882;p28"/>
            <p:cNvSpPr/>
            <p:nvPr/>
          </p:nvSpPr>
          <p:spPr>
            <a:xfrm>
              <a:off x="286481" y="1711130"/>
              <a:ext cx="31381" cy="22196"/>
            </a:xfrm>
            <a:custGeom>
              <a:avLst/>
              <a:gdLst/>
              <a:ahLst/>
              <a:cxnLst/>
              <a:rect l="l" t="t" r="r" b="b"/>
              <a:pathLst>
                <a:path w="1001" h="708" extrusionOk="0">
                  <a:moveTo>
                    <a:pt x="1000" y="269"/>
                  </a:moveTo>
                  <a:cubicBezTo>
                    <a:pt x="756" y="25"/>
                    <a:pt x="342" y="0"/>
                    <a:pt x="98" y="244"/>
                  </a:cubicBezTo>
                  <a:cubicBezTo>
                    <a:pt x="1" y="317"/>
                    <a:pt x="25" y="464"/>
                    <a:pt x="123" y="512"/>
                  </a:cubicBezTo>
                  <a:cubicBezTo>
                    <a:pt x="415" y="707"/>
                    <a:pt x="805" y="610"/>
                    <a:pt x="1000" y="317"/>
                  </a:cubicBezTo>
                  <a:cubicBezTo>
                    <a:pt x="1000" y="317"/>
                    <a:pt x="1000" y="293"/>
                    <a:pt x="1000" y="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3" name="Google Shape;2883;p28"/>
            <p:cNvSpPr/>
            <p:nvPr/>
          </p:nvSpPr>
          <p:spPr>
            <a:xfrm>
              <a:off x="822158" y="1492589"/>
              <a:ext cx="42824" cy="93235"/>
            </a:xfrm>
            <a:custGeom>
              <a:avLst/>
              <a:gdLst/>
              <a:ahLst/>
              <a:cxnLst/>
              <a:rect l="l" t="t" r="r" b="b"/>
              <a:pathLst>
                <a:path w="1366" h="2974" extrusionOk="0">
                  <a:moveTo>
                    <a:pt x="220" y="2852"/>
                  </a:moveTo>
                  <a:cubicBezTo>
                    <a:pt x="439" y="2023"/>
                    <a:pt x="1365" y="1097"/>
                    <a:pt x="1219" y="195"/>
                  </a:cubicBezTo>
                  <a:cubicBezTo>
                    <a:pt x="1195" y="73"/>
                    <a:pt x="1049" y="0"/>
                    <a:pt x="951" y="73"/>
                  </a:cubicBezTo>
                  <a:cubicBezTo>
                    <a:pt x="171" y="610"/>
                    <a:pt x="98" y="1975"/>
                    <a:pt x="0" y="2828"/>
                  </a:cubicBezTo>
                  <a:cubicBezTo>
                    <a:pt x="0" y="2950"/>
                    <a:pt x="171" y="2974"/>
                    <a:pt x="220" y="28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1029225" y="1543000"/>
              <a:ext cx="88689" cy="49721"/>
            </a:xfrm>
            <a:custGeom>
              <a:avLst/>
              <a:gdLst/>
              <a:ahLst/>
              <a:cxnLst/>
              <a:rect l="l" t="t" r="r" b="b"/>
              <a:pathLst>
                <a:path w="2829" h="1586" extrusionOk="0">
                  <a:moveTo>
                    <a:pt x="123" y="1561"/>
                  </a:moveTo>
                  <a:cubicBezTo>
                    <a:pt x="927" y="1220"/>
                    <a:pt x="2219" y="952"/>
                    <a:pt x="2755" y="220"/>
                  </a:cubicBezTo>
                  <a:cubicBezTo>
                    <a:pt x="2828" y="123"/>
                    <a:pt x="2731" y="1"/>
                    <a:pt x="2633" y="50"/>
                  </a:cubicBezTo>
                  <a:cubicBezTo>
                    <a:pt x="2219" y="220"/>
                    <a:pt x="1829" y="440"/>
                    <a:pt x="1488" y="708"/>
                  </a:cubicBezTo>
                  <a:cubicBezTo>
                    <a:pt x="1049" y="976"/>
                    <a:pt x="562" y="1220"/>
                    <a:pt x="74" y="1439"/>
                  </a:cubicBezTo>
                  <a:cubicBezTo>
                    <a:pt x="1" y="1463"/>
                    <a:pt x="50" y="1585"/>
                    <a:pt x="12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1148449" y="1597267"/>
              <a:ext cx="89442" cy="38999"/>
            </a:xfrm>
            <a:custGeom>
              <a:avLst/>
              <a:gdLst/>
              <a:ahLst/>
              <a:cxnLst/>
              <a:rect l="l" t="t" r="r" b="b"/>
              <a:pathLst>
                <a:path w="2853" h="1244" extrusionOk="0">
                  <a:moveTo>
                    <a:pt x="122" y="756"/>
                  </a:moveTo>
                  <a:cubicBezTo>
                    <a:pt x="927" y="707"/>
                    <a:pt x="2097" y="1244"/>
                    <a:pt x="2779" y="561"/>
                  </a:cubicBezTo>
                  <a:cubicBezTo>
                    <a:pt x="2852" y="464"/>
                    <a:pt x="2828" y="317"/>
                    <a:pt x="2706" y="269"/>
                  </a:cubicBezTo>
                  <a:cubicBezTo>
                    <a:pt x="1902" y="1"/>
                    <a:pt x="878" y="391"/>
                    <a:pt x="74" y="610"/>
                  </a:cubicBezTo>
                  <a:cubicBezTo>
                    <a:pt x="0" y="634"/>
                    <a:pt x="25" y="756"/>
                    <a:pt x="122" y="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1223344" y="1652286"/>
              <a:ext cx="58092" cy="35175"/>
            </a:xfrm>
            <a:custGeom>
              <a:avLst/>
              <a:gdLst/>
              <a:ahLst/>
              <a:cxnLst/>
              <a:rect l="l" t="t" r="r" b="b"/>
              <a:pathLst>
                <a:path w="1853" h="1122" extrusionOk="0">
                  <a:moveTo>
                    <a:pt x="293" y="561"/>
                  </a:moveTo>
                  <a:cubicBezTo>
                    <a:pt x="658" y="805"/>
                    <a:pt x="1389" y="1122"/>
                    <a:pt x="1779" y="829"/>
                  </a:cubicBezTo>
                  <a:cubicBezTo>
                    <a:pt x="1828" y="805"/>
                    <a:pt x="1853" y="707"/>
                    <a:pt x="1828" y="659"/>
                  </a:cubicBezTo>
                  <a:cubicBezTo>
                    <a:pt x="1609" y="171"/>
                    <a:pt x="926" y="317"/>
                    <a:pt x="488" y="147"/>
                  </a:cubicBezTo>
                  <a:cubicBezTo>
                    <a:pt x="195" y="1"/>
                    <a:pt x="0" y="439"/>
                    <a:pt x="293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718986" y="1668338"/>
              <a:ext cx="6145" cy="4608"/>
            </a:xfrm>
            <a:custGeom>
              <a:avLst/>
              <a:gdLst/>
              <a:ahLst/>
              <a:cxnLst/>
              <a:rect l="l" t="t" r="r" b="b"/>
              <a:pathLst>
                <a:path w="196" h="147" extrusionOk="0">
                  <a:moveTo>
                    <a:pt x="98" y="147"/>
                  </a:moveTo>
                  <a:cubicBezTo>
                    <a:pt x="196" y="147"/>
                    <a:pt x="196" y="0"/>
                    <a:pt x="98" y="0"/>
                  </a:cubicBezTo>
                  <a:cubicBezTo>
                    <a:pt x="1" y="0"/>
                    <a:pt x="1" y="147"/>
                    <a:pt x="98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720522" y="1657647"/>
              <a:ext cx="32134" cy="96307"/>
            </a:xfrm>
            <a:custGeom>
              <a:avLst/>
              <a:gdLst/>
              <a:ahLst/>
              <a:cxnLst/>
              <a:rect l="l" t="t" r="r" b="b"/>
              <a:pathLst>
                <a:path w="1025" h="3072" extrusionOk="0">
                  <a:moveTo>
                    <a:pt x="147" y="146"/>
                  </a:moveTo>
                  <a:cubicBezTo>
                    <a:pt x="49" y="366"/>
                    <a:pt x="1" y="634"/>
                    <a:pt x="1" y="878"/>
                  </a:cubicBezTo>
                  <a:cubicBezTo>
                    <a:pt x="1" y="1195"/>
                    <a:pt x="1" y="1487"/>
                    <a:pt x="25" y="1804"/>
                  </a:cubicBezTo>
                  <a:cubicBezTo>
                    <a:pt x="49" y="2243"/>
                    <a:pt x="74" y="2852"/>
                    <a:pt x="537" y="3023"/>
                  </a:cubicBezTo>
                  <a:cubicBezTo>
                    <a:pt x="586" y="3071"/>
                    <a:pt x="659" y="3047"/>
                    <a:pt x="707" y="2998"/>
                  </a:cubicBezTo>
                  <a:cubicBezTo>
                    <a:pt x="1024" y="2633"/>
                    <a:pt x="805" y="2170"/>
                    <a:pt x="756" y="1731"/>
                  </a:cubicBezTo>
                  <a:cubicBezTo>
                    <a:pt x="732" y="1414"/>
                    <a:pt x="683" y="1121"/>
                    <a:pt x="634" y="805"/>
                  </a:cubicBezTo>
                  <a:cubicBezTo>
                    <a:pt x="610" y="512"/>
                    <a:pt x="512" y="439"/>
                    <a:pt x="366" y="122"/>
                  </a:cubicBezTo>
                  <a:cubicBezTo>
                    <a:pt x="317" y="0"/>
                    <a:pt x="171" y="25"/>
                    <a:pt x="147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659389" y="1879229"/>
              <a:ext cx="117719" cy="155151"/>
            </a:xfrm>
            <a:custGeom>
              <a:avLst/>
              <a:gdLst/>
              <a:ahLst/>
              <a:cxnLst/>
              <a:rect l="l" t="t" r="r" b="b"/>
              <a:pathLst>
                <a:path w="3755" h="4949" extrusionOk="0">
                  <a:moveTo>
                    <a:pt x="3632" y="50"/>
                  </a:moveTo>
                  <a:cubicBezTo>
                    <a:pt x="3169" y="293"/>
                    <a:pt x="2779" y="415"/>
                    <a:pt x="2414" y="805"/>
                  </a:cubicBezTo>
                  <a:cubicBezTo>
                    <a:pt x="1999" y="1195"/>
                    <a:pt x="1658" y="1634"/>
                    <a:pt x="1341" y="2097"/>
                  </a:cubicBezTo>
                  <a:cubicBezTo>
                    <a:pt x="854" y="2780"/>
                    <a:pt x="1" y="3876"/>
                    <a:pt x="293" y="4754"/>
                  </a:cubicBezTo>
                  <a:cubicBezTo>
                    <a:pt x="342" y="4900"/>
                    <a:pt x="537" y="4949"/>
                    <a:pt x="659" y="4851"/>
                  </a:cubicBezTo>
                  <a:cubicBezTo>
                    <a:pt x="951" y="4681"/>
                    <a:pt x="1171" y="4413"/>
                    <a:pt x="1268" y="4071"/>
                  </a:cubicBezTo>
                  <a:cubicBezTo>
                    <a:pt x="1536" y="3511"/>
                    <a:pt x="1853" y="2950"/>
                    <a:pt x="2194" y="2438"/>
                  </a:cubicBezTo>
                  <a:cubicBezTo>
                    <a:pt x="2462" y="2048"/>
                    <a:pt x="2731" y="1658"/>
                    <a:pt x="3023" y="1293"/>
                  </a:cubicBezTo>
                  <a:cubicBezTo>
                    <a:pt x="3291" y="903"/>
                    <a:pt x="3462" y="488"/>
                    <a:pt x="3706" y="123"/>
                  </a:cubicBezTo>
                  <a:cubicBezTo>
                    <a:pt x="3754" y="50"/>
                    <a:pt x="3657" y="1"/>
                    <a:pt x="3632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940599" y="1872363"/>
              <a:ext cx="107781" cy="90194"/>
            </a:xfrm>
            <a:custGeom>
              <a:avLst/>
              <a:gdLst/>
              <a:ahLst/>
              <a:cxnLst/>
              <a:rect l="l" t="t" r="r" b="b"/>
              <a:pathLst>
                <a:path w="3438" h="2877" extrusionOk="0">
                  <a:moveTo>
                    <a:pt x="74" y="171"/>
                  </a:moveTo>
                  <a:cubicBezTo>
                    <a:pt x="634" y="610"/>
                    <a:pt x="1170" y="1073"/>
                    <a:pt x="1682" y="1585"/>
                  </a:cubicBezTo>
                  <a:cubicBezTo>
                    <a:pt x="1950" y="1829"/>
                    <a:pt x="2219" y="2097"/>
                    <a:pt x="2462" y="2389"/>
                  </a:cubicBezTo>
                  <a:cubicBezTo>
                    <a:pt x="2682" y="2657"/>
                    <a:pt x="2755" y="2852"/>
                    <a:pt x="3096" y="2877"/>
                  </a:cubicBezTo>
                  <a:cubicBezTo>
                    <a:pt x="3218" y="2877"/>
                    <a:pt x="3315" y="2828"/>
                    <a:pt x="3315" y="2730"/>
                  </a:cubicBezTo>
                  <a:cubicBezTo>
                    <a:pt x="3437" y="2121"/>
                    <a:pt x="2633" y="1585"/>
                    <a:pt x="2243" y="1219"/>
                  </a:cubicBezTo>
                  <a:cubicBezTo>
                    <a:pt x="1609" y="659"/>
                    <a:pt x="902" y="415"/>
                    <a:pt x="171" y="49"/>
                  </a:cubicBezTo>
                  <a:cubicBezTo>
                    <a:pt x="74" y="0"/>
                    <a:pt x="0" y="122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510383" y="1880765"/>
              <a:ext cx="102420" cy="39783"/>
            </a:xfrm>
            <a:custGeom>
              <a:avLst/>
              <a:gdLst/>
              <a:ahLst/>
              <a:cxnLst/>
              <a:rect l="l" t="t" r="r" b="b"/>
              <a:pathLst>
                <a:path w="3267" h="1269" extrusionOk="0">
                  <a:moveTo>
                    <a:pt x="3145" y="293"/>
                  </a:moveTo>
                  <a:cubicBezTo>
                    <a:pt x="2926" y="220"/>
                    <a:pt x="2731" y="49"/>
                    <a:pt x="2511" y="25"/>
                  </a:cubicBezTo>
                  <a:cubicBezTo>
                    <a:pt x="2170" y="1"/>
                    <a:pt x="1829" y="25"/>
                    <a:pt x="1512" y="74"/>
                  </a:cubicBezTo>
                  <a:cubicBezTo>
                    <a:pt x="976" y="196"/>
                    <a:pt x="293" y="391"/>
                    <a:pt x="74" y="951"/>
                  </a:cubicBezTo>
                  <a:cubicBezTo>
                    <a:pt x="1" y="1097"/>
                    <a:pt x="122" y="1268"/>
                    <a:pt x="269" y="1244"/>
                  </a:cubicBezTo>
                  <a:cubicBezTo>
                    <a:pt x="707" y="1244"/>
                    <a:pt x="1097" y="1024"/>
                    <a:pt x="1487" y="878"/>
                  </a:cubicBezTo>
                  <a:cubicBezTo>
                    <a:pt x="1731" y="805"/>
                    <a:pt x="1975" y="756"/>
                    <a:pt x="2219" y="707"/>
                  </a:cubicBezTo>
                  <a:cubicBezTo>
                    <a:pt x="2487" y="586"/>
                    <a:pt x="2804" y="512"/>
                    <a:pt x="3096" y="464"/>
                  </a:cubicBezTo>
                  <a:cubicBezTo>
                    <a:pt x="3218" y="488"/>
                    <a:pt x="3267" y="317"/>
                    <a:pt x="314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526434" y="2201726"/>
              <a:ext cx="94771" cy="56555"/>
            </a:xfrm>
            <a:custGeom>
              <a:avLst/>
              <a:gdLst/>
              <a:ahLst/>
              <a:cxnLst/>
              <a:rect l="l" t="t" r="r" b="b"/>
              <a:pathLst>
                <a:path w="3023" h="1804" extrusionOk="0">
                  <a:moveTo>
                    <a:pt x="171" y="1024"/>
                  </a:moveTo>
                  <a:cubicBezTo>
                    <a:pt x="415" y="780"/>
                    <a:pt x="829" y="975"/>
                    <a:pt x="805" y="1316"/>
                  </a:cubicBezTo>
                  <a:cubicBezTo>
                    <a:pt x="780" y="1658"/>
                    <a:pt x="366" y="1804"/>
                    <a:pt x="122" y="1560"/>
                  </a:cubicBezTo>
                  <a:cubicBezTo>
                    <a:pt x="0" y="1389"/>
                    <a:pt x="0" y="1146"/>
                    <a:pt x="171" y="1024"/>
                  </a:cubicBezTo>
                  <a:close/>
                  <a:moveTo>
                    <a:pt x="2365" y="219"/>
                  </a:moveTo>
                  <a:cubicBezTo>
                    <a:pt x="2633" y="0"/>
                    <a:pt x="3023" y="195"/>
                    <a:pt x="3023" y="536"/>
                  </a:cubicBezTo>
                  <a:cubicBezTo>
                    <a:pt x="2998" y="878"/>
                    <a:pt x="2584" y="1024"/>
                    <a:pt x="2340" y="780"/>
                  </a:cubicBezTo>
                  <a:cubicBezTo>
                    <a:pt x="2219" y="609"/>
                    <a:pt x="2219" y="390"/>
                    <a:pt x="2365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527970" y="2243735"/>
              <a:ext cx="119224" cy="72638"/>
            </a:xfrm>
            <a:custGeom>
              <a:avLst/>
              <a:gdLst/>
              <a:ahLst/>
              <a:cxnLst/>
              <a:rect l="l" t="t" r="r" b="b"/>
              <a:pathLst>
                <a:path w="3803" h="2317" extrusionOk="0">
                  <a:moveTo>
                    <a:pt x="220" y="1829"/>
                  </a:moveTo>
                  <a:cubicBezTo>
                    <a:pt x="0" y="1561"/>
                    <a:pt x="317" y="1195"/>
                    <a:pt x="610" y="1366"/>
                  </a:cubicBezTo>
                  <a:cubicBezTo>
                    <a:pt x="878" y="1585"/>
                    <a:pt x="1195" y="1682"/>
                    <a:pt x="1536" y="1707"/>
                  </a:cubicBezTo>
                  <a:cubicBezTo>
                    <a:pt x="1780" y="1707"/>
                    <a:pt x="2048" y="1658"/>
                    <a:pt x="2291" y="1561"/>
                  </a:cubicBezTo>
                  <a:cubicBezTo>
                    <a:pt x="2535" y="1463"/>
                    <a:pt x="2730" y="1293"/>
                    <a:pt x="2901" y="1098"/>
                  </a:cubicBezTo>
                  <a:lnTo>
                    <a:pt x="2901" y="1098"/>
                  </a:lnTo>
                  <a:cubicBezTo>
                    <a:pt x="3096" y="878"/>
                    <a:pt x="3193" y="586"/>
                    <a:pt x="3193" y="293"/>
                  </a:cubicBezTo>
                  <a:cubicBezTo>
                    <a:pt x="3218" y="147"/>
                    <a:pt x="3339" y="1"/>
                    <a:pt x="3510" y="1"/>
                  </a:cubicBezTo>
                  <a:cubicBezTo>
                    <a:pt x="3681" y="25"/>
                    <a:pt x="3803" y="147"/>
                    <a:pt x="3803" y="318"/>
                  </a:cubicBezTo>
                  <a:cubicBezTo>
                    <a:pt x="3778" y="732"/>
                    <a:pt x="3632" y="1146"/>
                    <a:pt x="3364" y="1463"/>
                  </a:cubicBezTo>
                  <a:lnTo>
                    <a:pt x="3339" y="1487"/>
                  </a:lnTo>
                  <a:cubicBezTo>
                    <a:pt x="3120" y="1756"/>
                    <a:pt x="2828" y="1951"/>
                    <a:pt x="2511" y="2097"/>
                  </a:cubicBezTo>
                  <a:cubicBezTo>
                    <a:pt x="2194" y="2243"/>
                    <a:pt x="1828" y="2316"/>
                    <a:pt x="1487" y="2292"/>
                  </a:cubicBezTo>
                  <a:cubicBezTo>
                    <a:pt x="1024" y="2267"/>
                    <a:pt x="585" y="2121"/>
                    <a:pt x="220" y="1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94" name="Google Shape;2894;p28"/>
          <p:cNvSpPr/>
          <p:nvPr/>
        </p:nvSpPr>
        <p:spPr>
          <a:xfrm flipH="1">
            <a:off x="2440453" y="1812881"/>
            <a:ext cx="1163587" cy="802895"/>
          </a:xfrm>
          <a:custGeom>
            <a:avLst/>
            <a:gdLst/>
            <a:ahLst/>
            <a:cxnLst/>
            <a:rect l="l" t="t" r="r" b="b"/>
            <a:pathLst>
              <a:path w="27837" h="19208" extrusionOk="0">
                <a:moveTo>
                  <a:pt x="415" y="9799"/>
                </a:moveTo>
                <a:cubicBezTo>
                  <a:pt x="1634" y="9238"/>
                  <a:pt x="2853" y="8677"/>
                  <a:pt x="4120" y="8141"/>
                </a:cubicBezTo>
                <a:cubicBezTo>
                  <a:pt x="5363" y="7581"/>
                  <a:pt x="6655" y="7069"/>
                  <a:pt x="7923" y="6606"/>
                </a:cubicBezTo>
                <a:cubicBezTo>
                  <a:pt x="9190" y="6167"/>
                  <a:pt x="10531" y="5728"/>
                  <a:pt x="11847" y="5338"/>
                </a:cubicBezTo>
                <a:cubicBezTo>
                  <a:pt x="12993" y="4997"/>
                  <a:pt x="14138" y="4704"/>
                  <a:pt x="15259" y="4388"/>
                </a:cubicBezTo>
                <a:lnTo>
                  <a:pt x="14626" y="2730"/>
                </a:lnTo>
                <a:cubicBezTo>
                  <a:pt x="14406" y="2194"/>
                  <a:pt x="14187" y="1658"/>
                  <a:pt x="13846" y="731"/>
                </a:cubicBezTo>
                <a:cubicBezTo>
                  <a:pt x="13724" y="463"/>
                  <a:pt x="13870" y="171"/>
                  <a:pt x="14138" y="49"/>
                </a:cubicBezTo>
                <a:cubicBezTo>
                  <a:pt x="14236" y="24"/>
                  <a:pt x="14333" y="0"/>
                  <a:pt x="14455" y="24"/>
                </a:cubicBezTo>
                <a:cubicBezTo>
                  <a:pt x="15576" y="293"/>
                  <a:pt x="16698" y="536"/>
                  <a:pt x="17770" y="780"/>
                </a:cubicBezTo>
                <a:cubicBezTo>
                  <a:pt x="18842" y="1048"/>
                  <a:pt x="19964" y="1341"/>
                  <a:pt x="21061" y="1658"/>
                </a:cubicBezTo>
                <a:cubicBezTo>
                  <a:pt x="22157" y="1974"/>
                  <a:pt x="23230" y="2316"/>
                  <a:pt x="24278" y="2657"/>
                </a:cubicBezTo>
                <a:cubicBezTo>
                  <a:pt x="25326" y="3023"/>
                  <a:pt x="26423" y="3413"/>
                  <a:pt x="27422" y="3778"/>
                </a:cubicBezTo>
                <a:cubicBezTo>
                  <a:pt x="27690" y="3876"/>
                  <a:pt x="27837" y="4193"/>
                  <a:pt x="27739" y="4461"/>
                </a:cubicBezTo>
                <a:cubicBezTo>
                  <a:pt x="27715" y="4534"/>
                  <a:pt x="27666" y="4607"/>
                  <a:pt x="27617" y="4656"/>
                </a:cubicBezTo>
                <a:lnTo>
                  <a:pt x="26886" y="5436"/>
                </a:lnTo>
                <a:cubicBezTo>
                  <a:pt x="25765" y="6654"/>
                  <a:pt x="24644" y="7873"/>
                  <a:pt x="23522" y="9116"/>
                </a:cubicBezTo>
                <a:cubicBezTo>
                  <a:pt x="22864" y="9847"/>
                  <a:pt x="22231" y="10579"/>
                  <a:pt x="21597" y="11334"/>
                </a:cubicBezTo>
                <a:cubicBezTo>
                  <a:pt x="20963" y="12090"/>
                  <a:pt x="20329" y="12846"/>
                  <a:pt x="19720" y="13626"/>
                </a:cubicBezTo>
                <a:cubicBezTo>
                  <a:pt x="19549" y="13845"/>
                  <a:pt x="19208" y="13869"/>
                  <a:pt x="18989" y="13699"/>
                </a:cubicBezTo>
                <a:cubicBezTo>
                  <a:pt x="18916" y="13650"/>
                  <a:pt x="18867" y="13577"/>
                  <a:pt x="18818" y="13479"/>
                </a:cubicBezTo>
                <a:cubicBezTo>
                  <a:pt x="18355" y="12285"/>
                  <a:pt x="17892" y="11091"/>
                  <a:pt x="17429" y="9896"/>
                </a:cubicBezTo>
                <a:cubicBezTo>
                  <a:pt x="16405" y="10384"/>
                  <a:pt x="15430" y="10871"/>
                  <a:pt x="14455" y="11432"/>
                </a:cubicBezTo>
                <a:cubicBezTo>
                  <a:pt x="13334" y="12041"/>
                  <a:pt x="12261" y="12748"/>
                  <a:pt x="11213" y="13504"/>
                </a:cubicBezTo>
                <a:cubicBezTo>
                  <a:pt x="10189" y="14308"/>
                  <a:pt x="9190" y="15161"/>
                  <a:pt x="8264" y="16087"/>
                </a:cubicBezTo>
                <a:cubicBezTo>
                  <a:pt x="7313" y="16989"/>
                  <a:pt x="6411" y="17989"/>
                  <a:pt x="5510" y="18964"/>
                </a:cubicBezTo>
                <a:cubicBezTo>
                  <a:pt x="5315" y="19183"/>
                  <a:pt x="4998" y="19207"/>
                  <a:pt x="4778" y="19012"/>
                </a:cubicBezTo>
                <a:cubicBezTo>
                  <a:pt x="4730" y="18964"/>
                  <a:pt x="4705" y="18915"/>
                  <a:pt x="4681" y="18866"/>
                </a:cubicBezTo>
                <a:lnTo>
                  <a:pt x="147" y="10554"/>
                </a:lnTo>
                <a:cubicBezTo>
                  <a:pt x="1" y="10311"/>
                  <a:pt x="98" y="9994"/>
                  <a:pt x="366" y="9847"/>
                </a:cubicBezTo>
                <a:lnTo>
                  <a:pt x="415" y="9823"/>
                </a:lnTo>
                <a:close/>
                <a:moveTo>
                  <a:pt x="4535" y="9092"/>
                </a:moveTo>
                <a:cubicBezTo>
                  <a:pt x="3462" y="9555"/>
                  <a:pt x="2414" y="10042"/>
                  <a:pt x="1341" y="10530"/>
                </a:cubicBezTo>
                <a:lnTo>
                  <a:pt x="5241" y="17696"/>
                </a:lnTo>
                <a:cubicBezTo>
                  <a:pt x="5997" y="16867"/>
                  <a:pt x="6777" y="16063"/>
                  <a:pt x="7533" y="15307"/>
                </a:cubicBezTo>
                <a:cubicBezTo>
                  <a:pt x="8508" y="14357"/>
                  <a:pt x="9507" y="13455"/>
                  <a:pt x="10579" y="12651"/>
                </a:cubicBezTo>
                <a:cubicBezTo>
                  <a:pt x="11652" y="11846"/>
                  <a:pt x="12773" y="11139"/>
                  <a:pt x="13943" y="10481"/>
                </a:cubicBezTo>
                <a:cubicBezTo>
                  <a:pt x="15089" y="9847"/>
                  <a:pt x="16283" y="9262"/>
                  <a:pt x="17453" y="8702"/>
                </a:cubicBezTo>
                <a:lnTo>
                  <a:pt x="17502" y="8702"/>
                </a:lnTo>
                <a:cubicBezTo>
                  <a:pt x="17770" y="8604"/>
                  <a:pt x="18062" y="8726"/>
                  <a:pt x="18184" y="8994"/>
                </a:cubicBezTo>
                <a:lnTo>
                  <a:pt x="19452" y="12261"/>
                </a:lnTo>
                <a:cubicBezTo>
                  <a:pt x="19891" y="11724"/>
                  <a:pt x="20329" y="11188"/>
                  <a:pt x="20768" y="10676"/>
                </a:cubicBezTo>
                <a:cubicBezTo>
                  <a:pt x="21402" y="9896"/>
                  <a:pt x="22060" y="9165"/>
                  <a:pt x="22718" y="8409"/>
                </a:cubicBezTo>
                <a:cubicBezTo>
                  <a:pt x="23815" y="7191"/>
                  <a:pt x="24961" y="5972"/>
                  <a:pt x="26106" y="4729"/>
                </a:cubicBezTo>
                <a:lnTo>
                  <a:pt x="26301" y="4509"/>
                </a:lnTo>
                <a:cubicBezTo>
                  <a:pt x="25497" y="4217"/>
                  <a:pt x="24692" y="3924"/>
                  <a:pt x="23912" y="3656"/>
                </a:cubicBezTo>
                <a:cubicBezTo>
                  <a:pt x="22864" y="3315"/>
                  <a:pt x="21792" y="2974"/>
                  <a:pt x="20744" y="2657"/>
                </a:cubicBezTo>
                <a:cubicBezTo>
                  <a:pt x="19696" y="2364"/>
                  <a:pt x="18599" y="2072"/>
                  <a:pt x="17502" y="1828"/>
                </a:cubicBezTo>
                <a:cubicBezTo>
                  <a:pt x="16698" y="1633"/>
                  <a:pt x="15918" y="1463"/>
                  <a:pt x="15162" y="1292"/>
                </a:cubicBezTo>
                <a:lnTo>
                  <a:pt x="16429" y="4558"/>
                </a:lnTo>
                <a:lnTo>
                  <a:pt x="16454" y="4631"/>
                </a:lnTo>
                <a:cubicBezTo>
                  <a:pt x="16527" y="4899"/>
                  <a:pt x="16356" y="5192"/>
                  <a:pt x="16088" y="5265"/>
                </a:cubicBezTo>
                <a:cubicBezTo>
                  <a:pt x="14748" y="5606"/>
                  <a:pt x="13431" y="5972"/>
                  <a:pt x="12115" y="6337"/>
                </a:cubicBezTo>
                <a:cubicBezTo>
                  <a:pt x="10799" y="6727"/>
                  <a:pt x="9531" y="7142"/>
                  <a:pt x="8264" y="7605"/>
                </a:cubicBezTo>
                <a:cubicBezTo>
                  <a:pt x="6972" y="8068"/>
                  <a:pt x="5753" y="8580"/>
                  <a:pt x="4535" y="90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95" name="Google Shape;2895;p28"/>
          <p:cNvGrpSpPr/>
          <p:nvPr/>
        </p:nvGrpSpPr>
        <p:grpSpPr>
          <a:xfrm flipH="1">
            <a:off x="1050880" y="552473"/>
            <a:ext cx="1818717" cy="1138088"/>
            <a:chOff x="-1733149" y="3521405"/>
            <a:chExt cx="1364039" cy="853566"/>
          </a:xfrm>
        </p:grpSpPr>
        <p:sp>
          <p:nvSpPr>
            <p:cNvPr id="2896" name="Google Shape;2896;p28"/>
            <p:cNvSpPr/>
            <p:nvPr/>
          </p:nvSpPr>
          <p:spPr>
            <a:xfrm>
              <a:off x="-1733149" y="3521405"/>
              <a:ext cx="1364039" cy="853566"/>
            </a:xfrm>
            <a:custGeom>
              <a:avLst/>
              <a:gdLst/>
              <a:ahLst/>
              <a:cxnLst/>
              <a:rect l="l" t="t" r="r" b="b"/>
              <a:pathLst>
                <a:path w="43510" h="27227" extrusionOk="0">
                  <a:moveTo>
                    <a:pt x="12090" y="13431"/>
                  </a:moveTo>
                  <a:cubicBezTo>
                    <a:pt x="14138" y="9092"/>
                    <a:pt x="16478" y="6460"/>
                    <a:pt x="19427" y="4973"/>
                  </a:cubicBezTo>
                  <a:cubicBezTo>
                    <a:pt x="22303" y="3535"/>
                    <a:pt x="25740" y="3193"/>
                    <a:pt x="30054" y="3413"/>
                  </a:cubicBezTo>
                  <a:cubicBezTo>
                    <a:pt x="29884" y="2048"/>
                    <a:pt x="30225" y="1170"/>
                    <a:pt x="30761" y="683"/>
                  </a:cubicBezTo>
                  <a:cubicBezTo>
                    <a:pt x="31322" y="147"/>
                    <a:pt x="32151" y="0"/>
                    <a:pt x="32858" y="317"/>
                  </a:cubicBezTo>
                  <a:cubicBezTo>
                    <a:pt x="33564" y="585"/>
                    <a:pt x="34076" y="1243"/>
                    <a:pt x="34149" y="1999"/>
                  </a:cubicBezTo>
                  <a:cubicBezTo>
                    <a:pt x="34222" y="2657"/>
                    <a:pt x="33954" y="3437"/>
                    <a:pt x="33101" y="4217"/>
                  </a:cubicBezTo>
                  <a:cubicBezTo>
                    <a:pt x="43509" y="10652"/>
                    <a:pt x="42876" y="14040"/>
                    <a:pt x="40804" y="25521"/>
                  </a:cubicBezTo>
                  <a:lnTo>
                    <a:pt x="40755" y="25740"/>
                  </a:lnTo>
                  <a:cubicBezTo>
                    <a:pt x="40731" y="25886"/>
                    <a:pt x="40657" y="26033"/>
                    <a:pt x="40584" y="26154"/>
                  </a:cubicBezTo>
                  <a:cubicBezTo>
                    <a:pt x="39999" y="27008"/>
                    <a:pt x="38220" y="27227"/>
                    <a:pt x="35880" y="27056"/>
                  </a:cubicBezTo>
                  <a:cubicBezTo>
                    <a:pt x="33369" y="26837"/>
                    <a:pt x="30859" y="26423"/>
                    <a:pt x="28397" y="25813"/>
                  </a:cubicBezTo>
                  <a:cubicBezTo>
                    <a:pt x="24473" y="24911"/>
                    <a:pt x="20695" y="23693"/>
                    <a:pt x="19135" y="22742"/>
                  </a:cubicBezTo>
                  <a:cubicBezTo>
                    <a:pt x="17428" y="23254"/>
                    <a:pt x="7557" y="26154"/>
                    <a:pt x="6118" y="23229"/>
                  </a:cubicBezTo>
                  <a:lnTo>
                    <a:pt x="5802" y="22303"/>
                  </a:lnTo>
                  <a:cubicBezTo>
                    <a:pt x="5095" y="20280"/>
                    <a:pt x="4242" y="17843"/>
                    <a:pt x="2462" y="16551"/>
                  </a:cubicBezTo>
                  <a:cubicBezTo>
                    <a:pt x="1609" y="15966"/>
                    <a:pt x="878" y="15210"/>
                    <a:pt x="342" y="14308"/>
                  </a:cubicBezTo>
                  <a:cubicBezTo>
                    <a:pt x="171" y="13991"/>
                    <a:pt x="74" y="13675"/>
                    <a:pt x="25" y="13333"/>
                  </a:cubicBezTo>
                  <a:cubicBezTo>
                    <a:pt x="0" y="12992"/>
                    <a:pt x="98" y="12675"/>
                    <a:pt x="293" y="12407"/>
                  </a:cubicBezTo>
                  <a:cubicBezTo>
                    <a:pt x="415" y="12236"/>
                    <a:pt x="585" y="12090"/>
                    <a:pt x="756" y="11993"/>
                  </a:cubicBezTo>
                  <a:cubicBezTo>
                    <a:pt x="1317" y="11700"/>
                    <a:pt x="2340" y="11968"/>
                    <a:pt x="3803" y="12334"/>
                  </a:cubicBezTo>
                  <a:cubicBezTo>
                    <a:pt x="5826" y="12821"/>
                    <a:pt x="8751" y="13553"/>
                    <a:pt x="12090" y="13431"/>
                  </a:cubicBezTo>
                  <a:close/>
                  <a:moveTo>
                    <a:pt x="19939" y="5996"/>
                  </a:moveTo>
                  <a:cubicBezTo>
                    <a:pt x="17136" y="7386"/>
                    <a:pt x="14942" y="9945"/>
                    <a:pt x="12968" y="14211"/>
                  </a:cubicBezTo>
                  <a:cubicBezTo>
                    <a:pt x="12895" y="14406"/>
                    <a:pt x="12700" y="14528"/>
                    <a:pt x="12480" y="14552"/>
                  </a:cubicBezTo>
                  <a:cubicBezTo>
                    <a:pt x="8873" y="14723"/>
                    <a:pt x="5680" y="13943"/>
                    <a:pt x="3559" y="13406"/>
                  </a:cubicBezTo>
                  <a:cubicBezTo>
                    <a:pt x="2340" y="13114"/>
                    <a:pt x="1487" y="12919"/>
                    <a:pt x="1317" y="12992"/>
                  </a:cubicBezTo>
                  <a:cubicBezTo>
                    <a:pt x="1268" y="13016"/>
                    <a:pt x="1244" y="13041"/>
                    <a:pt x="1219" y="13065"/>
                  </a:cubicBezTo>
                  <a:cubicBezTo>
                    <a:pt x="1195" y="13114"/>
                    <a:pt x="1170" y="13187"/>
                    <a:pt x="1170" y="13260"/>
                  </a:cubicBezTo>
                  <a:cubicBezTo>
                    <a:pt x="1195" y="13431"/>
                    <a:pt x="1268" y="13626"/>
                    <a:pt x="1341" y="13772"/>
                  </a:cubicBezTo>
                  <a:cubicBezTo>
                    <a:pt x="1804" y="14503"/>
                    <a:pt x="2414" y="15161"/>
                    <a:pt x="3145" y="15625"/>
                  </a:cubicBezTo>
                  <a:cubicBezTo>
                    <a:pt x="5192" y="17136"/>
                    <a:pt x="6094" y="19768"/>
                    <a:pt x="6850" y="21938"/>
                  </a:cubicBezTo>
                  <a:lnTo>
                    <a:pt x="7142" y="22718"/>
                  </a:lnTo>
                  <a:cubicBezTo>
                    <a:pt x="8263" y="24960"/>
                    <a:pt x="18550" y="21718"/>
                    <a:pt x="19013" y="21572"/>
                  </a:cubicBezTo>
                  <a:cubicBezTo>
                    <a:pt x="19183" y="21523"/>
                    <a:pt x="19378" y="21548"/>
                    <a:pt x="19525" y="21645"/>
                  </a:cubicBezTo>
                  <a:cubicBezTo>
                    <a:pt x="20816" y="22523"/>
                    <a:pt x="24643" y="23766"/>
                    <a:pt x="28641" y="24692"/>
                  </a:cubicBezTo>
                  <a:cubicBezTo>
                    <a:pt x="31054" y="25277"/>
                    <a:pt x="33491" y="25667"/>
                    <a:pt x="35977" y="25911"/>
                  </a:cubicBezTo>
                  <a:cubicBezTo>
                    <a:pt x="37903" y="26057"/>
                    <a:pt x="39317" y="25959"/>
                    <a:pt x="39634" y="25496"/>
                  </a:cubicBezTo>
                  <a:lnTo>
                    <a:pt x="39658" y="25448"/>
                  </a:lnTo>
                  <a:lnTo>
                    <a:pt x="39682" y="25301"/>
                  </a:lnTo>
                  <a:cubicBezTo>
                    <a:pt x="41706" y="14186"/>
                    <a:pt x="42266" y="11066"/>
                    <a:pt x="31858" y="4778"/>
                  </a:cubicBezTo>
                  <a:cubicBezTo>
                    <a:pt x="31761" y="4729"/>
                    <a:pt x="31688" y="4656"/>
                    <a:pt x="31639" y="4607"/>
                  </a:cubicBezTo>
                  <a:cubicBezTo>
                    <a:pt x="31468" y="4339"/>
                    <a:pt x="31541" y="3998"/>
                    <a:pt x="31785" y="3803"/>
                  </a:cubicBezTo>
                  <a:cubicBezTo>
                    <a:pt x="32760" y="3145"/>
                    <a:pt x="33053" y="2535"/>
                    <a:pt x="33028" y="2072"/>
                  </a:cubicBezTo>
                  <a:cubicBezTo>
                    <a:pt x="32979" y="1731"/>
                    <a:pt x="32760" y="1463"/>
                    <a:pt x="32443" y="1341"/>
                  </a:cubicBezTo>
                  <a:cubicBezTo>
                    <a:pt x="32126" y="1195"/>
                    <a:pt x="31761" y="1268"/>
                    <a:pt x="31517" y="1487"/>
                  </a:cubicBezTo>
                  <a:cubicBezTo>
                    <a:pt x="31151" y="1828"/>
                    <a:pt x="30981" y="2584"/>
                    <a:pt x="31249" y="3925"/>
                  </a:cubicBezTo>
                  <a:cubicBezTo>
                    <a:pt x="31249" y="3973"/>
                    <a:pt x="31249" y="4022"/>
                    <a:pt x="31249" y="4071"/>
                  </a:cubicBezTo>
                  <a:cubicBezTo>
                    <a:pt x="31224" y="4388"/>
                    <a:pt x="30956" y="4631"/>
                    <a:pt x="30639" y="4607"/>
                  </a:cubicBezTo>
                  <a:cubicBezTo>
                    <a:pt x="26228" y="4315"/>
                    <a:pt x="22766" y="4583"/>
                    <a:pt x="19939" y="5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-1150885" y="3629907"/>
              <a:ext cx="427959" cy="602955"/>
            </a:xfrm>
            <a:custGeom>
              <a:avLst/>
              <a:gdLst/>
              <a:ahLst/>
              <a:cxnLst/>
              <a:rect l="l" t="t" r="r" b="b"/>
              <a:pathLst>
                <a:path w="13651" h="19233" extrusionOk="0">
                  <a:moveTo>
                    <a:pt x="878" y="18940"/>
                  </a:moveTo>
                  <a:cubicBezTo>
                    <a:pt x="464" y="19232"/>
                    <a:pt x="1" y="18623"/>
                    <a:pt x="415" y="18330"/>
                  </a:cubicBezTo>
                  <a:cubicBezTo>
                    <a:pt x="440" y="18306"/>
                    <a:pt x="12846" y="8946"/>
                    <a:pt x="11774" y="610"/>
                  </a:cubicBezTo>
                  <a:cubicBezTo>
                    <a:pt x="11701" y="98"/>
                    <a:pt x="12456" y="0"/>
                    <a:pt x="12505" y="512"/>
                  </a:cubicBezTo>
                  <a:cubicBezTo>
                    <a:pt x="13651" y="9312"/>
                    <a:pt x="903" y="18915"/>
                    <a:pt x="878" y="18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-1362529" y="3938611"/>
              <a:ext cx="254468" cy="298828"/>
            </a:xfrm>
            <a:custGeom>
              <a:avLst/>
              <a:gdLst/>
              <a:ahLst/>
              <a:cxnLst/>
              <a:rect l="l" t="t" r="r" b="b"/>
              <a:pathLst>
                <a:path w="8117" h="9532" extrusionOk="0">
                  <a:moveTo>
                    <a:pt x="317" y="854"/>
                  </a:moveTo>
                  <a:cubicBezTo>
                    <a:pt x="0" y="415"/>
                    <a:pt x="707" y="1"/>
                    <a:pt x="951" y="464"/>
                  </a:cubicBezTo>
                  <a:cubicBezTo>
                    <a:pt x="2803" y="3511"/>
                    <a:pt x="5070" y="6265"/>
                    <a:pt x="7727" y="8630"/>
                  </a:cubicBezTo>
                  <a:cubicBezTo>
                    <a:pt x="8117" y="8946"/>
                    <a:pt x="7629" y="9531"/>
                    <a:pt x="7239" y="9190"/>
                  </a:cubicBezTo>
                  <a:cubicBezTo>
                    <a:pt x="4534" y="6777"/>
                    <a:pt x="2194" y="3974"/>
                    <a:pt x="317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-1361024" y="3619969"/>
              <a:ext cx="644995" cy="612893"/>
            </a:xfrm>
            <a:custGeom>
              <a:avLst/>
              <a:gdLst/>
              <a:ahLst/>
              <a:cxnLst/>
              <a:rect l="l" t="t" r="r" b="b"/>
              <a:pathLst>
                <a:path w="20574" h="19550" extrusionOk="0">
                  <a:moveTo>
                    <a:pt x="1220" y="10799"/>
                  </a:moveTo>
                  <a:cubicBezTo>
                    <a:pt x="2926" y="13553"/>
                    <a:pt x="4973" y="16039"/>
                    <a:pt x="7338" y="18233"/>
                  </a:cubicBezTo>
                  <a:cubicBezTo>
                    <a:pt x="9288" y="16697"/>
                    <a:pt x="18843" y="8727"/>
                    <a:pt x="18306" y="1414"/>
                  </a:cubicBezTo>
                  <a:cubicBezTo>
                    <a:pt x="14089" y="1171"/>
                    <a:pt x="10775" y="1487"/>
                    <a:pt x="8069" y="2852"/>
                  </a:cubicBezTo>
                  <a:cubicBezTo>
                    <a:pt x="5339" y="4217"/>
                    <a:pt x="3170" y="6704"/>
                    <a:pt x="1220" y="10799"/>
                  </a:cubicBezTo>
                  <a:close/>
                  <a:moveTo>
                    <a:pt x="6948" y="19379"/>
                  </a:moveTo>
                  <a:cubicBezTo>
                    <a:pt x="4266" y="16990"/>
                    <a:pt x="1975" y="14211"/>
                    <a:pt x="123" y="11140"/>
                  </a:cubicBezTo>
                  <a:cubicBezTo>
                    <a:pt x="1" y="10969"/>
                    <a:pt x="1" y="10774"/>
                    <a:pt x="74" y="10604"/>
                  </a:cubicBezTo>
                  <a:cubicBezTo>
                    <a:pt x="2170" y="6070"/>
                    <a:pt x="4535" y="3364"/>
                    <a:pt x="7581" y="1829"/>
                  </a:cubicBezTo>
                  <a:cubicBezTo>
                    <a:pt x="10604" y="317"/>
                    <a:pt x="14236" y="1"/>
                    <a:pt x="18891" y="317"/>
                  </a:cubicBezTo>
                  <a:cubicBezTo>
                    <a:pt x="19159" y="342"/>
                    <a:pt x="19379" y="537"/>
                    <a:pt x="19403" y="805"/>
                  </a:cubicBezTo>
                  <a:cubicBezTo>
                    <a:pt x="20573" y="9702"/>
                    <a:pt x="7728" y="19379"/>
                    <a:pt x="7679" y="19379"/>
                  </a:cubicBezTo>
                  <a:cubicBezTo>
                    <a:pt x="7630" y="19427"/>
                    <a:pt x="7581" y="19452"/>
                    <a:pt x="7508" y="19476"/>
                  </a:cubicBezTo>
                  <a:cubicBezTo>
                    <a:pt x="7313" y="19549"/>
                    <a:pt x="7094" y="19525"/>
                    <a:pt x="6948" y="19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-1322025" y="3689503"/>
              <a:ext cx="363754" cy="382125"/>
            </a:xfrm>
            <a:custGeom>
              <a:avLst/>
              <a:gdLst/>
              <a:ahLst/>
              <a:cxnLst/>
              <a:rect l="l" t="t" r="r" b="b"/>
              <a:pathLst>
                <a:path w="11603" h="12189" extrusionOk="0">
                  <a:moveTo>
                    <a:pt x="5850" y="951"/>
                  </a:moveTo>
                  <a:cubicBezTo>
                    <a:pt x="4875" y="1488"/>
                    <a:pt x="3997" y="2194"/>
                    <a:pt x="3266" y="3023"/>
                  </a:cubicBezTo>
                  <a:cubicBezTo>
                    <a:pt x="2340" y="4071"/>
                    <a:pt x="1536" y="5241"/>
                    <a:pt x="853" y="6484"/>
                  </a:cubicBezTo>
                  <a:cubicBezTo>
                    <a:pt x="1804" y="7825"/>
                    <a:pt x="2925" y="9044"/>
                    <a:pt x="4217" y="10068"/>
                  </a:cubicBezTo>
                  <a:cubicBezTo>
                    <a:pt x="5216" y="10872"/>
                    <a:pt x="6142" y="11335"/>
                    <a:pt x="6581" y="11116"/>
                  </a:cubicBezTo>
                  <a:cubicBezTo>
                    <a:pt x="7386" y="10726"/>
                    <a:pt x="8824" y="9385"/>
                    <a:pt x="9799" y="8020"/>
                  </a:cubicBezTo>
                  <a:cubicBezTo>
                    <a:pt x="10189" y="7508"/>
                    <a:pt x="10481" y="6923"/>
                    <a:pt x="10701" y="6338"/>
                  </a:cubicBezTo>
                  <a:cubicBezTo>
                    <a:pt x="10847" y="5899"/>
                    <a:pt x="10847" y="5534"/>
                    <a:pt x="10676" y="5314"/>
                  </a:cubicBezTo>
                  <a:cubicBezTo>
                    <a:pt x="10579" y="5193"/>
                    <a:pt x="10457" y="5119"/>
                    <a:pt x="10311" y="5071"/>
                  </a:cubicBezTo>
                  <a:cubicBezTo>
                    <a:pt x="9165" y="4656"/>
                    <a:pt x="8117" y="3974"/>
                    <a:pt x="7312" y="3096"/>
                  </a:cubicBezTo>
                  <a:cubicBezTo>
                    <a:pt x="6727" y="2438"/>
                    <a:pt x="6240" y="1731"/>
                    <a:pt x="5850" y="951"/>
                  </a:cubicBezTo>
                  <a:close/>
                  <a:moveTo>
                    <a:pt x="2706" y="2511"/>
                  </a:moveTo>
                  <a:cubicBezTo>
                    <a:pt x="3583" y="1512"/>
                    <a:pt x="4656" y="708"/>
                    <a:pt x="5850" y="98"/>
                  </a:cubicBezTo>
                  <a:lnTo>
                    <a:pt x="5850" y="98"/>
                  </a:lnTo>
                  <a:cubicBezTo>
                    <a:pt x="6021" y="1"/>
                    <a:pt x="6240" y="74"/>
                    <a:pt x="6337" y="269"/>
                  </a:cubicBezTo>
                  <a:cubicBezTo>
                    <a:pt x="6703" y="1122"/>
                    <a:pt x="7215" y="1902"/>
                    <a:pt x="7824" y="2584"/>
                  </a:cubicBezTo>
                  <a:cubicBezTo>
                    <a:pt x="8580" y="3389"/>
                    <a:pt x="9506" y="3998"/>
                    <a:pt x="10530" y="4364"/>
                  </a:cubicBezTo>
                  <a:cubicBezTo>
                    <a:pt x="10798" y="4461"/>
                    <a:pt x="11042" y="4608"/>
                    <a:pt x="11212" y="4827"/>
                  </a:cubicBezTo>
                  <a:cubicBezTo>
                    <a:pt x="11578" y="5290"/>
                    <a:pt x="11602" y="5875"/>
                    <a:pt x="11407" y="6558"/>
                  </a:cubicBezTo>
                  <a:cubicBezTo>
                    <a:pt x="11164" y="7240"/>
                    <a:pt x="10822" y="7874"/>
                    <a:pt x="10384" y="8459"/>
                  </a:cubicBezTo>
                  <a:cubicBezTo>
                    <a:pt x="9336" y="9921"/>
                    <a:pt x="7800" y="11359"/>
                    <a:pt x="6898" y="11822"/>
                  </a:cubicBezTo>
                  <a:cubicBezTo>
                    <a:pt x="6142" y="12188"/>
                    <a:pt x="4948" y="11652"/>
                    <a:pt x="3705" y="10677"/>
                  </a:cubicBezTo>
                  <a:cubicBezTo>
                    <a:pt x="2316" y="9556"/>
                    <a:pt x="1097" y="8215"/>
                    <a:pt x="73" y="6728"/>
                  </a:cubicBezTo>
                  <a:cubicBezTo>
                    <a:pt x="0" y="6606"/>
                    <a:pt x="0" y="6460"/>
                    <a:pt x="73" y="6338"/>
                  </a:cubicBezTo>
                  <a:cubicBezTo>
                    <a:pt x="804" y="4973"/>
                    <a:pt x="1682" y="3681"/>
                    <a:pt x="2706" y="2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-607558" y="3781202"/>
              <a:ext cx="142925" cy="284313"/>
            </a:xfrm>
            <a:custGeom>
              <a:avLst/>
              <a:gdLst/>
              <a:ahLst/>
              <a:cxnLst/>
              <a:rect l="l" t="t" r="r" b="b"/>
              <a:pathLst>
                <a:path w="4559" h="9069" extrusionOk="0">
                  <a:moveTo>
                    <a:pt x="73" y="147"/>
                  </a:moveTo>
                  <a:cubicBezTo>
                    <a:pt x="1438" y="1341"/>
                    <a:pt x="2145" y="2901"/>
                    <a:pt x="2779" y="4559"/>
                  </a:cubicBezTo>
                  <a:cubicBezTo>
                    <a:pt x="3291" y="5948"/>
                    <a:pt x="3218" y="7459"/>
                    <a:pt x="3632" y="8849"/>
                  </a:cubicBezTo>
                  <a:cubicBezTo>
                    <a:pt x="3705" y="9068"/>
                    <a:pt x="4022" y="9068"/>
                    <a:pt x="4095" y="8849"/>
                  </a:cubicBezTo>
                  <a:cubicBezTo>
                    <a:pt x="4558" y="7508"/>
                    <a:pt x="3900" y="5558"/>
                    <a:pt x="3364" y="4315"/>
                  </a:cubicBezTo>
                  <a:cubicBezTo>
                    <a:pt x="2633" y="2658"/>
                    <a:pt x="1536" y="1195"/>
                    <a:pt x="147" y="49"/>
                  </a:cubicBezTo>
                  <a:cubicBezTo>
                    <a:pt x="98" y="1"/>
                    <a:pt x="0" y="98"/>
                    <a:pt x="7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-1579565" y="3963847"/>
              <a:ext cx="223933" cy="42824"/>
            </a:xfrm>
            <a:custGeom>
              <a:avLst/>
              <a:gdLst/>
              <a:ahLst/>
              <a:cxnLst/>
              <a:rect l="l" t="t" r="r" b="b"/>
              <a:pathLst>
                <a:path w="7143" h="1366" extrusionOk="0">
                  <a:moveTo>
                    <a:pt x="7021" y="780"/>
                  </a:moveTo>
                  <a:cubicBezTo>
                    <a:pt x="4729" y="902"/>
                    <a:pt x="2463" y="634"/>
                    <a:pt x="269" y="49"/>
                  </a:cubicBezTo>
                  <a:cubicBezTo>
                    <a:pt x="98" y="0"/>
                    <a:pt x="1" y="171"/>
                    <a:pt x="123" y="268"/>
                  </a:cubicBezTo>
                  <a:cubicBezTo>
                    <a:pt x="1853" y="1195"/>
                    <a:pt x="5583" y="1365"/>
                    <a:pt x="7069" y="1000"/>
                  </a:cubicBezTo>
                  <a:cubicBezTo>
                    <a:pt x="7143" y="975"/>
                    <a:pt x="7094" y="756"/>
                    <a:pt x="7021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-1276944" y="3879798"/>
              <a:ext cx="147502" cy="120760"/>
            </a:xfrm>
            <a:custGeom>
              <a:avLst/>
              <a:gdLst/>
              <a:ahLst/>
              <a:cxnLst/>
              <a:rect l="l" t="t" r="r" b="b"/>
              <a:pathLst>
                <a:path w="4705" h="3852" extrusionOk="0">
                  <a:moveTo>
                    <a:pt x="4656" y="3754"/>
                  </a:moveTo>
                  <a:cubicBezTo>
                    <a:pt x="3583" y="3510"/>
                    <a:pt x="2754" y="2876"/>
                    <a:pt x="1950" y="2169"/>
                  </a:cubicBezTo>
                  <a:cubicBezTo>
                    <a:pt x="1268" y="1560"/>
                    <a:pt x="878" y="731"/>
                    <a:pt x="268" y="98"/>
                  </a:cubicBezTo>
                  <a:cubicBezTo>
                    <a:pt x="171" y="0"/>
                    <a:pt x="0" y="98"/>
                    <a:pt x="24" y="244"/>
                  </a:cubicBezTo>
                  <a:cubicBezTo>
                    <a:pt x="171" y="1097"/>
                    <a:pt x="1073" y="1950"/>
                    <a:pt x="1706" y="2462"/>
                  </a:cubicBezTo>
                  <a:cubicBezTo>
                    <a:pt x="2559" y="3144"/>
                    <a:pt x="3559" y="3632"/>
                    <a:pt x="4631" y="3851"/>
                  </a:cubicBezTo>
                  <a:cubicBezTo>
                    <a:pt x="4680" y="3851"/>
                    <a:pt x="4704" y="3778"/>
                    <a:pt x="4656" y="3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-874253" y="4239696"/>
              <a:ext cx="377517" cy="82576"/>
            </a:xfrm>
            <a:custGeom>
              <a:avLst/>
              <a:gdLst/>
              <a:ahLst/>
              <a:cxnLst/>
              <a:rect l="l" t="t" r="r" b="b"/>
              <a:pathLst>
                <a:path w="12042" h="2634" extrusionOk="0">
                  <a:moveTo>
                    <a:pt x="220" y="25"/>
                  </a:moveTo>
                  <a:cubicBezTo>
                    <a:pt x="6582" y="2438"/>
                    <a:pt x="10262" y="1366"/>
                    <a:pt x="11895" y="1536"/>
                  </a:cubicBezTo>
                  <a:cubicBezTo>
                    <a:pt x="12042" y="1585"/>
                    <a:pt x="12042" y="2072"/>
                    <a:pt x="11895" y="2121"/>
                  </a:cubicBezTo>
                  <a:cubicBezTo>
                    <a:pt x="10214" y="2633"/>
                    <a:pt x="3681" y="2292"/>
                    <a:pt x="25" y="244"/>
                  </a:cubicBezTo>
                  <a:cubicBezTo>
                    <a:pt x="1" y="196"/>
                    <a:pt x="171" y="1"/>
                    <a:pt x="2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05" name="Google Shape;2905;p28"/>
          <p:cNvGrpSpPr/>
          <p:nvPr/>
        </p:nvGrpSpPr>
        <p:grpSpPr>
          <a:xfrm flipH="1">
            <a:off x="994390" y="1899333"/>
            <a:ext cx="1363265" cy="1373507"/>
            <a:chOff x="-3652304" y="1367262"/>
            <a:chExt cx="1022449" cy="1030130"/>
          </a:xfrm>
        </p:grpSpPr>
        <p:grpSp>
          <p:nvGrpSpPr>
            <p:cNvPr id="2906" name="Google Shape;2906;p28"/>
            <p:cNvGrpSpPr/>
            <p:nvPr/>
          </p:nvGrpSpPr>
          <p:grpSpPr>
            <a:xfrm>
              <a:off x="-3652304" y="1367262"/>
              <a:ext cx="1022449" cy="1030130"/>
              <a:chOff x="-3276729" y="1536887"/>
              <a:chExt cx="1022449" cy="1030130"/>
            </a:xfrm>
          </p:grpSpPr>
          <p:sp>
            <p:nvSpPr>
              <p:cNvPr id="2907" name="Google Shape;2907;p28"/>
              <p:cNvSpPr/>
              <p:nvPr/>
            </p:nvSpPr>
            <p:spPr>
              <a:xfrm>
                <a:off x="-3276729" y="1536887"/>
                <a:ext cx="1022449" cy="1030130"/>
              </a:xfrm>
              <a:custGeom>
                <a:avLst/>
                <a:gdLst/>
                <a:ahLst/>
                <a:cxnLst/>
                <a:rect l="l" t="t" r="r" b="b"/>
                <a:pathLst>
                  <a:path w="32614" h="32859" extrusionOk="0">
                    <a:moveTo>
                      <a:pt x="9263" y="9629"/>
                    </a:moveTo>
                    <a:cubicBezTo>
                      <a:pt x="9507" y="9239"/>
                      <a:pt x="9872" y="8142"/>
                      <a:pt x="10262" y="6875"/>
                    </a:cubicBezTo>
                    <a:cubicBezTo>
                      <a:pt x="11164" y="4096"/>
                      <a:pt x="12310" y="488"/>
                      <a:pt x="13992" y="220"/>
                    </a:cubicBezTo>
                    <a:cubicBezTo>
                      <a:pt x="15430" y="1"/>
                      <a:pt x="17038" y="2317"/>
                      <a:pt x="18672" y="4730"/>
                    </a:cubicBezTo>
                    <a:cubicBezTo>
                      <a:pt x="19939" y="6607"/>
                      <a:pt x="21231" y="8532"/>
                      <a:pt x="22279" y="9068"/>
                    </a:cubicBezTo>
                    <a:cubicBezTo>
                      <a:pt x="23254" y="9580"/>
                      <a:pt x="24936" y="9532"/>
                      <a:pt x="26569" y="9483"/>
                    </a:cubicBezTo>
                    <a:lnTo>
                      <a:pt x="26569" y="9483"/>
                    </a:lnTo>
                    <a:cubicBezTo>
                      <a:pt x="28982" y="9410"/>
                      <a:pt x="31273" y="9337"/>
                      <a:pt x="31956" y="11018"/>
                    </a:cubicBezTo>
                    <a:cubicBezTo>
                      <a:pt x="32614" y="12676"/>
                      <a:pt x="30493" y="14333"/>
                      <a:pt x="28397" y="15966"/>
                    </a:cubicBezTo>
                    <a:cubicBezTo>
                      <a:pt x="26886" y="17161"/>
                      <a:pt x="25375" y="18331"/>
                      <a:pt x="25277" y="19184"/>
                    </a:cubicBezTo>
                    <a:cubicBezTo>
                      <a:pt x="25155" y="20013"/>
                      <a:pt x="25886" y="21719"/>
                      <a:pt x="26642" y="23450"/>
                    </a:cubicBezTo>
                    <a:cubicBezTo>
                      <a:pt x="27812" y="26082"/>
                      <a:pt x="28982" y="28763"/>
                      <a:pt x="27446" y="29738"/>
                    </a:cubicBezTo>
                    <a:cubicBezTo>
                      <a:pt x="26057" y="30616"/>
                      <a:pt x="23571" y="29129"/>
                      <a:pt x="21280" y="27739"/>
                    </a:cubicBezTo>
                    <a:cubicBezTo>
                      <a:pt x="19695" y="26789"/>
                      <a:pt x="18184" y="25887"/>
                      <a:pt x="17550" y="25984"/>
                    </a:cubicBezTo>
                    <a:cubicBezTo>
                      <a:pt x="16917" y="26106"/>
                      <a:pt x="15698" y="27301"/>
                      <a:pt x="14357" y="28593"/>
                    </a:cubicBezTo>
                    <a:cubicBezTo>
                      <a:pt x="12261" y="30616"/>
                      <a:pt x="9945" y="32858"/>
                      <a:pt x="8337" y="32151"/>
                    </a:cubicBezTo>
                    <a:cubicBezTo>
                      <a:pt x="6606" y="31396"/>
                      <a:pt x="6752" y="28081"/>
                      <a:pt x="6874" y="25083"/>
                    </a:cubicBezTo>
                    <a:cubicBezTo>
                      <a:pt x="6923" y="23474"/>
                      <a:pt x="6996" y="21963"/>
                      <a:pt x="6752" y="21110"/>
                    </a:cubicBezTo>
                    <a:cubicBezTo>
                      <a:pt x="6509" y="20208"/>
                      <a:pt x="5095" y="19403"/>
                      <a:pt x="3681" y="18599"/>
                    </a:cubicBezTo>
                    <a:cubicBezTo>
                      <a:pt x="1853" y="17575"/>
                      <a:pt x="25" y="16551"/>
                      <a:pt x="25" y="14894"/>
                    </a:cubicBezTo>
                    <a:cubicBezTo>
                      <a:pt x="1" y="12871"/>
                      <a:pt x="3364" y="11774"/>
                      <a:pt x="6192" y="10848"/>
                    </a:cubicBezTo>
                    <a:cubicBezTo>
                      <a:pt x="7630" y="10385"/>
                      <a:pt x="8922" y="9970"/>
                      <a:pt x="9263" y="9605"/>
                    </a:cubicBezTo>
                    <a:close/>
                    <a:moveTo>
                      <a:pt x="11335" y="7216"/>
                    </a:moveTo>
                    <a:cubicBezTo>
                      <a:pt x="10896" y="8630"/>
                      <a:pt x="10530" y="9800"/>
                      <a:pt x="10165" y="10287"/>
                    </a:cubicBezTo>
                    <a:lnTo>
                      <a:pt x="10140" y="10336"/>
                    </a:lnTo>
                    <a:cubicBezTo>
                      <a:pt x="9604" y="10921"/>
                      <a:pt x="8166" y="11408"/>
                      <a:pt x="6533" y="11945"/>
                    </a:cubicBezTo>
                    <a:cubicBezTo>
                      <a:pt x="4071" y="12725"/>
                      <a:pt x="1146" y="13700"/>
                      <a:pt x="1146" y="14870"/>
                    </a:cubicBezTo>
                    <a:cubicBezTo>
                      <a:pt x="1146" y="15893"/>
                      <a:pt x="2706" y="16746"/>
                      <a:pt x="4242" y="17624"/>
                    </a:cubicBezTo>
                    <a:cubicBezTo>
                      <a:pt x="5850" y="18526"/>
                      <a:pt x="7484" y="19452"/>
                      <a:pt x="7874" y="20841"/>
                    </a:cubicBezTo>
                    <a:cubicBezTo>
                      <a:pt x="8142" y="21816"/>
                      <a:pt x="8069" y="23401"/>
                      <a:pt x="7995" y="25107"/>
                    </a:cubicBezTo>
                    <a:cubicBezTo>
                      <a:pt x="7898" y="27764"/>
                      <a:pt x="7776" y="30664"/>
                      <a:pt x="8800" y="31103"/>
                    </a:cubicBezTo>
                    <a:cubicBezTo>
                      <a:pt x="9702" y="31518"/>
                      <a:pt x="11749" y="29543"/>
                      <a:pt x="13577" y="27764"/>
                    </a:cubicBezTo>
                    <a:cubicBezTo>
                      <a:pt x="15064" y="26350"/>
                      <a:pt x="16405" y="25009"/>
                      <a:pt x="17380" y="24863"/>
                    </a:cubicBezTo>
                    <a:cubicBezTo>
                      <a:pt x="18428" y="24693"/>
                      <a:pt x="20085" y="25692"/>
                      <a:pt x="21865" y="26764"/>
                    </a:cubicBezTo>
                    <a:cubicBezTo>
                      <a:pt x="23888" y="27983"/>
                      <a:pt x="26033" y="29275"/>
                      <a:pt x="26861" y="28763"/>
                    </a:cubicBezTo>
                    <a:cubicBezTo>
                      <a:pt x="27568" y="28324"/>
                      <a:pt x="26593" y="26082"/>
                      <a:pt x="25618" y="23888"/>
                    </a:cubicBezTo>
                    <a:cubicBezTo>
                      <a:pt x="24790" y="22036"/>
                      <a:pt x="23985" y="20208"/>
                      <a:pt x="24156" y="19013"/>
                    </a:cubicBezTo>
                    <a:cubicBezTo>
                      <a:pt x="24326" y="17721"/>
                      <a:pt x="26008" y="16405"/>
                      <a:pt x="27715" y="15065"/>
                    </a:cubicBezTo>
                    <a:cubicBezTo>
                      <a:pt x="29470" y="13675"/>
                      <a:pt x="31249" y="12286"/>
                      <a:pt x="30908" y="11433"/>
                    </a:cubicBezTo>
                    <a:cubicBezTo>
                      <a:pt x="30518" y="10482"/>
                      <a:pt x="28616" y="10555"/>
                      <a:pt x="26618" y="10604"/>
                    </a:cubicBezTo>
                    <a:lnTo>
                      <a:pt x="26618" y="10604"/>
                    </a:lnTo>
                    <a:cubicBezTo>
                      <a:pt x="24838" y="10677"/>
                      <a:pt x="23010" y="10726"/>
                      <a:pt x="21743" y="10068"/>
                    </a:cubicBezTo>
                    <a:cubicBezTo>
                      <a:pt x="20451" y="9385"/>
                      <a:pt x="19062" y="7362"/>
                      <a:pt x="17721" y="5363"/>
                    </a:cubicBezTo>
                    <a:cubicBezTo>
                      <a:pt x="16283" y="3267"/>
                      <a:pt x="14893" y="1220"/>
                      <a:pt x="14162" y="1342"/>
                    </a:cubicBezTo>
                    <a:cubicBezTo>
                      <a:pt x="13163" y="1512"/>
                      <a:pt x="12139" y="4730"/>
                      <a:pt x="11335" y="7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8" name="Google Shape;2908;p28"/>
              <p:cNvSpPr/>
              <p:nvPr/>
            </p:nvSpPr>
            <p:spPr>
              <a:xfrm>
                <a:off x="-2761679" y="1915909"/>
                <a:ext cx="75679" cy="65772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2098" extrusionOk="0">
                    <a:moveTo>
                      <a:pt x="2364" y="1366"/>
                    </a:moveTo>
                    <a:cubicBezTo>
                      <a:pt x="2413" y="1853"/>
                      <a:pt x="1658" y="1926"/>
                      <a:pt x="1633" y="1439"/>
                    </a:cubicBezTo>
                    <a:cubicBezTo>
                      <a:pt x="1584" y="1073"/>
                      <a:pt x="1463" y="854"/>
                      <a:pt x="1292" y="805"/>
                    </a:cubicBezTo>
                    <a:cubicBezTo>
                      <a:pt x="1243" y="781"/>
                      <a:pt x="1194" y="756"/>
                      <a:pt x="1146" y="781"/>
                    </a:cubicBezTo>
                    <a:cubicBezTo>
                      <a:pt x="1097" y="781"/>
                      <a:pt x="1048" y="805"/>
                      <a:pt x="1024" y="830"/>
                    </a:cubicBezTo>
                    <a:cubicBezTo>
                      <a:pt x="853" y="1025"/>
                      <a:pt x="804" y="1268"/>
                      <a:pt x="878" y="1512"/>
                    </a:cubicBezTo>
                    <a:cubicBezTo>
                      <a:pt x="951" y="1951"/>
                      <a:pt x="268" y="2097"/>
                      <a:pt x="146" y="1658"/>
                    </a:cubicBezTo>
                    <a:cubicBezTo>
                      <a:pt x="0" y="1146"/>
                      <a:pt x="146" y="610"/>
                      <a:pt x="536" y="269"/>
                    </a:cubicBezTo>
                    <a:cubicBezTo>
                      <a:pt x="658" y="147"/>
                      <a:pt x="853" y="50"/>
                      <a:pt x="1048" y="25"/>
                    </a:cubicBezTo>
                    <a:cubicBezTo>
                      <a:pt x="1219" y="1"/>
                      <a:pt x="1414" y="25"/>
                      <a:pt x="1609" y="98"/>
                    </a:cubicBezTo>
                    <a:cubicBezTo>
                      <a:pt x="2072" y="342"/>
                      <a:pt x="2364" y="830"/>
                      <a:pt x="2364" y="13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9" name="Google Shape;2909;p28"/>
              <p:cNvSpPr/>
              <p:nvPr/>
            </p:nvSpPr>
            <p:spPr>
              <a:xfrm>
                <a:off x="-2870213" y="1931960"/>
                <a:ext cx="76463" cy="71102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268" extrusionOk="0">
                    <a:moveTo>
                      <a:pt x="927" y="1609"/>
                    </a:moveTo>
                    <a:cubicBezTo>
                      <a:pt x="1025" y="2097"/>
                      <a:pt x="293" y="2268"/>
                      <a:pt x="171" y="1780"/>
                    </a:cubicBezTo>
                    <a:cubicBezTo>
                      <a:pt x="1" y="1268"/>
                      <a:pt x="147" y="732"/>
                      <a:pt x="513" y="342"/>
                    </a:cubicBezTo>
                    <a:lnTo>
                      <a:pt x="537" y="318"/>
                    </a:lnTo>
                    <a:cubicBezTo>
                      <a:pt x="830" y="74"/>
                      <a:pt x="1220" y="1"/>
                      <a:pt x="1585" y="147"/>
                    </a:cubicBezTo>
                    <a:cubicBezTo>
                      <a:pt x="2048" y="366"/>
                      <a:pt x="2365" y="829"/>
                      <a:pt x="2390" y="1341"/>
                    </a:cubicBezTo>
                    <a:cubicBezTo>
                      <a:pt x="2438" y="1853"/>
                      <a:pt x="1683" y="1926"/>
                      <a:pt x="1634" y="1439"/>
                    </a:cubicBezTo>
                    <a:cubicBezTo>
                      <a:pt x="1585" y="1098"/>
                      <a:pt x="1463" y="903"/>
                      <a:pt x="1293" y="854"/>
                    </a:cubicBezTo>
                    <a:cubicBezTo>
                      <a:pt x="1220" y="805"/>
                      <a:pt x="1098" y="829"/>
                      <a:pt x="1025" y="878"/>
                    </a:cubicBezTo>
                    <a:lnTo>
                      <a:pt x="1025" y="878"/>
                    </a:lnTo>
                    <a:cubicBezTo>
                      <a:pt x="854" y="1098"/>
                      <a:pt x="830" y="1366"/>
                      <a:pt x="927" y="1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0" name="Google Shape;2910;p28"/>
              <p:cNvSpPr/>
              <p:nvPr/>
            </p:nvSpPr>
            <p:spPr>
              <a:xfrm>
                <a:off x="-2776226" y="2041246"/>
                <a:ext cx="90978" cy="132987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4242" extrusionOk="0">
                    <a:moveTo>
                      <a:pt x="1317" y="4144"/>
                    </a:moveTo>
                    <a:cubicBezTo>
                      <a:pt x="830" y="4242"/>
                      <a:pt x="659" y="3510"/>
                      <a:pt x="1147" y="3388"/>
                    </a:cubicBezTo>
                    <a:cubicBezTo>
                      <a:pt x="1488" y="3340"/>
                      <a:pt x="1805" y="3193"/>
                      <a:pt x="2024" y="2950"/>
                    </a:cubicBezTo>
                    <a:cubicBezTo>
                      <a:pt x="2048" y="2901"/>
                      <a:pt x="2073" y="2828"/>
                      <a:pt x="2073" y="2779"/>
                    </a:cubicBezTo>
                    <a:cubicBezTo>
                      <a:pt x="2073" y="2730"/>
                      <a:pt x="2048" y="2682"/>
                      <a:pt x="2024" y="2633"/>
                    </a:cubicBezTo>
                    <a:cubicBezTo>
                      <a:pt x="1878" y="2487"/>
                      <a:pt x="1658" y="2389"/>
                      <a:pt x="1463" y="2365"/>
                    </a:cubicBezTo>
                    <a:cubicBezTo>
                      <a:pt x="1244" y="2365"/>
                      <a:pt x="1098" y="2170"/>
                      <a:pt x="1122" y="1950"/>
                    </a:cubicBezTo>
                    <a:cubicBezTo>
                      <a:pt x="1147" y="1853"/>
                      <a:pt x="1195" y="1755"/>
                      <a:pt x="1268" y="1707"/>
                    </a:cubicBezTo>
                    <a:cubicBezTo>
                      <a:pt x="1488" y="1512"/>
                      <a:pt x="1658" y="1268"/>
                      <a:pt x="1756" y="1000"/>
                    </a:cubicBezTo>
                    <a:cubicBezTo>
                      <a:pt x="1780" y="951"/>
                      <a:pt x="1780" y="902"/>
                      <a:pt x="1756" y="878"/>
                    </a:cubicBezTo>
                    <a:cubicBezTo>
                      <a:pt x="1732" y="853"/>
                      <a:pt x="1707" y="829"/>
                      <a:pt x="1683" y="829"/>
                    </a:cubicBezTo>
                    <a:cubicBezTo>
                      <a:pt x="1366" y="756"/>
                      <a:pt x="1049" y="805"/>
                      <a:pt x="757" y="927"/>
                    </a:cubicBezTo>
                    <a:cubicBezTo>
                      <a:pt x="269" y="1146"/>
                      <a:pt x="1" y="342"/>
                      <a:pt x="513" y="220"/>
                    </a:cubicBezTo>
                    <a:cubicBezTo>
                      <a:pt x="952" y="25"/>
                      <a:pt x="1439" y="0"/>
                      <a:pt x="1927" y="98"/>
                    </a:cubicBezTo>
                    <a:cubicBezTo>
                      <a:pt x="2122" y="171"/>
                      <a:pt x="2292" y="317"/>
                      <a:pt x="2414" y="512"/>
                    </a:cubicBezTo>
                    <a:cubicBezTo>
                      <a:pt x="2512" y="683"/>
                      <a:pt x="2536" y="902"/>
                      <a:pt x="2512" y="1122"/>
                    </a:cubicBezTo>
                    <a:cubicBezTo>
                      <a:pt x="2463" y="1365"/>
                      <a:pt x="2341" y="1609"/>
                      <a:pt x="2195" y="1804"/>
                    </a:cubicBezTo>
                    <a:cubicBezTo>
                      <a:pt x="2341" y="1902"/>
                      <a:pt x="2487" y="2023"/>
                      <a:pt x="2609" y="2170"/>
                    </a:cubicBezTo>
                    <a:cubicBezTo>
                      <a:pt x="2902" y="2511"/>
                      <a:pt x="2902" y="2998"/>
                      <a:pt x="2658" y="3364"/>
                    </a:cubicBezTo>
                    <a:cubicBezTo>
                      <a:pt x="2317" y="3778"/>
                      <a:pt x="1853" y="4047"/>
                      <a:pt x="1317" y="41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1" name="Google Shape;2911;p28"/>
              <p:cNvSpPr/>
              <p:nvPr/>
            </p:nvSpPr>
            <p:spPr>
              <a:xfrm>
                <a:off x="-2780803" y="1656863"/>
                <a:ext cx="100132" cy="157471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5023" extrusionOk="0">
                    <a:moveTo>
                      <a:pt x="1" y="74"/>
                    </a:moveTo>
                    <a:cubicBezTo>
                      <a:pt x="586" y="1683"/>
                      <a:pt x="1609" y="3755"/>
                      <a:pt x="2926" y="4925"/>
                    </a:cubicBezTo>
                    <a:cubicBezTo>
                      <a:pt x="3023" y="5022"/>
                      <a:pt x="3194" y="4851"/>
                      <a:pt x="3145" y="4730"/>
                    </a:cubicBezTo>
                    <a:cubicBezTo>
                      <a:pt x="2804" y="3925"/>
                      <a:pt x="2219" y="3218"/>
                      <a:pt x="1756" y="2463"/>
                    </a:cubicBezTo>
                    <a:cubicBezTo>
                      <a:pt x="1244" y="1610"/>
                      <a:pt x="683" y="805"/>
                      <a:pt x="49" y="25"/>
                    </a:cubicBezTo>
                    <a:cubicBezTo>
                      <a:pt x="25" y="1"/>
                      <a:pt x="1" y="50"/>
                      <a:pt x="1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2" name="Google Shape;2912;p28"/>
              <p:cNvSpPr/>
              <p:nvPr/>
            </p:nvSpPr>
            <p:spPr>
              <a:xfrm>
                <a:off x="-2445327" y="1907507"/>
                <a:ext cx="120760" cy="111606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3560" extrusionOk="0">
                    <a:moveTo>
                      <a:pt x="3632" y="98"/>
                    </a:moveTo>
                    <a:cubicBezTo>
                      <a:pt x="3145" y="732"/>
                      <a:pt x="2633" y="1317"/>
                      <a:pt x="2048" y="1829"/>
                    </a:cubicBezTo>
                    <a:cubicBezTo>
                      <a:pt x="1414" y="2365"/>
                      <a:pt x="683" y="2755"/>
                      <a:pt x="98" y="3340"/>
                    </a:cubicBezTo>
                    <a:cubicBezTo>
                      <a:pt x="0" y="3413"/>
                      <a:pt x="98" y="3559"/>
                      <a:pt x="195" y="3486"/>
                    </a:cubicBezTo>
                    <a:cubicBezTo>
                      <a:pt x="1536" y="2877"/>
                      <a:pt x="3388" y="1707"/>
                      <a:pt x="3827" y="196"/>
                    </a:cubicBezTo>
                    <a:cubicBezTo>
                      <a:pt x="3851" y="74"/>
                      <a:pt x="3705" y="1"/>
                      <a:pt x="3632" y="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3" name="Google Shape;2913;p28"/>
              <p:cNvSpPr/>
              <p:nvPr/>
            </p:nvSpPr>
            <p:spPr>
              <a:xfrm>
                <a:off x="-2545427" y="2181067"/>
                <a:ext cx="64957" cy="13759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4389" extrusionOk="0">
                    <a:moveTo>
                      <a:pt x="24" y="98"/>
                    </a:moveTo>
                    <a:cubicBezTo>
                      <a:pt x="171" y="1585"/>
                      <a:pt x="999" y="3097"/>
                      <a:pt x="1877" y="4291"/>
                    </a:cubicBezTo>
                    <a:cubicBezTo>
                      <a:pt x="1926" y="4388"/>
                      <a:pt x="2072" y="4315"/>
                      <a:pt x="2048" y="4218"/>
                    </a:cubicBezTo>
                    <a:cubicBezTo>
                      <a:pt x="1658" y="2780"/>
                      <a:pt x="731" y="1439"/>
                      <a:pt x="122" y="74"/>
                    </a:cubicBezTo>
                    <a:cubicBezTo>
                      <a:pt x="122" y="1"/>
                      <a:pt x="0" y="25"/>
                      <a:pt x="24" y="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4" name="Google Shape;2914;p28"/>
              <p:cNvSpPr/>
              <p:nvPr/>
            </p:nvSpPr>
            <p:spPr>
              <a:xfrm>
                <a:off x="-2966489" y="2327032"/>
                <a:ext cx="160512" cy="149790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4778" extrusionOk="0">
                    <a:moveTo>
                      <a:pt x="4924" y="74"/>
                    </a:moveTo>
                    <a:cubicBezTo>
                      <a:pt x="2999" y="1073"/>
                      <a:pt x="1439" y="2877"/>
                      <a:pt x="98" y="4559"/>
                    </a:cubicBezTo>
                    <a:cubicBezTo>
                      <a:pt x="1" y="4656"/>
                      <a:pt x="147" y="4778"/>
                      <a:pt x="244" y="4705"/>
                    </a:cubicBezTo>
                    <a:cubicBezTo>
                      <a:pt x="2072" y="3535"/>
                      <a:pt x="3486" y="1731"/>
                      <a:pt x="5022" y="244"/>
                    </a:cubicBezTo>
                    <a:cubicBezTo>
                      <a:pt x="5119" y="171"/>
                      <a:pt x="5022" y="0"/>
                      <a:pt x="4924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915" name="Google Shape;2915;p28"/>
            <p:cNvSpPr/>
            <p:nvPr/>
          </p:nvSpPr>
          <p:spPr>
            <a:xfrm>
              <a:off x="-3183494" y="1949547"/>
              <a:ext cx="84833" cy="31350"/>
            </a:xfrm>
            <a:custGeom>
              <a:avLst/>
              <a:gdLst/>
              <a:ahLst/>
              <a:cxnLst/>
              <a:rect l="l" t="t" r="r" b="b"/>
              <a:pathLst>
                <a:path w="2706" h="1000" extrusionOk="0">
                  <a:moveTo>
                    <a:pt x="2535" y="25"/>
                  </a:moveTo>
                  <a:cubicBezTo>
                    <a:pt x="2096" y="171"/>
                    <a:pt x="1658" y="220"/>
                    <a:pt x="1243" y="342"/>
                  </a:cubicBezTo>
                  <a:cubicBezTo>
                    <a:pt x="829" y="488"/>
                    <a:pt x="439" y="658"/>
                    <a:pt x="49" y="878"/>
                  </a:cubicBezTo>
                  <a:cubicBezTo>
                    <a:pt x="0" y="902"/>
                    <a:pt x="25" y="1000"/>
                    <a:pt x="98" y="1000"/>
                  </a:cubicBezTo>
                  <a:cubicBezTo>
                    <a:pt x="488" y="951"/>
                    <a:pt x="878" y="878"/>
                    <a:pt x="1243" y="780"/>
                  </a:cubicBezTo>
                  <a:cubicBezTo>
                    <a:pt x="1731" y="634"/>
                    <a:pt x="2145" y="390"/>
                    <a:pt x="2608" y="171"/>
                  </a:cubicBezTo>
                  <a:cubicBezTo>
                    <a:pt x="2706" y="147"/>
                    <a:pt x="2633" y="0"/>
                    <a:pt x="253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6" name="Google Shape;2916;p28"/>
          <p:cNvGrpSpPr/>
          <p:nvPr/>
        </p:nvGrpSpPr>
        <p:grpSpPr>
          <a:xfrm flipH="1">
            <a:off x="1258726" y="6105291"/>
            <a:ext cx="1403017" cy="894604"/>
            <a:chOff x="-411182" y="4614893"/>
            <a:chExt cx="1052263" cy="670953"/>
          </a:xfrm>
        </p:grpSpPr>
        <p:sp>
          <p:nvSpPr>
            <p:cNvPr id="2917" name="Google Shape;2917;p28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31" name="Google Shape;2931;p28"/>
          <p:cNvGrpSpPr/>
          <p:nvPr/>
        </p:nvGrpSpPr>
        <p:grpSpPr>
          <a:xfrm flipH="1">
            <a:off x="2661727" y="4599367"/>
            <a:ext cx="1279749" cy="1347005"/>
            <a:chOff x="-3023044" y="4068525"/>
            <a:chExt cx="959812" cy="1010254"/>
          </a:xfrm>
        </p:grpSpPr>
        <p:sp>
          <p:nvSpPr>
            <p:cNvPr id="2932" name="Google Shape;2932;p28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9" name="Google Shape;2939;p28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0" name="Google Shape;2940;p28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53" name="Google Shape;2953;p28"/>
          <p:cNvGrpSpPr/>
          <p:nvPr/>
        </p:nvGrpSpPr>
        <p:grpSpPr>
          <a:xfrm flipH="1">
            <a:off x="-898667" y="1458743"/>
            <a:ext cx="1893080" cy="1921629"/>
            <a:chOff x="-535735" y="-190843"/>
            <a:chExt cx="1419810" cy="1441222"/>
          </a:xfrm>
        </p:grpSpPr>
        <p:sp>
          <p:nvSpPr>
            <p:cNvPr id="2954" name="Google Shape;2954;p28"/>
            <p:cNvSpPr/>
            <p:nvPr/>
          </p:nvSpPr>
          <p:spPr>
            <a:xfrm>
              <a:off x="-535735" y="-190843"/>
              <a:ext cx="1419810" cy="1441222"/>
            </a:xfrm>
            <a:custGeom>
              <a:avLst/>
              <a:gdLst/>
              <a:ahLst/>
              <a:cxnLst/>
              <a:rect l="l" t="t" r="r" b="b"/>
              <a:pathLst>
                <a:path w="45289" h="45972" extrusionOk="0">
                  <a:moveTo>
                    <a:pt x="23449" y="42705"/>
                  </a:moveTo>
                  <a:cubicBezTo>
                    <a:pt x="13919" y="42730"/>
                    <a:pt x="5704" y="36027"/>
                    <a:pt x="3827" y="26667"/>
                  </a:cubicBezTo>
                  <a:cubicBezTo>
                    <a:pt x="1975" y="17331"/>
                    <a:pt x="6947" y="7971"/>
                    <a:pt x="15747" y="4315"/>
                  </a:cubicBezTo>
                  <a:cubicBezTo>
                    <a:pt x="24546" y="659"/>
                    <a:pt x="34710" y="3730"/>
                    <a:pt x="39999" y="11652"/>
                  </a:cubicBezTo>
                  <a:cubicBezTo>
                    <a:pt x="45289" y="19574"/>
                    <a:pt x="44265" y="30128"/>
                    <a:pt x="37538" y="36855"/>
                  </a:cubicBezTo>
                  <a:cubicBezTo>
                    <a:pt x="33808" y="40609"/>
                    <a:pt x="28738" y="42705"/>
                    <a:pt x="23449" y="42705"/>
                  </a:cubicBezTo>
                  <a:close/>
                  <a:moveTo>
                    <a:pt x="44606" y="22791"/>
                  </a:moveTo>
                  <a:cubicBezTo>
                    <a:pt x="44631" y="12675"/>
                    <a:pt x="37489" y="3974"/>
                    <a:pt x="27593" y="1975"/>
                  </a:cubicBezTo>
                  <a:cubicBezTo>
                    <a:pt x="17672" y="1"/>
                    <a:pt x="7752" y="5290"/>
                    <a:pt x="3876" y="14625"/>
                  </a:cubicBezTo>
                  <a:cubicBezTo>
                    <a:pt x="1" y="23961"/>
                    <a:pt x="3242" y="34735"/>
                    <a:pt x="11652" y="40341"/>
                  </a:cubicBezTo>
                  <a:cubicBezTo>
                    <a:pt x="20061" y="45971"/>
                    <a:pt x="31249" y="44875"/>
                    <a:pt x="38391" y="37733"/>
                  </a:cubicBezTo>
                  <a:cubicBezTo>
                    <a:pt x="42364" y="33760"/>
                    <a:pt x="44606" y="28397"/>
                    <a:pt x="44606" y="22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291842" y="104882"/>
              <a:ext cx="96307" cy="96307"/>
            </a:xfrm>
            <a:custGeom>
              <a:avLst/>
              <a:gdLst/>
              <a:ahLst/>
              <a:cxnLst/>
              <a:rect l="l" t="t" r="r" b="b"/>
              <a:pathLst>
                <a:path w="3072" h="3072" extrusionOk="0">
                  <a:moveTo>
                    <a:pt x="1341" y="3072"/>
                  </a:moveTo>
                  <a:cubicBezTo>
                    <a:pt x="2511" y="3047"/>
                    <a:pt x="3072" y="1634"/>
                    <a:pt x="2243" y="805"/>
                  </a:cubicBezTo>
                  <a:cubicBezTo>
                    <a:pt x="1414" y="1"/>
                    <a:pt x="0" y="586"/>
                    <a:pt x="0" y="1756"/>
                  </a:cubicBezTo>
                  <a:cubicBezTo>
                    <a:pt x="25" y="2487"/>
                    <a:pt x="610" y="3072"/>
                    <a:pt x="1341" y="30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18282" y="104882"/>
              <a:ext cx="96307" cy="96307"/>
            </a:xfrm>
            <a:custGeom>
              <a:avLst/>
              <a:gdLst/>
              <a:ahLst/>
              <a:cxnLst/>
              <a:rect l="l" t="t" r="r" b="b"/>
              <a:pathLst>
                <a:path w="3072" h="3072" extrusionOk="0">
                  <a:moveTo>
                    <a:pt x="1341" y="3072"/>
                  </a:moveTo>
                  <a:cubicBezTo>
                    <a:pt x="2511" y="3047"/>
                    <a:pt x="3071" y="1634"/>
                    <a:pt x="2243" y="805"/>
                  </a:cubicBezTo>
                  <a:cubicBezTo>
                    <a:pt x="1414" y="1"/>
                    <a:pt x="0" y="586"/>
                    <a:pt x="0" y="1756"/>
                  </a:cubicBezTo>
                  <a:cubicBezTo>
                    <a:pt x="25" y="2487"/>
                    <a:pt x="610" y="3072"/>
                    <a:pt x="1341" y="30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-155962" y="178241"/>
              <a:ext cx="711457" cy="350775"/>
            </a:xfrm>
            <a:custGeom>
              <a:avLst/>
              <a:gdLst/>
              <a:ahLst/>
              <a:cxnLst/>
              <a:rect l="l" t="t" r="r" b="b"/>
              <a:pathLst>
                <a:path w="22694" h="11189" extrusionOk="0">
                  <a:moveTo>
                    <a:pt x="3145" y="1268"/>
                  </a:moveTo>
                  <a:cubicBezTo>
                    <a:pt x="2073" y="659"/>
                    <a:pt x="1317" y="464"/>
                    <a:pt x="854" y="586"/>
                  </a:cubicBezTo>
                  <a:cubicBezTo>
                    <a:pt x="171" y="756"/>
                    <a:pt x="1" y="1341"/>
                    <a:pt x="196" y="2194"/>
                  </a:cubicBezTo>
                  <a:cubicBezTo>
                    <a:pt x="464" y="3047"/>
                    <a:pt x="854" y="3852"/>
                    <a:pt x="1366" y="4583"/>
                  </a:cubicBezTo>
                  <a:cubicBezTo>
                    <a:pt x="3316" y="7508"/>
                    <a:pt x="7313" y="11189"/>
                    <a:pt x="11140" y="11140"/>
                  </a:cubicBezTo>
                  <a:cubicBezTo>
                    <a:pt x="14967" y="11116"/>
                    <a:pt x="19208" y="7337"/>
                    <a:pt x="21280" y="4315"/>
                  </a:cubicBezTo>
                  <a:cubicBezTo>
                    <a:pt x="21816" y="3584"/>
                    <a:pt x="22231" y="2755"/>
                    <a:pt x="22499" y="1902"/>
                  </a:cubicBezTo>
                  <a:cubicBezTo>
                    <a:pt x="22694" y="1049"/>
                    <a:pt x="22547" y="439"/>
                    <a:pt x="21889" y="196"/>
                  </a:cubicBezTo>
                  <a:cubicBezTo>
                    <a:pt x="21377" y="1"/>
                    <a:pt x="20549" y="147"/>
                    <a:pt x="19330" y="732"/>
                  </a:cubicBezTo>
                  <a:cubicBezTo>
                    <a:pt x="15869" y="2438"/>
                    <a:pt x="13480" y="3242"/>
                    <a:pt x="11140" y="3291"/>
                  </a:cubicBezTo>
                  <a:cubicBezTo>
                    <a:pt x="8824" y="3340"/>
                    <a:pt x="6484" y="2609"/>
                    <a:pt x="3145" y="1244"/>
                  </a:cubicBezTo>
                  <a:close/>
                  <a:moveTo>
                    <a:pt x="19696" y="1487"/>
                  </a:moveTo>
                  <a:cubicBezTo>
                    <a:pt x="20695" y="1024"/>
                    <a:pt x="21304" y="878"/>
                    <a:pt x="21621" y="1000"/>
                  </a:cubicBezTo>
                  <a:cubicBezTo>
                    <a:pt x="21792" y="1049"/>
                    <a:pt x="21816" y="1317"/>
                    <a:pt x="21694" y="1731"/>
                  </a:cubicBezTo>
                  <a:cubicBezTo>
                    <a:pt x="21451" y="2511"/>
                    <a:pt x="21085" y="3242"/>
                    <a:pt x="20597" y="3876"/>
                  </a:cubicBezTo>
                  <a:cubicBezTo>
                    <a:pt x="18647" y="6728"/>
                    <a:pt x="14674" y="10287"/>
                    <a:pt x="11140" y="10336"/>
                  </a:cubicBezTo>
                  <a:cubicBezTo>
                    <a:pt x="7606" y="10384"/>
                    <a:pt x="3876" y="6899"/>
                    <a:pt x="2048" y="4144"/>
                  </a:cubicBezTo>
                  <a:cubicBezTo>
                    <a:pt x="1585" y="3486"/>
                    <a:pt x="1220" y="2755"/>
                    <a:pt x="976" y="1999"/>
                  </a:cubicBezTo>
                  <a:cubicBezTo>
                    <a:pt x="903" y="1634"/>
                    <a:pt x="903" y="1390"/>
                    <a:pt x="1049" y="1366"/>
                  </a:cubicBezTo>
                  <a:cubicBezTo>
                    <a:pt x="1317" y="1292"/>
                    <a:pt x="1878" y="1463"/>
                    <a:pt x="2755" y="1975"/>
                  </a:cubicBezTo>
                  <a:lnTo>
                    <a:pt x="2828" y="1999"/>
                  </a:lnTo>
                  <a:cubicBezTo>
                    <a:pt x="6289" y="3437"/>
                    <a:pt x="8703" y="4169"/>
                    <a:pt x="11164" y="4120"/>
                  </a:cubicBezTo>
                  <a:cubicBezTo>
                    <a:pt x="13651" y="4071"/>
                    <a:pt x="16137" y="3218"/>
                    <a:pt x="19696" y="1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-291205" y="255424"/>
              <a:ext cx="125337" cy="71102"/>
            </a:xfrm>
            <a:custGeom>
              <a:avLst/>
              <a:gdLst/>
              <a:ahLst/>
              <a:cxnLst/>
              <a:rect l="l" t="t" r="r" b="b"/>
              <a:pathLst>
                <a:path w="3998" h="2268" extrusionOk="0">
                  <a:moveTo>
                    <a:pt x="3096" y="1975"/>
                  </a:moveTo>
                  <a:cubicBezTo>
                    <a:pt x="2316" y="2267"/>
                    <a:pt x="1463" y="2267"/>
                    <a:pt x="683" y="1975"/>
                  </a:cubicBezTo>
                  <a:cubicBezTo>
                    <a:pt x="269" y="1780"/>
                    <a:pt x="0" y="1487"/>
                    <a:pt x="0" y="1146"/>
                  </a:cubicBezTo>
                  <a:cubicBezTo>
                    <a:pt x="25" y="756"/>
                    <a:pt x="293" y="415"/>
                    <a:pt x="683" y="317"/>
                  </a:cubicBezTo>
                  <a:cubicBezTo>
                    <a:pt x="1463" y="0"/>
                    <a:pt x="2316" y="0"/>
                    <a:pt x="3096" y="317"/>
                  </a:cubicBezTo>
                  <a:cubicBezTo>
                    <a:pt x="3998" y="488"/>
                    <a:pt x="3998" y="1780"/>
                    <a:pt x="3096" y="1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568474" y="255424"/>
              <a:ext cx="125337" cy="71102"/>
            </a:xfrm>
            <a:custGeom>
              <a:avLst/>
              <a:gdLst/>
              <a:ahLst/>
              <a:cxnLst/>
              <a:rect l="l" t="t" r="r" b="b"/>
              <a:pathLst>
                <a:path w="3998" h="2268" extrusionOk="0">
                  <a:moveTo>
                    <a:pt x="3315" y="1975"/>
                  </a:moveTo>
                  <a:cubicBezTo>
                    <a:pt x="2535" y="2267"/>
                    <a:pt x="1682" y="2267"/>
                    <a:pt x="902" y="1975"/>
                  </a:cubicBezTo>
                  <a:cubicBezTo>
                    <a:pt x="0" y="1780"/>
                    <a:pt x="0" y="488"/>
                    <a:pt x="902" y="317"/>
                  </a:cubicBezTo>
                  <a:cubicBezTo>
                    <a:pt x="1682" y="0"/>
                    <a:pt x="2535" y="0"/>
                    <a:pt x="3315" y="317"/>
                  </a:cubicBezTo>
                  <a:cubicBezTo>
                    <a:pt x="3681" y="415"/>
                    <a:pt x="3949" y="756"/>
                    <a:pt x="3997" y="1146"/>
                  </a:cubicBezTo>
                  <a:cubicBezTo>
                    <a:pt x="3997" y="1487"/>
                    <a:pt x="3729" y="1780"/>
                    <a:pt x="3315" y="1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-146776" y="201941"/>
              <a:ext cx="701519" cy="231551"/>
            </a:xfrm>
            <a:custGeom>
              <a:avLst/>
              <a:gdLst/>
              <a:ahLst/>
              <a:cxnLst/>
              <a:rect l="l" t="t" r="r" b="b"/>
              <a:pathLst>
                <a:path w="22377" h="7386" extrusionOk="0">
                  <a:moveTo>
                    <a:pt x="49" y="756"/>
                  </a:moveTo>
                  <a:cubicBezTo>
                    <a:pt x="390" y="2340"/>
                    <a:pt x="1731" y="3169"/>
                    <a:pt x="2998" y="4071"/>
                  </a:cubicBezTo>
                  <a:cubicBezTo>
                    <a:pt x="5095" y="5558"/>
                    <a:pt x="7045" y="6508"/>
                    <a:pt x="9677" y="6776"/>
                  </a:cubicBezTo>
                  <a:cubicBezTo>
                    <a:pt x="15356" y="7386"/>
                    <a:pt x="18866" y="5314"/>
                    <a:pt x="22108" y="683"/>
                  </a:cubicBezTo>
                  <a:cubicBezTo>
                    <a:pt x="22376" y="317"/>
                    <a:pt x="21767" y="0"/>
                    <a:pt x="21523" y="341"/>
                  </a:cubicBezTo>
                  <a:cubicBezTo>
                    <a:pt x="18769" y="4168"/>
                    <a:pt x="16136" y="6460"/>
                    <a:pt x="11237" y="6386"/>
                  </a:cubicBezTo>
                  <a:cubicBezTo>
                    <a:pt x="9165" y="6362"/>
                    <a:pt x="7142" y="5899"/>
                    <a:pt x="5290" y="4997"/>
                  </a:cubicBezTo>
                  <a:cubicBezTo>
                    <a:pt x="3730" y="4193"/>
                    <a:pt x="829" y="2413"/>
                    <a:pt x="390" y="683"/>
                  </a:cubicBezTo>
                  <a:cubicBezTo>
                    <a:pt x="317" y="463"/>
                    <a:pt x="0" y="536"/>
                    <a:pt x="49" y="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251338" y="-3621"/>
              <a:ext cx="129946" cy="61164"/>
            </a:xfrm>
            <a:custGeom>
              <a:avLst/>
              <a:gdLst/>
              <a:ahLst/>
              <a:cxnLst/>
              <a:rect l="l" t="t" r="r" b="b"/>
              <a:pathLst>
                <a:path w="4145" h="1951" extrusionOk="0">
                  <a:moveTo>
                    <a:pt x="4022" y="1902"/>
                  </a:moveTo>
                  <a:cubicBezTo>
                    <a:pt x="3535" y="1365"/>
                    <a:pt x="2877" y="1000"/>
                    <a:pt x="2170" y="829"/>
                  </a:cubicBezTo>
                  <a:cubicBezTo>
                    <a:pt x="1780" y="732"/>
                    <a:pt x="1390" y="732"/>
                    <a:pt x="1000" y="829"/>
                  </a:cubicBezTo>
                  <a:cubicBezTo>
                    <a:pt x="683" y="902"/>
                    <a:pt x="512" y="1122"/>
                    <a:pt x="196" y="1000"/>
                  </a:cubicBezTo>
                  <a:cubicBezTo>
                    <a:pt x="122" y="975"/>
                    <a:pt x="74" y="902"/>
                    <a:pt x="74" y="829"/>
                  </a:cubicBezTo>
                  <a:cubicBezTo>
                    <a:pt x="1" y="0"/>
                    <a:pt x="1414" y="98"/>
                    <a:pt x="1926" y="195"/>
                  </a:cubicBezTo>
                  <a:cubicBezTo>
                    <a:pt x="2852" y="390"/>
                    <a:pt x="3657" y="1000"/>
                    <a:pt x="4095" y="1853"/>
                  </a:cubicBezTo>
                  <a:cubicBezTo>
                    <a:pt x="4144" y="1902"/>
                    <a:pt x="4071" y="1950"/>
                    <a:pt x="4022" y="1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-9996" y="-6693"/>
              <a:ext cx="116936" cy="57371"/>
            </a:xfrm>
            <a:custGeom>
              <a:avLst/>
              <a:gdLst/>
              <a:ahLst/>
              <a:cxnLst/>
              <a:rect l="l" t="t" r="r" b="b"/>
              <a:pathLst>
                <a:path w="3730" h="1830" extrusionOk="0">
                  <a:moveTo>
                    <a:pt x="49" y="1732"/>
                  </a:moveTo>
                  <a:cubicBezTo>
                    <a:pt x="415" y="1488"/>
                    <a:pt x="658" y="1073"/>
                    <a:pt x="1000" y="805"/>
                  </a:cubicBezTo>
                  <a:cubicBezTo>
                    <a:pt x="1268" y="586"/>
                    <a:pt x="1585" y="391"/>
                    <a:pt x="1902" y="245"/>
                  </a:cubicBezTo>
                  <a:cubicBezTo>
                    <a:pt x="2487" y="1"/>
                    <a:pt x="3462" y="25"/>
                    <a:pt x="3705" y="683"/>
                  </a:cubicBezTo>
                  <a:cubicBezTo>
                    <a:pt x="3730" y="781"/>
                    <a:pt x="3681" y="878"/>
                    <a:pt x="3583" y="903"/>
                  </a:cubicBezTo>
                  <a:cubicBezTo>
                    <a:pt x="3388" y="976"/>
                    <a:pt x="3193" y="952"/>
                    <a:pt x="3047" y="854"/>
                  </a:cubicBezTo>
                  <a:cubicBezTo>
                    <a:pt x="2657" y="732"/>
                    <a:pt x="2267" y="732"/>
                    <a:pt x="1902" y="878"/>
                  </a:cubicBezTo>
                  <a:cubicBezTo>
                    <a:pt x="1536" y="1000"/>
                    <a:pt x="1219" y="1171"/>
                    <a:pt x="927" y="1366"/>
                  </a:cubicBezTo>
                  <a:cubicBezTo>
                    <a:pt x="634" y="1488"/>
                    <a:pt x="366" y="1634"/>
                    <a:pt x="98" y="1805"/>
                  </a:cubicBezTo>
                  <a:cubicBezTo>
                    <a:pt x="73" y="1829"/>
                    <a:pt x="0" y="1756"/>
                    <a:pt x="49" y="1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423261" y="-38764"/>
              <a:ext cx="244561" cy="191047"/>
            </a:xfrm>
            <a:custGeom>
              <a:avLst/>
              <a:gdLst/>
              <a:ahLst/>
              <a:cxnLst/>
              <a:rect l="l" t="t" r="r" b="b"/>
              <a:pathLst>
                <a:path w="7801" h="6094" extrusionOk="0">
                  <a:moveTo>
                    <a:pt x="25" y="49"/>
                  </a:moveTo>
                  <a:cubicBezTo>
                    <a:pt x="1512" y="780"/>
                    <a:pt x="2901" y="1682"/>
                    <a:pt x="4169" y="2755"/>
                  </a:cubicBezTo>
                  <a:cubicBezTo>
                    <a:pt x="5339" y="3730"/>
                    <a:pt x="6192" y="5070"/>
                    <a:pt x="7386" y="5972"/>
                  </a:cubicBezTo>
                  <a:cubicBezTo>
                    <a:pt x="7581" y="6094"/>
                    <a:pt x="7801" y="5923"/>
                    <a:pt x="7752" y="5704"/>
                  </a:cubicBezTo>
                  <a:cubicBezTo>
                    <a:pt x="7191" y="4290"/>
                    <a:pt x="5778" y="3242"/>
                    <a:pt x="4608" y="2316"/>
                  </a:cubicBezTo>
                  <a:cubicBezTo>
                    <a:pt x="3243" y="1243"/>
                    <a:pt x="1707" y="463"/>
                    <a:pt x="25" y="0"/>
                  </a:cubicBezTo>
                  <a:cubicBezTo>
                    <a:pt x="25" y="0"/>
                    <a:pt x="1" y="25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4" name="Google Shape;2964;p28"/>
            <p:cNvSpPr/>
            <p:nvPr/>
          </p:nvSpPr>
          <p:spPr>
            <a:xfrm>
              <a:off x="668575" y="166014"/>
              <a:ext cx="39752" cy="61916"/>
            </a:xfrm>
            <a:custGeom>
              <a:avLst/>
              <a:gdLst/>
              <a:ahLst/>
              <a:cxnLst/>
              <a:rect l="l" t="t" r="r" b="b"/>
              <a:pathLst>
                <a:path w="1268" h="1975" extrusionOk="0">
                  <a:moveTo>
                    <a:pt x="24" y="391"/>
                  </a:moveTo>
                  <a:cubicBezTo>
                    <a:pt x="122" y="927"/>
                    <a:pt x="414" y="1780"/>
                    <a:pt x="951" y="1951"/>
                  </a:cubicBezTo>
                  <a:cubicBezTo>
                    <a:pt x="1024" y="1975"/>
                    <a:pt x="1097" y="1926"/>
                    <a:pt x="1121" y="1829"/>
                  </a:cubicBezTo>
                  <a:cubicBezTo>
                    <a:pt x="1268" y="1292"/>
                    <a:pt x="658" y="707"/>
                    <a:pt x="414" y="244"/>
                  </a:cubicBezTo>
                  <a:cubicBezTo>
                    <a:pt x="317" y="1"/>
                    <a:pt x="0" y="171"/>
                    <a:pt x="24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5" name="Google Shape;2965;p28"/>
            <p:cNvSpPr/>
            <p:nvPr/>
          </p:nvSpPr>
          <p:spPr>
            <a:xfrm>
              <a:off x="-415007" y="490016"/>
              <a:ext cx="164337" cy="401217"/>
            </a:xfrm>
            <a:custGeom>
              <a:avLst/>
              <a:gdLst/>
              <a:ahLst/>
              <a:cxnLst/>
              <a:rect l="l" t="t" r="r" b="b"/>
              <a:pathLst>
                <a:path w="5242" h="12798" extrusionOk="0">
                  <a:moveTo>
                    <a:pt x="488" y="122"/>
                  </a:moveTo>
                  <a:cubicBezTo>
                    <a:pt x="1" y="4120"/>
                    <a:pt x="1707" y="10067"/>
                    <a:pt x="4924" y="12700"/>
                  </a:cubicBezTo>
                  <a:cubicBezTo>
                    <a:pt x="5046" y="12797"/>
                    <a:pt x="5241" y="12675"/>
                    <a:pt x="5168" y="12505"/>
                  </a:cubicBezTo>
                  <a:cubicBezTo>
                    <a:pt x="2828" y="8507"/>
                    <a:pt x="1195" y="4778"/>
                    <a:pt x="683" y="122"/>
                  </a:cubicBezTo>
                  <a:cubicBezTo>
                    <a:pt x="683" y="1"/>
                    <a:pt x="488" y="1"/>
                    <a:pt x="488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-241547" y="925593"/>
              <a:ext cx="119255" cy="89410"/>
            </a:xfrm>
            <a:custGeom>
              <a:avLst/>
              <a:gdLst/>
              <a:ahLst/>
              <a:cxnLst/>
              <a:rect l="l" t="t" r="r" b="b"/>
              <a:pathLst>
                <a:path w="3804" h="2852" extrusionOk="0">
                  <a:moveTo>
                    <a:pt x="683" y="25"/>
                  </a:moveTo>
                  <a:cubicBezTo>
                    <a:pt x="1" y="561"/>
                    <a:pt x="2414" y="2852"/>
                    <a:pt x="3096" y="2681"/>
                  </a:cubicBezTo>
                  <a:cubicBezTo>
                    <a:pt x="3803" y="2486"/>
                    <a:pt x="2560" y="1609"/>
                    <a:pt x="2414" y="1487"/>
                  </a:cubicBezTo>
                  <a:cubicBezTo>
                    <a:pt x="2073" y="1219"/>
                    <a:pt x="1731" y="926"/>
                    <a:pt x="1415" y="634"/>
                  </a:cubicBezTo>
                  <a:cubicBezTo>
                    <a:pt x="1195" y="463"/>
                    <a:pt x="1025" y="146"/>
                    <a:pt x="781" y="25"/>
                  </a:cubicBezTo>
                  <a:cubicBezTo>
                    <a:pt x="756" y="0"/>
                    <a:pt x="708" y="0"/>
                    <a:pt x="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152773" y="606168"/>
              <a:ext cx="31" cy="784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142052" y="599303"/>
              <a:ext cx="90225" cy="32886"/>
            </a:xfrm>
            <a:custGeom>
              <a:avLst/>
              <a:gdLst/>
              <a:ahLst/>
              <a:cxnLst/>
              <a:rect l="l" t="t" r="r" b="b"/>
              <a:pathLst>
                <a:path w="2878" h="1049" extrusionOk="0">
                  <a:moveTo>
                    <a:pt x="269" y="975"/>
                  </a:moveTo>
                  <a:cubicBezTo>
                    <a:pt x="757" y="756"/>
                    <a:pt x="1317" y="683"/>
                    <a:pt x="1853" y="780"/>
                  </a:cubicBezTo>
                  <a:cubicBezTo>
                    <a:pt x="2219" y="829"/>
                    <a:pt x="2609" y="926"/>
                    <a:pt x="2853" y="609"/>
                  </a:cubicBezTo>
                  <a:cubicBezTo>
                    <a:pt x="2877" y="536"/>
                    <a:pt x="2877" y="488"/>
                    <a:pt x="2853" y="414"/>
                  </a:cubicBezTo>
                  <a:cubicBezTo>
                    <a:pt x="2560" y="0"/>
                    <a:pt x="1805" y="122"/>
                    <a:pt x="1342" y="146"/>
                  </a:cubicBezTo>
                  <a:cubicBezTo>
                    <a:pt x="854" y="146"/>
                    <a:pt x="391" y="390"/>
                    <a:pt x="98" y="780"/>
                  </a:cubicBezTo>
                  <a:cubicBezTo>
                    <a:pt x="1" y="902"/>
                    <a:pt x="172" y="1048"/>
                    <a:pt x="26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69" name="Google Shape;2969;p28"/>
          <p:cNvGrpSpPr/>
          <p:nvPr/>
        </p:nvGrpSpPr>
        <p:grpSpPr>
          <a:xfrm flipH="1">
            <a:off x="4429879" y="4693848"/>
            <a:ext cx="1430568" cy="1450917"/>
            <a:chOff x="744222" y="2638808"/>
            <a:chExt cx="1558126" cy="1580291"/>
          </a:xfrm>
        </p:grpSpPr>
        <p:sp>
          <p:nvSpPr>
            <p:cNvPr id="2970" name="Google Shape;2970;p28"/>
            <p:cNvSpPr/>
            <p:nvPr/>
          </p:nvSpPr>
          <p:spPr>
            <a:xfrm>
              <a:off x="744222" y="2638808"/>
              <a:ext cx="1558126" cy="1580291"/>
            </a:xfrm>
            <a:custGeom>
              <a:avLst/>
              <a:gdLst/>
              <a:ahLst/>
              <a:cxnLst/>
              <a:rect l="l" t="t" r="r" b="b"/>
              <a:pathLst>
                <a:path w="49701" h="50408" extrusionOk="0">
                  <a:moveTo>
                    <a:pt x="25740" y="46824"/>
                  </a:moveTo>
                  <a:cubicBezTo>
                    <a:pt x="15283" y="46849"/>
                    <a:pt x="6264" y="39488"/>
                    <a:pt x="4217" y="29250"/>
                  </a:cubicBezTo>
                  <a:cubicBezTo>
                    <a:pt x="2145" y="18988"/>
                    <a:pt x="7629" y="8727"/>
                    <a:pt x="17282" y="4705"/>
                  </a:cubicBezTo>
                  <a:cubicBezTo>
                    <a:pt x="26934" y="707"/>
                    <a:pt x="38073" y="4071"/>
                    <a:pt x="43875" y="12748"/>
                  </a:cubicBezTo>
                  <a:cubicBezTo>
                    <a:pt x="49700" y="21450"/>
                    <a:pt x="48555" y="33028"/>
                    <a:pt x="41169" y="40414"/>
                  </a:cubicBezTo>
                  <a:cubicBezTo>
                    <a:pt x="37074" y="44509"/>
                    <a:pt x="31517" y="46824"/>
                    <a:pt x="25740" y="46824"/>
                  </a:cubicBezTo>
                  <a:close/>
                  <a:moveTo>
                    <a:pt x="48920" y="24985"/>
                  </a:moveTo>
                  <a:cubicBezTo>
                    <a:pt x="48945" y="13894"/>
                    <a:pt x="41120" y="4339"/>
                    <a:pt x="30249" y="2170"/>
                  </a:cubicBezTo>
                  <a:cubicBezTo>
                    <a:pt x="19378" y="0"/>
                    <a:pt x="8507" y="5802"/>
                    <a:pt x="4241" y="16039"/>
                  </a:cubicBezTo>
                  <a:cubicBezTo>
                    <a:pt x="0" y="26276"/>
                    <a:pt x="3559" y="38074"/>
                    <a:pt x="12773" y="44241"/>
                  </a:cubicBezTo>
                  <a:cubicBezTo>
                    <a:pt x="21986" y="50407"/>
                    <a:pt x="34271" y="49189"/>
                    <a:pt x="42120" y="41364"/>
                  </a:cubicBezTo>
                  <a:cubicBezTo>
                    <a:pt x="46458" y="37026"/>
                    <a:pt x="48920" y="31127"/>
                    <a:pt x="48920" y="24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1169078" y="3236371"/>
              <a:ext cx="777167" cy="432536"/>
            </a:xfrm>
            <a:custGeom>
              <a:avLst/>
              <a:gdLst/>
              <a:ahLst/>
              <a:cxnLst/>
              <a:rect l="l" t="t" r="r" b="b"/>
              <a:pathLst>
                <a:path w="24790" h="13797" extrusionOk="0">
                  <a:moveTo>
                    <a:pt x="3925" y="2633"/>
                  </a:moveTo>
                  <a:cubicBezTo>
                    <a:pt x="2828" y="1463"/>
                    <a:pt x="2024" y="878"/>
                    <a:pt x="1536" y="732"/>
                  </a:cubicBezTo>
                  <a:cubicBezTo>
                    <a:pt x="342" y="390"/>
                    <a:pt x="1" y="1073"/>
                    <a:pt x="317" y="2389"/>
                  </a:cubicBezTo>
                  <a:cubicBezTo>
                    <a:pt x="610" y="3389"/>
                    <a:pt x="1024" y="4315"/>
                    <a:pt x="1561" y="5192"/>
                  </a:cubicBezTo>
                  <a:cubicBezTo>
                    <a:pt x="3681" y="8800"/>
                    <a:pt x="8069" y="13797"/>
                    <a:pt x="12383" y="13748"/>
                  </a:cubicBezTo>
                  <a:lnTo>
                    <a:pt x="12407" y="13748"/>
                  </a:lnTo>
                  <a:cubicBezTo>
                    <a:pt x="16795" y="13723"/>
                    <a:pt x="21182" y="8507"/>
                    <a:pt x="23254" y="4802"/>
                  </a:cubicBezTo>
                  <a:cubicBezTo>
                    <a:pt x="23766" y="3925"/>
                    <a:pt x="24180" y="2974"/>
                    <a:pt x="24473" y="1999"/>
                  </a:cubicBezTo>
                  <a:cubicBezTo>
                    <a:pt x="24790" y="659"/>
                    <a:pt x="24424" y="0"/>
                    <a:pt x="23278" y="342"/>
                  </a:cubicBezTo>
                  <a:cubicBezTo>
                    <a:pt x="22815" y="488"/>
                    <a:pt x="22084" y="1024"/>
                    <a:pt x="21109" y="2097"/>
                  </a:cubicBezTo>
                  <a:cubicBezTo>
                    <a:pt x="18087" y="5363"/>
                    <a:pt x="15381" y="7215"/>
                    <a:pt x="12675" y="7386"/>
                  </a:cubicBezTo>
                  <a:cubicBezTo>
                    <a:pt x="9970" y="7557"/>
                    <a:pt x="7191" y="6070"/>
                    <a:pt x="3925" y="2633"/>
                  </a:cubicBezTo>
                  <a:close/>
                  <a:moveTo>
                    <a:pt x="22084" y="2999"/>
                  </a:moveTo>
                  <a:cubicBezTo>
                    <a:pt x="22401" y="2657"/>
                    <a:pt x="22718" y="2340"/>
                    <a:pt x="23059" y="2024"/>
                  </a:cubicBezTo>
                  <a:cubicBezTo>
                    <a:pt x="22791" y="2755"/>
                    <a:pt x="22474" y="3486"/>
                    <a:pt x="22084" y="4169"/>
                  </a:cubicBezTo>
                  <a:cubicBezTo>
                    <a:pt x="20158" y="7581"/>
                    <a:pt x="16210" y="12383"/>
                    <a:pt x="12383" y="12432"/>
                  </a:cubicBezTo>
                  <a:cubicBezTo>
                    <a:pt x="8654" y="12480"/>
                    <a:pt x="4680" y="7874"/>
                    <a:pt x="2731" y="4534"/>
                  </a:cubicBezTo>
                  <a:cubicBezTo>
                    <a:pt x="2316" y="3852"/>
                    <a:pt x="1951" y="3120"/>
                    <a:pt x="1682" y="2365"/>
                  </a:cubicBezTo>
                  <a:cubicBezTo>
                    <a:pt x="2146" y="2730"/>
                    <a:pt x="2560" y="3145"/>
                    <a:pt x="2950" y="3559"/>
                  </a:cubicBezTo>
                  <a:cubicBezTo>
                    <a:pt x="6509" y="7313"/>
                    <a:pt x="9629" y="8922"/>
                    <a:pt x="12749" y="8751"/>
                  </a:cubicBezTo>
                  <a:cubicBezTo>
                    <a:pt x="15868" y="8556"/>
                    <a:pt x="18842" y="6533"/>
                    <a:pt x="22084" y="2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1060575" y="3163764"/>
              <a:ext cx="129162" cy="77999"/>
            </a:xfrm>
            <a:custGeom>
              <a:avLst/>
              <a:gdLst/>
              <a:ahLst/>
              <a:cxnLst/>
              <a:rect l="l" t="t" r="r" b="b"/>
              <a:pathLst>
                <a:path w="4120" h="2488" extrusionOk="0">
                  <a:moveTo>
                    <a:pt x="3364" y="2146"/>
                  </a:moveTo>
                  <a:cubicBezTo>
                    <a:pt x="2511" y="2487"/>
                    <a:pt x="1585" y="2487"/>
                    <a:pt x="732" y="2146"/>
                  </a:cubicBezTo>
                  <a:cubicBezTo>
                    <a:pt x="268" y="1951"/>
                    <a:pt x="0" y="1634"/>
                    <a:pt x="0" y="1244"/>
                  </a:cubicBezTo>
                  <a:cubicBezTo>
                    <a:pt x="0" y="830"/>
                    <a:pt x="268" y="537"/>
                    <a:pt x="732" y="318"/>
                  </a:cubicBezTo>
                  <a:cubicBezTo>
                    <a:pt x="1585" y="1"/>
                    <a:pt x="2511" y="1"/>
                    <a:pt x="3364" y="318"/>
                  </a:cubicBezTo>
                  <a:cubicBezTo>
                    <a:pt x="3827" y="513"/>
                    <a:pt x="4120" y="830"/>
                    <a:pt x="4120" y="1244"/>
                  </a:cubicBezTo>
                  <a:cubicBezTo>
                    <a:pt x="4120" y="1634"/>
                    <a:pt x="3827" y="1951"/>
                    <a:pt x="3364" y="2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1882039" y="3163764"/>
              <a:ext cx="129162" cy="77999"/>
            </a:xfrm>
            <a:custGeom>
              <a:avLst/>
              <a:gdLst/>
              <a:ahLst/>
              <a:cxnLst/>
              <a:rect l="l" t="t" r="r" b="b"/>
              <a:pathLst>
                <a:path w="4120" h="2488" extrusionOk="0">
                  <a:moveTo>
                    <a:pt x="3364" y="2146"/>
                  </a:moveTo>
                  <a:cubicBezTo>
                    <a:pt x="2511" y="2487"/>
                    <a:pt x="1584" y="2487"/>
                    <a:pt x="731" y="2146"/>
                  </a:cubicBezTo>
                  <a:cubicBezTo>
                    <a:pt x="268" y="1951"/>
                    <a:pt x="0" y="1634"/>
                    <a:pt x="0" y="1244"/>
                  </a:cubicBezTo>
                  <a:cubicBezTo>
                    <a:pt x="0" y="830"/>
                    <a:pt x="268" y="537"/>
                    <a:pt x="731" y="318"/>
                  </a:cubicBezTo>
                  <a:cubicBezTo>
                    <a:pt x="1584" y="1"/>
                    <a:pt x="2511" y="1"/>
                    <a:pt x="3364" y="318"/>
                  </a:cubicBezTo>
                  <a:cubicBezTo>
                    <a:pt x="3827" y="513"/>
                    <a:pt x="4119" y="830"/>
                    <a:pt x="4119" y="1244"/>
                  </a:cubicBezTo>
                  <a:cubicBezTo>
                    <a:pt x="4119" y="1634"/>
                    <a:pt x="3827" y="1951"/>
                    <a:pt x="3364" y="2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1899595" y="2890204"/>
              <a:ext cx="232335" cy="300333"/>
            </a:xfrm>
            <a:custGeom>
              <a:avLst/>
              <a:gdLst/>
              <a:ahLst/>
              <a:cxnLst/>
              <a:rect l="l" t="t" r="r" b="b"/>
              <a:pathLst>
                <a:path w="7411" h="9580" extrusionOk="0">
                  <a:moveTo>
                    <a:pt x="74" y="171"/>
                  </a:moveTo>
                  <a:cubicBezTo>
                    <a:pt x="1585" y="1439"/>
                    <a:pt x="2950" y="2877"/>
                    <a:pt x="4169" y="4437"/>
                  </a:cubicBezTo>
                  <a:cubicBezTo>
                    <a:pt x="5290" y="5973"/>
                    <a:pt x="5899" y="7776"/>
                    <a:pt x="6923" y="9336"/>
                  </a:cubicBezTo>
                  <a:cubicBezTo>
                    <a:pt x="7069" y="9580"/>
                    <a:pt x="7411" y="9434"/>
                    <a:pt x="7338" y="9166"/>
                  </a:cubicBezTo>
                  <a:cubicBezTo>
                    <a:pt x="6631" y="5290"/>
                    <a:pt x="3559" y="1878"/>
                    <a:pt x="196" y="25"/>
                  </a:cubicBezTo>
                  <a:cubicBezTo>
                    <a:pt x="98" y="1"/>
                    <a:pt x="1" y="123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2138796" y="3246308"/>
              <a:ext cx="41288" cy="101668"/>
            </a:xfrm>
            <a:custGeom>
              <a:avLst/>
              <a:gdLst/>
              <a:ahLst/>
              <a:cxnLst/>
              <a:rect l="l" t="t" r="r" b="b"/>
              <a:pathLst>
                <a:path w="1317" h="3243" extrusionOk="0">
                  <a:moveTo>
                    <a:pt x="0" y="220"/>
                  </a:moveTo>
                  <a:cubicBezTo>
                    <a:pt x="49" y="1170"/>
                    <a:pt x="171" y="2413"/>
                    <a:pt x="829" y="3145"/>
                  </a:cubicBezTo>
                  <a:cubicBezTo>
                    <a:pt x="902" y="3242"/>
                    <a:pt x="1048" y="3193"/>
                    <a:pt x="1097" y="3072"/>
                  </a:cubicBezTo>
                  <a:cubicBezTo>
                    <a:pt x="1316" y="2121"/>
                    <a:pt x="634" y="1073"/>
                    <a:pt x="341" y="171"/>
                  </a:cubicBezTo>
                  <a:cubicBezTo>
                    <a:pt x="293" y="0"/>
                    <a:pt x="0" y="0"/>
                    <a:pt x="0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1515997" y="3385377"/>
              <a:ext cx="102420" cy="35175"/>
            </a:xfrm>
            <a:custGeom>
              <a:avLst/>
              <a:gdLst/>
              <a:ahLst/>
              <a:cxnLst/>
              <a:rect l="l" t="t" r="r" b="b"/>
              <a:pathLst>
                <a:path w="3267" h="1122" extrusionOk="0">
                  <a:moveTo>
                    <a:pt x="25" y="342"/>
                  </a:moveTo>
                  <a:cubicBezTo>
                    <a:pt x="488" y="829"/>
                    <a:pt x="1146" y="1122"/>
                    <a:pt x="1853" y="1097"/>
                  </a:cubicBezTo>
                  <a:cubicBezTo>
                    <a:pt x="2316" y="1097"/>
                    <a:pt x="3267" y="805"/>
                    <a:pt x="3096" y="196"/>
                  </a:cubicBezTo>
                  <a:cubicBezTo>
                    <a:pt x="3096" y="122"/>
                    <a:pt x="3047" y="98"/>
                    <a:pt x="2999" y="74"/>
                  </a:cubicBezTo>
                  <a:cubicBezTo>
                    <a:pt x="2536" y="1"/>
                    <a:pt x="2170" y="464"/>
                    <a:pt x="1683" y="488"/>
                  </a:cubicBezTo>
                  <a:cubicBezTo>
                    <a:pt x="1146" y="512"/>
                    <a:pt x="586" y="439"/>
                    <a:pt x="74" y="244"/>
                  </a:cubicBezTo>
                  <a:cubicBezTo>
                    <a:pt x="25" y="244"/>
                    <a:pt x="1" y="293"/>
                    <a:pt x="25" y="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1399845" y="3529807"/>
              <a:ext cx="277416" cy="94771"/>
            </a:xfrm>
            <a:custGeom>
              <a:avLst/>
              <a:gdLst/>
              <a:ahLst/>
              <a:cxnLst/>
              <a:rect l="l" t="t" r="r" b="b"/>
              <a:pathLst>
                <a:path w="8849" h="3023" extrusionOk="0">
                  <a:moveTo>
                    <a:pt x="1999" y="2803"/>
                  </a:moveTo>
                  <a:cubicBezTo>
                    <a:pt x="1195" y="829"/>
                    <a:pt x="3681" y="683"/>
                    <a:pt x="4924" y="683"/>
                  </a:cubicBezTo>
                  <a:cubicBezTo>
                    <a:pt x="6387" y="683"/>
                    <a:pt x="7679" y="1049"/>
                    <a:pt x="8142" y="2511"/>
                  </a:cubicBezTo>
                  <a:cubicBezTo>
                    <a:pt x="8239" y="2803"/>
                    <a:pt x="8654" y="2755"/>
                    <a:pt x="8678" y="2438"/>
                  </a:cubicBezTo>
                  <a:cubicBezTo>
                    <a:pt x="8849" y="317"/>
                    <a:pt x="5899" y="0"/>
                    <a:pt x="4413" y="49"/>
                  </a:cubicBezTo>
                  <a:cubicBezTo>
                    <a:pt x="3169" y="98"/>
                    <a:pt x="1" y="1146"/>
                    <a:pt x="1512" y="2925"/>
                  </a:cubicBezTo>
                  <a:cubicBezTo>
                    <a:pt x="1585" y="2998"/>
                    <a:pt x="1731" y="3023"/>
                    <a:pt x="1829" y="2974"/>
                  </a:cubicBezTo>
                  <a:lnTo>
                    <a:pt x="1999" y="2877"/>
                  </a:lnTo>
                  <a:cubicBezTo>
                    <a:pt x="1999" y="2852"/>
                    <a:pt x="2024" y="2828"/>
                    <a:pt x="1999" y="28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1270714" y="3330358"/>
              <a:ext cx="138348" cy="135275"/>
            </a:xfrm>
            <a:custGeom>
              <a:avLst/>
              <a:gdLst/>
              <a:ahLst/>
              <a:cxnLst/>
              <a:rect l="l" t="t" r="r" b="b"/>
              <a:pathLst>
                <a:path w="4413" h="4315" extrusionOk="0">
                  <a:moveTo>
                    <a:pt x="0" y="98"/>
                  </a:moveTo>
                  <a:cubicBezTo>
                    <a:pt x="147" y="854"/>
                    <a:pt x="439" y="1609"/>
                    <a:pt x="853" y="2267"/>
                  </a:cubicBezTo>
                  <a:cubicBezTo>
                    <a:pt x="1170" y="2828"/>
                    <a:pt x="1365" y="3486"/>
                    <a:pt x="1780" y="3974"/>
                  </a:cubicBezTo>
                  <a:cubicBezTo>
                    <a:pt x="2072" y="4217"/>
                    <a:pt x="2438" y="4315"/>
                    <a:pt x="2803" y="4242"/>
                  </a:cubicBezTo>
                  <a:cubicBezTo>
                    <a:pt x="3340" y="4096"/>
                    <a:pt x="3413" y="3584"/>
                    <a:pt x="4022" y="3803"/>
                  </a:cubicBezTo>
                  <a:cubicBezTo>
                    <a:pt x="4266" y="3901"/>
                    <a:pt x="4412" y="3559"/>
                    <a:pt x="4266" y="3389"/>
                  </a:cubicBezTo>
                  <a:cubicBezTo>
                    <a:pt x="4071" y="3145"/>
                    <a:pt x="3730" y="3023"/>
                    <a:pt x="3437" y="3096"/>
                  </a:cubicBezTo>
                  <a:cubicBezTo>
                    <a:pt x="3047" y="3145"/>
                    <a:pt x="2950" y="3632"/>
                    <a:pt x="2511" y="3657"/>
                  </a:cubicBezTo>
                  <a:cubicBezTo>
                    <a:pt x="1950" y="3706"/>
                    <a:pt x="1658" y="2682"/>
                    <a:pt x="1414" y="2292"/>
                  </a:cubicBezTo>
                  <a:cubicBezTo>
                    <a:pt x="1000" y="1536"/>
                    <a:pt x="561" y="781"/>
                    <a:pt x="122" y="49"/>
                  </a:cubicBezTo>
                  <a:cubicBezTo>
                    <a:pt x="73" y="1"/>
                    <a:pt x="0" y="25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1369279" y="3313554"/>
              <a:ext cx="490628" cy="229263"/>
            </a:xfrm>
            <a:custGeom>
              <a:avLst/>
              <a:gdLst/>
              <a:ahLst/>
              <a:cxnLst/>
              <a:rect l="l" t="t" r="r" b="b"/>
              <a:pathLst>
                <a:path w="15650" h="7313" extrusionOk="0">
                  <a:moveTo>
                    <a:pt x="15576" y="49"/>
                  </a:moveTo>
                  <a:cubicBezTo>
                    <a:pt x="14967" y="732"/>
                    <a:pt x="15113" y="488"/>
                    <a:pt x="14772" y="1365"/>
                  </a:cubicBezTo>
                  <a:cubicBezTo>
                    <a:pt x="14577" y="2267"/>
                    <a:pt x="14504" y="2828"/>
                    <a:pt x="14284" y="3072"/>
                  </a:cubicBezTo>
                  <a:cubicBezTo>
                    <a:pt x="13772" y="3632"/>
                    <a:pt x="13090" y="2755"/>
                    <a:pt x="11969" y="3096"/>
                  </a:cubicBezTo>
                  <a:cubicBezTo>
                    <a:pt x="11262" y="3291"/>
                    <a:pt x="11237" y="4924"/>
                    <a:pt x="10872" y="5485"/>
                  </a:cubicBezTo>
                  <a:cubicBezTo>
                    <a:pt x="10482" y="6045"/>
                    <a:pt x="9799" y="5436"/>
                    <a:pt x="8849" y="5168"/>
                  </a:cubicBezTo>
                  <a:cubicBezTo>
                    <a:pt x="7947" y="4924"/>
                    <a:pt x="6119" y="5607"/>
                    <a:pt x="5339" y="5607"/>
                  </a:cubicBezTo>
                  <a:cubicBezTo>
                    <a:pt x="4778" y="5607"/>
                    <a:pt x="4729" y="5509"/>
                    <a:pt x="4242" y="5753"/>
                  </a:cubicBezTo>
                  <a:cubicBezTo>
                    <a:pt x="2219" y="6777"/>
                    <a:pt x="1536" y="6045"/>
                    <a:pt x="708" y="3632"/>
                  </a:cubicBezTo>
                  <a:cubicBezTo>
                    <a:pt x="488" y="3364"/>
                    <a:pt x="1" y="3730"/>
                    <a:pt x="220" y="4022"/>
                  </a:cubicBezTo>
                  <a:cubicBezTo>
                    <a:pt x="903" y="4924"/>
                    <a:pt x="1585" y="7313"/>
                    <a:pt x="3243" y="6825"/>
                  </a:cubicBezTo>
                  <a:cubicBezTo>
                    <a:pt x="4364" y="6484"/>
                    <a:pt x="5412" y="6679"/>
                    <a:pt x="6484" y="6679"/>
                  </a:cubicBezTo>
                  <a:cubicBezTo>
                    <a:pt x="7581" y="6679"/>
                    <a:pt x="8288" y="5509"/>
                    <a:pt x="9653" y="5997"/>
                  </a:cubicBezTo>
                  <a:cubicBezTo>
                    <a:pt x="11676" y="6703"/>
                    <a:pt x="11335" y="3120"/>
                    <a:pt x="13456" y="3754"/>
                  </a:cubicBezTo>
                  <a:cubicBezTo>
                    <a:pt x="15016" y="4193"/>
                    <a:pt x="15527" y="878"/>
                    <a:pt x="15649" y="73"/>
                  </a:cubicBezTo>
                  <a:cubicBezTo>
                    <a:pt x="15649" y="49"/>
                    <a:pt x="15601" y="0"/>
                    <a:pt x="15576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1263817" y="3104168"/>
              <a:ext cx="191078" cy="187254"/>
            </a:xfrm>
            <a:custGeom>
              <a:avLst/>
              <a:gdLst/>
              <a:ahLst/>
              <a:cxnLst/>
              <a:rect l="l" t="t" r="r" b="b"/>
              <a:pathLst>
                <a:path w="6095" h="5973" extrusionOk="0">
                  <a:moveTo>
                    <a:pt x="172" y="3364"/>
                  </a:moveTo>
                  <a:cubicBezTo>
                    <a:pt x="1366" y="2584"/>
                    <a:pt x="2268" y="1853"/>
                    <a:pt x="3535" y="2852"/>
                  </a:cubicBezTo>
                  <a:cubicBezTo>
                    <a:pt x="4193" y="3389"/>
                    <a:pt x="5363" y="5972"/>
                    <a:pt x="5997" y="4997"/>
                  </a:cubicBezTo>
                  <a:cubicBezTo>
                    <a:pt x="6070" y="4802"/>
                    <a:pt x="6095" y="4583"/>
                    <a:pt x="6070" y="4388"/>
                  </a:cubicBezTo>
                  <a:cubicBezTo>
                    <a:pt x="5924" y="1488"/>
                    <a:pt x="3779" y="1024"/>
                    <a:pt x="3072" y="732"/>
                  </a:cubicBezTo>
                  <a:cubicBezTo>
                    <a:pt x="2195" y="342"/>
                    <a:pt x="586" y="1"/>
                    <a:pt x="50" y="2926"/>
                  </a:cubicBezTo>
                  <a:cubicBezTo>
                    <a:pt x="1" y="3145"/>
                    <a:pt x="74" y="3413"/>
                    <a:pt x="172" y="33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1659674" y="3116394"/>
              <a:ext cx="196408" cy="158976"/>
            </a:xfrm>
            <a:custGeom>
              <a:avLst/>
              <a:gdLst/>
              <a:ahLst/>
              <a:cxnLst/>
              <a:rect l="l" t="t" r="r" b="b"/>
              <a:pathLst>
                <a:path w="6265" h="5071" extrusionOk="0">
                  <a:moveTo>
                    <a:pt x="6216" y="1293"/>
                  </a:moveTo>
                  <a:cubicBezTo>
                    <a:pt x="4997" y="756"/>
                    <a:pt x="3900" y="1"/>
                    <a:pt x="2657" y="318"/>
                  </a:cubicBezTo>
                  <a:cubicBezTo>
                    <a:pt x="1828" y="537"/>
                    <a:pt x="293" y="1293"/>
                    <a:pt x="73" y="3974"/>
                  </a:cubicBezTo>
                  <a:cubicBezTo>
                    <a:pt x="0" y="4607"/>
                    <a:pt x="195" y="5071"/>
                    <a:pt x="414" y="4973"/>
                  </a:cubicBezTo>
                  <a:cubicBezTo>
                    <a:pt x="829" y="4754"/>
                    <a:pt x="1097" y="4022"/>
                    <a:pt x="1438" y="3462"/>
                  </a:cubicBezTo>
                  <a:cubicBezTo>
                    <a:pt x="1828" y="2852"/>
                    <a:pt x="2389" y="2414"/>
                    <a:pt x="3071" y="2146"/>
                  </a:cubicBezTo>
                  <a:cubicBezTo>
                    <a:pt x="4046" y="1682"/>
                    <a:pt x="5192" y="1341"/>
                    <a:pt x="6191" y="1609"/>
                  </a:cubicBezTo>
                  <a:cubicBezTo>
                    <a:pt x="6240" y="1634"/>
                    <a:pt x="6264" y="1341"/>
                    <a:pt x="6216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1808680" y="3071313"/>
              <a:ext cx="9969" cy="9217"/>
            </a:xfrm>
            <a:custGeom>
              <a:avLst/>
              <a:gdLst/>
              <a:ahLst/>
              <a:cxnLst/>
              <a:rect l="l" t="t" r="r" b="b"/>
              <a:pathLst>
                <a:path w="318" h="294" extrusionOk="0">
                  <a:moveTo>
                    <a:pt x="293" y="269"/>
                  </a:moveTo>
                  <a:cubicBezTo>
                    <a:pt x="268" y="220"/>
                    <a:pt x="244" y="171"/>
                    <a:pt x="220" y="122"/>
                  </a:cubicBezTo>
                  <a:cubicBezTo>
                    <a:pt x="220" y="1"/>
                    <a:pt x="0" y="98"/>
                    <a:pt x="98" y="171"/>
                  </a:cubicBezTo>
                  <a:cubicBezTo>
                    <a:pt x="195" y="269"/>
                    <a:pt x="146" y="244"/>
                    <a:pt x="293" y="293"/>
                  </a:cubicBezTo>
                  <a:cubicBezTo>
                    <a:pt x="293" y="293"/>
                    <a:pt x="317" y="269"/>
                    <a:pt x="293" y="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1648200" y="3041499"/>
              <a:ext cx="169666" cy="63484"/>
            </a:xfrm>
            <a:custGeom>
              <a:avLst/>
              <a:gdLst/>
              <a:ahLst/>
              <a:cxnLst/>
              <a:rect l="l" t="t" r="r" b="b"/>
              <a:pathLst>
                <a:path w="5412" h="2025" extrusionOk="0">
                  <a:moveTo>
                    <a:pt x="5314" y="1025"/>
                  </a:moveTo>
                  <a:cubicBezTo>
                    <a:pt x="4680" y="488"/>
                    <a:pt x="3657" y="1"/>
                    <a:pt x="2804" y="74"/>
                  </a:cubicBezTo>
                  <a:cubicBezTo>
                    <a:pt x="1853" y="172"/>
                    <a:pt x="561" y="830"/>
                    <a:pt x="98" y="1634"/>
                  </a:cubicBezTo>
                  <a:cubicBezTo>
                    <a:pt x="0" y="1805"/>
                    <a:pt x="122" y="2024"/>
                    <a:pt x="317" y="2024"/>
                  </a:cubicBezTo>
                  <a:cubicBezTo>
                    <a:pt x="1170" y="2000"/>
                    <a:pt x="1780" y="1390"/>
                    <a:pt x="2487" y="1000"/>
                  </a:cubicBezTo>
                  <a:cubicBezTo>
                    <a:pt x="3437" y="440"/>
                    <a:pt x="4290" y="1000"/>
                    <a:pt x="5217" y="1171"/>
                  </a:cubicBezTo>
                  <a:cubicBezTo>
                    <a:pt x="5314" y="1171"/>
                    <a:pt x="5412" y="1073"/>
                    <a:pt x="5314" y="1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1243973" y="3051437"/>
              <a:ext cx="190294" cy="61164"/>
            </a:xfrm>
            <a:custGeom>
              <a:avLst/>
              <a:gdLst/>
              <a:ahLst/>
              <a:cxnLst/>
              <a:rect l="l" t="t" r="r" b="b"/>
              <a:pathLst>
                <a:path w="6070" h="1951" extrusionOk="0">
                  <a:moveTo>
                    <a:pt x="122" y="1951"/>
                  </a:moveTo>
                  <a:cubicBezTo>
                    <a:pt x="512" y="1610"/>
                    <a:pt x="731" y="1171"/>
                    <a:pt x="1195" y="903"/>
                  </a:cubicBezTo>
                  <a:cubicBezTo>
                    <a:pt x="1731" y="586"/>
                    <a:pt x="2462" y="756"/>
                    <a:pt x="3047" y="903"/>
                  </a:cubicBezTo>
                  <a:cubicBezTo>
                    <a:pt x="3949" y="1122"/>
                    <a:pt x="4826" y="1780"/>
                    <a:pt x="5777" y="1756"/>
                  </a:cubicBezTo>
                  <a:cubicBezTo>
                    <a:pt x="5972" y="1731"/>
                    <a:pt x="6070" y="1512"/>
                    <a:pt x="5948" y="1366"/>
                  </a:cubicBezTo>
                  <a:cubicBezTo>
                    <a:pt x="5143" y="513"/>
                    <a:pt x="3535" y="98"/>
                    <a:pt x="2413" y="50"/>
                  </a:cubicBezTo>
                  <a:cubicBezTo>
                    <a:pt x="1390" y="1"/>
                    <a:pt x="0" y="781"/>
                    <a:pt x="49" y="1902"/>
                  </a:cubicBezTo>
                  <a:cubicBezTo>
                    <a:pt x="49" y="1951"/>
                    <a:pt x="73" y="1951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1512956" y="3662009"/>
              <a:ext cx="84081" cy="45113"/>
            </a:xfrm>
            <a:custGeom>
              <a:avLst/>
              <a:gdLst/>
              <a:ahLst/>
              <a:cxnLst/>
              <a:rect l="l" t="t" r="r" b="b"/>
              <a:pathLst>
                <a:path w="2682" h="1439" extrusionOk="0">
                  <a:moveTo>
                    <a:pt x="463" y="1365"/>
                  </a:moveTo>
                  <a:cubicBezTo>
                    <a:pt x="853" y="1243"/>
                    <a:pt x="1268" y="1170"/>
                    <a:pt x="1682" y="1121"/>
                  </a:cubicBezTo>
                  <a:cubicBezTo>
                    <a:pt x="2023" y="1097"/>
                    <a:pt x="2340" y="1170"/>
                    <a:pt x="2584" y="902"/>
                  </a:cubicBezTo>
                  <a:cubicBezTo>
                    <a:pt x="2681" y="805"/>
                    <a:pt x="2681" y="658"/>
                    <a:pt x="2584" y="561"/>
                  </a:cubicBezTo>
                  <a:cubicBezTo>
                    <a:pt x="2072" y="0"/>
                    <a:pt x="658" y="463"/>
                    <a:pt x="195" y="926"/>
                  </a:cubicBezTo>
                  <a:cubicBezTo>
                    <a:pt x="0" y="1121"/>
                    <a:pt x="195" y="1438"/>
                    <a:pt x="463" y="1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1331063" y="2843586"/>
              <a:ext cx="63484" cy="130698"/>
            </a:xfrm>
            <a:custGeom>
              <a:avLst/>
              <a:gdLst/>
              <a:ahLst/>
              <a:cxnLst/>
              <a:rect l="l" t="t" r="r" b="b"/>
              <a:pathLst>
                <a:path w="2025" h="4169" extrusionOk="0">
                  <a:moveTo>
                    <a:pt x="391" y="50"/>
                  </a:moveTo>
                  <a:cubicBezTo>
                    <a:pt x="1025" y="659"/>
                    <a:pt x="1610" y="1025"/>
                    <a:pt x="1317" y="2024"/>
                  </a:cubicBezTo>
                  <a:cubicBezTo>
                    <a:pt x="1122" y="2755"/>
                    <a:pt x="245" y="2950"/>
                    <a:pt x="50" y="3608"/>
                  </a:cubicBezTo>
                  <a:cubicBezTo>
                    <a:pt x="1" y="3755"/>
                    <a:pt x="98" y="3925"/>
                    <a:pt x="245" y="3974"/>
                  </a:cubicBezTo>
                  <a:cubicBezTo>
                    <a:pt x="1171" y="4169"/>
                    <a:pt x="1902" y="2706"/>
                    <a:pt x="1951" y="1951"/>
                  </a:cubicBezTo>
                  <a:cubicBezTo>
                    <a:pt x="2024" y="1049"/>
                    <a:pt x="1415" y="1"/>
                    <a:pt x="415" y="25"/>
                  </a:cubicBezTo>
                  <a:cubicBezTo>
                    <a:pt x="391" y="25"/>
                    <a:pt x="367" y="50"/>
                    <a:pt x="391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1412071" y="2832896"/>
              <a:ext cx="101668" cy="109317"/>
            </a:xfrm>
            <a:custGeom>
              <a:avLst/>
              <a:gdLst/>
              <a:ahLst/>
              <a:cxnLst/>
              <a:rect l="l" t="t" r="r" b="b"/>
              <a:pathLst>
                <a:path w="3243" h="3487" extrusionOk="0">
                  <a:moveTo>
                    <a:pt x="147" y="122"/>
                  </a:moveTo>
                  <a:cubicBezTo>
                    <a:pt x="1" y="1000"/>
                    <a:pt x="74" y="1609"/>
                    <a:pt x="634" y="2341"/>
                  </a:cubicBezTo>
                  <a:cubicBezTo>
                    <a:pt x="1122" y="2999"/>
                    <a:pt x="1999" y="3486"/>
                    <a:pt x="2853" y="3364"/>
                  </a:cubicBezTo>
                  <a:cubicBezTo>
                    <a:pt x="3243" y="3291"/>
                    <a:pt x="3194" y="2682"/>
                    <a:pt x="2853" y="2584"/>
                  </a:cubicBezTo>
                  <a:cubicBezTo>
                    <a:pt x="2243" y="2414"/>
                    <a:pt x="1756" y="2292"/>
                    <a:pt x="1268" y="1829"/>
                  </a:cubicBezTo>
                  <a:cubicBezTo>
                    <a:pt x="805" y="1390"/>
                    <a:pt x="488" y="805"/>
                    <a:pt x="366" y="147"/>
                  </a:cubicBezTo>
                  <a:cubicBezTo>
                    <a:pt x="342" y="49"/>
                    <a:pt x="171" y="1"/>
                    <a:pt x="147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8" name="Google Shape;2988;p28"/>
            <p:cNvSpPr/>
            <p:nvPr/>
          </p:nvSpPr>
          <p:spPr>
            <a:xfrm>
              <a:off x="1393732" y="2950584"/>
              <a:ext cx="92514" cy="52762"/>
            </a:xfrm>
            <a:custGeom>
              <a:avLst/>
              <a:gdLst/>
              <a:ahLst/>
              <a:cxnLst/>
              <a:rect l="l" t="t" r="r" b="b"/>
              <a:pathLst>
                <a:path w="2951" h="1683" extrusionOk="0">
                  <a:moveTo>
                    <a:pt x="147" y="1633"/>
                  </a:moveTo>
                  <a:cubicBezTo>
                    <a:pt x="439" y="1317"/>
                    <a:pt x="854" y="1122"/>
                    <a:pt x="1293" y="1048"/>
                  </a:cubicBezTo>
                  <a:cubicBezTo>
                    <a:pt x="1731" y="1000"/>
                    <a:pt x="2170" y="1122"/>
                    <a:pt x="2609" y="1000"/>
                  </a:cubicBezTo>
                  <a:cubicBezTo>
                    <a:pt x="2950" y="902"/>
                    <a:pt x="2950" y="415"/>
                    <a:pt x="2609" y="317"/>
                  </a:cubicBezTo>
                  <a:cubicBezTo>
                    <a:pt x="1658" y="0"/>
                    <a:pt x="1" y="366"/>
                    <a:pt x="1" y="1560"/>
                  </a:cubicBezTo>
                  <a:cubicBezTo>
                    <a:pt x="1" y="1633"/>
                    <a:pt x="74" y="1682"/>
                    <a:pt x="147" y="16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89" name="Google Shape;2989;p28"/>
          <p:cNvGrpSpPr/>
          <p:nvPr/>
        </p:nvGrpSpPr>
        <p:grpSpPr>
          <a:xfrm flipH="1">
            <a:off x="5982047" y="-154294"/>
            <a:ext cx="1528379" cy="1518169"/>
            <a:chOff x="8290100" y="260013"/>
            <a:chExt cx="1365925" cy="1356800"/>
          </a:xfrm>
        </p:grpSpPr>
        <p:sp>
          <p:nvSpPr>
            <p:cNvPr id="2990" name="Google Shape;2990;p28"/>
            <p:cNvSpPr/>
            <p:nvPr/>
          </p:nvSpPr>
          <p:spPr>
            <a:xfrm>
              <a:off x="8290100" y="260013"/>
              <a:ext cx="1365925" cy="1356800"/>
            </a:xfrm>
            <a:custGeom>
              <a:avLst/>
              <a:gdLst/>
              <a:ahLst/>
              <a:cxnLst/>
              <a:rect l="l" t="t" r="r" b="b"/>
              <a:pathLst>
                <a:path w="54637" h="54272" extrusionOk="0">
                  <a:moveTo>
                    <a:pt x="44730" y="8144"/>
                  </a:moveTo>
                  <a:cubicBezTo>
                    <a:pt x="41266" y="4741"/>
                    <a:pt x="36951" y="2310"/>
                    <a:pt x="32150" y="1276"/>
                  </a:cubicBezTo>
                  <a:lnTo>
                    <a:pt x="31968" y="1276"/>
                  </a:lnTo>
                  <a:cubicBezTo>
                    <a:pt x="28382" y="0"/>
                    <a:pt x="24432" y="0"/>
                    <a:pt x="20846" y="1276"/>
                  </a:cubicBezTo>
                  <a:lnTo>
                    <a:pt x="21089" y="1276"/>
                  </a:lnTo>
                  <a:cubicBezTo>
                    <a:pt x="9603" y="3768"/>
                    <a:pt x="1338" y="13735"/>
                    <a:pt x="912" y="25465"/>
                  </a:cubicBezTo>
                  <a:cubicBezTo>
                    <a:pt x="487" y="37194"/>
                    <a:pt x="8083" y="47708"/>
                    <a:pt x="19387" y="50990"/>
                  </a:cubicBezTo>
                  <a:cubicBezTo>
                    <a:pt x="30631" y="54272"/>
                    <a:pt x="42725" y="49531"/>
                    <a:pt x="48681" y="39443"/>
                  </a:cubicBezTo>
                  <a:cubicBezTo>
                    <a:pt x="54636" y="29354"/>
                    <a:pt x="53056" y="16470"/>
                    <a:pt x="44730" y="8144"/>
                  </a:cubicBezTo>
                  <a:close/>
                  <a:moveTo>
                    <a:pt x="43697" y="43393"/>
                  </a:moveTo>
                  <a:cubicBezTo>
                    <a:pt x="35553" y="51476"/>
                    <a:pt x="22791" y="52752"/>
                    <a:pt x="13249" y="46310"/>
                  </a:cubicBezTo>
                  <a:cubicBezTo>
                    <a:pt x="3708" y="39929"/>
                    <a:pt x="1" y="27652"/>
                    <a:pt x="4437" y="17017"/>
                  </a:cubicBezTo>
                  <a:cubicBezTo>
                    <a:pt x="8813" y="6442"/>
                    <a:pt x="20117" y="426"/>
                    <a:pt x="31421" y="2674"/>
                  </a:cubicBezTo>
                  <a:cubicBezTo>
                    <a:pt x="42664" y="4923"/>
                    <a:pt x="50808" y="14829"/>
                    <a:pt x="50808" y="26315"/>
                  </a:cubicBezTo>
                  <a:cubicBezTo>
                    <a:pt x="50808" y="32697"/>
                    <a:pt x="48255" y="38835"/>
                    <a:pt x="43697" y="43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1" name="Google Shape;2991;p28"/>
            <p:cNvSpPr/>
            <p:nvPr/>
          </p:nvSpPr>
          <p:spPr>
            <a:xfrm>
              <a:off x="8552950" y="474238"/>
              <a:ext cx="793125" cy="822000"/>
            </a:xfrm>
            <a:custGeom>
              <a:avLst/>
              <a:gdLst/>
              <a:ahLst/>
              <a:cxnLst/>
              <a:rect l="l" t="t" r="r" b="b"/>
              <a:pathLst>
                <a:path w="31725" h="32880" extrusionOk="0">
                  <a:moveTo>
                    <a:pt x="9907" y="10271"/>
                  </a:moveTo>
                  <a:cubicBezTo>
                    <a:pt x="10211" y="8752"/>
                    <a:pt x="10575" y="7232"/>
                    <a:pt x="11001" y="5774"/>
                  </a:cubicBezTo>
                  <a:cubicBezTo>
                    <a:pt x="11548" y="4133"/>
                    <a:pt x="11912" y="2431"/>
                    <a:pt x="12155" y="730"/>
                  </a:cubicBezTo>
                  <a:cubicBezTo>
                    <a:pt x="12338" y="0"/>
                    <a:pt x="13432" y="0"/>
                    <a:pt x="13614" y="730"/>
                  </a:cubicBezTo>
                  <a:cubicBezTo>
                    <a:pt x="13918" y="1945"/>
                    <a:pt x="16713" y="8995"/>
                    <a:pt x="17017" y="8448"/>
                  </a:cubicBezTo>
                  <a:cubicBezTo>
                    <a:pt x="17625" y="7597"/>
                    <a:pt x="22305" y="4315"/>
                    <a:pt x="22305" y="4315"/>
                  </a:cubicBezTo>
                  <a:cubicBezTo>
                    <a:pt x="22852" y="4011"/>
                    <a:pt x="23581" y="4498"/>
                    <a:pt x="23399" y="5105"/>
                  </a:cubicBezTo>
                  <a:cubicBezTo>
                    <a:pt x="23155" y="6442"/>
                    <a:pt x="22973" y="7779"/>
                    <a:pt x="22852" y="9116"/>
                  </a:cubicBezTo>
                  <a:cubicBezTo>
                    <a:pt x="22791" y="10089"/>
                    <a:pt x="22669" y="11122"/>
                    <a:pt x="22487" y="12398"/>
                  </a:cubicBezTo>
                  <a:cubicBezTo>
                    <a:pt x="23763" y="12398"/>
                    <a:pt x="25039" y="12581"/>
                    <a:pt x="26316" y="12884"/>
                  </a:cubicBezTo>
                  <a:cubicBezTo>
                    <a:pt x="27774" y="13249"/>
                    <a:pt x="29294" y="13431"/>
                    <a:pt x="30752" y="13371"/>
                  </a:cubicBezTo>
                  <a:cubicBezTo>
                    <a:pt x="31542" y="13431"/>
                    <a:pt x="31725" y="14465"/>
                    <a:pt x="31056" y="14829"/>
                  </a:cubicBezTo>
                  <a:cubicBezTo>
                    <a:pt x="29597" y="15437"/>
                    <a:pt x="28200" y="16106"/>
                    <a:pt x="26863" y="16896"/>
                  </a:cubicBezTo>
                  <a:cubicBezTo>
                    <a:pt x="25829" y="17443"/>
                    <a:pt x="24796" y="17990"/>
                    <a:pt x="23581" y="18536"/>
                  </a:cubicBezTo>
                  <a:cubicBezTo>
                    <a:pt x="24371" y="19144"/>
                    <a:pt x="24979" y="19752"/>
                    <a:pt x="25586" y="20360"/>
                  </a:cubicBezTo>
                  <a:cubicBezTo>
                    <a:pt x="26498" y="21211"/>
                    <a:pt x="27410" y="22061"/>
                    <a:pt x="28443" y="22791"/>
                  </a:cubicBezTo>
                  <a:cubicBezTo>
                    <a:pt x="28747" y="23034"/>
                    <a:pt x="28807" y="23520"/>
                    <a:pt x="28564" y="23824"/>
                  </a:cubicBezTo>
                  <a:cubicBezTo>
                    <a:pt x="28382" y="24067"/>
                    <a:pt x="28078" y="24189"/>
                    <a:pt x="27835" y="24128"/>
                  </a:cubicBezTo>
                  <a:cubicBezTo>
                    <a:pt x="26559" y="23824"/>
                    <a:pt x="25222" y="23702"/>
                    <a:pt x="23945" y="23702"/>
                  </a:cubicBezTo>
                  <a:cubicBezTo>
                    <a:pt x="22852" y="23702"/>
                    <a:pt x="21818" y="23642"/>
                    <a:pt x="20724" y="23459"/>
                  </a:cubicBezTo>
                  <a:cubicBezTo>
                    <a:pt x="20907" y="24918"/>
                    <a:pt x="20907" y="26376"/>
                    <a:pt x="20846" y="27835"/>
                  </a:cubicBezTo>
                  <a:cubicBezTo>
                    <a:pt x="20846" y="29172"/>
                    <a:pt x="20907" y="30509"/>
                    <a:pt x="21028" y="31785"/>
                  </a:cubicBezTo>
                  <a:cubicBezTo>
                    <a:pt x="21028" y="32515"/>
                    <a:pt x="20056" y="32879"/>
                    <a:pt x="19631" y="32272"/>
                  </a:cubicBezTo>
                  <a:cubicBezTo>
                    <a:pt x="18840" y="31056"/>
                    <a:pt x="17807" y="29658"/>
                    <a:pt x="16774" y="28200"/>
                  </a:cubicBezTo>
                  <a:cubicBezTo>
                    <a:pt x="15984" y="27166"/>
                    <a:pt x="15255" y="26133"/>
                    <a:pt x="14586" y="25161"/>
                  </a:cubicBezTo>
                  <a:cubicBezTo>
                    <a:pt x="13796" y="26133"/>
                    <a:pt x="13067" y="26984"/>
                    <a:pt x="12277" y="27835"/>
                  </a:cubicBezTo>
                  <a:cubicBezTo>
                    <a:pt x="11304" y="28929"/>
                    <a:pt x="10393" y="30023"/>
                    <a:pt x="9481" y="31178"/>
                  </a:cubicBezTo>
                  <a:cubicBezTo>
                    <a:pt x="8995" y="31785"/>
                    <a:pt x="8083" y="31360"/>
                    <a:pt x="8205" y="30631"/>
                  </a:cubicBezTo>
                  <a:cubicBezTo>
                    <a:pt x="8448" y="29111"/>
                    <a:pt x="8570" y="27653"/>
                    <a:pt x="8570" y="26133"/>
                  </a:cubicBezTo>
                  <a:cubicBezTo>
                    <a:pt x="8570" y="24857"/>
                    <a:pt x="8630" y="23581"/>
                    <a:pt x="8752" y="22305"/>
                  </a:cubicBezTo>
                  <a:cubicBezTo>
                    <a:pt x="7597" y="22365"/>
                    <a:pt x="6443" y="22365"/>
                    <a:pt x="5288" y="22244"/>
                  </a:cubicBezTo>
                  <a:cubicBezTo>
                    <a:pt x="3890" y="22122"/>
                    <a:pt x="2492" y="22122"/>
                    <a:pt x="1094" y="22244"/>
                  </a:cubicBezTo>
                  <a:cubicBezTo>
                    <a:pt x="304" y="22244"/>
                    <a:pt x="0" y="21271"/>
                    <a:pt x="608" y="20846"/>
                  </a:cubicBezTo>
                  <a:cubicBezTo>
                    <a:pt x="1824" y="20056"/>
                    <a:pt x="3039" y="19205"/>
                    <a:pt x="4133" y="18354"/>
                  </a:cubicBezTo>
                  <a:cubicBezTo>
                    <a:pt x="4984" y="17686"/>
                    <a:pt x="5896" y="17017"/>
                    <a:pt x="6989" y="16288"/>
                  </a:cubicBezTo>
                  <a:cubicBezTo>
                    <a:pt x="6199" y="15498"/>
                    <a:pt x="5531" y="14647"/>
                    <a:pt x="4923" y="13796"/>
                  </a:cubicBezTo>
                  <a:cubicBezTo>
                    <a:pt x="4255" y="12641"/>
                    <a:pt x="3404" y="11669"/>
                    <a:pt x="2431" y="10818"/>
                  </a:cubicBezTo>
                  <a:cubicBezTo>
                    <a:pt x="1884" y="10332"/>
                    <a:pt x="2310" y="9481"/>
                    <a:pt x="2978" y="9542"/>
                  </a:cubicBezTo>
                  <a:cubicBezTo>
                    <a:pt x="4255" y="9724"/>
                    <a:pt x="5531" y="9907"/>
                    <a:pt x="6807" y="9967"/>
                  </a:cubicBezTo>
                  <a:cubicBezTo>
                    <a:pt x="7780" y="10028"/>
                    <a:pt x="8813" y="10089"/>
                    <a:pt x="9967" y="10271"/>
                  </a:cubicBezTo>
                  <a:close/>
                  <a:moveTo>
                    <a:pt x="12459" y="6199"/>
                  </a:moveTo>
                  <a:cubicBezTo>
                    <a:pt x="11912" y="7779"/>
                    <a:pt x="11548" y="9481"/>
                    <a:pt x="11304" y="11183"/>
                  </a:cubicBezTo>
                  <a:lnTo>
                    <a:pt x="11304" y="11244"/>
                  </a:lnTo>
                  <a:cubicBezTo>
                    <a:pt x="11183" y="11669"/>
                    <a:pt x="10818" y="11912"/>
                    <a:pt x="10454" y="11851"/>
                  </a:cubicBezTo>
                  <a:cubicBezTo>
                    <a:pt x="9177" y="11608"/>
                    <a:pt x="7901" y="11487"/>
                    <a:pt x="6625" y="11426"/>
                  </a:cubicBezTo>
                  <a:cubicBezTo>
                    <a:pt x="6078" y="11365"/>
                    <a:pt x="5531" y="11304"/>
                    <a:pt x="4923" y="11244"/>
                  </a:cubicBezTo>
                  <a:cubicBezTo>
                    <a:pt x="5349" y="11791"/>
                    <a:pt x="5713" y="12338"/>
                    <a:pt x="6139" y="12884"/>
                  </a:cubicBezTo>
                  <a:cubicBezTo>
                    <a:pt x="6807" y="13978"/>
                    <a:pt x="7658" y="14951"/>
                    <a:pt x="8630" y="15802"/>
                  </a:cubicBezTo>
                  <a:cubicBezTo>
                    <a:pt x="9056" y="16106"/>
                    <a:pt x="9056" y="16713"/>
                    <a:pt x="8630" y="17017"/>
                  </a:cubicBezTo>
                  <a:cubicBezTo>
                    <a:pt x="7415" y="17807"/>
                    <a:pt x="6199" y="18658"/>
                    <a:pt x="5045" y="19509"/>
                  </a:cubicBezTo>
                  <a:cubicBezTo>
                    <a:pt x="4619" y="19874"/>
                    <a:pt x="4133" y="20238"/>
                    <a:pt x="3586" y="20603"/>
                  </a:cubicBezTo>
                  <a:cubicBezTo>
                    <a:pt x="4194" y="20603"/>
                    <a:pt x="4802" y="20664"/>
                    <a:pt x="5409" y="20724"/>
                  </a:cubicBezTo>
                  <a:cubicBezTo>
                    <a:pt x="6746" y="20846"/>
                    <a:pt x="8205" y="20846"/>
                    <a:pt x="9542" y="20724"/>
                  </a:cubicBezTo>
                  <a:cubicBezTo>
                    <a:pt x="9664" y="20724"/>
                    <a:pt x="9724" y="20724"/>
                    <a:pt x="9785" y="20724"/>
                  </a:cubicBezTo>
                  <a:cubicBezTo>
                    <a:pt x="10211" y="20785"/>
                    <a:pt x="10454" y="21211"/>
                    <a:pt x="10393" y="21575"/>
                  </a:cubicBezTo>
                  <a:cubicBezTo>
                    <a:pt x="10150" y="23095"/>
                    <a:pt x="10028" y="24614"/>
                    <a:pt x="10028" y="26133"/>
                  </a:cubicBezTo>
                  <a:cubicBezTo>
                    <a:pt x="10028" y="26863"/>
                    <a:pt x="10028" y="27531"/>
                    <a:pt x="9967" y="28260"/>
                  </a:cubicBezTo>
                  <a:cubicBezTo>
                    <a:pt x="10393" y="27774"/>
                    <a:pt x="10818" y="27349"/>
                    <a:pt x="11244" y="26863"/>
                  </a:cubicBezTo>
                  <a:cubicBezTo>
                    <a:pt x="12216" y="25769"/>
                    <a:pt x="13188" y="24675"/>
                    <a:pt x="14039" y="23520"/>
                  </a:cubicBezTo>
                  <a:cubicBezTo>
                    <a:pt x="14100" y="23398"/>
                    <a:pt x="14161" y="23338"/>
                    <a:pt x="14222" y="23338"/>
                  </a:cubicBezTo>
                  <a:cubicBezTo>
                    <a:pt x="14525" y="23095"/>
                    <a:pt x="15012" y="23155"/>
                    <a:pt x="15255" y="23520"/>
                  </a:cubicBezTo>
                  <a:cubicBezTo>
                    <a:pt x="16045" y="24675"/>
                    <a:pt x="17017" y="26012"/>
                    <a:pt x="17990" y="27349"/>
                  </a:cubicBezTo>
                  <a:lnTo>
                    <a:pt x="19448" y="29354"/>
                  </a:lnTo>
                  <a:lnTo>
                    <a:pt x="19448" y="27835"/>
                  </a:lnTo>
                  <a:cubicBezTo>
                    <a:pt x="19509" y="26133"/>
                    <a:pt x="19387" y="24371"/>
                    <a:pt x="19205" y="22669"/>
                  </a:cubicBezTo>
                  <a:cubicBezTo>
                    <a:pt x="19144" y="22548"/>
                    <a:pt x="19144" y="22487"/>
                    <a:pt x="19205" y="22426"/>
                  </a:cubicBezTo>
                  <a:cubicBezTo>
                    <a:pt x="19266" y="22001"/>
                    <a:pt x="19691" y="21758"/>
                    <a:pt x="20056" y="21818"/>
                  </a:cubicBezTo>
                  <a:cubicBezTo>
                    <a:pt x="21332" y="22122"/>
                    <a:pt x="22669" y="22244"/>
                    <a:pt x="23945" y="22244"/>
                  </a:cubicBezTo>
                  <a:cubicBezTo>
                    <a:pt x="24432" y="22244"/>
                    <a:pt x="24979" y="22244"/>
                    <a:pt x="25465" y="22305"/>
                  </a:cubicBezTo>
                  <a:lnTo>
                    <a:pt x="24553" y="21393"/>
                  </a:lnTo>
                  <a:cubicBezTo>
                    <a:pt x="23642" y="20542"/>
                    <a:pt x="22730" y="19752"/>
                    <a:pt x="21697" y="18962"/>
                  </a:cubicBezTo>
                  <a:cubicBezTo>
                    <a:pt x="21575" y="18901"/>
                    <a:pt x="21515" y="18780"/>
                    <a:pt x="21454" y="18658"/>
                  </a:cubicBezTo>
                  <a:cubicBezTo>
                    <a:pt x="21332" y="18233"/>
                    <a:pt x="21454" y="17807"/>
                    <a:pt x="21879" y="17686"/>
                  </a:cubicBezTo>
                  <a:cubicBezTo>
                    <a:pt x="23338" y="17078"/>
                    <a:pt x="24736" y="16349"/>
                    <a:pt x="26073" y="15559"/>
                  </a:cubicBezTo>
                  <a:cubicBezTo>
                    <a:pt x="26620" y="15315"/>
                    <a:pt x="27227" y="15012"/>
                    <a:pt x="27774" y="14708"/>
                  </a:cubicBezTo>
                  <a:cubicBezTo>
                    <a:pt x="27167" y="14586"/>
                    <a:pt x="26620" y="14465"/>
                    <a:pt x="26012" y="14343"/>
                  </a:cubicBezTo>
                  <a:cubicBezTo>
                    <a:pt x="24553" y="13978"/>
                    <a:pt x="23095" y="13857"/>
                    <a:pt x="21575" y="13918"/>
                  </a:cubicBezTo>
                  <a:cubicBezTo>
                    <a:pt x="21515" y="13918"/>
                    <a:pt x="21454" y="13918"/>
                    <a:pt x="21393" y="13918"/>
                  </a:cubicBezTo>
                  <a:cubicBezTo>
                    <a:pt x="21028" y="13796"/>
                    <a:pt x="20724" y="13431"/>
                    <a:pt x="20785" y="13006"/>
                  </a:cubicBezTo>
                  <a:cubicBezTo>
                    <a:pt x="21089" y="11669"/>
                    <a:pt x="21271" y="10332"/>
                    <a:pt x="21393" y="8995"/>
                  </a:cubicBezTo>
                  <a:cubicBezTo>
                    <a:pt x="21454" y="8205"/>
                    <a:pt x="21515" y="7415"/>
                    <a:pt x="21636" y="6503"/>
                  </a:cubicBezTo>
                  <a:cubicBezTo>
                    <a:pt x="20117" y="7476"/>
                    <a:pt x="18597" y="8569"/>
                    <a:pt x="17200" y="9785"/>
                  </a:cubicBezTo>
                  <a:cubicBezTo>
                    <a:pt x="16349" y="11122"/>
                    <a:pt x="14343" y="6625"/>
                    <a:pt x="13128" y="3586"/>
                  </a:cubicBezTo>
                  <a:cubicBezTo>
                    <a:pt x="12945" y="4437"/>
                    <a:pt x="12702" y="5348"/>
                    <a:pt x="12459" y="6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2" name="Google Shape;2992;p28"/>
            <p:cNvSpPr/>
            <p:nvPr/>
          </p:nvSpPr>
          <p:spPr>
            <a:xfrm>
              <a:off x="9238175" y="421063"/>
              <a:ext cx="214250" cy="238550"/>
            </a:xfrm>
            <a:custGeom>
              <a:avLst/>
              <a:gdLst/>
              <a:ahLst/>
              <a:cxnLst/>
              <a:rect l="l" t="t" r="r" b="b"/>
              <a:pathLst>
                <a:path w="8570" h="9542" extrusionOk="0">
                  <a:moveTo>
                    <a:pt x="61" y="122"/>
                  </a:moveTo>
                  <a:cubicBezTo>
                    <a:pt x="2067" y="1094"/>
                    <a:pt x="3343" y="2796"/>
                    <a:pt x="4619" y="4558"/>
                  </a:cubicBezTo>
                  <a:cubicBezTo>
                    <a:pt x="5713" y="6078"/>
                    <a:pt x="6443" y="8144"/>
                    <a:pt x="7901" y="9299"/>
                  </a:cubicBezTo>
                  <a:cubicBezTo>
                    <a:pt x="8205" y="9542"/>
                    <a:pt x="8570" y="9359"/>
                    <a:pt x="8509" y="8995"/>
                  </a:cubicBezTo>
                  <a:cubicBezTo>
                    <a:pt x="8023" y="7050"/>
                    <a:pt x="6321" y="5166"/>
                    <a:pt x="5106" y="3586"/>
                  </a:cubicBezTo>
                  <a:cubicBezTo>
                    <a:pt x="3708" y="2006"/>
                    <a:pt x="2006" y="790"/>
                    <a:pt x="61" y="0"/>
                  </a:cubicBezTo>
                  <a:cubicBezTo>
                    <a:pt x="61" y="0"/>
                    <a:pt x="1" y="61"/>
                    <a:pt x="61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3" name="Google Shape;2993;p28"/>
            <p:cNvSpPr/>
            <p:nvPr/>
          </p:nvSpPr>
          <p:spPr>
            <a:xfrm>
              <a:off x="8437475" y="1103238"/>
              <a:ext cx="194500" cy="264400"/>
            </a:xfrm>
            <a:custGeom>
              <a:avLst/>
              <a:gdLst/>
              <a:ahLst/>
              <a:cxnLst/>
              <a:rect l="l" t="t" r="r" b="b"/>
              <a:pathLst>
                <a:path w="7780" h="10576" extrusionOk="0">
                  <a:moveTo>
                    <a:pt x="7658" y="10272"/>
                  </a:moveTo>
                  <a:cubicBezTo>
                    <a:pt x="6139" y="8631"/>
                    <a:pt x="4741" y="6868"/>
                    <a:pt x="3465" y="5045"/>
                  </a:cubicBezTo>
                  <a:cubicBezTo>
                    <a:pt x="2371" y="3465"/>
                    <a:pt x="1763" y="1642"/>
                    <a:pt x="487" y="183"/>
                  </a:cubicBezTo>
                  <a:cubicBezTo>
                    <a:pt x="304" y="1"/>
                    <a:pt x="1" y="122"/>
                    <a:pt x="1" y="366"/>
                  </a:cubicBezTo>
                  <a:cubicBezTo>
                    <a:pt x="122" y="4559"/>
                    <a:pt x="4133" y="8449"/>
                    <a:pt x="7476" y="10515"/>
                  </a:cubicBezTo>
                  <a:cubicBezTo>
                    <a:pt x="7597" y="10576"/>
                    <a:pt x="7780" y="10393"/>
                    <a:pt x="7658" y="10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4" name="Google Shape;2994;p28"/>
            <p:cNvSpPr/>
            <p:nvPr/>
          </p:nvSpPr>
          <p:spPr>
            <a:xfrm>
              <a:off x="8382775" y="943713"/>
              <a:ext cx="47125" cy="107900"/>
            </a:xfrm>
            <a:custGeom>
              <a:avLst/>
              <a:gdLst/>
              <a:ahLst/>
              <a:cxnLst/>
              <a:rect l="l" t="t" r="r" b="b"/>
              <a:pathLst>
                <a:path w="1885" h="4316" extrusionOk="0">
                  <a:moveTo>
                    <a:pt x="1824" y="3890"/>
                  </a:moveTo>
                  <a:cubicBezTo>
                    <a:pt x="1581" y="3282"/>
                    <a:pt x="1459" y="2614"/>
                    <a:pt x="1399" y="2006"/>
                  </a:cubicBezTo>
                  <a:cubicBezTo>
                    <a:pt x="1399" y="1398"/>
                    <a:pt x="1277" y="791"/>
                    <a:pt x="973" y="244"/>
                  </a:cubicBezTo>
                  <a:cubicBezTo>
                    <a:pt x="852" y="1"/>
                    <a:pt x="548" y="61"/>
                    <a:pt x="487" y="304"/>
                  </a:cubicBezTo>
                  <a:cubicBezTo>
                    <a:pt x="1" y="1520"/>
                    <a:pt x="730" y="3100"/>
                    <a:pt x="1338" y="4072"/>
                  </a:cubicBezTo>
                  <a:cubicBezTo>
                    <a:pt x="1520" y="4316"/>
                    <a:pt x="1885" y="4194"/>
                    <a:pt x="1824" y="3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5" name="Google Shape;2995;p28"/>
            <p:cNvSpPr/>
            <p:nvPr/>
          </p:nvSpPr>
          <p:spPr>
            <a:xfrm>
              <a:off x="9447850" y="700613"/>
              <a:ext cx="41050" cy="71450"/>
            </a:xfrm>
            <a:custGeom>
              <a:avLst/>
              <a:gdLst/>
              <a:ahLst/>
              <a:cxnLst/>
              <a:rect l="l" t="t" r="r" b="b"/>
              <a:pathLst>
                <a:path w="1642" h="2858" extrusionOk="0">
                  <a:moveTo>
                    <a:pt x="365" y="730"/>
                  </a:moveTo>
                  <a:cubicBezTo>
                    <a:pt x="790" y="912"/>
                    <a:pt x="730" y="912"/>
                    <a:pt x="730" y="1338"/>
                  </a:cubicBezTo>
                  <a:cubicBezTo>
                    <a:pt x="669" y="1885"/>
                    <a:pt x="912" y="2371"/>
                    <a:pt x="1277" y="2736"/>
                  </a:cubicBezTo>
                  <a:cubicBezTo>
                    <a:pt x="1398" y="2857"/>
                    <a:pt x="1641" y="2796"/>
                    <a:pt x="1641" y="2614"/>
                  </a:cubicBezTo>
                  <a:cubicBezTo>
                    <a:pt x="1520" y="2067"/>
                    <a:pt x="1459" y="1520"/>
                    <a:pt x="1459" y="973"/>
                  </a:cubicBezTo>
                  <a:cubicBezTo>
                    <a:pt x="1459" y="487"/>
                    <a:pt x="1094" y="305"/>
                    <a:pt x="730" y="122"/>
                  </a:cubicBezTo>
                  <a:cubicBezTo>
                    <a:pt x="365" y="1"/>
                    <a:pt x="0" y="548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96" name="Google Shape;2996;p28"/>
          <p:cNvGrpSpPr/>
          <p:nvPr/>
        </p:nvGrpSpPr>
        <p:grpSpPr>
          <a:xfrm flipH="1">
            <a:off x="3157528" y="104685"/>
            <a:ext cx="1869512" cy="1504635"/>
            <a:chOff x="5544625" y="3719588"/>
            <a:chExt cx="1767025" cy="1422150"/>
          </a:xfrm>
        </p:grpSpPr>
        <p:sp>
          <p:nvSpPr>
            <p:cNvPr id="2997" name="Google Shape;2997;p28"/>
            <p:cNvSpPr/>
            <p:nvPr/>
          </p:nvSpPr>
          <p:spPr>
            <a:xfrm>
              <a:off x="5544625" y="3719588"/>
              <a:ext cx="1767025" cy="1422150"/>
            </a:xfrm>
            <a:custGeom>
              <a:avLst/>
              <a:gdLst/>
              <a:ahLst/>
              <a:cxnLst/>
              <a:rect l="l" t="t" r="r" b="b"/>
              <a:pathLst>
                <a:path w="70681" h="56886" extrusionOk="0">
                  <a:moveTo>
                    <a:pt x="68736" y="25708"/>
                  </a:moveTo>
                  <a:cubicBezTo>
                    <a:pt x="66184" y="20542"/>
                    <a:pt x="60167" y="14525"/>
                    <a:pt x="47161" y="9846"/>
                  </a:cubicBezTo>
                  <a:cubicBezTo>
                    <a:pt x="46432" y="9542"/>
                    <a:pt x="45581" y="9299"/>
                    <a:pt x="44791" y="8995"/>
                  </a:cubicBezTo>
                  <a:cubicBezTo>
                    <a:pt x="17443" y="0"/>
                    <a:pt x="12520" y="11608"/>
                    <a:pt x="11912" y="13431"/>
                  </a:cubicBezTo>
                  <a:cubicBezTo>
                    <a:pt x="11365" y="14161"/>
                    <a:pt x="10879" y="15012"/>
                    <a:pt x="10575" y="15862"/>
                  </a:cubicBezTo>
                  <a:cubicBezTo>
                    <a:pt x="8327" y="18901"/>
                    <a:pt x="1" y="32211"/>
                    <a:pt x="13918" y="44123"/>
                  </a:cubicBezTo>
                  <a:cubicBezTo>
                    <a:pt x="21879" y="50929"/>
                    <a:pt x="34156" y="56156"/>
                    <a:pt x="45217" y="56642"/>
                  </a:cubicBezTo>
                  <a:cubicBezTo>
                    <a:pt x="48985" y="56885"/>
                    <a:pt x="52753" y="56460"/>
                    <a:pt x="56338" y="55305"/>
                  </a:cubicBezTo>
                  <a:cubicBezTo>
                    <a:pt x="59802" y="54211"/>
                    <a:pt x="62841" y="52206"/>
                    <a:pt x="65211" y="49471"/>
                  </a:cubicBezTo>
                  <a:cubicBezTo>
                    <a:pt x="68250" y="45946"/>
                    <a:pt x="70134" y="41084"/>
                    <a:pt x="70559" y="34520"/>
                  </a:cubicBezTo>
                  <a:lnTo>
                    <a:pt x="70559" y="34216"/>
                  </a:lnTo>
                  <a:cubicBezTo>
                    <a:pt x="70681" y="31238"/>
                    <a:pt x="70073" y="28321"/>
                    <a:pt x="68736" y="25708"/>
                  </a:cubicBezTo>
                  <a:close/>
                  <a:moveTo>
                    <a:pt x="44123" y="11001"/>
                  </a:moveTo>
                  <a:cubicBezTo>
                    <a:pt x="44973" y="11244"/>
                    <a:pt x="45703" y="11547"/>
                    <a:pt x="46432" y="11791"/>
                  </a:cubicBezTo>
                  <a:cubicBezTo>
                    <a:pt x="58891" y="16288"/>
                    <a:pt x="64482" y="21879"/>
                    <a:pt x="66852" y="26620"/>
                  </a:cubicBezTo>
                  <a:cubicBezTo>
                    <a:pt x="67156" y="27288"/>
                    <a:pt x="67460" y="27896"/>
                    <a:pt x="67703" y="28564"/>
                  </a:cubicBezTo>
                  <a:cubicBezTo>
                    <a:pt x="68372" y="30448"/>
                    <a:pt x="68615" y="32515"/>
                    <a:pt x="68432" y="34520"/>
                  </a:cubicBezTo>
                  <a:cubicBezTo>
                    <a:pt x="68372" y="35189"/>
                    <a:pt x="68250" y="35857"/>
                    <a:pt x="68068" y="36465"/>
                  </a:cubicBezTo>
                  <a:lnTo>
                    <a:pt x="68068" y="36647"/>
                  </a:lnTo>
                  <a:cubicBezTo>
                    <a:pt x="67338" y="38410"/>
                    <a:pt x="66305" y="40051"/>
                    <a:pt x="65029" y="41509"/>
                  </a:cubicBezTo>
                  <a:cubicBezTo>
                    <a:pt x="63813" y="42907"/>
                    <a:pt x="62355" y="44062"/>
                    <a:pt x="60714" y="44913"/>
                  </a:cubicBezTo>
                  <a:cubicBezTo>
                    <a:pt x="59012" y="45703"/>
                    <a:pt x="57189" y="46189"/>
                    <a:pt x="55305" y="46432"/>
                  </a:cubicBezTo>
                  <a:cubicBezTo>
                    <a:pt x="53056" y="46675"/>
                    <a:pt x="50747" y="46675"/>
                    <a:pt x="48498" y="46432"/>
                  </a:cubicBezTo>
                  <a:cubicBezTo>
                    <a:pt x="45095" y="46007"/>
                    <a:pt x="41752" y="45399"/>
                    <a:pt x="38410" y="44548"/>
                  </a:cubicBezTo>
                  <a:cubicBezTo>
                    <a:pt x="35128" y="43758"/>
                    <a:pt x="31968" y="42603"/>
                    <a:pt x="28868" y="41205"/>
                  </a:cubicBezTo>
                  <a:cubicBezTo>
                    <a:pt x="22912" y="38410"/>
                    <a:pt x="17747" y="34338"/>
                    <a:pt x="14039" y="28443"/>
                  </a:cubicBezTo>
                  <a:cubicBezTo>
                    <a:pt x="12642" y="26194"/>
                    <a:pt x="11852" y="23581"/>
                    <a:pt x="11791" y="20907"/>
                  </a:cubicBezTo>
                  <a:cubicBezTo>
                    <a:pt x="11730" y="19509"/>
                    <a:pt x="11973" y="18172"/>
                    <a:pt x="12399" y="16835"/>
                  </a:cubicBezTo>
                  <a:cubicBezTo>
                    <a:pt x="12702" y="16045"/>
                    <a:pt x="13128" y="15255"/>
                    <a:pt x="13675" y="14586"/>
                  </a:cubicBezTo>
                  <a:cubicBezTo>
                    <a:pt x="13796" y="14465"/>
                    <a:pt x="13857" y="14343"/>
                    <a:pt x="13857" y="14161"/>
                  </a:cubicBezTo>
                  <a:cubicBezTo>
                    <a:pt x="13979" y="13857"/>
                    <a:pt x="14100" y="13614"/>
                    <a:pt x="14222" y="13310"/>
                  </a:cubicBezTo>
                  <a:cubicBezTo>
                    <a:pt x="15498" y="10697"/>
                    <a:pt x="21272" y="3464"/>
                    <a:pt x="44123" y="11001"/>
                  </a:cubicBezTo>
                  <a:close/>
                  <a:moveTo>
                    <a:pt x="63631" y="48134"/>
                  </a:moveTo>
                  <a:cubicBezTo>
                    <a:pt x="61504" y="50565"/>
                    <a:pt x="58769" y="52388"/>
                    <a:pt x="55670" y="53360"/>
                  </a:cubicBezTo>
                  <a:cubicBezTo>
                    <a:pt x="52327" y="54393"/>
                    <a:pt x="48802" y="54819"/>
                    <a:pt x="45338" y="54637"/>
                  </a:cubicBezTo>
                  <a:cubicBezTo>
                    <a:pt x="34703" y="54090"/>
                    <a:pt x="22912" y="49106"/>
                    <a:pt x="15255" y="42542"/>
                  </a:cubicBezTo>
                  <a:cubicBezTo>
                    <a:pt x="6382" y="34946"/>
                    <a:pt x="7537" y="26741"/>
                    <a:pt x="9724" y="21575"/>
                  </a:cubicBezTo>
                  <a:cubicBezTo>
                    <a:pt x="9907" y="24432"/>
                    <a:pt x="10758" y="27166"/>
                    <a:pt x="12277" y="29597"/>
                  </a:cubicBezTo>
                  <a:cubicBezTo>
                    <a:pt x="14161" y="32575"/>
                    <a:pt x="16531" y="35310"/>
                    <a:pt x="19266" y="37559"/>
                  </a:cubicBezTo>
                  <a:cubicBezTo>
                    <a:pt x="21879" y="39808"/>
                    <a:pt x="24857" y="41631"/>
                    <a:pt x="28017" y="43089"/>
                  </a:cubicBezTo>
                  <a:cubicBezTo>
                    <a:pt x="34277" y="46067"/>
                    <a:pt x="41266" y="47647"/>
                    <a:pt x="48255" y="48498"/>
                  </a:cubicBezTo>
                  <a:cubicBezTo>
                    <a:pt x="50686" y="48802"/>
                    <a:pt x="53178" y="48802"/>
                    <a:pt x="55609" y="48498"/>
                  </a:cubicBezTo>
                  <a:cubicBezTo>
                    <a:pt x="57736" y="48255"/>
                    <a:pt x="59742" y="47647"/>
                    <a:pt x="61686" y="46736"/>
                  </a:cubicBezTo>
                  <a:cubicBezTo>
                    <a:pt x="63570" y="45763"/>
                    <a:pt x="65211" y="44487"/>
                    <a:pt x="66609" y="42846"/>
                  </a:cubicBezTo>
                  <a:cubicBezTo>
                    <a:pt x="66670" y="42786"/>
                    <a:pt x="66791" y="42664"/>
                    <a:pt x="66852" y="42603"/>
                  </a:cubicBezTo>
                  <a:cubicBezTo>
                    <a:pt x="66123" y="44609"/>
                    <a:pt x="65029" y="46493"/>
                    <a:pt x="63631" y="48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8" name="Google Shape;2998;p28"/>
            <p:cNvSpPr/>
            <p:nvPr/>
          </p:nvSpPr>
          <p:spPr>
            <a:xfrm>
              <a:off x="6317975" y="4176913"/>
              <a:ext cx="512050" cy="302375"/>
            </a:xfrm>
            <a:custGeom>
              <a:avLst/>
              <a:gdLst/>
              <a:ahLst/>
              <a:cxnLst/>
              <a:rect l="l" t="t" r="r" b="b"/>
              <a:pathLst>
                <a:path w="20482" h="12095" extrusionOk="0">
                  <a:moveTo>
                    <a:pt x="2796" y="7840"/>
                  </a:moveTo>
                  <a:lnTo>
                    <a:pt x="2796" y="7840"/>
                  </a:lnTo>
                  <a:cubicBezTo>
                    <a:pt x="4498" y="9238"/>
                    <a:pt x="6443" y="10271"/>
                    <a:pt x="8570" y="10940"/>
                  </a:cubicBezTo>
                  <a:lnTo>
                    <a:pt x="8691" y="11001"/>
                  </a:lnTo>
                  <a:cubicBezTo>
                    <a:pt x="10879" y="11791"/>
                    <a:pt x="13249" y="12095"/>
                    <a:pt x="15620" y="11973"/>
                  </a:cubicBezTo>
                  <a:cubicBezTo>
                    <a:pt x="15863" y="11973"/>
                    <a:pt x="16045" y="11912"/>
                    <a:pt x="16288" y="11851"/>
                  </a:cubicBezTo>
                  <a:lnTo>
                    <a:pt x="16349" y="11851"/>
                  </a:lnTo>
                  <a:cubicBezTo>
                    <a:pt x="18172" y="11548"/>
                    <a:pt x="19570" y="10697"/>
                    <a:pt x="19995" y="9360"/>
                  </a:cubicBezTo>
                  <a:cubicBezTo>
                    <a:pt x="20482" y="7840"/>
                    <a:pt x="19752" y="6139"/>
                    <a:pt x="18111" y="4619"/>
                  </a:cubicBezTo>
                  <a:cubicBezTo>
                    <a:pt x="16288" y="3039"/>
                    <a:pt x="14222" y="1884"/>
                    <a:pt x="11912" y="1155"/>
                  </a:cubicBezTo>
                  <a:cubicBezTo>
                    <a:pt x="9664" y="365"/>
                    <a:pt x="7294" y="0"/>
                    <a:pt x="4863" y="183"/>
                  </a:cubicBezTo>
                  <a:cubicBezTo>
                    <a:pt x="2675" y="426"/>
                    <a:pt x="1034" y="1337"/>
                    <a:pt x="548" y="2796"/>
                  </a:cubicBezTo>
                  <a:cubicBezTo>
                    <a:pt x="1" y="4315"/>
                    <a:pt x="791" y="6017"/>
                    <a:pt x="2432" y="7536"/>
                  </a:cubicBezTo>
                  <a:cubicBezTo>
                    <a:pt x="2553" y="7658"/>
                    <a:pt x="2675" y="7719"/>
                    <a:pt x="2796" y="7840"/>
                  </a:cubicBezTo>
                  <a:close/>
                  <a:moveTo>
                    <a:pt x="9238" y="9177"/>
                  </a:moveTo>
                  <a:cubicBezTo>
                    <a:pt x="7901" y="8752"/>
                    <a:pt x="6686" y="8144"/>
                    <a:pt x="5470" y="7415"/>
                  </a:cubicBezTo>
                  <a:cubicBezTo>
                    <a:pt x="6868" y="7354"/>
                    <a:pt x="8327" y="7597"/>
                    <a:pt x="9603" y="8083"/>
                  </a:cubicBezTo>
                  <a:cubicBezTo>
                    <a:pt x="11122" y="8570"/>
                    <a:pt x="12520" y="9238"/>
                    <a:pt x="13796" y="10089"/>
                  </a:cubicBezTo>
                  <a:cubicBezTo>
                    <a:pt x="12277" y="9967"/>
                    <a:pt x="10758" y="9664"/>
                    <a:pt x="9299" y="9177"/>
                  </a:cubicBezTo>
                  <a:close/>
                  <a:moveTo>
                    <a:pt x="2371" y="3465"/>
                  </a:moveTo>
                  <a:cubicBezTo>
                    <a:pt x="2614" y="2735"/>
                    <a:pt x="3647" y="2249"/>
                    <a:pt x="5106" y="2128"/>
                  </a:cubicBezTo>
                  <a:cubicBezTo>
                    <a:pt x="7233" y="2006"/>
                    <a:pt x="9360" y="2310"/>
                    <a:pt x="11305" y="2978"/>
                  </a:cubicBezTo>
                  <a:cubicBezTo>
                    <a:pt x="13371" y="3647"/>
                    <a:pt x="15194" y="4680"/>
                    <a:pt x="16835" y="6017"/>
                  </a:cubicBezTo>
                  <a:cubicBezTo>
                    <a:pt x="17868" y="7050"/>
                    <a:pt x="18415" y="8023"/>
                    <a:pt x="18172" y="8752"/>
                  </a:cubicBezTo>
                  <a:cubicBezTo>
                    <a:pt x="18051" y="9238"/>
                    <a:pt x="17443" y="9664"/>
                    <a:pt x="16531" y="9846"/>
                  </a:cubicBezTo>
                  <a:cubicBezTo>
                    <a:pt x="15741" y="9056"/>
                    <a:pt x="13918" y="7536"/>
                    <a:pt x="10211" y="6260"/>
                  </a:cubicBezTo>
                  <a:cubicBezTo>
                    <a:pt x="6686" y="5105"/>
                    <a:pt x="4680" y="5531"/>
                    <a:pt x="3647" y="5956"/>
                  </a:cubicBezTo>
                  <a:cubicBezTo>
                    <a:pt x="2675" y="5045"/>
                    <a:pt x="2189" y="4133"/>
                    <a:pt x="2371" y="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9" name="Google Shape;2999;p28"/>
            <p:cNvSpPr/>
            <p:nvPr/>
          </p:nvSpPr>
          <p:spPr>
            <a:xfrm>
              <a:off x="7068550" y="4242238"/>
              <a:ext cx="150425" cy="319100"/>
            </a:xfrm>
            <a:custGeom>
              <a:avLst/>
              <a:gdLst/>
              <a:ahLst/>
              <a:cxnLst/>
              <a:rect l="l" t="t" r="r" b="b"/>
              <a:pathLst>
                <a:path w="6017" h="12764" extrusionOk="0">
                  <a:moveTo>
                    <a:pt x="3282" y="6807"/>
                  </a:moveTo>
                  <a:cubicBezTo>
                    <a:pt x="3890" y="8631"/>
                    <a:pt x="3890" y="10758"/>
                    <a:pt x="4740" y="12459"/>
                  </a:cubicBezTo>
                  <a:cubicBezTo>
                    <a:pt x="4923" y="12763"/>
                    <a:pt x="5409" y="12703"/>
                    <a:pt x="5531" y="12399"/>
                  </a:cubicBezTo>
                  <a:cubicBezTo>
                    <a:pt x="6017" y="10454"/>
                    <a:pt x="5044" y="8266"/>
                    <a:pt x="4376" y="6443"/>
                  </a:cubicBezTo>
                  <a:cubicBezTo>
                    <a:pt x="3343" y="4073"/>
                    <a:pt x="1884" y="1946"/>
                    <a:pt x="122" y="62"/>
                  </a:cubicBezTo>
                  <a:cubicBezTo>
                    <a:pt x="61" y="1"/>
                    <a:pt x="0" y="62"/>
                    <a:pt x="61" y="122"/>
                  </a:cubicBezTo>
                  <a:cubicBezTo>
                    <a:pt x="1519" y="2128"/>
                    <a:pt x="2613" y="4437"/>
                    <a:pt x="3282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0" name="Google Shape;3000;p28"/>
            <p:cNvSpPr/>
            <p:nvPr/>
          </p:nvSpPr>
          <p:spPr>
            <a:xfrm>
              <a:off x="6149325" y="4420013"/>
              <a:ext cx="97275" cy="69900"/>
            </a:xfrm>
            <a:custGeom>
              <a:avLst/>
              <a:gdLst/>
              <a:ahLst/>
              <a:cxnLst/>
              <a:rect l="l" t="t" r="r" b="b"/>
              <a:pathLst>
                <a:path w="3891" h="2796" extrusionOk="0">
                  <a:moveTo>
                    <a:pt x="3222" y="2614"/>
                  </a:moveTo>
                  <a:cubicBezTo>
                    <a:pt x="3586" y="2796"/>
                    <a:pt x="3890" y="2249"/>
                    <a:pt x="3526" y="2067"/>
                  </a:cubicBezTo>
                  <a:cubicBezTo>
                    <a:pt x="2918" y="1702"/>
                    <a:pt x="2310" y="1398"/>
                    <a:pt x="1763" y="1034"/>
                  </a:cubicBezTo>
                  <a:cubicBezTo>
                    <a:pt x="1338" y="669"/>
                    <a:pt x="852" y="365"/>
                    <a:pt x="305" y="61"/>
                  </a:cubicBezTo>
                  <a:cubicBezTo>
                    <a:pt x="122" y="0"/>
                    <a:pt x="1" y="243"/>
                    <a:pt x="1" y="426"/>
                  </a:cubicBezTo>
                  <a:cubicBezTo>
                    <a:pt x="365" y="1580"/>
                    <a:pt x="2189" y="2188"/>
                    <a:pt x="3222" y="2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1" name="Google Shape;3001;p28"/>
            <p:cNvSpPr/>
            <p:nvPr/>
          </p:nvSpPr>
          <p:spPr>
            <a:xfrm>
              <a:off x="5763425" y="4322763"/>
              <a:ext cx="66875" cy="270475"/>
            </a:xfrm>
            <a:custGeom>
              <a:avLst/>
              <a:gdLst/>
              <a:ahLst/>
              <a:cxnLst/>
              <a:rect l="l" t="t" r="r" b="b"/>
              <a:pathLst>
                <a:path w="2675" h="10819" extrusionOk="0">
                  <a:moveTo>
                    <a:pt x="972" y="244"/>
                  </a:moveTo>
                  <a:cubicBezTo>
                    <a:pt x="912" y="1"/>
                    <a:pt x="547" y="1"/>
                    <a:pt x="547" y="244"/>
                  </a:cubicBezTo>
                  <a:cubicBezTo>
                    <a:pt x="365" y="3343"/>
                    <a:pt x="0" y="8205"/>
                    <a:pt x="2309" y="10636"/>
                  </a:cubicBezTo>
                  <a:cubicBezTo>
                    <a:pt x="2431" y="10819"/>
                    <a:pt x="2674" y="10697"/>
                    <a:pt x="2674" y="10454"/>
                  </a:cubicBezTo>
                  <a:cubicBezTo>
                    <a:pt x="2431" y="8935"/>
                    <a:pt x="2127" y="7415"/>
                    <a:pt x="1702" y="5957"/>
                  </a:cubicBezTo>
                  <a:cubicBezTo>
                    <a:pt x="1337" y="4073"/>
                    <a:pt x="1094" y="2189"/>
                    <a:pt x="972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2" name="Google Shape;3002;p28"/>
            <p:cNvSpPr/>
            <p:nvPr/>
          </p:nvSpPr>
          <p:spPr>
            <a:xfrm>
              <a:off x="5836350" y="4628163"/>
              <a:ext cx="33450" cy="65350"/>
            </a:xfrm>
            <a:custGeom>
              <a:avLst/>
              <a:gdLst/>
              <a:ahLst/>
              <a:cxnLst/>
              <a:rect l="l" t="t" r="r" b="b"/>
              <a:pathLst>
                <a:path w="1338" h="2614" extrusionOk="0">
                  <a:moveTo>
                    <a:pt x="61" y="304"/>
                  </a:moveTo>
                  <a:cubicBezTo>
                    <a:pt x="0" y="1094"/>
                    <a:pt x="243" y="2188"/>
                    <a:pt x="1033" y="2553"/>
                  </a:cubicBezTo>
                  <a:cubicBezTo>
                    <a:pt x="1155" y="2614"/>
                    <a:pt x="1337" y="2492"/>
                    <a:pt x="1337" y="2310"/>
                  </a:cubicBezTo>
                  <a:cubicBezTo>
                    <a:pt x="1337" y="1581"/>
                    <a:pt x="669" y="973"/>
                    <a:pt x="486" y="244"/>
                  </a:cubicBezTo>
                  <a:cubicBezTo>
                    <a:pt x="426" y="0"/>
                    <a:pt x="61" y="61"/>
                    <a:pt x="61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3" name="Google Shape;3003;p28"/>
            <p:cNvSpPr/>
            <p:nvPr/>
          </p:nvSpPr>
          <p:spPr>
            <a:xfrm>
              <a:off x="6173650" y="4062963"/>
              <a:ext cx="88125" cy="41050"/>
            </a:xfrm>
            <a:custGeom>
              <a:avLst/>
              <a:gdLst/>
              <a:ahLst/>
              <a:cxnLst/>
              <a:rect l="l" t="t" r="r" b="b"/>
              <a:pathLst>
                <a:path w="3525" h="1642" extrusionOk="0">
                  <a:moveTo>
                    <a:pt x="426" y="730"/>
                  </a:moveTo>
                  <a:cubicBezTo>
                    <a:pt x="912" y="730"/>
                    <a:pt x="1459" y="851"/>
                    <a:pt x="1945" y="1034"/>
                  </a:cubicBezTo>
                  <a:cubicBezTo>
                    <a:pt x="2310" y="1155"/>
                    <a:pt x="2553" y="1641"/>
                    <a:pt x="2978" y="1641"/>
                  </a:cubicBezTo>
                  <a:cubicBezTo>
                    <a:pt x="3100" y="1580"/>
                    <a:pt x="3221" y="1520"/>
                    <a:pt x="3221" y="1459"/>
                  </a:cubicBezTo>
                  <a:cubicBezTo>
                    <a:pt x="3525" y="912"/>
                    <a:pt x="2856" y="426"/>
                    <a:pt x="2370" y="243"/>
                  </a:cubicBezTo>
                  <a:cubicBezTo>
                    <a:pt x="1763" y="0"/>
                    <a:pt x="972" y="0"/>
                    <a:pt x="365" y="243"/>
                  </a:cubicBezTo>
                  <a:cubicBezTo>
                    <a:pt x="0" y="304"/>
                    <a:pt x="61" y="790"/>
                    <a:pt x="426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4" name="Google Shape;3004;p28"/>
            <p:cNvSpPr/>
            <p:nvPr/>
          </p:nvSpPr>
          <p:spPr>
            <a:xfrm>
              <a:off x="5850025" y="4205788"/>
              <a:ext cx="164100" cy="306925"/>
            </a:xfrm>
            <a:custGeom>
              <a:avLst/>
              <a:gdLst/>
              <a:ahLst/>
              <a:cxnLst/>
              <a:rect l="l" t="t" r="r" b="b"/>
              <a:pathLst>
                <a:path w="6564" h="12277" extrusionOk="0">
                  <a:moveTo>
                    <a:pt x="61" y="61"/>
                  </a:moveTo>
                  <a:cubicBezTo>
                    <a:pt x="304" y="2613"/>
                    <a:pt x="1033" y="5166"/>
                    <a:pt x="2127" y="7475"/>
                  </a:cubicBezTo>
                  <a:cubicBezTo>
                    <a:pt x="3039" y="9177"/>
                    <a:pt x="4133" y="11304"/>
                    <a:pt x="5895" y="12155"/>
                  </a:cubicBezTo>
                  <a:cubicBezTo>
                    <a:pt x="6260" y="12277"/>
                    <a:pt x="6564" y="11973"/>
                    <a:pt x="6442" y="11608"/>
                  </a:cubicBezTo>
                  <a:cubicBezTo>
                    <a:pt x="5652" y="9906"/>
                    <a:pt x="4133" y="8509"/>
                    <a:pt x="3160" y="6868"/>
                  </a:cubicBezTo>
                  <a:cubicBezTo>
                    <a:pt x="1702" y="4801"/>
                    <a:pt x="729" y="2492"/>
                    <a:pt x="122" y="61"/>
                  </a:cubicBezTo>
                  <a:cubicBezTo>
                    <a:pt x="122" y="0"/>
                    <a:pt x="0" y="0"/>
                    <a:pt x="61" y="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5" name="Google Shape;3005;p28"/>
            <p:cNvSpPr/>
            <p:nvPr/>
          </p:nvSpPr>
          <p:spPr>
            <a:xfrm>
              <a:off x="6714525" y="4611438"/>
              <a:ext cx="85125" cy="41050"/>
            </a:xfrm>
            <a:custGeom>
              <a:avLst/>
              <a:gdLst/>
              <a:ahLst/>
              <a:cxnLst/>
              <a:rect l="l" t="t" r="r" b="b"/>
              <a:pathLst>
                <a:path w="3405" h="1642" extrusionOk="0">
                  <a:moveTo>
                    <a:pt x="2310" y="244"/>
                  </a:moveTo>
                  <a:cubicBezTo>
                    <a:pt x="1642" y="1"/>
                    <a:pt x="912" y="1"/>
                    <a:pt x="244" y="244"/>
                  </a:cubicBezTo>
                  <a:cubicBezTo>
                    <a:pt x="1" y="366"/>
                    <a:pt x="61" y="730"/>
                    <a:pt x="365" y="730"/>
                  </a:cubicBezTo>
                  <a:cubicBezTo>
                    <a:pt x="852" y="730"/>
                    <a:pt x="1399" y="791"/>
                    <a:pt x="1885" y="973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61" y="1520"/>
                    <a:pt x="3161" y="1399"/>
                  </a:cubicBezTo>
                  <a:cubicBezTo>
                    <a:pt x="3404" y="913"/>
                    <a:pt x="2736" y="426"/>
                    <a:pt x="23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6" name="Google Shape;3006;p28"/>
            <p:cNvSpPr/>
            <p:nvPr/>
          </p:nvSpPr>
          <p:spPr>
            <a:xfrm>
              <a:off x="6801125" y="4199713"/>
              <a:ext cx="86625" cy="42550"/>
            </a:xfrm>
            <a:custGeom>
              <a:avLst/>
              <a:gdLst/>
              <a:ahLst/>
              <a:cxnLst/>
              <a:rect l="l" t="t" r="r" b="b"/>
              <a:pathLst>
                <a:path w="3465" h="1702" extrusionOk="0">
                  <a:moveTo>
                    <a:pt x="365" y="790"/>
                  </a:moveTo>
                  <a:cubicBezTo>
                    <a:pt x="852" y="790"/>
                    <a:pt x="1399" y="912"/>
                    <a:pt x="1885" y="1094"/>
                  </a:cubicBezTo>
                  <a:cubicBezTo>
                    <a:pt x="2249" y="1216"/>
                    <a:pt x="2493" y="1702"/>
                    <a:pt x="2979" y="1641"/>
                  </a:cubicBezTo>
                  <a:cubicBezTo>
                    <a:pt x="3040" y="1641"/>
                    <a:pt x="3161" y="1580"/>
                    <a:pt x="3222" y="1519"/>
                  </a:cubicBezTo>
                  <a:cubicBezTo>
                    <a:pt x="3465" y="972"/>
                    <a:pt x="2796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7" name="Google Shape;3007;p28"/>
            <p:cNvSpPr/>
            <p:nvPr/>
          </p:nvSpPr>
          <p:spPr>
            <a:xfrm>
              <a:off x="6434975" y="39869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2"/>
                    <a:pt x="2978" y="1642"/>
                  </a:cubicBezTo>
                  <a:cubicBezTo>
                    <a:pt x="3100" y="1642"/>
                    <a:pt x="3161" y="1581"/>
                    <a:pt x="3221" y="1459"/>
                  </a:cubicBezTo>
                  <a:cubicBezTo>
                    <a:pt x="3464" y="912"/>
                    <a:pt x="2857" y="487"/>
                    <a:pt x="2370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0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8" name="Google Shape;3008;p28"/>
            <p:cNvSpPr/>
            <p:nvPr/>
          </p:nvSpPr>
          <p:spPr>
            <a:xfrm>
              <a:off x="6966750" y="4644863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244"/>
                  </a:moveTo>
                  <a:cubicBezTo>
                    <a:pt x="1580" y="1"/>
                    <a:pt x="851" y="1"/>
                    <a:pt x="183" y="244"/>
                  </a:cubicBezTo>
                  <a:cubicBezTo>
                    <a:pt x="0" y="366"/>
                    <a:pt x="61" y="730"/>
                    <a:pt x="304" y="730"/>
                  </a:cubicBezTo>
                  <a:cubicBezTo>
                    <a:pt x="790" y="730"/>
                    <a:pt x="1337" y="852"/>
                    <a:pt x="1823" y="1034"/>
                  </a:cubicBezTo>
                  <a:cubicBezTo>
                    <a:pt x="2249" y="1156"/>
                    <a:pt x="2431" y="1642"/>
                    <a:pt x="2917" y="1581"/>
                  </a:cubicBezTo>
                  <a:cubicBezTo>
                    <a:pt x="2978" y="1581"/>
                    <a:pt x="3100" y="1520"/>
                    <a:pt x="3160" y="1399"/>
                  </a:cubicBezTo>
                  <a:cubicBezTo>
                    <a:pt x="3404" y="913"/>
                    <a:pt x="2735" y="426"/>
                    <a:pt x="22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9" name="Google Shape;3009;p28"/>
            <p:cNvSpPr/>
            <p:nvPr/>
          </p:nvSpPr>
          <p:spPr>
            <a:xfrm>
              <a:off x="6986500" y="443216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43" y="304"/>
                  </a:moveTo>
                  <a:cubicBezTo>
                    <a:pt x="0" y="426"/>
                    <a:pt x="61" y="730"/>
                    <a:pt x="304" y="730"/>
                  </a:cubicBezTo>
                  <a:cubicBezTo>
                    <a:pt x="851" y="730"/>
                    <a:pt x="1337" y="851"/>
                    <a:pt x="1823" y="1034"/>
                  </a:cubicBezTo>
                  <a:cubicBezTo>
                    <a:pt x="2249" y="1155"/>
                    <a:pt x="2492" y="1641"/>
                    <a:pt x="2917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4" y="912"/>
                    <a:pt x="2796" y="426"/>
                    <a:pt x="2310" y="244"/>
                  </a:cubicBezTo>
                  <a:cubicBezTo>
                    <a:pt x="1641" y="1"/>
                    <a:pt x="912" y="1"/>
                    <a:pt x="24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0" name="Google Shape;3010;p28"/>
            <p:cNvSpPr/>
            <p:nvPr/>
          </p:nvSpPr>
          <p:spPr>
            <a:xfrm>
              <a:off x="6693250" y="4070563"/>
              <a:ext cx="88150" cy="42550"/>
            </a:xfrm>
            <a:custGeom>
              <a:avLst/>
              <a:gdLst/>
              <a:ahLst/>
              <a:cxnLst/>
              <a:rect l="l" t="t" r="r" b="b"/>
              <a:pathLst>
                <a:path w="3526" h="1702" extrusionOk="0">
                  <a:moveTo>
                    <a:pt x="366" y="790"/>
                  </a:moveTo>
                  <a:cubicBezTo>
                    <a:pt x="912" y="790"/>
                    <a:pt x="1399" y="912"/>
                    <a:pt x="1885" y="1094"/>
                  </a:cubicBezTo>
                  <a:cubicBezTo>
                    <a:pt x="2310" y="1216"/>
                    <a:pt x="2553" y="1702"/>
                    <a:pt x="2979" y="1641"/>
                  </a:cubicBezTo>
                  <a:cubicBezTo>
                    <a:pt x="3100" y="1641"/>
                    <a:pt x="3222" y="1580"/>
                    <a:pt x="3222" y="1459"/>
                  </a:cubicBezTo>
                  <a:cubicBezTo>
                    <a:pt x="3526" y="912"/>
                    <a:pt x="2857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851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1" name="Google Shape;3011;p28"/>
            <p:cNvSpPr/>
            <p:nvPr/>
          </p:nvSpPr>
          <p:spPr>
            <a:xfrm>
              <a:off x="6520050" y="4100938"/>
              <a:ext cx="86625" cy="42575"/>
            </a:xfrm>
            <a:custGeom>
              <a:avLst/>
              <a:gdLst/>
              <a:ahLst/>
              <a:cxnLst/>
              <a:rect l="l" t="t" r="r" b="b"/>
              <a:pathLst>
                <a:path w="3465" h="1703" extrusionOk="0">
                  <a:moveTo>
                    <a:pt x="365" y="791"/>
                  </a:moveTo>
                  <a:cubicBezTo>
                    <a:pt x="912" y="791"/>
                    <a:pt x="1398" y="852"/>
                    <a:pt x="1885" y="1034"/>
                  </a:cubicBezTo>
                  <a:cubicBezTo>
                    <a:pt x="2310" y="1216"/>
                    <a:pt x="2492" y="1702"/>
                    <a:pt x="2979" y="1642"/>
                  </a:cubicBezTo>
                  <a:cubicBezTo>
                    <a:pt x="3100" y="1642"/>
                    <a:pt x="3161" y="1581"/>
                    <a:pt x="3222" y="1459"/>
                  </a:cubicBezTo>
                  <a:cubicBezTo>
                    <a:pt x="3465" y="912"/>
                    <a:pt x="2796" y="487"/>
                    <a:pt x="2371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1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2" name="Google Shape;3012;p28"/>
            <p:cNvSpPr/>
            <p:nvPr/>
          </p:nvSpPr>
          <p:spPr>
            <a:xfrm>
              <a:off x="6234425" y="39626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1"/>
                    <a:pt x="1884" y="1033"/>
                  </a:cubicBezTo>
                  <a:cubicBezTo>
                    <a:pt x="2309" y="1155"/>
                    <a:pt x="2492" y="1641"/>
                    <a:pt x="2978" y="1641"/>
                  </a:cubicBezTo>
                  <a:cubicBezTo>
                    <a:pt x="3100" y="1641"/>
                    <a:pt x="3160" y="1580"/>
                    <a:pt x="3221" y="1459"/>
                  </a:cubicBezTo>
                  <a:cubicBezTo>
                    <a:pt x="3464" y="912"/>
                    <a:pt x="2796" y="426"/>
                    <a:pt x="2370" y="243"/>
                  </a:cubicBezTo>
                  <a:cubicBezTo>
                    <a:pt x="1702" y="0"/>
                    <a:pt x="972" y="0"/>
                    <a:pt x="304" y="243"/>
                  </a:cubicBezTo>
                  <a:cubicBezTo>
                    <a:pt x="0" y="304"/>
                    <a:pt x="61" y="79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3" name="Google Shape;3013;p28"/>
            <p:cNvSpPr/>
            <p:nvPr/>
          </p:nvSpPr>
          <p:spPr>
            <a:xfrm>
              <a:off x="6328625" y="41146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851" y="791"/>
                    <a:pt x="1398" y="852"/>
                    <a:pt x="1884" y="1034"/>
                  </a:cubicBezTo>
                  <a:cubicBezTo>
                    <a:pt x="2249" y="1216"/>
                    <a:pt x="2492" y="1642"/>
                    <a:pt x="2917" y="1642"/>
                  </a:cubicBezTo>
                  <a:cubicBezTo>
                    <a:pt x="3039" y="1642"/>
                    <a:pt x="3160" y="1581"/>
                    <a:pt x="3160" y="1459"/>
                  </a:cubicBezTo>
                  <a:cubicBezTo>
                    <a:pt x="3464" y="912"/>
                    <a:pt x="2796" y="426"/>
                    <a:pt x="2370" y="244"/>
                  </a:cubicBezTo>
                  <a:cubicBezTo>
                    <a:pt x="1702" y="1"/>
                    <a:pt x="912" y="1"/>
                    <a:pt x="304" y="244"/>
                  </a:cubicBezTo>
                  <a:cubicBezTo>
                    <a:pt x="0" y="36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4" name="Google Shape;3014;p28"/>
            <p:cNvSpPr/>
            <p:nvPr/>
          </p:nvSpPr>
          <p:spPr>
            <a:xfrm>
              <a:off x="6184275" y="42346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5"/>
                  </a:moveTo>
                  <a:cubicBezTo>
                    <a:pt x="1641" y="1"/>
                    <a:pt x="912" y="1"/>
                    <a:pt x="244" y="305"/>
                  </a:cubicBezTo>
                  <a:cubicBezTo>
                    <a:pt x="1" y="426"/>
                    <a:pt x="61" y="730"/>
                    <a:pt x="304" y="730"/>
                  </a:cubicBezTo>
                  <a:cubicBezTo>
                    <a:pt x="851" y="730"/>
                    <a:pt x="1338" y="852"/>
                    <a:pt x="1824" y="1034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00" y="1520"/>
                    <a:pt x="3161" y="1459"/>
                  </a:cubicBezTo>
                  <a:cubicBezTo>
                    <a:pt x="3404" y="912"/>
                    <a:pt x="2735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5" name="Google Shape;3015;p28"/>
            <p:cNvSpPr/>
            <p:nvPr/>
          </p:nvSpPr>
          <p:spPr>
            <a:xfrm>
              <a:off x="6030825" y="4129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100" y="1641"/>
                    <a:pt x="3161" y="1581"/>
                    <a:pt x="3221" y="1459"/>
                  </a:cubicBezTo>
                  <a:cubicBezTo>
                    <a:pt x="3464" y="912"/>
                    <a:pt x="2796" y="487"/>
                    <a:pt x="2371" y="304"/>
                  </a:cubicBezTo>
                  <a:cubicBezTo>
                    <a:pt x="1702" y="0"/>
                    <a:pt x="973" y="0"/>
                    <a:pt x="304" y="304"/>
                  </a:cubicBezTo>
                  <a:cubicBezTo>
                    <a:pt x="0" y="304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6" name="Google Shape;3016;p28"/>
            <p:cNvSpPr/>
            <p:nvPr/>
          </p:nvSpPr>
          <p:spPr>
            <a:xfrm>
              <a:off x="6041450" y="39809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852" y="730"/>
                    <a:pt x="1399" y="851"/>
                    <a:pt x="1885" y="1034"/>
                  </a:cubicBezTo>
                  <a:cubicBezTo>
                    <a:pt x="2249" y="1155"/>
                    <a:pt x="2492" y="1641"/>
                    <a:pt x="2918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5" y="912"/>
                    <a:pt x="2796" y="426"/>
                    <a:pt x="2310" y="244"/>
                  </a:cubicBezTo>
                  <a:cubicBezTo>
                    <a:pt x="1702" y="1"/>
                    <a:pt x="912" y="1"/>
                    <a:pt x="244" y="244"/>
                  </a:cubicBezTo>
                  <a:cubicBezTo>
                    <a:pt x="1" y="304"/>
                    <a:pt x="62" y="73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7" name="Google Shape;3017;p28"/>
            <p:cNvSpPr/>
            <p:nvPr/>
          </p:nvSpPr>
          <p:spPr>
            <a:xfrm>
              <a:off x="6287600" y="44139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0"/>
                  </a:moveTo>
                  <a:cubicBezTo>
                    <a:pt x="851" y="790"/>
                    <a:pt x="1398" y="851"/>
                    <a:pt x="1884" y="1033"/>
                  </a:cubicBezTo>
                  <a:cubicBezTo>
                    <a:pt x="2249" y="1216"/>
                    <a:pt x="2492" y="1641"/>
                    <a:pt x="2917" y="1641"/>
                  </a:cubicBezTo>
                  <a:cubicBezTo>
                    <a:pt x="3039" y="1641"/>
                    <a:pt x="3160" y="1580"/>
                    <a:pt x="3160" y="1459"/>
                  </a:cubicBezTo>
                  <a:cubicBezTo>
                    <a:pt x="3464" y="912"/>
                    <a:pt x="2796" y="486"/>
                    <a:pt x="2310" y="304"/>
                  </a:cubicBezTo>
                  <a:cubicBezTo>
                    <a:pt x="1702" y="0"/>
                    <a:pt x="912" y="0"/>
                    <a:pt x="304" y="304"/>
                  </a:cubicBezTo>
                  <a:cubicBezTo>
                    <a:pt x="0" y="365"/>
                    <a:pt x="61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8" name="Google Shape;3018;p28"/>
            <p:cNvSpPr/>
            <p:nvPr/>
          </p:nvSpPr>
          <p:spPr>
            <a:xfrm>
              <a:off x="6345325" y="45749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4" y="304"/>
                  </a:cubicBezTo>
                  <a:cubicBezTo>
                    <a:pt x="1" y="426"/>
                    <a:pt x="61" y="730"/>
                    <a:pt x="365" y="790"/>
                  </a:cubicBezTo>
                  <a:cubicBezTo>
                    <a:pt x="851" y="790"/>
                    <a:pt x="1398" y="851"/>
                    <a:pt x="1885" y="1033"/>
                  </a:cubicBezTo>
                  <a:cubicBezTo>
                    <a:pt x="2249" y="1216"/>
                    <a:pt x="2492" y="1641"/>
                    <a:pt x="2918" y="1641"/>
                  </a:cubicBezTo>
                  <a:cubicBezTo>
                    <a:pt x="3039" y="1641"/>
                    <a:pt x="3161" y="1580"/>
                    <a:pt x="3222" y="1459"/>
                  </a:cubicBezTo>
                  <a:cubicBezTo>
                    <a:pt x="3404" y="912"/>
                    <a:pt x="2735" y="487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9" name="Google Shape;3019;p28"/>
            <p:cNvSpPr/>
            <p:nvPr/>
          </p:nvSpPr>
          <p:spPr>
            <a:xfrm>
              <a:off x="6620325" y="47056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310" y="305"/>
                  </a:moveTo>
                  <a:cubicBezTo>
                    <a:pt x="1642" y="1"/>
                    <a:pt x="912" y="1"/>
                    <a:pt x="244" y="305"/>
                  </a:cubicBezTo>
                  <a:cubicBezTo>
                    <a:pt x="1" y="366"/>
                    <a:pt x="122" y="730"/>
                    <a:pt x="365" y="730"/>
                  </a:cubicBezTo>
                  <a:cubicBezTo>
                    <a:pt x="852" y="730"/>
                    <a:pt x="1399" y="852"/>
                    <a:pt x="1885" y="1034"/>
                  </a:cubicBezTo>
                  <a:cubicBezTo>
                    <a:pt x="2310" y="1156"/>
                    <a:pt x="2492" y="1642"/>
                    <a:pt x="2979" y="1642"/>
                  </a:cubicBezTo>
                  <a:cubicBezTo>
                    <a:pt x="3039" y="1581"/>
                    <a:pt x="3161" y="1520"/>
                    <a:pt x="3222" y="1460"/>
                  </a:cubicBezTo>
                  <a:cubicBezTo>
                    <a:pt x="3465" y="913"/>
                    <a:pt x="2796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0" name="Google Shape;3020;p28"/>
            <p:cNvSpPr/>
            <p:nvPr/>
          </p:nvSpPr>
          <p:spPr>
            <a:xfrm>
              <a:off x="6527650" y="45354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243"/>
                  </a:moveTo>
                  <a:cubicBezTo>
                    <a:pt x="1641" y="0"/>
                    <a:pt x="912" y="0"/>
                    <a:pt x="244" y="243"/>
                  </a:cubicBezTo>
                  <a:cubicBezTo>
                    <a:pt x="0" y="365"/>
                    <a:pt x="122" y="729"/>
                    <a:pt x="365" y="729"/>
                  </a:cubicBezTo>
                  <a:cubicBezTo>
                    <a:pt x="851" y="729"/>
                    <a:pt x="1398" y="790"/>
                    <a:pt x="1884" y="1033"/>
                  </a:cubicBezTo>
                  <a:cubicBezTo>
                    <a:pt x="2310" y="1155"/>
                    <a:pt x="2492" y="1641"/>
                    <a:pt x="2978" y="1580"/>
                  </a:cubicBezTo>
                  <a:cubicBezTo>
                    <a:pt x="3039" y="1580"/>
                    <a:pt x="3161" y="1520"/>
                    <a:pt x="3222" y="1398"/>
                  </a:cubicBezTo>
                  <a:cubicBezTo>
                    <a:pt x="3404" y="912"/>
                    <a:pt x="2796" y="426"/>
                    <a:pt x="2310" y="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1" name="Google Shape;3021;p28"/>
            <p:cNvSpPr/>
            <p:nvPr/>
          </p:nvSpPr>
          <p:spPr>
            <a:xfrm>
              <a:off x="6817850" y="4518763"/>
              <a:ext cx="85100" cy="42575"/>
            </a:xfrm>
            <a:custGeom>
              <a:avLst/>
              <a:gdLst/>
              <a:ahLst/>
              <a:cxnLst/>
              <a:rect l="l" t="t" r="r" b="b"/>
              <a:pathLst>
                <a:path w="3404" h="1703" extrusionOk="0">
                  <a:moveTo>
                    <a:pt x="2857" y="1642"/>
                  </a:moveTo>
                  <a:cubicBezTo>
                    <a:pt x="2978" y="1642"/>
                    <a:pt x="3100" y="1581"/>
                    <a:pt x="3100" y="1459"/>
                  </a:cubicBezTo>
                  <a:cubicBezTo>
                    <a:pt x="3404" y="912"/>
                    <a:pt x="2735" y="487"/>
                    <a:pt x="2249" y="305"/>
                  </a:cubicBezTo>
                  <a:cubicBezTo>
                    <a:pt x="1641" y="1"/>
                    <a:pt x="851" y="1"/>
                    <a:pt x="243" y="305"/>
                  </a:cubicBezTo>
                  <a:cubicBezTo>
                    <a:pt x="0" y="365"/>
                    <a:pt x="61" y="730"/>
                    <a:pt x="304" y="730"/>
                  </a:cubicBezTo>
                  <a:cubicBezTo>
                    <a:pt x="851" y="730"/>
                    <a:pt x="1337" y="852"/>
                    <a:pt x="1824" y="1034"/>
                  </a:cubicBezTo>
                  <a:cubicBezTo>
                    <a:pt x="2188" y="1216"/>
                    <a:pt x="2431" y="1702"/>
                    <a:pt x="2857" y="1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2" name="Google Shape;3022;p28"/>
            <p:cNvSpPr/>
            <p:nvPr/>
          </p:nvSpPr>
          <p:spPr>
            <a:xfrm>
              <a:off x="6845200" y="46782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305"/>
                  </a:moveTo>
                  <a:cubicBezTo>
                    <a:pt x="1580" y="1"/>
                    <a:pt x="851" y="1"/>
                    <a:pt x="183" y="305"/>
                  </a:cubicBezTo>
                  <a:cubicBezTo>
                    <a:pt x="0" y="426"/>
                    <a:pt x="61" y="730"/>
                    <a:pt x="304" y="791"/>
                  </a:cubicBezTo>
                  <a:cubicBezTo>
                    <a:pt x="790" y="791"/>
                    <a:pt x="1337" y="852"/>
                    <a:pt x="1824" y="1034"/>
                  </a:cubicBezTo>
                  <a:cubicBezTo>
                    <a:pt x="2249" y="1216"/>
                    <a:pt x="2431" y="1642"/>
                    <a:pt x="2917" y="1642"/>
                  </a:cubicBezTo>
                  <a:cubicBezTo>
                    <a:pt x="2978" y="1642"/>
                    <a:pt x="3100" y="1581"/>
                    <a:pt x="3161" y="1460"/>
                  </a:cubicBezTo>
                  <a:cubicBezTo>
                    <a:pt x="3404" y="913"/>
                    <a:pt x="2735" y="487"/>
                    <a:pt x="2249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3" name="Google Shape;3023;p28"/>
            <p:cNvSpPr/>
            <p:nvPr/>
          </p:nvSpPr>
          <p:spPr>
            <a:xfrm>
              <a:off x="6877100" y="4336438"/>
              <a:ext cx="88150" cy="42575"/>
            </a:xfrm>
            <a:custGeom>
              <a:avLst/>
              <a:gdLst/>
              <a:ahLst/>
              <a:cxnLst/>
              <a:rect l="l" t="t" r="r" b="b"/>
              <a:pathLst>
                <a:path w="3526" h="1703" extrusionOk="0">
                  <a:moveTo>
                    <a:pt x="426" y="791"/>
                  </a:moveTo>
                  <a:cubicBezTo>
                    <a:pt x="912" y="791"/>
                    <a:pt x="1459" y="852"/>
                    <a:pt x="1945" y="1034"/>
                  </a:cubicBezTo>
                  <a:cubicBezTo>
                    <a:pt x="2310" y="1216"/>
                    <a:pt x="2553" y="1702"/>
                    <a:pt x="2978" y="1642"/>
                  </a:cubicBezTo>
                  <a:cubicBezTo>
                    <a:pt x="3100" y="1642"/>
                    <a:pt x="3222" y="1581"/>
                    <a:pt x="3282" y="1459"/>
                  </a:cubicBezTo>
                  <a:cubicBezTo>
                    <a:pt x="3525" y="912"/>
                    <a:pt x="2857" y="487"/>
                    <a:pt x="2371" y="305"/>
                  </a:cubicBezTo>
                  <a:cubicBezTo>
                    <a:pt x="1763" y="1"/>
                    <a:pt x="973" y="1"/>
                    <a:pt x="365" y="305"/>
                  </a:cubicBezTo>
                  <a:cubicBezTo>
                    <a:pt x="1" y="305"/>
                    <a:pt x="61" y="791"/>
                    <a:pt x="426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4" name="Google Shape;3024;p28"/>
            <p:cNvSpPr/>
            <p:nvPr/>
          </p:nvSpPr>
          <p:spPr>
            <a:xfrm>
              <a:off x="6951550" y="4208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2"/>
                    <a:pt x="1884" y="1034"/>
                  </a:cubicBezTo>
                  <a:cubicBezTo>
                    <a:pt x="2310" y="1155"/>
                    <a:pt x="2492" y="1642"/>
                    <a:pt x="2978" y="1642"/>
                  </a:cubicBezTo>
                  <a:cubicBezTo>
                    <a:pt x="3100" y="1581"/>
                    <a:pt x="3161" y="1520"/>
                    <a:pt x="3221" y="1459"/>
                  </a:cubicBezTo>
                  <a:cubicBezTo>
                    <a:pt x="3465" y="912"/>
                    <a:pt x="2796" y="426"/>
                    <a:pt x="2371" y="244"/>
                  </a:cubicBezTo>
                  <a:cubicBezTo>
                    <a:pt x="1702" y="1"/>
                    <a:pt x="973" y="1"/>
                    <a:pt x="304" y="244"/>
                  </a:cubicBezTo>
                  <a:cubicBezTo>
                    <a:pt x="0" y="305"/>
                    <a:pt x="61" y="791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5" name="Google Shape;3025;p28"/>
            <p:cNvSpPr/>
            <p:nvPr/>
          </p:nvSpPr>
          <p:spPr>
            <a:xfrm>
              <a:off x="6685650" y="4157163"/>
              <a:ext cx="86650" cy="41050"/>
            </a:xfrm>
            <a:custGeom>
              <a:avLst/>
              <a:gdLst/>
              <a:ahLst/>
              <a:cxnLst/>
              <a:rect l="l" t="t" r="r" b="b"/>
              <a:pathLst>
                <a:path w="3466" h="1642" extrusionOk="0">
                  <a:moveTo>
                    <a:pt x="366" y="790"/>
                  </a:moveTo>
                  <a:cubicBezTo>
                    <a:pt x="913" y="790"/>
                    <a:pt x="1399" y="851"/>
                    <a:pt x="1885" y="1034"/>
                  </a:cubicBezTo>
                  <a:cubicBezTo>
                    <a:pt x="2310" y="1216"/>
                    <a:pt x="2493" y="1641"/>
                    <a:pt x="2979" y="1641"/>
                  </a:cubicBezTo>
                  <a:cubicBezTo>
                    <a:pt x="3100" y="1641"/>
                    <a:pt x="3161" y="1581"/>
                    <a:pt x="3222" y="1459"/>
                  </a:cubicBezTo>
                  <a:cubicBezTo>
                    <a:pt x="3465" y="912"/>
                    <a:pt x="2797" y="42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04"/>
                    <a:pt x="62" y="790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6" name="Google Shape;3026;p28"/>
            <p:cNvSpPr/>
            <p:nvPr/>
          </p:nvSpPr>
          <p:spPr>
            <a:xfrm>
              <a:off x="7027525" y="45628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3" y="304"/>
                  </a:cubicBezTo>
                  <a:cubicBezTo>
                    <a:pt x="0" y="426"/>
                    <a:pt x="122" y="790"/>
                    <a:pt x="365" y="790"/>
                  </a:cubicBezTo>
                  <a:cubicBezTo>
                    <a:pt x="851" y="790"/>
                    <a:pt x="1398" y="851"/>
                    <a:pt x="1884" y="1033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039" y="1641"/>
                    <a:pt x="3160" y="1580"/>
                    <a:pt x="3221" y="1459"/>
                  </a:cubicBezTo>
                  <a:cubicBezTo>
                    <a:pt x="3404" y="973"/>
                    <a:pt x="2735" y="486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27" name="Google Shape;3027;p28"/>
          <p:cNvGrpSpPr/>
          <p:nvPr/>
        </p:nvGrpSpPr>
        <p:grpSpPr>
          <a:xfrm flipH="1">
            <a:off x="9045684" y="-552467"/>
            <a:ext cx="1075033" cy="1104933"/>
            <a:chOff x="1805675" y="2151550"/>
            <a:chExt cx="806275" cy="828700"/>
          </a:xfrm>
        </p:grpSpPr>
        <p:sp>
          <p:nvSpPr>
            <p:cNvPr id="3028" name="Google Shape;3028;p28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9" name="Google Shape;3029;p28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30" name="Google Shape;3030;p28"/>
          <p:cNvGrpSpPr/>
          <p:nvPr/>
        </p:nvGrpSpPr>
        <p:grpSpPr>
          <a:xfrm flipH="1">
            <a:off x="6241275" y="4861895"/>
            <a:ext cx="1328599" cy="1317764"/>
            <a:chOff x="3745900" y="2413250"/>
            <a:chExt cx="1072950" cy="1064200"/>
          </a:xfrm>
        </p:grpSpPr>
        <p:sp>
          <p:nvSpPr>
            <p:cNvPr id="3031" name="Google Shape;3031;p28"/>
            <p:cNvSpPr/>
            <p:nvPr/>
          </p:nvSpPr>
          <p:spPr>
            <a:xfrm>
              <a:off x="3745900" y="2413250"/>
              <a:ext cx="1070450" cy="1064200"/>
            </a:xfrm>
            <a:custGeom>
              <a:avLst/>
              <a:gdLst/>
              <a:ahLst/>
              <a:cxnLst/>
              <a:rect l="l" t="t" r="r" b="b"/>
              <a:pathLst>
                <a:path w="42818" h="42568" extrusionOk="0">
                  <a:moveTo>
                    <a:pt x="3839" y="11514"/>
                  </a:moveTo>
                  <a:cubicBezTo>
                    <a:pt x="2842" y="15402"/>
                    <a:pt x="2144" y="23178"/>
                    <a:pt x="1795" y="27265"/>
                  </a:cubicBezTo>
                  <a:lnTo>
                    <a:pt x="1795" y="27415"/>
                  </a:lnTo>
                  <a:cubicBezTo>
                    <a:pt x="1546" y="30157"/>
                    <a:pt x="1546" y="31851"/>
                    <a:pt x="2094" y="32848"/>
                  </a:cubicBezTo>
                  <a:cubicBezTo>
                    <a:pt x="2642" y="33895"/>
                    <a:pt x="3689" y="34244"/>
                    <a:pt x="5733" y="34643"/>
                  </a:cubicBezTo>
                  <a:lnTo>
                    <a:pt x="7477" y="34942"/>
                  </a:lnTo>
                  <a:cubicBezTo>
                    <a:pt x="16400" y="36686"/>
                    <a:pt x="37833" y="40823"/>
                    <a:pt x="39129" y="36038"/>
                  </a:cubicBezTo>
                  <a:cubicBezTo>
                    <a:pt x="40026" y="32350"/>
                    <a:pt x="40624" y="28611"/>
                    <a:pt x="40973" y="24823"/>
                  </a:cubicBezTo>
                  <a:cubicBezTo>
                    <a:pt x="41322" y="21384"/>
                    <a:pt x="41422" y="18243"/>
                    <a:pt x="41073" y="16748"/>
                  </a:cubicBezTo>
                  <a:cubicBezTo>
                    <a:pt x="40874" y="16050"/>
                    <a:pt x="36687" y="11963"/>
                    <a:pt x="32450" y="8225"/>
                  </a:cubicBezTo>
                  <a:cubicBezTo>
                    <a:pt x="28562" y="4735"/>
                    <a:pt x="24674" y="1545"/>
                    <a:pt x="24026" y="1545"/>
                  </a:cubicBezTo>
                  <a:cubicBezTo>
                    <a:pt x="21534" y="1495"/>
                    <a:pt x="6082" y="10268"/>
                    <a:pt x="3839" y="11514"/>
                  </a:cubicBezTo>
                  <a:close/>
                  <a:moveTo>
                    <a:pt x="300" y="27116"/>
                  </a:moveTo>
                  <a:cubicBezTo>
                    <a:pt x="698" y="22929"/>
                    <a:pt x="1396" y="14804"/>
                    <a:pt x="2493" y="10816"/>
                  </a:cubicBezTo>
                  <a:cubicBezTo>
                    <a:pt x="2543" y="10617"/>
                    <a:pt x="2642" y="10468"/>
                    <a:pt x="2842" y="10368"/>
                  </a:cubicBezTo>
                  <a:cubicBezTo>
                    <a:pt x="2892" y="10368"/>
                    <a:pt x="20936" y="0"/>
                    <a:pt x="24026" y="50"/>
                  </a:cubicBezTo>
                  <a:cubicBezTo>
                    <a:pt x="25073" y="50"/>
                    <a:pt x="29260" y="3439"/>
                    <a:pt x="33397" y="7128"/>
                  </a:cubicBezTo>
                  <a:cubicBezTo>
                    <a:pt x="37783" y="11016"/>
                    <a:pt x="42170" y="15402"/>
                    <a:pt x="42419" y="16399"/>
                  </a:cubicBezTo>
                  <a:cubicBezTo>
                    <a:pt x="42818" y="18094"/>
                    <a:pt x="42768" y="21384"/>
                    <a:pt x="42419" y="24973"/>
                  </a:cubicBezTo>
                  <a:cubicBezTo>
                    <a:pt x="42070" y="28811"/>
                    <a:pt x="41422" y="32649"/>
                    <a:pt x="40525" y="36437"/>
                  </a:cubicBezTo>
                  <a:cubicBezTo>
                    <a:pt x="38880" y="42568"/>
                    <a:pt x="16499" y="38231"/>
                    <a:pt x="7128" y="36437"/>
                  </a:cubicBezTo>
                  <a:lnTo>
                    <a:pt x="5434" y="36088"/>
                  </a:lnTo>
                  <a:cubicBezTo>
                    <a:pt x="2941" y="35640"/>
                    <a:pt x="1546" y="34992"/>
                    <a:pt x="748" y="33596"/>
                  </a:cubicBezTo>
                  <a:cubicBezTo>
                    <a:pt x="1" y="32200"/>
                    <a:pt x="1" y="30356"/>
                    <a:pt x="300" y="27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2" name="Google Shape;3032;p28"/>
            <p:cNvSpPr/>
            <p:nvPr/>
          </p:nvSpPr>
          <p:spPr>
            <a:xfrm>
              <a:off x="3760850" y="2976500"/>
              <a:ext cx="993200" cy="405000"/>
            </a:xfrm>
            <a:custGeom>
              <a:avLst/>
              <a:gdLst/>
              <a:ahLst/>
              <a:cxnLst/>
              <a:rect l="l" t="t" r="r" b="b"/>
              <a:pathLst>
                <a:path w="39728" h="16200" extrusionOk="0">
                  <a:moveTo>
                    <a:pt x="1695" y="12212"/>
                  </a:moveTo>
                  <a:cubicBezTo>
                    <a:pt x="898" y="12810"/>
                    <a:pt x="1" y="11664"/>
                    <a:pt x="798" y="11066"/>
                  </a:cubicBezTo>
                  <a:cubicBezTo>
                    <a:pt x="5135" y="8075"/>
                    <a:pt x="9571" y="5334"/>
                    <a:pt x="14157" y="2841"/>
                  </a:cubicBezTo>
                  <a:cubicBezTo>
                    <a:pt x="17347" y="1147"/>
                    <a:pt x="20088" y="0"/>
                    <a:pt x="21285" y="399"/>
                  </a:cubicBezTo>
                  <a:cubicBezTo>
                    <a:pt x="24026" y="1396"/>
                    <a:pt x="38830" y="14306"/>
                    <a:pt x="38880" y="14356"/>
                  </a:cubicBezTo>
                  <a:cubicBezTo>
                    <a:pt x="39727" y="15004"/>
                    <a:pt x="38681" y="16200"/>
                    <a:pt x="37933" y="15452"/>
                  </a:cubicBezTo>
                  <a:cubicBezTo>
                    <a:pt x="37883" y="15402"/>
                    <a:pt x="23278" y="2692"/>
                    <a:pt x="20786" y="1795"/>
                  </a:cubicBezTo>
                  <a:cubicBezTo>
                    <a:pt x="20088" y="1545"/>
                    <a:pt x="17696" y="2592"/>
                    <a:pt x="14855" y="4137"/>
                  </a:cubicBezTo>
                  <a:cubicBezTo>
                    <a:pt x="9322" y="7078"/>
                    <a:pt x="2443" y="11664"/>
                    <a:pt x="1695" y="12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3" name="Google Shape;3033;p28"/>
            <p:cNvSpPr/>
            <p:nvPr/>
          </p:nvSpPr>
          <p:spPr>
            <a:xfrm>
              <a:off x="3794500" y="2659975"/>
              <a:ext cx="433675" cy="380100"/>
            </a:xfrm>
            <a:custGeom>
              <a:avLst/>
              <a:gdLst/>
              <a:ahLst/>
              <a:cxnLst/>
              <a:rect l="l" t="t" r="r" b="b"/>
              <a:pathLst>
                <a:path w="17347" h="15204" extrusionOk="0">
                  <a:moveTo>
                    <a:pt x="549" y="1645"/>
                  </a:moveTo>
                  <a:cubicBezTo>
                    <a:pt x="1" y="798"/>
                    <a:pt x="1247" y="0"/>
                    <a:pt x="1795" y="798"/>
                  </a:cubicBezTo>
                  <a:cubicBezTo>
                    <a:pt x="2592" y="2044"/>
                    <a:pt x="4586" y="3938"/>
                    <a:pt x="6829" y="5882"/>
                  </a:cubicBezTo>
                  <a:cubicBezTo>
                    <a:pt x="11116" y="9571"/>
                    <a:pt x="16350" y="13459"/>
                    <a:pt x="16499" y="13558"/>
                  </a:cubicBezTo>
                  <a:cubicBezTo>
                    <a:pt x="17347" y="13957"/>
                    <a:pt x="16798" y="15203"/>
                    <a:pt x="15901" y="14904"/>
                  </a:cubicBezTo>
                  <a:cubicBezTo>
                    <a:pt x="15702" y="14805"/>
                    <a:pt x="10269" y="10767"/>
                    <a:pt x="5882" y="6979"/>
                  </a:cubicBezTo>
                  <a:cubicBezTo>
                    <a:pt x="3490" y="4935"/>
                    <a:pt x="1446" y="2991"/>
                    <a:pt x="549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4" name="Google Shape;3034;p28"/>
            <p:cNvSpPr/>
            <p:nvPr/>
          </p:nvSpPr>
          <p:spPr>
            <a:xfrm>
              <a:off x="4335325" y="2774625"/>
              <a:ext cx="483525" cy="301575"/>
            </a:xfrm>
            <a:custGeom>
              <a:avLst/>
              <a:gdLst/>
              <a:ahLst/>
              <a:cxnLst/>
              <a:rect l="l" t="t" r="r" b="b"/>
              <a:pathLst>
                <a:path w="19341" h="12063" extrusionOk="0">
                  <a:moveTo>
                    <a:pt x="1496" y="11664"/>
                  </a:moveTo>
                  <a:cubicBezTo>
                    <a:pt x="549" y="12063"/>
                    <a:pt x="0" y="10567"/>
                    <a:pt x="997" y="10318"/>
                  </a:cubicBezTo>
                  <a:cubicBezTo>
                    <a:pt x="2742" y="9670"/>
                    <a:pt x="7627" y="7427"/>
                    <a:pt x="11564" y="5384"/>
                  </a:cubicBezTo>
                  <a:cubicBezTo>
                    <a:pt x="14455" y="3888"/>
                    <a:pt x="16848" y="2542"/>
                    <a:pt x="16997" y="2144"/>
                  </a:cubicBezTo>
                  <a:cubicBezTo>
                    <a:pt x="17197" y="1795"/>
                    <a:pt x="17446" y="1745"/>
                    <a:pt x="17446" y="1745"/>
                  </a:cubicBezTo>
                  <a:cubicBezTo>
                    <a:pt x="16399" y="1595"/>
                    <a:pt x="16748" y="0"/>
                    <a:pt x="17795" y="349"/>
                  </a:cubicBezTo>
                  <a:cubicBezTo>
                    <a:pt x="17795" y="349"/>
                    <a:pt x="19340" y="698"/>
                    <a:pt x="18343" y="2841"/>
                  </a:cubicBezTo>
                  <a:cubicBezTo>
                    <a:pt x="17994" y="3539"/>
                    <a:pt x="15402" y="5084"/>
                    <a:pt x="12262" y="6679"/>
                  </a:cubicBezTo>
                  <a:cubicBezTo>
                    <a:pt x="8225" y="8773"/>
                    <a:pt x="3290" y="11066"/>
                    <a:pt x="1496" y="116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5" name="Google Shape;3035;p28"/>
            <p:cNvSpPr/>
            <p:nvPr/>
          </p:nvSpPr>
          <p:spPr>
            <a:xfrm>
              <a:off x="4448725" y="2895500"/>
              <a:ext cx="309050" cy="184450"/>
            </a:xfrm>
            <a:custGeom>
              <a:avLst/>
              <a:gdLst/>
              <a:ahLst/>
              <a:cxnLst/>
              <a:rect l="l" t="t" r="r" b="b"/>
              <a:pathLst>
                <a:path w="12362" h="7378" extrusionOk="0">
                  <a:moveTo>
                    <a:pt x="100" y="6979"/>
                  </a:moveTo>
                  <a:cubicBezTo>
                    <a:pt x="0" y="7128"/>
                    <a:pt x="200" y="7377"/>
                    <a:pt x="399" y="7278"/>
                  </a:cubicBezTo>
                  <a:cubicBezTo>
                    <a:pt x="1296" y="6779"/>
                    <a:pt x="2193" y="6231"/>
                    <a:pt x="3091" y="5583"/>
                  </a:cubicBezTo>
                  <a:cubicBezTo>
                    <a:pt x="4088" y="4935"/>
                    <a:pt x="11813" y="1147"/>
                    <a:pt x="12362" y="50"/>
                  </a:cubicBezTo>
                  <a:cubicBezTo>
                    <a:pt x="12362" y="0"/>
                    <a:pt x="1196" y="5184"/>
                    <a:pt x="100" y="6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6" name="Google Shape;3036;p28"/>
            <p:cNvSpPr/>
            <p:nvPr/>
          </p:nvSpPr>
          <p:spPr>
            <a:xfrm>
              <a:off x="4398875" y="3126025"/>
              <a:ext cx="286625" cy="243025"/>
            </a:xfrm>
            <a:custGeom>
              <a:avLst/>
              <a:gdLst/>
              <a:ahLst/>
              <a:cxnLst/>
              <a:rect l="l" t="t" r="r" b="b"/>
              <a:pathLst>
                <a:path w="11465" h="9721" extrusionOk="0">
                  <a:moveTo>
                    <a:pt x="11166" y="9720"/>
                  </a:moveTo>
                  <a:cubicBezTo>
                    <a:pt x="11365" y="9720"/>
                    <a:pt x="11465" y="9471"/>
                    <a:pt x="11315" y="9322"/>
                  </a:cubicBezTo>
                  <a:cubicBezTo>
                    <a:pt x="10518" y="8574"/>
                    <a:pt x="9621" y="7876"/>
                    <a:pt x="8723" y="7228"/>
                  </a:cubicBezTo>
                  <a:cubicBezTo>
                    <a:pt x="7677" y="6431"/>
                    <a:pt x="1197" y="200"/>
                    <a:pt x="0" y="1"/>
                  </a:cubicBezTo>
                  <a:cubicBezTo>
                    <a:pt x="0" y="1"/>
                    <a:pt x="9122" y="9272"/>
                    <a:pt x="11166" y="9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7" name="Google Shape;3037;p28"/>
            <p:cNvSpPr/>
            <p:nvPr/>
          </p:nvSpPr>
          <p:spPr>
            <a:xfrm>
              <a:off x="4431275" y="2551550"/>
              <a:ext cx="272925" cy="235550"/>
            </a:xfrm>
            <a:custGeom>
              <a:avLst/>
              <a:gdLst/>
              <a:ahLst/>
              <a:cxnLst/>
              <a:rect l="l" t="t" r="r" b="b"/>
              <a:pathLst>
                <a:path w="10917" h="9422" extrusionOk="0">
                  <a:moveTo>
                    <a:pt x="10518" y="9372"/>
                  </a:moveTo>
                  <a:cubicBezTo>
                    <a:pt x="10767" y="9422"/>
                    <a:pt x="10916" y="9172"/>
                    <a:pt x="10767" y="8973"/>
                  </a:cubicBezTo>
                  <a:cubicBezTo>
                    <a:pt x="9969" y="8275"/>
                    <a:pt x="9172" y="7577"/>
                    <a:pt x="8275" y="6979"/>
                  </a:cubicBezTo>
                  <a:cubicBezTo>
                    <a:pt x="7328" y="6232"/>
                    <a:pt x="1246" y="200"/>
                    <a:pt x="50" y="1"/>
                  </a:cubicBezTo>
                  <a:cubicBezTo>
                    <a:pt x="0" y="1"/>
                    <a:pt x="8474" y="8923"/>
                    <a:pt x="10518" y="9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38" name="Google Shape;3038;p28"/>
          <p:cNvGrpSpPr/>
          <p:nvPr/>
        </p:nvGrpSpPr>
        <p:grpSpPr>
          <a:xfrm flipH="1">
            <a:off x="1872005" y="-486562"/>
            <a:ext cx="1328655" cy="1250196"/>
            <a:chOff x="-2303969" y="2568490"/>
            <a:chExt cx="996491" cy="937647"/>
          </a:xfrm>
        </p:grpSpPr>
        <p:sp>
          <p:nvSpPr>
            <p:cNvPr id="3039" name="Google Shape;3039;p28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0" name="Google Shape;3040;p28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1" name="Google Shape;3041;p28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2" name="Google Shape;3042;p28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3" name="Google Shape;3043;p28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4" name="Google Shape;3044;p28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5" name="Google Shape;3045;p28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6" name="Google Shape;3046;p28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47" name="Google Shape;3047;p28"/>
          <p:cNvGrpSpPr/>
          <p:nvPr/>
        </p:nvGrpSpPr>
        <p:grpSpPr>
          <a:xfrm rot="-1479185" flipH="1">
            <a:off x="9279097" y="6221181"/>
            <a:ext cx="1528249" cy="1022915"/>
            <a:chOff x="-1777478" y="4793713"/>
            <a:chExt cx="1146250" cy="767229"/>
          </a:xfrm>
        </p:grpSpPr>
        <p:sp>
          <p:nvSpPr>
            <p:cNvPr id="3048" name="Google Shape;3048;p28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9" name="Google Shape;3049;p28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0" name="Google Shape;3050;p28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1" name="Google Shape;3051;p28"/>
          <p:cNvGrpSpPr/>
          <p:nvPr/>
        </p:nvGrpSpPr>
        <p:grpSpPr>
          <a:xfrm flipH="1">
            <a:off x="7908527" y="-154300"/>
            <a:ext cx="1279749" cy="1347005"/>
            <a:chOff x="-3023044" y="4068525"/>
            <a:chExt cx="959812" cy="1010254"/>
          </a:xfrm>
        </p:grpSpPr>
        <p:sp>
          <p:nvSpPr>
            <p:cNvPr id="3052" name="Google Shape;3052;p28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3" name="Google Shape;3053;p28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4" name="Google Shape;3054;p28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5" name="Google Shape;3055;p28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6" name="Google Shape;3056;p28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7" name="Google Shape;3057;p28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8" name="Google Shape;3058;p28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9" name="Google Shape;3059;p28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0" name="Google Shape;3060;p28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1" name="Google Shape;3061;p28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2" name="Google Shape;3062;p28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3" name="Google Shape;3063;p28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4" name="Google Shape;3064;p28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5" name="Google Shape;3065;p28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6" name="Google Shape;3066;p28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7" name="Google Shape;3067;p28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8" name="Google Shape;3068;p28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9" name="Google Shape;3069;p28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0" name="Google Shape;3070;p28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1" name="Google Shape;3071;p28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2" name="Google Shape;3072;p28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73" name="Google Shape;3073;p28"/>
          <p:cNvGrpSpPr/>
          <p:nvPr/>
        </p:nvGrpSpPr>
        <p:grpSpPr>
          <a:xfrm flipH="1">
            <a:off x="8136616" y="5416555"/>
            <a:ext cx="1559504" cy="1239675"/>
            <a:chOff x="7487875" y="2353688"/>
            <a:chExt cx="1014950" cy="806800"/>
          </a:xfrm>
        </p:grpSpPr>
        <p:sp>
          <p:nvSpPr>
            <p:cNvPr id="3074" name="Google Shape;3074;p28"/>
            <p:cNvSpPr/>
            <p:nvPr/>
          </p:nvSpPr>
          <p:spPr>
            <a:xfrm>
              <a:off x="7490925" y="2353688"/>
              <a:ext cx="1011900" cy="806800"/>
            </a:xfrm>
            <a:custGeom>
              <a:avLst/>
              <a:gdLst/>
              <a:ahLst/>
              <a:cxnLst/>
              <a:rect l="l" t="t" r="r" b="b"/>
              <a:pathLst>
                <a:path w="40476" h="32272" extrusionOk="0">
                  <a:moveTo>
                    <a:pt x="2006" y="16349"/>
                  </a:moveTo>
                  <a:cubicBezTo>
                    <a:pt x="19448" y="28260"/>
                    <a:pt x="22791" y="29476"/>
                    <a:pt x="23398" y="29537"/>
                  </a:cubicBezTo>
                  <a:lnTo>
                    <a:pt x="38410" y="8812"/>
                  </a:lnTo>
                  <a:lnTo>
                    <a:pt x="30691" y="2249"/>
                  </a:lnTo>
                  <a:lnTo>
                    <a:pt x="17139" y="1702"/>
                  </a:lnTo>
                  <a:lnTo>
                    <a:pt x="6321" y="7536"/>
                  </a:lnTo>
                  <a:close/>
                  <a:moveTo>
                    <a:pt x="24249" y="31056"/>
                  </a:moveTo>
                  <a:cubicBezTo>
                    <a:pt x="24249" y="31056"/>
                    <a:pt x="22244" y="32271"/>
                    <a:pt x="486" y="17321"/>
                  </a:cubicBezTo>
                  <a:cubicBezTo>
                    <a:pt x="122" y="17078"/>
                    <a:pt x="0" y="16652"/>
                    <a:pt x="183" y="16288"/>
                  </a:cubicBezTo>
                  <a:lnTo>
                    <a:pt x="4984" y="6625"/>
                  </a:lnTo>
                  <a:cubicBezTo>
                    <a:pt x="5045" y="6442"/>
                    <a:pt x="5166" y="6321"/>
                    <a:pt x="5348" y="6260"/>
                  </a:cubicBezTo>
                  <a:lnTo>
                    <a:pt x="16531" y="122"/>
                  </a:lnTo>
                  <a:cubicBezTo>
                    <a:pt x="16652" y="61"/>
                    <a:pt x="16835" y="0"/>
                    <a:pt x="16956" y="0"/>
                  </a:cubicBezTo>
                  <a:lnTo>
                    <a:pt x="30995" y="608"/>
                  </a:lnTo>
                  <a:cubicBezTo>
                    <a:pt x="31177" y="608"/>
                    <a:pt x="31421" y="669"/>
                    <a:pt x="31542" y="790"/>
                  </a:cubicBezTo>
                  <a:lnTo>
                    <a:pt x="40111" y="8022"/>
                  </a:lnTo>
                  <a:cubicBezTo>
                    <a:pt x="40415" y="8326"/>
                    <a:pt x="40476" y="8812"/>
                    <a:pt x="40233" y="9177"/>
                  </a:cubicBezTo>
                  <a:lnTo>
                    <a:pt x="24553" y="30813"/>
                  </a:lnTo>
                  <a:cubicBezTo>
                    <a:pt x="24492" y="30934"/>
                    <a:pt x="24371" y="30995"/>
                    <a:pt x="24249" y="31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5" name="Google Shape;3075;p28"/>
            <p:cNvSpPr/>
            <p:nvPr/>
          </p:nvSpPr>
          <p:spPr>
            <a:xfrm>
              <a:off x="7487875" y="2552713"/>
              <a:ext cx="1008875" cy="237050"/>
            </a:xfrm>
            <a:custGeom>
              <a:avLst/>
              <a:gdLst/>
              <a:ahLst/>
              <a:cxnLst/>
              <a:rect l="l" t="t" r="r" b="b"/>
              <a:pathLst>
                <a:path w="40355" h="9482" extrusionOk="0">
                  <a:moveTo>
                    <a:pt x="1338" y="9360"/>
                  </a:moveTo>
                  <a:cubicBezTo>
                    <a:pt x="305" y="9481"/>
                    <a:pt x="1" y="8023"/>
                    <a:pt x="973" y="7780"/>
                  </a:cubicBezTo>
                  <a:lnTo>
                    <a:pt x="38835" y="305"/>
                  </a:lnTo>
                  <a:cubicBezTo>
                    <a:pt x="39990" y="1"/>
                    <a:pt x="40355" y="1824"/>
                    <a:pt x="39200" y="1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6" name="Google Shape;3076;p28"/>
            <p:cNvSpPr/>
            <p:nvPr/>
          </p:nvSpPr>
          <p:spPr>
            <a:xfrm>
              <a:off x="7601825" y="2353688"/>
              <a:ext cx="705025" cy="369225"/>
            </a:xfrm>
            <a:custGeom>
              <a:avLst/>
              <a:gdLst/>
              <a:ahLst/>
              <a:cxnLst/>
              <a:rect l="l" t="t" r="r" b="b"/>
              <a:pathLst>
                <a:path w="28201" h="14769" extrusionOk="0">
                  <a:moveTo>
                    <a:pt x="973" y="8022"/>
                  </a:moveTo>
                  <a:cubicBezTo>
                    <a:pt x="1" y="7354"/>
                    <a:pt x="1216" y="5956"/>
                    <a:pt x="2006" y="6807"/>
                  </a:cubicBezTo>
                  <a:lnTo>
                    <a:pt x="8448" y="12398"/>
                  </a:lnTo>
                  <a:lnTo>
                    <a:pt x="11791" y="669"/>
                  </a:lnTo>
                  <a:cubicBezTo>
                    <a:pt x="11913" y="243"/>
                    <a:pt x="12399" y="0"/>
                    <a:pt x="12824" y="122"/>
                  </a:cubicBezTo>
                  <a:cubicBezTo>
                    <a:pt x="12946" y="183"/>
                    <a:pt x="13067" y="243"/>
                    <a:pt x="13189" y="365"/>
                  </a:cubicBezTo>
                  <a:lnTo>
                    <a:pt x="22852" y="9238"/>
                  </a:lnTo>
                  <a:lnTo>
                    <a:pt x="26134" y="1459"/>
                  </a:lnTo>
                  <a:cubicBezTo>
                    <a:pt x="26498" y="243"/>
                    <a:pt x="28200" y="973"/>
                    <a:pt x="27653" y="2067"/>
                  </a:cubicBezTo>
                  <a:lnTo>
                    <a:pt x="23885" y="10940"/>
                  </a:lnTo>
                  <a:lnTo>
                    <a:pt x="23885" y="10940"/>
                  </a:lnTo>
                  <a:cubicBezTo>
                    <a:pt x="23885" y="11061"/>
                    <a:pt x="23824" y="11122"/>
                    <a:pt x="23764" y="11183"/>
                  </a:cubicBezTo>
                  <a:cubicBezTo>
                    <a:pt x="23460" y="11547"/>
                    <a:pt x="22913" y="11547"/>
                    <a:pt x="22609" y="11243"/>
                  </a:cubicBezTo>
                  <a:lnTo>
                    <a:pt x="13067" y="2431"/>
                  </a:lnTo>
                  <a:lnTo>
                    <a:pt x="9725" y="14039"/>
                  </a:lnTo>
                  <a:cubicBezTo>
                    <a:pt x="9664" y="14161"/>
                    <a:pt x="9603" y="14282"/>
                    <a:pt x="9542" y="14343"/>
                  </a:cubicBezTo>
                  <a:cubicBezTo>
                    <a:pt x="9238" y="14708"/>
                    <a:pt x="8692" y="14768"/>
                    <a:pt x="8388" y="14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7" name="Google Shape;3077;p28"/>
            <p:cNvSpPr/>
            <p:nvPr/>
          </p:nvSpPr>
          <p:spPr>
            <a:xfrm>
              <a:off x="7756800" y="2608938"/>
              <a:ext cx="451275" cy="525725"/>
            </a:xfrm>
            <a:custGeom>
              <a:avLst/>
              <a:gdLst/>
              <a:ahLst/>
              <a:cxnLst/>
              <a:rect l="l" t="t" r="r" b="b"/>
              <a:pathLst>
                <a:path w="18051" h="21029" extrusionOk="0">
                  <a:moveTo>
                    <a:pt x="16167" y="1094"/>
                  </a:moveTo>
                  <a:cubicBezTo>
                    <a:pt x="16410" y="0"/>
                    <a:pt x="18051" y="365"/>
                    <a:pt x="17808" y="1398"/>
                  </a:cubicBezTo>
                  <a:lnTo>
                    <a:pt x="13675" y="20299"/>
                  </a:lnTo>
                  <a:cubicBezTo>
                    <a:pt x="13614" y="20724"/>
                    <a:pt x="13128" y="21028"/>
                    <a:pt x="12703" y="20907"/>
                  </a:cubicBezTo>
                  <a:cubicBezTo>
                    <a:pt x="12520" y="20907"/>
                    <a:pt x="12277" y="20724"/>
                    <a:pt x="12156" y="20542"/>
                  </a:cubicBezTo>
                  <a:lnTo>
                    <a:pt x="730" y="3647"/>
                  </a:lnTo>
                  <a:cubicBezTo>
                    <a:pt x="1" y="2674"/>
                    <a:pt x="1520" y="1702"/>
                    <a:pt x="2067" y="2735"/>
                  </a:cubicBezTo>
                  <a:lnTo>
                    <a:pt x="12520" y="18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8" name="Google Shape;3078;p28"/>
            <p:cNvSpPr/>
            <p:nvPr/>
          </p:nvSpPr>
          <p:spPr>
            <a:xfrm>
              <a:off x="8059150" y="2703138"/>
              <a:ext cx="53200" cy="259825"/>
            </a:xfrm>
            <a:custGeom>
              <a:avLst/>
              <a:gdLst/>
              <a:ahLst/>
              <a:cxnLst/>
              <a:rect l="l" t="t" r="r" b="b"/>
              <a:pathLst>
                <a:path w="2128" h="10393" extrusionOk="0">
                  <a:moveTo>
                    <a:pt x="1763" y="304"/>
                  </a:moveTo>
                  <a:cubicBezTo>
                    <a:pt x="669" y="3464"/>
                    <a:pt x="62" y="6746"/>
                    <a:pt x="1" y="10089"/>
                  </a:cubicBezTo>
                  <a:cubicBezTo>
                    <a:pt x="1" y="10393"/>
                    <a:pt x="244" y="10393"/>
                    <a:pt x="365" y="10089"/>
                  </a:cubicBezTo>
                  <a:cubicBezTo>
                    <a:pt x="1399" y="6929"/>
                    <a:pt x="1399" y="3525"/>
                    <a:pt x="2067" y="365"/>
                  </a:cubicBezTo>
                  <a:cubicBezTo>
                    <a:pt x="2128" y="61"/>
                    <a:pt x="1885" y="0"/>
                    <a:pt x="176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9" name="Google Shape;3079;p28"/>
            <p:cNvSpPr/>
            <p:nvPr/>
          </p:nvSpPr>
          <p:spPr>
            <a:xfrm>
              <a:off x="8224775" y="2637813"/>
              <a:ext cx="151950" cy="220325"/>
            </a:xfrm>
            <a:custGeom>
              <a:avLst/>
              <a:gdLst/>
              <a:ahLst/>
              <a:cxnLst/>
              <a:rect l="l" t="t" r="r" b="b"/>
              <a:pathLst>
                <a:path w="6078" h="8813" extrusionOk="0">
                  <a:moveTo>
                    <a:pt x="5652" y="182"/>
                  </a:moveTo>
                  <a:cubicBezTo>
                    <a:pt x="3404" y="2613"/>
                    <a:pt x="1520" y="5409"/>
                    <a:pt x="122" y="8448"/>
                  </a:cubicBezTo>
                  <a:cubicBezTo>
                    <a:pt x="0" y="8752"/>
                    <a:pt x="304" y="8812"/>
                    <a:pt x="486" y="8630"/>
                  </a:cubicBezTo>
                  <a:cubicBezTo>
                    <a:pt x="2735" y="6138"/>
                    <a:pt x="4072" y="3039"/>
                    <a:pt x="5895" y="365"/>
                  </a:cubicBezTo>
                  <a:cubicBezTo>
                    <a:pt x="6078" y="182"/>
                    <a:pt x="5835" y="0"/>
                    <a:pt x="5652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0" name="Google Shape;3080;p28"/>
            <p:cNvSpPr/>
            <p:nvPr/>
          </p:nvSpPr>
          <p:spPr>
            <a:xfrm>
              <a:off x="7614000" y="2776063"/>
              <a:ext cx="221850" cy="150450"/>
            </a:xfrm>
            <a:custGeom>
              <a:avLst/>
              <a:gdLst/>
              <a:ahLst/>
              <a:cxnLst/>
              <a:rect l="l" t="t" r="r" b="b"/>
              <a:pathLst>
                <a:path w="8874" h="6018" extrusionOk="0">
                  <a:moveTo>
                    <a:pt x="8448" y="5896"/>
                  </a:moveTo>
                  <a:cubicBezTo>
                    <a:pt x="5409" y="4498"/>
                    <a:pt x="2674" y="2614"/>
                    <a:pt x="182" y="365"/>
                  </a:cubicBezTo>
                  <a:cubicBezTo>
                    <a:pt x="0" y="183"/>
                    <a:pt x="182" y="0"/>
                    <a:pt x="486" y="122"/>
                  </a:cubicBezTo>
                  <a:cubicBezTo>
                    <a:pt x="3464" y="1520"/>
                    <a:pt x="5895" y="3890"/>
                    <a:pt x="8630" y="5652"/>
                  </a:cubicBezTo>
                  <a:cubicBezTo>
                    <a:pt x="8873" y="5774"/>
                    <a:pt x="8751" y="6017"/>
                    <a:pt x="8448" y="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81" name="Google Shape;3081;p28"/>
          <p:cNvGrpSpPr/>
          <p:nvPr/>
        </p:nvGrpSpPr>
        <p:grpSpPr>
          <a:xfrm flipH="1">
            <a:off x="5184970" y="784676"/>
            <a:ext cx="758973" cy="780083"/>
            <a:chOff x="1805675" y="2151550"/>
            <a:chExt cx="806275" cy="828700"/>
          </a:xfrm>
        </p:grpSpPr>
        <p:sp>
          <p:nvSpPr>
            <p:cNvPr id="3082" name="Google Shape;3082;p28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3" name="Google Shape;3083;p28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84" name="Google Shape;3084;p28"/>
          <p:cNvGrpSpPr/>
          <p:nvPr/>
        </p:nvGrpSpPr>
        <p:grpSpPr>
          <a:xfrm flipH="1">
            <a:off x="9822255" y="568668"/>
            <a:ext cx="569567" cy="576715"/>
            <a:chOff x="318583" y="3584826"/>
            <a:chExt cx="427175" cy="432536"/>
          </a:xfrm>
        </p:grpSpPr>
        <p:sp>
          <p:nvSpPr>
            <p:cNvPr id="3085" name="Google Shape;3085;p28"/>
            <p:cNvSpPr/>
            <p:nvPr/>
          </p:nvSpPr>
          <p:spPr>
            <a:xfrm>
              <a:off x="318583" y="3587114"/>
              <a:ext cx="420309" cy="430247"/>
            </a:xfrm>
            <a:custGeom>
              <a:avLst/>
              <a:gdLst/>
              <a:ahLst/>
              <a:cxnLst/>
              <a:rect l="l" t="t" r="r" b="b"/>
              <a:pathLst>
                <a:path w="13407" h="13724" extrusionOk="0">
                  <a:moveTo>
                    <a:pt x="3510" y="1"/>
                  </a:moveTo>
                  <a:lnTo>
                    <a:pt x="12895" y="1"/>
                  </a:lnTo>
                  <a:cubicBezTo>
                    <a:pt x="13163" y="1"/>
                    <a:pt x="13407" y="244"/>
                    <a:pt x="13407" y="512"/>
                  </a:cubicBezTo>
                  <a:lnTo>
                    <a:pt x="13407" y="9897"/>
                  </a:lnTo>
                  <a:cubicBezTo>
                    <a:pt x="13407" y="10019"/>
                    <a:pt x="13358" y="10165"/>
                    <a:pt x="13260" y="10262"/>
                  </a:cubicBezTo>
                  <a:lnTo>
                    <a:pt x="10384" y="13504"/>
                  </a:lnTo>
                  <a:cubicBezTo>
                    <a:pt x="10213" y="13675"/>
                    <a:pt x="9945" y="13724"/>
                    <a:pt x="9726" y="13602"/>
                  </a:cubicBezTo>
                  <a:lnTo>
                    <a:pt x="3291" y="10360"/>
                  </a:lnTo>
                  <a:cubicBezTo>
                    <a:pt x="3169" y="10311"/>
                    <a:pt x="3096" y="10238"/>
                    <a:pt x="3047" y="10140"/>
                  </a:cubicBezTo>
                  <a:lnTo>
                    <a:pt x="3047" y="10140"/>
                  </a:lnTo>
                  <a:lnTo>
                    <a:pt x="98" y="4095"/>
                  </a:lnTo>
                  <a:cubicBezTo>
                    <a:pt x="0" y="3900"/>
                    <a:pt x="49" y="3681"/>
                    <a:pt x="195" y="3510"/>
                  </a:cubicBezTo>
                  <a:lnTo>
                    <a:pt x="3120" y="196"/>
                  </a:lnTo>
                  <a:cubicBezTo>
                    <a:pt x="3218" y="74"/>
                    <a:pt x="3364" y="1"/>
                    <a:pt x="3510" y="25"/>
                  </a:cubicBezTo>
                  <a:close/>
                  <a:moveTo>
                    <a:pt x="12383" y="1049"/>
                  </a:moveTo>
                  <a:lnTo>
                    <a:pt x="3754" y="1049"/>
                  </a:lnTo>
                  <a:lnTo>
                    <a:pt x="1195" y="3949"/>
                  </a:lnTo>
                  <a:lnTo>
                    <a:pt x="3900" y="9507"/>
                  </a:lnTo>
                  <a:lnTo>
                    <a:pt x="9872" y="12505"/>
                  </a:lnTo>
                  <a:lnTo>
                    <a:pt x="12358" y="97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6" name="Google Shape;3086;p28"/>
            <p:cNvSpPr/>
            <p:nvPr/>
          </p:nvSpPr>
          <p:spPr>
            <a:xfrm>
              <a:off x="318583" y="3690287"/>
              <a:ext cx="327075" cy="326322"/>
            </a:xfrm>
            <a:custGeom>
              <a:avLst/>
              <a:gdLst/>
              <a:ahLst/>
              <a:cxnLst/>
              <a:rect l="l" t="t" r="r" b="b"/>
              <a:pathLst>
                <a:path w="10433" h="10409" extrusionOk="0">
                  <a:moveTo>
                    <a:pt x="512" y="0"/>
                  </a:moveTo>
                  <a:lnTo>
                    <a:pt x="9921" y="0"/>
                  </a:lnTo>
                  <a:cubicBezTo>
                    <a:pt x="10189" y="0"/>
                    <a:pt x="10433" y="244"/>
                    <a:pt x="10433" y="512"/>
                  </a:cubicBezTo>
                  <a:lnTo>
                    <a:pt x="10433" y="9896"/>
                  </a:lnTo>
                  <a:cubicBezTo>
                    <a:pt x="10433" y="10189"/>
                    <a:pt x="10189" y="10408"/>
                    <a:pt x="9921" y="10408"/>
                  </a:cubicBezTo>
                  <a:lnTo>
                    <a:pt x="512" y="10408"/>
                  </a:lnTo>
                  <a:cubicBezTo>
                    <a:pt x="220" y="10408"/>
                    <a:pt x="0" y="10189"/>
                    <a:pt x="0" y="9896"/>
                  </a:cubicBezTo>
                  <a:lnTo>
                    <a:pt x="0" y="512"/>
                  </a:lnTo>
                  <a:cubicBezTo>
                    <a:pt x="0" y="244"/>
                    <a:pt x="220" y="0"/>
                    <a:pt x="512" y="0"/>
                  </a:cubicBezTo>
                  <a:close/>
                  <a:moveTo>
                    <a:pt x="9385" y="1024"/>
                  </a:moveTo>
                  <a:lnTo>
                    <a:pt x="1024" y="1024"/>
                  </a:lnTo>
                  <a:lnTo>
                    <a:pt x="1024" y="9384"/>
                  </a:lnTo>
                  <a:lnTo>
                    <a:pt x="9385" y="93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7" name="Google Shape;3087;p28"/>
            <p:cNvSpPr/>
            <p:nvPr/>
          </p:nvSpPr>
          <p:spPr>
            <a:xfrm>
              <a:off x="603618" y="3597805"/>
              <a:ext cx="126121" cy="130698"/>
            </a:xfrm>
            <a:custGeom>
              <a:avLst/>
              <a:gdLst/>
              <a:ahLst/>
              <a:cxnLst/>
              <a:rect l="l" t="t" r="r" b="b"/>
              <a:pathLst>
                <a:path w="4023" h="4169" extrusionOk="0">
                  <a:moveTo>
                    <a:pt x="878" y="2536"/>
                  </a:moveTo>
                  <a:cubicBezTo>
                    <a:pt x="1560" y="1658"/>
                    <a:pt x="2389" y="1073"/>
                    <a:pt x="3266" y="391"/>
                  </a:cubicBezTo>
                  <a:cubicBezTo>
                    <a:pt x="3364" y="318"/>
                    <a:pt x="3754" y="1"/>
                    <a:pt x="3925" y="98"/>
                  </a:cubicBezTo>
                  <a:cubicBezTo>
                    <a:pt x="4022" y="196"/>
                    <a:pt x="3608" y="634"/>
                    <a:pt x="3583" y="683"/>
                  </a:cubicBezTo>
                  <a:cubicBezTo>
                    <a:pt x="2974" y="1536"/>
                    <a:pt x="2243" y="2268"/>
                    <a:pt x="1585" y="3096"/>
                  </a:cubicBezTo>
                  <a:cubicBezTo>
                    <a:pt x="1170" y="3657"/>
                    <a:pt x="1024" y="4169"/>
                    <a:pt x="585" y="3852"/>
                  </a:cubicBezTo>
                  <a:cubicBezTo>
                    <a:pt x="0" y="3608"/>
                    <a:pt x="512" y="3023"/>
                    <a:pt x="878" y="2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8" name="Google Shape;3088;p28"/>
            <p:cNvSpPr/>
            <p:nvPr/>
          </p:nvSpPr>
          <p:spPr>
            <a:xfrm>
              <a:off x="560041" y="3772800"/>
              <a:ext cx="45113" cy="220108"/>
            </a:xfrm>
            <a:custGeom>
              <a:avLst/>
              <a:gdLst/>
              <a:ahLst/>
              <a:cxnLst/>
              <a:rect l="l" t="t" r="r" b="b"/>
              <a:pathLst>
                <a:path w="1439" h="7021" extrusionOk="0">
                  <a:moveTo>
                    <a:pt x="1000" y="317"/>
                  </a:moveTo>
                  <a:cubicBezTo>
                    <a:pt x="1025" y="1877"/>
                    <a:pt x="927" y="3462"/>
                    <a:pt x="683" y="4997"/>
                  </a:cubicBezTo>
                  <a:cubicBezTo>
                    <a:pt x="537" y="5851"/>
                    <a:pt x="1" y="6265"/>
                    <a:pt x="220" y="6387"/>
                  </a:cubicBezTo>
                  <a:cubicBezTo>
                    <a:pt x="1390" y="7021"/>
                    <a:pt x="1439" y="3023"/>
                    <a:pt x="1171" y="317"/>
                  </a:cubicBezTo>
                  <a:cubicBezTo>
                    <a:pt x="1122" y="1"/>
                    <a:pt x="952" y="74"/>
                    <a:pt x="976" y="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9" name="Google Shape;3089;p28"/>
            <p:cNvSpPr/>
            <p:nvPr/>
          </p:nvSpPr>
          <p:spPr>
            <a:xfrm>
              <a:off x="657101" y="3849984"/>
              <a:ext cx="63452" cy="82545"/>
            </a:xfrm>
            <a:custGeom>
              <a:avLst/>
              <a:gdLst/>
              <a:ahLst/>
              <a:cxnLst/>
              <a:rect l="l" t="t" r="r" b="b"/>
              <a:pathLst>
                <a:path w="2024" h="2633" extrusionOk="0">
                  <a:moveTo>
                    <a:pt x="1975" y="0"/>
                  </a:moveTo>
                  <a:cubicBezTo>
                    <a:pt x="1292" y="1000"/>
                    <a:pt x="0" y="1853"/>
                    <a:pt x="0" y="2048"/>
                  </a:cubicBezTo>
                  <a:cubicBezTo>
                    <a:pt x="25" y="2633"/>
                    <a:pt x="1634" y="1024"/>
                    <a:pt x="2024" y="49"/>
                  </a:cubicBezTo>
                  <a:cubicBezTo>
                    <a:pt x="2024" y="25"/>
                    <a:pt x="199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0" name="Google Shape;3090;p28"/>
            <p:cNvSpPr/>
            <p:nvPr/>
          </p:nvSpPr>
          <p:spPr>
            <a:xfrm>
              <a:off x="534083" y="3584826"/>
              <a:ext cx="125337" cy="130698"/>
            </a:xfrm>
            <a:custGeom>
              <a:avLst/>
              <a:gdLst/>
              <a:ahLst/>
              <a:cxnLst/>
              <a:rect l="l" t="t" r="r" b="b"/>
              <a:pathLst>
                <a:path w="3998" h="4169" extrusionOk="0">
                  <a:moveTo>
                    <a:pt x="853" y="2560"/>
                  </a:moveTo>
                  <a:cubicBezTo>
                    <a:pt x="1536" y="1682"/>
                    <a:pt x="2365" y="1097"/>
                    <a:pt x="3242" y="415"/>
                  </a:cubicBezTo>
                  <a:cubicBezTo>
                    <a:pt x="3339" y="317"/>
                    <a:pt x="3729" y="0"/>
                    <a:pt x="3876" y="122"/>
                  </a:cubicBezTo>
                  <a:cubicBezTo>
                    <a:pt x="3998" y="220"/>
                    <a:pt x="3583" y="634"/>
                    <a:pt x="3559" y="707"/>
                  </a:cubicBezTo>
                  <a:cubicBezTo>
                    <a:pt x="2949" y="1560"/>
                    <a:pt x="2218" y="2267"/>
                    <a:pt x="1560" y="3120"/>
                  </a:cubicBezTo>
                  <a:cubicBezTo>
                    <a:pt x="1146" y="3657"/>
                    <a:pt x="1000" y="4168"/>
                    <a:pt x="561" y="3876"/>
                  </a:cubicBezTo>
                  <a:cubicBezTo>
                    <a:pt x="0" y="3608"/>
                    <a:pt x="488" y="3047"/>
                    <a:pt x="853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1" name="Google Shape;3091;p28"/>
            <p:cNvSpPr/>
            <p:nvPr/>
          </p:nvSpPr>
          <p:spPr>
            <a:xfrm>
              <a:off x="454611" y="3586362"/>
              <a:ext cx="126090" cy="130698"/>
            </a:xfrm>
            <a:custGeom>
              <a:avLst/>
              <a:gdLst/>
              <a:ahLst/>
              <a:cxnLst/>
              <a:rect l="l" t="t" r="r" b="b"/>
              <a:pathLst>
                <a:path w="4022" h="4169" extrusionOk="0">
                  <a:moveTo>
                    <a:pt x="853" y="2559"/>
                  </a:moveTo>
                  <a:cubicBezTo>
                    <a:pt x="1560" y="1682"/>
                    <a:pt x="2389" y="1073"/>
                    <a:pt x="3242" y="390"/>
                  </a:cubicBezTo>
                  <a:cubicBezTo>
                    <a:pt x="3340" y="317"/>
                    <a:pt x="3730" y="0"/>
                    <a:pt x="3900" y="98"/>
                  </a:cubicBezTo>
                  <a:cubicBezTo>
                    <a:pt x="4022" y="195"/>
                    <a:pt x="3608" y="634"/>
                    <a:pt x="3559" y="683"/>
                  </a:cubicBezTo>
                  <a:cubicBezTo>
                    <a:pt x="2950" y="1536"/>
                    <a:pt x="2218" y="2267"/>
                    <a:pt x="1585" y="3096"/>
                  </a:cubicBezTo>
                  <a:cubicBezTo>
                    <a:pt x="1170" y="3656"/>
                    <a:pt x="1024" y="4168"/>
                    <a:pt x="585" y="3876"/>
                  </a:cubicBezTo>
                  <a:cubicBezTo>
                    <a:pt x="0" y="3583"/>
                    <a:pt x="512" y="3023"/>
                    <a:pt x="853" y="2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2" name="Google Shape;3092;p28"/>
            <p:cNvSpPr/>
            <p:nvPr/>
          </p:nvSpPr>
          <p:spPr>
            <a:xfrm>
              <a:off x="606659" y="3681854"/>
              <a:ext cx="126121" cy="130729"/>
            </a:xfrm>
            <a:custGeom>
              <a:avLst/>
              <a:gdLst/>
              <a:ahLst/>
              <a:cxnLst/>
              <a:rect l="l" t="t" r="r" b="b"/>
              <a:pathLst>
                <a:path w="4023" h="4170" extrusionOk="0">
                  <a:moveTo>
                    <a:pt x="878" y="2560"/>
                  </a:moveTo>
                  <a:cubicBezTo>
                    <a:pt x="1561" y="1683"/>
                    <a:pt x="2389" y="1073"/>
                    <a:pt x="3267" y="391"/>
                  </a:cubicBezTo>
                  <a:cubicBezTo>
                    <a:pt x="3364" y="318"/>
                    <a:pt x="3754" y="1"/>
                    <a:pt x="3925" y="98"/>
                  </a:cubicBezTo>
                  <a:cubicBezTo>
                    <a:pt x="4023" y="196"/>
                    <a:pt x="3608" y="635"/>
                    <a:pt x="3584" y="683"/>
                  </a:cubicBezTo>
                  <a:cubicBezTo>
                    <a:pt x="2974" y="1537"/>
                    <a:pt x="2243" y="2268"/>
                    <a:pt x="1609" y="3097"/>
                  </a:cubicBezTo>
                  <a:cubicBezTo>
                    <a:pt x="1171" y="3657"/>
                    <a:pt x="1049" y="4169"/>
                    <a:pt x="586" y="3877"/>
                  </a:cubicBezTo>
                  <a:cubicBezTo>
                    <a:pt x="1" y="3608"/>
                    <a:pt x="537" y="3048"/>
                    <a:pt x="878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3" name="Google Shape;3093;p28"/>
            <p:cNvSpPr/>
            <p:nvPr/>
          </p:nvSpPr>
          <p:spPr>
            <a:xfrm>
              <a:off x="619669" y="3752172"/>
              <a:ext cx="126090" cy="130698"/>
            </a:xfrm>
            <a:custGeom>
              <a:avLst/>
              <a:gdLst/>
              <a:ahLst/>
              <a:cxnLst/>
              <a:rect l="l" t="t" r="r" b="b"/>
              <a:pathLst>
                <a:path w="4022" h="4169" extrusionOk="0">
                  <a:moveTo>
                    <a:pt x="853" y="2560"/>
                  </a:moveTo>
                  <a:cubicBezTo>
                    <a:pt x="1560" y="1682"/>
                    <a:pt x="2389" y="1097"/>
                    <a:pt x="3242" y="390"/>
                  </a:cubicBezTo>
                  <a:cubicBezTo>
                    <a:pt x="3339" y="317"/>
                    <a:pt x="3729" y="0"/>
                    <a:pt x="3900" y="122"/>
                  </a:cubicBezTo>
                  <a:cubicBezTo>
                    <a:pt x="4022" y="220"/>
                    <a:pt x="3608" y="634"/>
                    <a:pt x="3559" y="707"/>
                  </a:cubicBezTo>
                  <a:cubicBezTo>
                    <a:pt x="2949" y="1560"/>
                    <a:pt x="2218" y="2267"/>
                    <a:pt x="1584" y="3096"/>
                  </a:cubicBezTo>
                  <a:cubicBezTo>
                    <a:pt x="1170" y="3657"/>
                    <a:pt x="1024" y="4169"/>
                    <a:pt x="585" y="3876"/>
                  </a:cubicBezTo>
                  <a:cubicBezTo>
                    <a:pt x="0" y="3608"/>
                    <a:pt x="512" y="3047"/>
                    <a:pt x="853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94" name="Google Shape;3094;p28"/>
          <p:cNvSpPr/>
          <p:nvPr/>
        </p:nvSpPr>
        <p:spPr>
          <a:xfrm flipH="1">
            <a:off x="4713000" y="-165233"/>
            <a:ext cx="1352165" cy="784312"/>
          </a:xfrm>
          <a:custGeom>
            <a:avLst/>
            <a:gdLst/>
            <a:ahLst/>
            <a:cxnLst/>
            <a:rect l="l" t="t" r="r" b="b"/>
            <a:pathLst>
              <a:path w="47207" h="27382" extrusionOk="0">
                <a:moveTo>
                  <a:pt x="5685" y="9705"/>
                </a:moveTo>
                <a:cubicBezTo>
                  <a:pt x="0" y="8527"/>
                  <a:pt x="1733" y="0"/>
                  <a:pt x="7418" y="1179"/>
                </a:cubicBezTo>
                <a:cubicBezTo>
                  <a:pt x="18231" y="3397"/>
                  <a:pt x="19132" y="6724"/>
                  <a:pt x="21628" y="15874"/>
                </a:cubicBezTo>
                <a:lnTo>
                  <a:pt x="21628" y="15874"/>
                </a:lnTo>
                <a:lnTo>
                  <a:pt x="21836" y="16637"/>
                </a:lnTo>
                <a:cubicBezTo>
                  <a:pt x="21974" y="17330"/>
                  <a:pt x="22321" y="18023"/>
                  <a:pt x="22806" y="18578"/>
                </a:cubicBezTo>
                <a:cubicBezTo>
                  <a:pt x="22876" y="18647"/>
                  <a:pt x="22945" y="18647"/>
                  <a:pt x="23014" y="18647"/>
                </a:cubicBezTo>
                <a:lnTo>
                  <a:pt x="23014" y="18647"/>
                </a:lnTo>
                <a:cubicBezTo>
                  <a:pt x="23291" y="18647"/>
                  <a:pt x="23569" y="18509"/>
                  <a:pt x="23846" y="18301"/>
                </a:cubicBezTo>
                <a:cubicBezTo>
                  <a:pt x="24955" y="17538"/>
                  <a:pt x="25856" y="16429"/>
                  <a:pt x="26411" y="15181"/>
                </a:cubicBezTo>
                <a:cubicBezTo>
                  <a:pt x="28490" y="10883"/>
                  <a:pt x="30639" y="8249"/>
                  <a:pt x="33343" y="6655"/>
                </a:cubicBezTo>
                <a:cubicBezTo>
                  <a:pt x="36185" y="4922"/>
                  <a:pt x="39165" y="4575"/>
                  <a:pt x="42978" y="4853"/>
                </a:cubicBezTo>
                <a:cubicBezTo>
                  <a:pt x="45335" y="4991"/>
                  <a:pt x="47206" y="7071"/>
                  <a:pt x="46998" y="9497"/>
                </a:cubicBezTo>
                <a:cubicBezTo>
                  <a:pt x="46790" y="11923"/>
                  <a:pt x="44711" y="13726"/>
                  <a:pt x="42354" y="13518"/>
                </a:cubicBezTo>
                <a:cubicBezTo>
                  <a:pt x="40275" y="13379"/>
                  <a:pt x="38819" y="13518"/>
                  <a:pt x="37779" y="14072"/>
                </a:cubicBezTo>
                <a:cubicBezTo>
                  <a:pt x="36670" y="14765"/>
                  <a:pt x="35561" y="16290"/>
                  <a:pt x="34174" y="19063"/>
                </a:cubicBezTo>
                <a:cubicBezTo>
                  <a:pt x="32927" y="21766"/>
                  <a:pt x="30917" y="24054"/>
                  <a:pt x="28490" y="25718"/>
                </a:cubicBezTo>
                <a:cubicBezTo>
                  <a:pt x="26757" y="26757"/>
                  <a:pt x="24816" y="27381"/>
                  <a:pt x="22806" y="27381"/>
                </a:cubicBezTo>
                <a:lnTo>
                  <a:pt x="22806" y="27381"/>
                </a:lnTo>
                <a:cubicBezTo>
                  <a:pt x="20588" y="27312"/>
                  <a:pt x="18508" y="26480"/>
                  <a:pt x="16914" y="24955"/>
                </a:cubicBezTo>
                <a:cubicBezTo>
                  <a:pt x="15181" y="23292"/>
                  <a:pt x="14003" y="21212"/>
                  <a:pt x="13448" y="18924"/>
                </a:cubicBezTo>
                <a:lnTo>
                  <a:pt x="13240" y="18162"/>
                </a:lnTo>
                <a:lnTo>
                  <a:pt x="13240" y="18162"/>
                </a:lnTo>
                <a:cubicBezTo>
                  <a:pt x="11785" y="12755"/>
                  <a:pt x="11299" y="10814"/>
                  <a:pt x="5685" y="9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5" name="Google Shape;3095;p28"/>
          <p:cNvSpPr/>
          <p:nvPr/>
        </p:nvSpPr>
        <p:spPr>
          <a:xfrm flipH="1">
            <a:off x="7217246" y="5999784"/>
            <a:ext cx="840721" cy="1026235"/>
          </a:xfrm>
          <a:custGeom>
            <a:avLst/>
            <a:gdLst/>
            <a:ahLst/>
            <a:cxnLst/>
            <a:rect l="l" t="t" r="r" b="b"/>
            <a:pathLst>
              <a:path w="30155" h="36809" extrusionOk="0">
                <a:moveTo>
                  <a:pt x="3952" y="4506"/>
                </a:moveTo>
                <a:cubicBezTo>
                  <a:pt x="7695" y="0"/>
                  <a:pt x="14419" y="5546"/>
                  <a:pt x="10676" y="10052"/>
                </a:cubicBezTo>
                <a:cubicBezTo>
                  <a:pt x="9428" y="11715"/>
                  <a:pt x="8735" y="13795"/>
                  <a:pt x="8873" y="15874"/>
                </a:cubicBezTo>
                <a:cubicBezTo>
                  <a:pt x="8943" y="18093"/>
                  <a:pt x="9636" y="20241"/>
                  <a:pt x="10814" y="22113"/>
                </a:cubicBezTo>
                <a:cubicBezTo>
                  <a:pt x="11993" y="23985"/>
                  <a:pt x="13726" y="25510"/>
                  <a:pt x="15805" y="26480"/>
                </a:cubicBezTo>
                <a:cubicBezTo>
                  <a:pt x="18439" y="27658"/>
                  <a:pt x="21420" y="27866"/>
                  <a:pt x="24193" y="26965"/>
                </a:cubicBezTo>
                <a:cubicBezTo>
                  <a:pt x="26550" y="26411"/>
                  <a:pt x="28906" y="27797"/>
                  <a:pt x="29530" y="30085"/>
                </a:cubicBezTo>
                <a:cubicBezTo>
                  <a:pt x="30154" y="32441"/>
                  <a:pt x="28768" y="34798"/>
                  <a:pt x="26411" y="35422"/>
                </a:cubicBezTo>
                <a:cubicBezTo>
                  <a:pt x="21697" y="36809"/>
                  <a:pt x="16637" y="36462"/>
                  <a:pt x="12131" y="34452"/>
                </a:cubicBezTo>
                <a:cubicBezTo>
                  <a:pt x="8596" y="32788"/>
                  <a:pt x="5546" y="30085"/>
                  <a:pt x="3466" y="26757"/>
                </a:cubicBezTo>
                <a:cubicBezTo>
                  <a:pt x="1456" y="23569"/>
                  <a:pt x="278" y="19895"/>
                  <a:pt x="209" y="16152"/>
                </a:cubicBezTo>
                <a:cubicBezTo>
                  <a:pt x="1" y="11923"/>
                  <a:pt x="1318" y="7764"/>
                  <a:pt x="3952" y="45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6" name="Google Shape;3096;p28"/>
          <p:cNvSpPr/>
          <p:nvPr/>
        </p:nvSpPr>
        <p:spPr>
          <a:xfrm flipH="1">
            <a:off x="-332773" y="6035133"/>
            <a:ext cx="761289" cy="955563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7" name="Google Shape;3097;p28"/>
          <p:cNvSpPr/>
          <p:nvPr/>
        </p:nvSpPr>
        <p:spPr>
          <a:xfrm flipH="1">
            <a:off x="10541086" y="-703933"/>
            <a:ext cx="1176881" cy="1258061"/>
          </a:xfrm>
          <a:custGeom>
            <a:avLst/>
            <a:gdLst/>
            <a:ahLst/>
            <a:cxnLst/>
            <a:rect l="l" t="t" r="r" b="b"/>
            <a:pathLst>
              <a:path w="48246" h="51574" extrusionOk="0">
                <a:moveTo>
                  <a:pt x="42908" y="21905"/>
                </a:moveTo>
                <a:cubicBezTo>
                  <a:pt x="44156" y="20727"/>
                  <a:pt x="48246" y="16914"/>
                  <a:pt x="47414" y="14904"/>
                </a:cubicBezTo>
                <a:cubicBezTo>
                  <a:pt x="46652" y="12963"/>
                  <a:pt x="40274" y="13102"/>
                  <a:pt x="38541" y="13171"/>
                </a:cubicBezTo>
                <a:cubicBezTo>
                  <a:pt x="36046" y="13171"/>
                  <a:pt x="33481" y="13379"/>
                  <a:pt x="30986" y="13587"/>
                </a:cubicBezTo>
                <a:cubicBezTo>
                  <a:pt x="30154" y="10606"/>
                  <a:pt x="27381" y="832"/>
                  <a:pt x="24539" y="347"/>
                </a:cubicBezTo>
                <a:cubicBezTo>
                  <a:pt x="22251" y="0"/>
                  <a:pt x="20033" y="5823"/>
                  <a:pt x="19340" y="7417"/>
                </a:cubicBezTo>
                <a:cubicBezTo>
                  <a:pt x="18508" y="9636"/>
                  <a:pt x="17746" y="11923"/>
                  <a:pt x="17122" y="14141"/>
                </a:cubicBezTo>
                <a:cubicBezTo>
                  <a:pt x="13448" y="13656"/>
                  <a:pt x="1109" y="12200"/>
                  <a:pt x="416" y="16706"/>
                </a:cubicBezTo>
                <a:cubicBezTo>
                  <a:pt x="0" y="19271"/>
                  <a:pt x="3119" y="22044"/>
                  <a:pt x="4922" y="23430"/>
                </a:cubicBezTo>
                <a:cubicBezTo>
                  <a:pt x="6655" y="24816"/>
                  <a:pt x="8526" y="25995"/>
                  <a:pt x="10467" y="27104"/>
                </a:cubicBezTo>
                <a:cubicBezTo>
                  <a:pt x="8734" y="30570"/>
                  <a:pt x="3882" y="40829"/>
                  <a:pt x="6724" y="43532"/>
                </a:cubicBezTo>
                <a:cubicBezTo>
                  <a:pt x="7001" y="43810"/>
                  <a:pt x="7279" y="43948"/>
                  <a:pt x="7556" y="44087"/>
                </a:cubicBezTo>
                <a:lnTo>
                  <a:pt x="7625" y="44087"/>
                </a:lnTo>
                <a:cubicBezTo>
                  <a:pt x="10398" y="44919"/>
                  <a:pt x="16290" y="40829"/>
                  <a:pt x="18855" y="38888"/>
                </a:cubicBezTo>
                <a:cubicBezTo>
                  <a:pt x="19756" y="42423"/>
                  <a:pt x="22182" y="51573"/>
                  <a:pt x="26064" y="51296"/>
                </a:cubicBezTo>
                <a:lnTo>
                  <a:pt x="26203" y="51296"/>
                </a:lnTo>
                <a:cubicBezTo>
                  <a:pt x="29183" y="50811"/>
                  <a:pt x="31263" y="41245"/>
                  <a:pt x="31887" y="37848"/>
                </a:cubicBezTo>
                <a:cubicBezTo>
                  <a:pt x="34798" y="39720"/>
                  <a:pt x="42770" y="44364"/>
                  <a:pt x="45057" y="41314"/>
                </a:cubicBezTo>
                <a:cubicBezTo>
                  <a:pt x="45057" y="41314"/>
                  <a:pt x="45127" y="41245"/>
                  <a:pt x="45127" y="41176"/>
                </a:cubicBezTo>
                <a:cubicBezTo>
                  <a:pt x="47206" y="37710"/>
                  <a:pt x="40482" y="29253"/>
                  <a:pt x="37917" y="26272"/>
                </a:cubicBezTo>
                <a:cubicBezTo>
                  <a:pt x="39650" y="24886"/>
                  <a:pt x="41314" y="23430"/>
                  <a:pt x="42908" y="219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8" name="Google Shape;3098;p28"/>
          <p:cNvSpPr/>
          <p:nvPr/>
        </p:nvSpPr>
        <p:spPr>
          <a:xfrm flipH="1">
            <a:off x="5205901" y="6061668"/>
            <a:ext cx="1311433" cy="1341985"/>
          </a:xfrm>
          <a:custGeom>
            <a:avLst/>
            <a:gdLst/>
            <a:ahLst/>
            <a:cxnLst/>
            <a:rect l="l" t="t" r="r" b="b"/>
            <a:pathLst>
              <a:path w="44642" h="45682" extrusionOk="0">
                <a:moveTo>
                  <a:pt x="40760" y="11300"/>
                </a:moveTo>
                <a:lnTo>
                  <a:pt x="22182" y="278"/>
                </a:lnTo>
                <a:cubicBezTo>
                  <a:pt x="21766" y="1"/>
                  <a:pt x="21281" y="1"/>
                  <a:pt x="20935" y="278"/>
                </a:cubicBezTo>
                <a:lnTo>
                  <a:pt x="555" y="15944"/>
                </a:lnTo>
                <a:cubicBezTo>
                  <a:pt x="486" y="16014"/>
                  <a:pt x="416" y="16083"/>
                  <a:pt x="347" y="16152"/>
                </a:cubicBezTo>
                <a:cubicBezTo>
                  <a:pt x="0" y="16637"/>
                  <a:pt x="70" y="17261"/>
                  <a:pt x="555" y="17677"/>
                </a:cubicBezTo>
                <a:lnTo>
                  <a:pt x="11854" y="26758"/>
                </a:lnTo>
                <a:lnTo>
                  <a:pt x="2496" y="43741"/>
                </a:lnTo>
                <a:lnTo>
                  <a:pt x="2496" y="43741"/>
                </a:lnTo>
                <a:cubicBezTo>
                  <a:pt x="2011" y="44642"/>
                  <a:pt x="2981" y="45682"/>
                  <a:pt x="3882" y="45197"/>
                </a:cubicBezTo>
                <a:cubicBezTo>
                  <a:pt x="3952" y="45197"/>
                  <a:pt x="31887" y="32095"/>
                  <a:pt x="32719" y="29739"/>
                </a:cubicBezTo>
                <a:cubicBezTo>
                  <a:pt x="33273" y="28283"/>
                  <a:pt x="29669" y="26065"/>
                  <a:pt x="26203" y="24055"/>
                </a:cubicBezTo>
                <a:cubicBezTo>
                  <a:pt x="25094" y="23361"/>
                  <a:pt x="23985" y="22737"/>
                  <a:pt x="23083" y="22114"/>
                </a:cubicBezTo>
                <a:cubicBezTo>
                  <a:pt x="28698" y="19965"/>
                  <a:pt x="44641" y="13587"/>
                  <a:pt x="40760" y="113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22214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0" name="Google Shape;3100;p29"/>
          <p:cNvGrpSpPr/>
          <p:nvPr/>
        </p:nvGrpSpPr>
        <p:grpSpPr>
          <a:xfrm flipH="1">
            <a:off x="11167074" y="-48979"/>
            <a:ext cx="1328655" cy="1250196"/>
            <a:chOff x="-2303969" y="2568490"/>
            <a:chExt cx="996491" cy="937647"/>
          </a:xfrm>
        </p:grpSpPr>
        <p:sp>
          <p:nvSpPr>
            <p:cNvPr id="3101" name="Google Shape;3101;p29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2" name="Google Shape;3102;p29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3" name="Google Shape;3103;p29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4" name="Google Shape;3104;p29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5" name="Google Shape;3105;p29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6" name="Google Shape;3106;p29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7" name="Google Shape;3107;p29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8" name="Google Shape;3108;p29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09" name="Google Shape;3109;p29"/>
          <p:cNvGrpSpPr/>
          <p:nvPr/>
        </p:nvGrpSpPr>
        <p:grpSpPr>
          <a:xfrm flipH="1">
            <a:off x="9883367" y="-132272"/>
            <a:ext cx="1082076" cy="1686296"/>
            <a:chOff x="-616744" y="2217746"/>
            <a:chExt cx="811557" cy="1264722"/>
          </a:xfrm>
        </p:grpSpPr>
        <p:sp>
          <p:nvSpPr>
            <p:cNvPr id="3110" name="Google Shape;3110;p29"/>
            <p:cNvSpPr/>
            <p:nvPr/>
          </p:nvSpPr>
          <p:spPr>
            <a:xfrm>
              <a:off x="15209" y="2627334"/>
              <a:ext cx="22948" cy="24484"/>
            </a:xfrm>
            <a:custGeom>
              <a:avLst/>
              <a:gdLst/>
              <a:ahLst/>
              <a:cxnLst/>
              <a:rect l="l" t="t" r="r" b="b"/>
              <a:pathLst>
                <a:path w="732" h="781" extrusionOk="0">
                  <a:moveTo>
                    <a:pt x="732" y="537"/>
                  </a:moveTo>
                  <a:cubicBezTo>
                    <a:pt x="561" y="635"/>
                    <a:pt x="415" y="708"/>
                    <a:pt x="244" y="781"/>
                  </a:cubicBezTo>
                  <a:lnTo>
                    <a:pt x="220" y="781"/>
                  </a:lnTo>
                  <a:cubicBezTo>
                    <a:pt x="147" y="610"/>
                    <a:pt x="74" y="440"/>
                    <a:pt x="1" y="245"/>
                  </a:cubicBezTo>
                  <a:cubicBezTo>
                    <a:pt x="171" y="171"/>
                    <a:pt x="342" y="98"/>
                    <a:pt x="513" y="1"/>
                  </a:cubicBezTo>
                  <a:cubicBezTo>
                    <a:pt x="586" y="171"/>
                    <a:pt x="659" y="342"/>
                    <a:pt x="732" y="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1" name="Google Shape;3111;p29"/>
            <p:cNvSpPr/>
            <p:nvPr/>
          </p:nvSpPr>
          <p:spPr>
            <a:xfrm>
              <a:off x="-45139" y="3094230"/>
              <a:ext cx="55051" cy="32134"/>
            </a:xfrm>
            <a:custGeom>
              <a:avLst/>
              <a:gdLst/>
              <a:ahLst/>
              <a:cxnLst/>
              <a:rect l="l" t="t" r="r" b="b"/>
              <a:pathLst>
                <a:path w="1756" h="1025" extrusionOk="0">
                  <a:moveTo>
                    <a:pt x="1755" y="245"/>
                  </a:moveTo>
                  <a:cubicBezTo>
                    <a:pt x="1658" y="318"/>
                    <a:pt x="1536" y="366"/>
                    <a:pt x="1438" y="415"/>
                  </a:cubicBezTo>
                  <a:cubicBezTo>
                    <a:pt x="926" y="659"/>
                    <a:pt x="463" y="854"/>
                    <a:pt x="49" y="1025"/>
                  </a:cubicBezTo>
                  <a:cubicBezTo>
                    <a:pt x="0" y="878"/>
                    <a:pt x="25" y="732"/>
                    <a:pt x="98" y="610"/>
                  </a:cubicBezTo>
                  <a:cubicBezTo>
                    <a:pt x="463" y="440"/>
                    <a:pt x="853" y="293"/>
                    <a:pt x="1268" y="98"/>
                  </a:cubicBezTo>
                  <a:cubicBezTo>
                    <a:pt x="1463" y="1"/>
                    <a:pt x="1658" y="74"/>
                    <a:pt x="1755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2" name="Google Shape;3112;p29"/>
            <p:cNvSpPr/>
            <p:nvPr/>
          </p:nvSpPr>
          <p:spPr>
            <a:xfrm>
              <a:off x="-585394" y="2560088"/>
              <a:ext cx="92482" cy="337796"/>
            </a:xfrm>
            <a:custGeom>
              <a:avLst/>
              <a:gdLst/>
              <a:ahLst/>
              <a:cxnLst/>
              <a:rect l="l" t="t" r="r" b="b"/>
              <a:pathLst>
                <a:path w="2950" h="10775" extrusionOk="0">
                  <a:moveTo>
                    <a:pt x="0" y="1"/>
                  </a:moveTo>
                  <a:cubicBezTo>
                    <a:pt x="634" y="2950"/>
                    <a:pt x="1853" y="7094"/>
                    <a:pt x="2950" y="10774"/>
                  </a:cubicBezTo>
                  <a:cubicBezTo>
                    <a:pt x="2852" y="10579"/>
                    <a:pt x="2779" y="10360"/>
                    <a:pt x="2755" y="10165"/>
                  </a:cubicBezTo>
                  <a:cubicBezTo>
                    <a:pt x="2755" y="10165"/>
                    <a:pt x="805" y="499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3" name="Google Shape;3113;p29"/>
            <p:cNvSpPr/>
            <p:nvPr/>
          </p:nvSpPr>
          <p:spPr>
            <a:xfrm>
              <a:off x="-585394" y="2486729"/>
              <a:ext cx="623552" cy="466174"/>
            </a:xfrm>
            <a:custGeom>
              <a:avLst/>
              <a:gdLst/>
              <a:ahLst/>
              <a:cxnLst/>
              <a:rect l="l" t="t" r="r" b="b"/>
              <a:pathLst>
                <a:path w="19890" h="14870" extrusionOk="0">
                  <a:moveTo>
                    <a:pt x="4485" y="14309"/>
                  </a:moveTo>
                  <a:lnTo>
                    <a:pt x="4290" y="13699"/>
                  </a:lnTo>
                  <a:cubicBezTo>
                    <a:pt x="4217" y="13675"/>
                    <a:pt x="4120" y="13626"/>
                    <a:pt x="4046" y="13578"/>
                  </a:cubicBezTo>
                  <a:cubicBezTo>
                    <a:pt x="3827" y="13431"/>
                    <a:pt x="3632" y="13212"/>
                    <a:pt x="3510" y="12968"/>
                  </a:cubicBezTo>
                  <a:lnTo>
                    <a:pt x="3486" y="12919"/>
                  </a:lnTo>
                  <a:cubicBezTo>
                    <a:pt x="3608" y="13334"/>
                    <a:pt x="3730" y="13724"/>
                    <a:pt x="3827" y="14114"/>
                  </a:cubicBezTo>
                  <a:cubicBezTo>
                    <a:pt x="3437" y="13894"/>
                    <a:pt x="3120" y="13529"/>
                    <a:pt x="2950" y="13114"/>
                  </a:cubicBezTo>
                  <a:lnTo>
                    <a:pt x="2974" y="13236"/>
                  </a:lnTo>
                  <a:cubicBezTo>
                    <a:pt x="3096" y="13651"/>
                    <a:pt x="3218" y="14065"/>
                    <a:pt x="3340" y="14479"/>
                  </a:cubicBezTo>
                  <a:lnTo>
                    <a:pt x="3461" y="14553"/>
                  </a:lnTo>
                  <a:cubicBezTo>
                    <a:pt x="3632" y="14674"/>
                    <a:pt x="3827" y="14748"/>
                    <a:pt x="4046" y="14796"/>
                  </a:cubicBezTo>
                  <a:cubicBezTo>
                    <a:pt x="4241" y="14845"/>
                    <a:pt x="4436" y="14869"/>
                    <a:pt x="4656" y="14869"/>
                  </a:cubicBezTo>
                  <a:cubicBezTo>
                    <a:pt x="4583" y="14674"/>
                    <a:pt x="4534" y="14479"/>
                    <a:pt x="4485" y="14309"/>
                  </a:cubicBezTo>
                  <a:close/>
                  <a:moveTo>
                    <a:pt x="2755" y="12505"/>
                  </a:moveTo>
                  <a:cubicBezTo>
                    <a:pt x="2779" y="12700"/>
                    <a:pt x="2852" y="12919"/>
                    <a:pt x="2950" y="13114"/>
                  </a:cubicBezTo>
                  <a:cubicBezTo>
                    <a:pt x="1853" y="9409"/>
                    <a:pt x="634" y="5266"/>
                    <a:pt x="0" y="2341"/>
                  </a:cubicBezTo>
                  <a:cubicBezTo>
                    <a:pt x="805" y="7338"/>
                    <a:pt x="2755" y="12505"/>
                    <a:pt x="2755" y="12505"/>
                  </a:cubicBezTo>
                  <a:close/>
                  <a:moveTo>
                    <a:pt x="536" y="2170"/>
                  </a:moveTo>
                  <a:cubicBezTo>
                    <a:pt x="415" y="1439"/>
                    <a:pt x="317" y="708"/>
                    <a:pt x="268" y="1"/>
                  </a:cubicBezTo>
                  <a:cubicBezTo>
                    <a:pt x="220" y="269"/>
                    <a:pt x="220" y="561"/>
                    <a:pt x="268" y="830"/>
                  </a:cubicBezTo>
                  <a:cubicBezTo>
                    <a:pt x="366" y="1244"/>
                    <a:pt x="439" y="1683"/>
                    <a:pt x="536" y="2170"/>
                  </a:cubicBezTo>
                  <a:close/>
                  <a:moveTo>
                    <a:pt x="19671" y="4486"/>
                  </a:moveTo>
                  <a:cubicBezTo>
                    <a:pt x="19500" y="4583"/>
                    <a:pt x="19329" y="4656"/>
                    <a:pt x="19159" y="4730"/>
                  </a:cubicBezTo>
                  <a:cubicBezTo>
                    <a:pt x="19232" y="4900"/>
                    <a:pt x="19305" y="5095"/>
                    <a:pt x="19378" y="5266"/>
                  </a:cubicBezTo>
                  <a:lnTo>
                    <a:pt x="19402" y="5266"/>
                  </a:lnTo>
                  <a:cubicBezTo>
                    <a:pt x="19573" y="5193"/>
                    <a:pt x="19719" y="5120"/>
                    <a:pt x="19890" y="5022"/>
                  </a:cubicBezTo>
                  <a:cubicBezTo>
                    <a:pt x="19817" y="4827"/>
                    <a:pt x="19744" y="4656"/>
                    <a:pt x="19671" y="4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4" name="Google Shape;3114;p29"/>
            <p:cNvSpPr/>
            <p:nvPr/>
          </p:nvSpPr>
          <p:spPr>
            <a:xfrm>
              <a:off x="-616744" y="2217746"/>
              <a:ext cx="811557" cy="1264722"/>
            </a:xfrm>
            <a:custGeom>
              <a:avLst/>
              <a:gdLst/>
              <a:ahLst/>
              <a:cxnLst/>
              <a:rect l="l" t="t" r="r" b="b"/>
              <a:pathLst>
                <a:path w="25887" h="40342" extrusionOk="0">
                  <a:moveTo>
                    <a:pt x="23254" y="36831"/>
                  </a:moveTo>
                  <a:cubicBezTo>
                    <a:pt x="23230" y="36685"/>
                    <a:pt x="23181" y="36563"/>
                    <a:pt x="23132" y="36441"/>
                  </a:cubicBezTo>
                  <a:cubicBezTo>
                    <a:pt x="23059" y="36246"/>
                    <a:pt x="22962" y="36027"/>
                    <a:pt x="22864" y="35807"/>
                  </a:cubicBezTo>
                  <a:cubicBezTo>
                    <a:pt x="22816" y="35661"/>
                    <a:pt x="22742" y="35515"/>
                    <a:pt x="22669" y="35344"/>
                  </a:cubicBezTo>
                  <a:cubicBezTo>
                    <a:pt x="22596" y="35174"/>
                    <a:pt x="22523" y="35027"/>
                    <a:pt x="22450" y="34857"/>
                  </a:cubicBezTo>
                  <a:cubicBezTo>
                    <a:pt x="22401" y="34759"/>
                    <a:pt x="22377" y="34686"/>
                    <a:pt x="22328" y="34589"/>
                  </a:cubicBezTo>
                  <a:lnTo>
                    <a:pt x="22084" y="34077"/>
                  </a:lnTo>
                  <a:cubicBezTo>
                    <a:pt x="22036" y="33955"/>
                    <a:pt x="21987" y="33857"/>
                    <a:pt x="21938" y="33736"/>
                  </a:cubicBezTo>
                  <a:cubicBezTo>
                    <a:pt x="21816" y="33492"/>
                    <a:pt x="21694" y="33248"/>
                    <a:pt x="21572" y="33004"/>
                  </a:cubicBezTo>
                  <a:lnTo>
                    <a:pt x="21329" y="32468"/>
                  </a:lnTo>
                  <a:cubicBezTo>
                    <a:pt x="21158" y="32127"/>
                    <a:pt x="20963" y="31786"/>
                    <a:pt x="20817" y="31444"/>
                  </a:cubicBezTo>
                  <a:cubicBezTo>
                    <a:pt x="20719" y="31274"/>
                    <a:pt x="20646" y="31127"/>
                    <a:pt x="20573" y="30957"/>
                  </a:cubicBezTo>
                  <a:lnTo>
                    <a:pt x="20573" y="30957"/>
                  </a:lnTo>
                  <a:cubicBezTo>
                    <a:pt x="20476" y="30811"/>
                    <a:pt x="20402" y="30664"/>
                    <a:pt x="20329" y="30518"/>
                  </a:cubicBezTo>
                  <a:lnTo>
                    <a:pt x="20110" y="30079"/>
                  </a:lnTo>
                  <a:lnTo>
                    <a:pt x="19915" y="29689"/>
                  </a:lnTo>
                  <a:lnTo>
                    <a:pt x="19598" y="29056"/>
                  </a:lnTo>
                  <a:lnTo>
                    <a:pt x="19891" y="28909"/>
                  </a:lnTo>
                  <a:lnTo>
                    <a:pt x="19988" y="28861"/>
                  </a:lnTo>
                  <a:lnTo>
                    <a:pt x="20012" y="28836"/>
                  </a:lnTo>
                  <a:cubicBezTo>
                    <a:pt x="21889" y="27788"/>
                    <a:pt x="25887" y="25156"/>
                    <a:pt x="24790" y="22255"/>
                  </a:cubicBezTo>
                  <a:cubicBezTo>
                    <a:pt x="24619" y="21816"/>
                    <a:pt x="24400" y="21231"/>
                    <a:pt x="24181" y="20549"/>
                  </a:cubicBezTo>
                  <a:cubicBezTo>
                    <a:pt x="23498" y="18672"/>
                    <a:pt x="22523" y="16015"/>
                    <a:pt x="21377" y="13261"/>
                  </a:cubicBezTo>
                  <a:cubicBezTo>
                    <a:pt x="21841" y="12846"/>
                    <a:pt x="22036" y="12286"/>
                    <a:pt x="21670" y="11457"/>
                  </a:cubicBezTo>
                  <a:lnTo>
                    <a:pt x="21426" y="10872"/>
                  </a:lnTo>
                  <a:cubicBezTo>
                    <a:pt x="20183" y="7947"/>
                    <a:pt x="18794" y="5095"/>
                    <a:pt x="17258" y="2316"/>
                  </a:cubicBezTo>
                  <a:cubicBezTo>
                    <a:pt x="16356" y="659"/>
                    <a:pt x="14163" y="1"/>
                    <a:pt x="11628" y="123"/>
                  </a:cubicBezTo>
                  <a:cubicBezTo>
                    <a:pt x="10384" y="196"/>
                    <a:pt x="9141" y="415"/>
                    <a:pt x="7947" y="757"/>
                  </a:cubicBezTo>
                  <a:cubicBezTo>
                    <a:pt x="6704" y="1098"/>
                    <a:pt x="5510" y="1585"/>
                    <a:pt x="4388" y="2195"/>
                  </a:cubicBezTo>
                  <a:cubicBezTo>
                    <a:pt x="1853" y="3584"/>
                    <a:pt x="1" y="5583"/>
                    <a:pt x="98" y="7874"/>
                  </a:cubicBezTo>
                  <a:cubicBezTo>
                    <a:pt x="366" y="13358"/>
                    <a:pt x="2975" y="20549"/>
                    <a:pt x="3218" y="21231"/>
                  </a:cubicBezTo>
                  <a:cubicBezTo>
                    <a:pt x="3291" y="21524"/>
                    <a:pt x="3389" y="21792"/>
                    <a:pt x="3535" y="22060"/>
                  </a:cubicBezTo>
                  <a:cubicBezTo>
                    <a:pt x="3730" y="22474"/>
                    <a:pt x="4023" y="22816"/>
                    <a:pt x="4388" y="23059"/>
                  </a:cubicBezTo>
                  <a:cubicBezTo>
                    <a:pt x="4266" y="22645"/>
                    <a:pt x="4120" y="22231"/>
                    <a:pt x="3998" y="21816"/>
                  </a:cubicBezTo>
                  <a:lnTo>
                    <a:pt x="3974" y="21694"/>
                  </a:lnTo>
                  <a:cubicBezTo>
                    <a:pt x="3876" y="21499"/>
                    <a:pt x="3803" y="21304"/>
                    <a:pt x="3779" y="21085"/>
                  </a:cubicBezTo>
                  <a:cubicBezTo>
                    <a:pt x="3779" y="21085"/>
                    <a:pt x="1829" y="15918"/>
                    <a:pt x="1025" y="10945"/>
                  </a:cubicBezTo>
                  <a:cubicBezTo>
                    <a:pt x="1683" y="13870"/>
                    <a:pt x="2901" y="18014"/>
                    <a:pt x="3974" y="21694"/>
                  </a:cubicBezTo>
                  <a:cubicBezTo>
                    <a:pt x="4169" y="22133"/>
                    <a:pt x="4461" y="22474"/>
                    <a:pt x="4876" y="22718"/>
                  </a:cubicBezTo>
                  <a:cubicBezTo>
                    <a:pt x="4754" y="22328"/>
                    <a:pt x="4632" y="21914"/>
                    <a:pt x="4510" y="21524"/>
                  </a:cubicBezTo>
                  <a:cubicBezTo>
                    <a:pt x="4437" y="21353"/>
                    <a:pt x="4364" y="21158"/>
                    <a:pt x="4340" y="20988"/>
                  </a:cubicBezTo>
                  <a:cubicBezTo>
                    <a:pt x="4340" y="20939"/>
                    <a:pt x="4315" y="20890"/>
                    <a:pt x="4291" y="20866"/>
                  </a:cubicBezTo>
                  <a:cubicBezTo>
                    <a:pt x="4120" y="20378"/>
                    <a:pt x="2341" y="15479"/>
                    <a:pt x="1561" y="10775"/>
                  </a:cubicBezTo>
                  <a:lnTo>
                    <a:pt x="1561" y="10775"/>
                  </a:lnTo>
                  <a:cubicBezTo>
                    <a:pt x="1463" y="10311"/>
                    <a:pt x="1366" y="9873"/>
                    <a:pt x="1293" y="9458"/>
                  </a:cubicBezTo>
                  <a:cubicBezTo>
                    <a:pt x="1244" y="9166"/>
                    <a:pt x="1244" y="8898"/>
                    <a:pt x="1293" y="8605"/>
                  </a:cubicBezTo>
                  <a:lnTo>
                    <a:pt x="1293" y="8605"/>
                  </a:lnTo>
                  <a:cubicBezTo>
                    <a:pt x="1268" y="8361"/>
                    <a:pt x="1244" y="8093"/>
                    <a:pt x="1244" y="7850"/>
                  </a:cubicBezTo>
                  <a:cubicBezTo>
                    <a:pt x="1220" y="7484"/>
                    <a:pt x="1268" y="7118"/>
                    <a:pt x="1390" y="6753"/>
                  </a:cubicBezTo>
                  <a:cubicBezTo>
                    <a:pt x="1853" y="5412"/>
                    <a:pt x="3218" y="4169"/>
                    <a:pt x="4949" y="3218"/>
                  </a:cubicBezTo>
                  <a:cubicBezTo>
                    <a:pt x="5534" y="2901"/>
                    <a:pt x="6143" y="2609"/>
                    <a:pt x="6777" y="2390"/>
                  </a:cubicBezTo>
                  <a:lnTo>
                    <a:pt x="6777" y="2390"/>
                  </a:lnTo>
                  <a:cubicBezTo>
                    <a:pt x="8386" y="1610"/>
                    <a:pt x="10141" y="1244"/>
                    <a:pt x="11920" y="1268"/>
                  </a:cubicBezTo>
                  <a:lnTo>
                    <a:pt x="12261" y="1293"/>
                  </a:lnTo>
                  <a:cubicBezTo>
                    <a:pt x="14138" y="1293"/>
                    <a:pt x="15649" y="1780"/>
                    <a:pt x="16259" y="2877"/>
                  </a:cubicBezTo>
                  <a:cubicBezTo>
                    <a:pt x="16917" y="4071"/>
                    <a:pt x="17478" y="5120"/>
                    <a:pt x="17941" y="6070"/>
                  </a:cubicBezTo>
                  <a:cubicBezTo>
                    <a:pt x="19086" y="8361"/>
                    <a:pt x="19817" y="10019"/>
                    <a:pt x="20378" y="11360"/>
                  </a:cubicBezTo>
                  <a:lnTo>
                    <a:pt x="20646" y="11945"/>
                  </a:lnTo>
                  <a:cubicBezTo>
                    <a:pt x="20744" y="12164"/>
                    <a:pt x="20671" y="12408"/>
                    <a:pt x="20476" y="12554"/>
                  </a:cubicBezTo>
                  <a:cubicBezTo>
                    <a:pt x="20329" y="12676"/>
                    <a:pt x="20159" y="12749"/>
                    <a:pt x="19988" y="12822"/>
                  </a:cubicBezTo>
                  <a:lnTo>
                    <a:pt x="19988" y="12822"/>
                  </a:lnTo>
                  <a:cubicBezTo>
                    <a:pt x="19744" y="12944"/>
                    <a:pt x="19501" y="13017"/>
                    <a:pt x="19257" y="13090"/>
                  </a:cubicBezTo>
                  <a:cubicBezTo>
                    <a:pt x="18306" y="13431"/>
                    <a:pt x="17429" y="13748"/>
                    <a:pt x="17502" y="14650"/>
                  </a:cubicBezTo>
                  <a:cubicBezTo>
                    <a:pt x="17599" y="15650"/>
                    <a:pt x="17697" y="16015"/>
                    <a:pt x="17673" y="16015"/>
                  </a:cubicBezTo>
                  <a:cubicBezTo>
                    <a:pt x="17526" y="16015"/>
                    <a:pt x="16966" y="15357"/>
                    <a:pt x="16332" y="14650"/>
                  </a:cubicBezTo>
                  <a:cubicBezTo>
                    <a:pt x="15357" y="13553"/>
                    <a:pt x="14333" y="12383"/>
                    <a:pt x="13407" y="12651"/>
                  </a:cubicBezTo>
                  <a:cubicBezTo>
                    <a:pt x="12091" y="13041"/>
                    <a:pt x="12213" y="14480"/>
                    <a:pt x="12334" y="15698"/>
                  </a:cubicBezTo>
                  <a:cubicBezTo>
                    <a:pt x="12383" y="16137"/>
                    <a:pt x="12822" y="16478"/>
                    <a:pt x="12627" y="16478"/>
                  </a:cubicBezTo>
                  <a:lnTo>
                    <a:pt x="12627" y="16478"/>
                  </a:lnTo>
                  <a:cubicBezTo>
                    <a:pt x="12383" y="16478"/>
                    <a:pt x="12115" y="16478"/>
                    <a:pt x="11871" y="16429"/>
                  </a:cubicBezTo>
                  <a:cubicBezTo>
                    <a:pt x="11018" y="16308"/>
                    <a:pt x="10238" y="16186"/>
                    <a:pt x="9970" y="17234"/>
                  </a:cubicBezTo>
                  <a:cubicBezTo>
                    <a:pt x="9873" y="17697"/>
                    <a:pt x="10287" y="18477"/>
                    <a:pt x="10774" y="19476"/>
                  </a:cubicBezTo>
                  <a:cubicBezTo>
                    <a:pt x="11262" y="20378"/>
                    <a:pt x="11676" y="21304"/>
                    <a:pt x="12042" y="22255"/>
                  </a:cubicBezTo>
                  <a:cubicBezTo>
                    <a:pt x="12456" y="23425"/>
                    <a:pt x="12554" y="24473"/>
                    <a:pt x="11725" y="24766"/>
                  </a:cubicBezTo>
                  <a:cubicBezTo>
                    <a:pt x="10872" y="25058"/>
                    <a:pt x="10189" y="23961"/>
                    <a:pt x="9726" y="22694"/>
                  </a:cubicBezTo>
                  <a:cubicBezTo>
                    <a:pt x="9458" y="21841"/>
                    <a:pt x="9239" y="20988"/>
                    <a:pt x="9044" y="20134"/>
                  </a:cubicBezTo>
                  <a:cubicBezTo>
                    <a:pt x="8946" y="19696"/>
                    <a:pt x="8849" y="19281"/>
                    <a:pt x="8776" y="18989"/>
                  </a:cubicBezTo>
                  <a:lnTo>
                    <a:pt x="8776" y="18964"/>
                  </a:lnTo>
                  <a:cubicBezTo>
                    <a:pt x="8556" y="18209"/>
                    <a:pt x="8240" y="17794"/>
                    <a:pt x="7703" y="17941"/>
                  </a:cubicBezTo>
                  <a:cubicBezTo>
                    <a:pt x="7045" y="18136"/>
                    <a:pt x="7021" y="18867"/>
                    <a:pt x="6972" y="19793"/>
                  </a:cubicBezTo>
                  <a:cubicBezTo>
                    <a:pt x="6923" y="20695"/>
                    <a:pt x="6875" y="21816"/>
                    <a:pt x="6265" y="22133"/>
                  </a:cubicBezTo>
                  <a:cubicBezTo>
                    <a:pt x="6119" y="22206"/>
                    <a:pt x="5973" y="22255"/>
                    <a:pt x="5802" y="22279"/>
                  </a:cubicBezTo>
                  <a:lnTo>
                    <a:pt x="5778" y="22279"/>
                  </a:lnTo>
                  <a:cubicBezTo>
                    <a:pt x="5631" y="22328"/>
                    <a:pt x="5461" y="22328"/>
                    <a:pt x="5315" y="22279"/>
                  </a:cubicBezTo>
                  <a:lnTo>
                    <a:pt x="5485" y="22889"/>
                  </a:lnTo>
                  <a:cubicBezTo>
                    <a:pt x="5534" y="23084"/>
                    <a:pt x="5583" y="23279"/>
                    <a:pt x="5656" y="23474"/>
                  </a:cubicBezTo>
                  <a:cubicBezTo>
                    <a:pt x="5753" y="23449"/>
                    <a:pt x="5875" y="23449"/>
                    <a:pt x="5997" y="23425"/>
                  </a:cubicBezTo>
                  <a:lnTo>
                    <a:pt x="6021" y="23425"/>
                  </a:lnTo>
                  <a:cubicBezTo>
                    <a:pt x="6290" y="23376"/>
                    <a:pt x="6533" y="23279"/>
                    <a:pt x="6777" y="23157"/>
                  </a:cubicBezTo>
                  <a:cubicBezTo>
                    <a:pt x="7679" y="22694"/>
                    <a:pt x="7947" y="21719"/>
                    <a:pt x="8045" y="20768"/>
                  </a:cubicBezTo>
                  <a:cubicBezTo>
                    <a:pt x="8215" y="21548"/>
                    <a:pt x="8410" y="22304"/>
                    <a:pt x="8678" y="23059"/>
                  </a:cubicBezTo>
                  <a:cubicBezTo>
                    <a:pt x="9312" y="24888"/>
                    <a:pt x="10311" y="26374"/>
                    <a:pt x="12042" y="25789"/>
                  </a:cubicBezTo>
                  <a:cubicBezTo>
                    <a:pt x="13724" y="25204"/>
                    <a:pt x="13675" y="23596"/>
                    <a:pt x="13066" y="21841"/>
                  </a:cubicBezTo>
                  <a:cubicBezTo>
                    <a:pt x="12676" y="20841"/>
                    <a:pt x="12237" y="19866"/>
                    <a:pt x="11749" y="18940"/>
                  </a:cubicBezTo>
                  <a:cubicBezTo>
                    <a:pt x="11481" y="18453"/>
                    <a:pt x="11238" y="17965"/>
                    <a:pt x="11018" y="17478"/>
                  </a:cubicBezTo>
                  <a:cubicBezTo>
                    <a:pt x="11043" y="17404"/>
                    <a:pt x="11335" y="17453"/>
                    <a:pt x="11652" y="17502"/>
                  </a:cubicBezTo>
                  <a:cubicBezTo>
                    <a:pt x="11993" y="17575"/>
                    <a:pt x="12310" y="17599"/>
                    <a:pt x="12651" y="17575"/>
                  </a:cubicBezTo>
                  <a:lnTo>
                    <a:pt x="12676" y="17575"/>
                  </a:lnTo>
                  <a:cubicBezTo>
                    <a:pt x="13626" y="17502"/>
                    <a:pt x="13529" y="16600"/>
                    <a:pt x="13431" y="15552"/>
                  </a:cubicBezTo>
                  <a:cubicBezTo>
                    <a:pt x="13358" y="14772"/>
                    <a:pt x="13261" y="13846"/>
                    <a:pt x="13675" y="13724"/>
                  </a:cubicBezTo>
                  <a:cubicBezTo>
                    <a:pt x="13919" y="13651"/>
                    <a:pt x="14699" y="14553"/>
                    <a:pt x="15430" y="15381"/>
                  </a:cubicBezTo>
                  <a:cubicBezTo>
                    <a:pt x="16259" y="16308"/>
                    <a:pt x="17014" y="17185"/>
                    <a:pt x="17721" y="17112"/>
                  </a:cubicBezTo>
                  <a:cubicBezTo>
                    <a:pt x="18404" y="17063"/>
                    <a:pt x="18745" y="16356"/>
                    <a:pt x="18599" y="14528"/>
                  </a:cubicBezTo>
                  <a:cubicBezTo>
                    <a:pt x="18916" y="14382"/>
                    <a:pt x="19257" y="14260"/>
                    <a:pt x="19598" y="14138"/>
                  </a:cubicBezTo>
                  <a:cubicBezTo>
                    <a:pt x="19866" y="14065"/>
                    <a:pt x="20134" y="13968"/>
                    <a:pt x="20378" y="13846"/>
                  </a:cubicBezTo>
                  <a:cubicBezTo>
                    <a:pt x="20305" y="13675"/>
                    <a:pt x="20232" y="13505"/>
                    <a:pt x="20159" y="13310"/>
                  </a:cubicBezTo>
                  <a:cubicBezTo>
                    <a:pt x="20329" y="13236"/>
                    <a:pt x="20500" y="13163"/>
                    <a:pt x="20671" y="13066"/>
                  </a:cubicBezTo>
                  <a:cubicBezTo>
                    <a:pt x="20744" y="13236"/>
                    <a:pt x="20817" y="13407"/>
                    <a:pt x="20890" y="13602"/>
                  </a:cubicBezTo>
                  <a:cubicBezTo>
                    <a:pt x="20719" y="13675"/>
                    <a:pt x="20573" y="13773"/>
                    <a:pt x="20402" y="13846"/>
                  </a:cubicBezTo>
                  <a:lnTo>
                    <a:pt x="20378" y="13846"/>
                  </a:lnTo>
                  <a:cubicBezTo>
                    <a:pt x="21499" y="16527"/>
                    <a:pt x="22426" y="19111"/>
                    <a:pt x="23084" y="20939"/>
                  </a:cubicBezTo>
                  <a:cubicBezTo>
                    <a:pt x="23352" y="21621"/>
                    <a:pt x="23547" y="22206"/>
                    <a:pt x="23717" y="22645"/>
                  </a:cubicBezTo>
                  <a:cubicBezTo>
                    <a:pt x="24522" y="24741"/>
                    <a:pt x="21109" y="26935"/>
                    <a:pt x="19452" y="27861"/>
                  </a:cubicBezTo>
                  <a:cubicBezTo>
                    <a:pt x="19720" y="27739"/>
                    <a:pt x="20037" y="27837"/>
                    <a:pt x="20159" y="28105"/>
                  </a:cubicBezTo>
                  <a:lnTo>
                    <a:pt x="20012" y="28203"/>
                  </a:lnTo>
                  <a:cubicBezTo>
                    <a:pt x="19891" y="28251"/>
                    <a:pt x="19769" y="28324"/>
                    <a:pt x="19671" y="28373"/>
                  </a:cubicBezTo>
                  <a:cubicBezTo>
                    <a:pt x="19184" y="28593"/>
                    <a:pt x="18721" y="28788"/>
                    <a:pt x="18282" y="28983"/>
                  </a:cubicBezTo>
                  <a:cubicBezTo>
                    <a:pt x="18258" y="28836"/>
                    <a:pt x="18258" y="28690"/>
                    <a:pt x="18331" y="28544"/>
                  </a:cubicBezTo>
                  <a:cubicBezTo>
                    <a:pt x="17380" y="28958"/>
                    <a:pt x="16381" y="29299"/>
                    <a:pt x="15381" y="29568"/>
                  </a:cubicBezTo>
                  <a:cubicBezTo>
                    <a:pt x="15284" y="29519"/>
                    <a:pt x="15162" y="29494"/>
                    <a:pt x="15040" y="29519"/>
                  </a:cubicBezTo>
                  <a:lnTo>
                    <a:pt x="14991" y="29519"/>
                  </a:lnTo>
                  <a:cubicBezTo>
                    <a:pt x="14991" y="29519"/>
                    <a:pt x="14748" y="29568"/>
                    <a:pt x="14358" y="29665"/>
                  </a:cubicBezTo>
                  <a:lnTo>
                    <a:pt x="14358" y="29665"/>
                  </a:lnTo>
                  <a:cubicBezTo>
                    <a:pt x="12554" y="29982"/>
                    <a:pt x="7606" y="30616"/>
                    <a:pt x="6801" y="27544"/>
                  </a:cubicBezTo>
                  <a:cubicBezTo>
                    <a:pt x="6509" y="26423"/>
                    <a:pt x="6119" y="25009"/>
                    <a:pt x="5656" y="23449"/>
                  </a:cubicBezTo>
                  <a:cubicBezTo>
                    <a:pt x="5436" y="23449"/>
                    <a:pt x="5241" y="23425"/>
                    <a:pt x="5046" y="23376"/>
                  </a:cubicBezTo>
                  <a:cubicBezTo>
                    <a:pt x="4851" y="23328"/>
                    <a:pt x="4656" y="23254"/>
                    <a:pt x="4486" y="23133"/>
                  </a:cubicBezTo>
                  <a:lnTo>
                    <a:pt x="4364" y="23059"/>
                  </a:lnTo>
                  <a:cubicBezTo>
                    <a:pt x="4900" y="24936"/>
                    <a:pt x="5388" y="26618"/>
                    <a:pt x="5705" y="27813"/>
                  </a:cubicBezTo>
                  <a:cubicBezTo>
                    <a:pt x="6728" y="31834"/>
                    <a:pt x="12529" y="31127"/>
                    <a:pt x="14553" y="30762"/>
                  </a:cubicBezTo>
                  <a:lnTo>
                    <a:pt x="14626" y="30762"/>
                  </a:lnTo>
                  <a:lnTo>
                    <a:pt x="14626" y="30762"/>
                  </a:lnTo>
                  <a:lnTo>
                    <a:pt x="14650" y="30884"/>
                  </a:lnTo>
                  <a:cubicBezTo>
                    <a:pt x="14796" y="31883"/>
                    <a:pt x="15064" y="33736"/>
                    <a:pt x="15454" y="35564"/>
                  </a:cubicBezTo>
                  <a:lnTo>
                    <a:pt x="15552" y="36002"/>
                  </a:lnTo>
                  <a:cubicBezTo>
                    <a:pt x="15601" y="36295"/>
                    <a:pt x="15674" y="36587"/>
                    <a:pt x="15747" y="36856"/>
                  </a:cubicBezTo>
                  <a:cubicBezTo>
                    <a:pt x="15796" y="37026"/>
                    <a:pt x="15820" y="37172"/>
                    <a:pt x="15869" y="37319"/>
                  </a:cubicBezTo>
                  <a:cubicBezTo>
                    <a:pt x="15966" y="37684"/>
                    <a:pt x="16064" y="38050"/>
                    <a:pt x="16161" y="38367"/>
                  </a:cubicBezTo>
                  <a:cubicBezTo>
                    <a:pt x="16600" y="39781"/>
                    <a:pt x="17819" y="40341"/>
                    <a:pt x="19159" y="40341"/>
                  </a:cubicBezTo>
                  <a:cubicBezTo>
                    <a:pt x="19696" y="40341"/>
                    <a:pt x="20232" y="40244"/>
                    <a:pt x="20719" y="40073"/>
                  </a:cubicBezTo>
                  <a:cubicBezTo>
                    <a:pt x="20866" y="40024"/>
                    <a:pt x="20987" y="39976"/>
                    <a:pt x="21109" y="39927"/>
                  </a:cubicBezTo>
                  <a:cubicBezTo>
                    <a:pt x="21158" y="39902"/>
                    <a:pt x="21231" y="39878"/>
                    <a:pt x="21280" y="39854"/>
                  </a:cubicBezTo>
                  <a:cubicBezTo>
                    <a:pt x="21572" y="39707"/>
                    <a:pt x="21865" y="39537"/>
                    <a:pt x="22133" y="39342"/>
                  </a:cubicBezTo>
                  <a:lnTo>
                    <a:pt x="22328" y="39196"/>
                  </a:lnTo>
                  <a:lnTo>
                    <a:pt x="22401" y="39098"/>
                  </a:lnTo>
                  <a:lnTo>
                    <a:pt x="22499" y="39025"/>
                  </a:lnTo>
                  <a:cubicBezTo>
                    <a:pt x="22572" y="38952"/>
                    <a:pt x="22621" y="38879"/>
                    <a:pt x="22694" y="38830"/>
                  </a:cubicBezTo>
                  <a:cubicBezTo>
                    <a:pt x="22767" y="38732"/>
                    <a:pt x="22840" y="38635"/>
                    <a:pt x="22913" y="38537"/>
                  </a:cubicBezTo>
                  <a:lnTo>
                    <a:pt x="22962" y="38416"/>
                  </a:lnTo>
                  <a:cubicBezTo>
                    <a:pt x="23035" y="38342"/>
                    <a:pt x="23059" y="38245"/>
                    <a:pt x="23108" y="38147"/>
                  </a:cubicBezTo>
                  <a:cubicBezTo>
                    <a:pt x="23157" y="38074"/>
                    <a:pt x="23181" y="38001"/>
                    <a:pt x="23206" y="37904"/>
                  </a:cubicBezTo>
                  <a:cubicBezTo>
                    <a:pt x="23206" y="37879"/>
                    <a:pt x="23230" y="37831"/>
                    <a:pt x="23230" y="37782"/>
                  </a:cubicBezTo>
                  <a:lnTo>
                    <a:pt x="23279" y="37660"/>
                  </a:lnTo>
                  <a:cubicBezTo>
                    <a:pt x="23279" y="37611"/>
                    <a:pt x="23279" y="37587"/>
                    <a:pt x="23279" y="37538"/>
                  </a:cubicBezTo>
                  <a:cubicBezTo>
                    <a:pt x="23303" y="37489"/>
                    <a:pt x="23279" y="37441"/>
                    <a:pt x="23279" y="37416"/>
                  </a:cubicBezTo>
                  <a:cubicBezTo>
                    <a:pt x="23303" y="37270"/>
                    <a:pt x="23279" y="37124"/>
                    <a:pt x="23279" y="36977"/>
                  </a:cubicBezTo>
                  <a:cubicBezTo>
                    <a:pt x="23254" y="36929"/>
                    <a:pt x="23254" y="36880"/>
                    <a:pt x="23254" y="36831"/>
                  </a:cubicBezTo>
                  <a:close/>
                  <a:moveTo>
                    <a:pt x="21426" y="38440"/>
                  </a:moveTo>
                  <a:cubicBezTo>
                    <a:pt x="21109" y="38684"/>
                    <a:pt x="20744" y="38879"/>
                    <a:pt x="20354" y="39001"/>
                  </a:cubicBezTo>
                  <a:cubicBezTo>
                    <a:pt x="19964" y="39122"/>
                    <a:pt x="19549" y="39196"/>
                    <a:pt x="19135" y="39220"/>
                  </a:cubicBezTo>
                  <a:cubicBezTo>
                    <a:pt x="18282" y="39220"/>
                    <a:pt x="17502" y="38879"/>
                    <a:pt x="17234" y="38050"/>
                  </a:cubicBezTo>
                  <a:cubicBezTo>
                    <a:pt x="17088" y="37562"/>
                    <a:pt x="16941" y="37026"/>
                    <a:pt x="16819" y="36490"/>
                  </a:cubicBezTo>
                  <a:lnTo>
                    <a:pt x="16698" y="35978"/>
                  </a:lnTo>
                  <a:cubicBezTo>
                    <a:pt x="16454" y="34881"/>
                    <a:pt x="16234" y="33736"/>
                    <a:pt x="16088" y="32761"/>
                  </a:cubicBezTo>
                  <a:cubicBezTo>
                    <a:pt x="16088" y="32687"/>
                    <a:pt x="16064" y="32590"/>
                    <a:pt x="16039" y="32517"/>
                  </a:cubicBezTo>
                  <a:cubicBezTo>
                    <a:pt x="16015" y="32346"/>
                    <a:pt x="15991" y="32200"/>
                    <a:pt x="15966" y="32054"/>
                  </a:cubicBezTo>
                  <a:cubicBezTo>
                    <a:pt x="15942" y="31883"/>
                    <a:pt x="15918" y="31737"/>
                    <a:pt x="15918" y="31615"/>
                  </a:cubicBezTo>
                  <a:cubicBezTo>
                    <a:pt x="15869" y="31420"/>
                    <a:pt x="15844" y="31201"/>
                    <a:pt x="15820" y="31006"/>
                  </a:cubicBezTo>
                  <a:cubicBezTo>
                    <a:pt x="15820" y="30932"/>
                    <a:pt x="15796" y="30884"/>
                    <a:pt x="15796" y="30811"/>
                  </a:cubicBezTo>
                  <a:cubicBezTo>
                    <a:pt x="15796" y="30737"/>
                    <a:pt x="15771" y="30689"/>
                    <a:pt x="15771" y="30616"/>
                  </a:cubicBezTo>
                  <a:cubicBezTo>
                    <a:pt x="15771" y="30567"/>
                    <a:pt x="15747" y="30494"/>
                    <a:pt x="15747" y="30445"/>
                  </a:cubicBezTo>
                  <a:cubicBezTo>
                    <a:pt x="15747" y="30396"/>
                    <a:pt x="15723" y="30323"/>
                    <a:pt x="15723" y="30250"/>
                  </a:cubicBezTo>
                  <a:cubicBezTo>
                    <a:pt x="16649" y="30006"/>
                    <a:pt x="17551" y="29689"/>
                    <a:pt x="18453" y="29324"/>
                  </a:cubicBezTo>
                  <a:lnTo>
                    <a:pt x="18550" y="29470"/>
                  </a:lnTo>
                  <a:lnTo>
                    <a:pt x="18550" y="29470"/>
                  </a:lnTo>
                  <a:lnTo>
                    <a:pt x="18599" y="29568"/>
                  </a:lnTo>
                  <a:cubicBezTo>
                    <a:pt x="18648" y="29665"/>
                    <a:pt x="18696" y="29763"/>
                    <a:pt x="18745" y="29884"/>
                  </a:cubicBezTo>
                  <a:lnTo>
                    <a:pt x="18940" y="30250"/>
                  </a:lnTo>
                  <a:cubicBezTo>
                    <a:pt x="19037" y="30421"/>
                    <a:pt x="19111" y="30591"/>
                    <a:pt x="19208" y="30786"/>
                  </a:cubicBezTo>
                  <a:cubicBezTo>
                    <a:pt x="19306" y="30957"/>
                    <a:pt x="19427" y="31201"/>
                    <a:pt x="19549" y="31444"/>
                  </a:cubicBezTo>
                  <a:cubicBezTo>
                    <a:pt x="19598" y="31566"/>
                    <a:pt x="19671" y="31664"/>
                    <a:pt x="19720" y="31810"/>
                  </a:cubicBezTo>
                  <a:lnTo>
                    <a:pt x="20646" y="33638"/>
                  </a:lnTo>
                  <a:cubicBezTo>
                    <a:pt x="20695" y="33760"/>
                    <a:pt x="20768" y="33882"/>
                    <a:pt x="20817" y="34004"/>
                  </a:cubicBezTo>
                  <a:cubicBezTo>
                    <a:pt x="20890" y="34126"/>
                    <a:pt x="20939" y="34247"/>
                    <a:pt x="21012" y="34369"/>
                  </a:cubicBezTo>
                  <a:cubicBezTo>
                    <a:pt x="21182" y="34784"/>
                    <a:pt x="21377" y="35149"/>
                    <a:pt x="21524" y="35515"/>
                  </a:cubicBezTo>
                  <a:cubicBezTo>
                    <a:pt x="21597" y="35637"/>
                    <a:pt x="21646" y="35759"/>
                    <a:pt x="21694" y="35881"/>
                  </a:cubicBezTo>
                  <a:cubicBezTo>
                    <a:pt x="21792" y="36124"/>
                    <a:pt x="21889" y="36344"/>
                    <a:pt x="21962" y="36539"/>
                  </a:cubicBezTo>
                  <a:cubicBezTo>
                    <a:pt x="21987" y="36612"/>
                    <a:pt x="22011" y="36661"/>
                    <a:pt x="22036" y="36709"/>
                  </a:cubicBezTo>
                  <a:cubicBezTo>
                    <a:pt x="22060" y="36758"/>
                    <a:pt x="22084" y="36807"/>
                    <a:pt x="22109" y="36856"/>
                  </a:cubicBezTo>
                  <a:cubicBezTo>
                    <a:pt x="22304" y="37441"/>
                    <a:pt x="21987" y="38026"/>
                    <a:pt x="21426" y="38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5" name="Google Shape;3115;p29"/>
            <p:cNvSpPr/>
            <p:nvPr/>
          </p:nvSpPr>
          <p:spPr>
            <a:xfrm>
              <a:off x="-166652" y="3087364"/>
              <a:ext cx="281241" cy="303405"/>
            </a:xfrm>
            <a:custGeom>
              <a:avLst/>
              <a:gdLst/>
              <a:ahLst/>
              <a:cxnLst/>
              <a:rect l="l" t="t" r="r" b="b"/>
              <a:pathLst>
                <a:path w="8971" h="9678" extrusionOk="0">
                  <a:moveTo>
                    <a:pt x="8946" y="9238"/>
                  </a:moveTo>
                  <a:cubicBezTo>
                    <a:pt x="8946" y="9385"/>
                    <a:pt x="8970" y="9531"/>
                    <a:pt x="8946" y="9677"/>
                  </a:cubicBezTo>
                  <a:cubicBezTo>
                    <a:pt x="8970" y="9531"/>
                    <a:pt x="8946" y="9385"/>
                    <a:pt x="8946" y="9238"/>
                  </a:cubicBezTo>
                  <a:close/>
                  <a:moveTo>
                    <a:pt x="4096" y="1585"/>
                  </a:moveTo>
                  <a:cubicBezTo>
                    <a:pt x="3194" y="1950"/>
                    <a:pt x="2267" y="2267"/>
                    <a:pt x="1341" y="2535"/>
                  </a:cubicBezTo>
                  <a:cubicBezTo>
                    <a:pt x="1341" y="2584"/>
                    <a:pt x="1366" y="2633"/>
                    <a:pt x="1366" y="2706"/>
                  </a:cubicBezTo>
                  <a:cubicBezTo>
                    <a:pt x="2316" y="2438"/>
                    <a:pt x="3267" y="2121"/>
                    <a:pt x="4169" y="1755"/>
                  </a:cubicBezTo>
                  <a:close/>
                  <a:moveTo>
                    <a:pt x="5534" y="1170"/>
                  </a:moveTo>
                  <a:lnTo>
                    <a:pt x="5582" y="1146"/>
                  </a:lnTo>
                  <a:lnTo>
                    <a:pt x="5631" y="1122"/>
                  </a:lnTo>
                  <a:close/>
                  <a:moveTo>
                    <a:pt x="5095" y="122"/>
                  </a:moveTo>
                  <a:lnTo>
                    <a:pt x="5095" y="122"/>
                  </a:lnTo>
                  <a:cubicBezTo>
                    <a:pt x="3535" y="854"/>
                    <a:pt x="1926" y="1414"/>
                    <a:pt x="269" y="1829"/>
                  </a:cubicBezTo>
                  <a:lnTo>
                    <a:pt x="1" y="1902"/>
                  </a:lnTo>
                  <a:cubicBezTo>
                    <a:pt x="391" y="1829"/>
                    <a:pt x="634" y="1780"/>
                    <a:pt x="634" y="1780"/>
                  </a:cubicBezTo>
                  <a:lnTo>
                    <a:pt x="707" y="1780"/>
                  </a:lnTo>
                  <a:cubicBezTo>
                    <a:pt x="805" y="1755"/>
                    <a:pt x="927" y="1780"/>
                    <a:pt x="1024" y="1829"/>
                  </a:cubicBezTo>
                  <a:cubicBezTo>
                    <a:pt x="2048" y="1560"/>
                    <a:pt x="3023" y="1219"/>
                    <a:pt x="3998" y="805"/>
                  </a:cubicBezTo>
                  <a:cubicBezTo>
                    <a:pt x="4364" y="659"/>
                    <a:pt x="4754" y="488"/>
                    <a:pt x="5168" y="293"/>
                  </a:cubicBezTo>
                  <a:cubicBezTo>
                    <a:pt x="5339" y="220"/>
                    <a:pt x="5558" y="293"/>
                    <a:pt x="5655" y="464"/>
                  </a:cubicBezTo>
                  <a:lnTo>
                    <a:pt x="5802" y="366"/>
                  </a:lnTo>
                  <a:cubicBezTo>
                    <a:pt x="5680" y="98"/>
                    <a:pt x="5363" y="0"/>
                    <a:pt x="5095" y="122"/>
                  </a:cubicBezTo>
                  <a:close/>
                  <a:moveTo>
                    <a:pt x="269" y="3023"/>
                  </a:moveTo>
                  <a:lnTo>
                    <a:pt x="269" y="3023"/>
                  </a:lnTo>
                  <a:cubicBezTo>
                    <a:pt x="269" y="3047"/>
                    <a:pt x="269" y="3096"/>
                    <a:pt x="293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6" name="Google Shape;3116;p29"/>
            <p:cNvSpPr/>
            <p:nvPr/>
          </p:nvSpPr>
          <p:spPr>
            <a:xfrm>
              <a:off x="-81819" y="2568490"/>
              <a:ext cx="99348" cy="68813"/>
            </a:xfrm>
            <a:custGeom>
              <a:avLst/>
              <a:gdLst/>
              <a:ahLst/>
              <a:cxnLst/>
              <a:rect l="l" t="t" r="r" b="b"/>
              <a:pathLst>
                <a:path w="3169" h="2195" extrusionOk="0">
                  <a:moveTo>
                    <a:pt x="3120" y="1"/>
                  </a:moveTo>
                  <a:cubicBezTo>
                    <a:pt x="2949" y="147"/>
                    <a:pt x="2413" y="805"/>
                    <a:pt x="1780" y="1025"/>
                  </a:cubicBezTo>
                  <a:cubicBezTo>
                    <a:pt x="951" y="1293"/>
                    <a:pt x="98" y="1025"/>
                    <a:pt x="73" y="1342"/>
                  </a:cubicBezTo>
                  <a:cubicBezTo>
                    <a:pt x="0" y="2195"/>
                    <a:pt x="2657" y="1610"/>
                    <a:pt x="3169" y="123"/>
                  </a:cubicBezTo>
                  <a:cubicBezTo>
                    <a:pt x="3169" y="74"/>
                    <a:pt x="3144" y="50"/>
                    <a:pt x="31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7" name="Google Shape;3117;p29"/>
            <p:cNvSpPr/>
            <p:nvPr/>
          </p:nvSpPr>
          <p:spPr>
            <a:xfrm>
              <a:off x="-447861" y="2800794"/>
              <a:ext cx="59628" cy="120008"/>
            </a:xfrm>
            <a:custGeom>
              <a:avLst/>
              <a:gdLst/>
              <a:ahLst/>
              <a:cxnLst/>
              <a:rect l="l" t="t" r="r" b="b"/>
              <a:pathLst>
                <a:path w="1902" h="3828" extrusionOk="0">
                  <a:moveTo>
                    <a:pt x="854" y="25"/>
                  </a:moveTo>
                  <a:cubicBezTo>
                    <a:pt x="878" y="245"/>
                    <a:pt x="1122" y="1049"/>
                    <a:pt x="927" y="1707"/>
                  </a:cubicBezTo>
                  <a:cubicBezTo>
                    <a:pt x="708" y="2536"/>
                    <a:pt x="1" y="3096"/>
                    <a:pt x="244" y="3291"/>
                  </a:cubicBezTo>
                  <a:cubicBezTo>
                    <a:pt x="927" y="3828"/>
                    <a:pt x="1902" y="1293"/>
                    <a:pt x="951" y="25"/>
                  </a:cubicBezTo>
                  <a:cubicBezTo>
                    <a:pt x="903" y="1"/>
                    <a:pt x="878" y="1"/>
                    <a:pt x="85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8" name="Google Shape;3118;p29"/>
            <p:cNvSpPr/>
            <p:nvPr/>
          </p:nvSpPr>
          <p:spPr>
            <a:xfrm>
              <a:off x="-294278" y="2866535"/>
              <a:ext cx="49721" cy="110070"/>
            </a:xfrm>
            <a:custGeom>
              <a:avLst/>
              <a:gdLst/>
              <a:ahLst/>
              <a:cxnLst/>
              <a:rect l="l" t="t" r="r" b="b"/>
              <a:pathLst>
                <a:path w="1586" h="3511" extrusionOk="0">
                  <a:moveTo>
                    <a:pt x="1" y="24"/>
                  </a:moveTo>
                  <a:cubicBezTo>
                    <a:pt x="683" y="1268"/>
                    <a:pt x="440" y="3218"/>
                    <a:pt x="732" y="3291"/>
                  </a:cubicBezTo>
                  <a:cubicBezTo>
                    <a:pt x="1585" y="3510"/>
                    <a:pt x="1049" y="878"/>
                    <a:pt x="98" y="0"/>
                  </a:cubicBezTo>
                  <a:cubicBezTo>
                    <a:pt x="74" y="0"/>
                    <a:pt x="25" y="0"/>
                    <a:pt x="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9" name="Google Shape;3119;p29"/>
            <p:cNvSpPr/>
            <p:nvPr/>
          </p:nvSpPr>
          <p:spPr>
            <a:xfrm>
              <a:off x="-259103" y="2639561"/>
              <a:ext cx="22948" cy="80287"/>
            </a:xfrm>
            <a:custGeom>
              <a:avLst/>
              <a:gdLst/>
              <a:ahLst/>
              <a:cxnLst/>
              <a:rect l="l" t="t" r="r" b="b"/>
              <a:pathLst>
                <a:path w="732" h="2561" extrusionOk="0">
                  <a:moveTo>
                    <a:pt x="49" y="25"/>
                  </a:moveTo>
                  <a:cubicBezTo>
                    <a:pt x="390" y="951"/>
                    <a:pt x="0" y="2219"/>
                    <a:pt x="195" y="2316"/>
                  </a:cubicBezTo>
                  <a:cubicBezTo>
                    <a:pt x="731" y="2560"/>
                    <a:pt x="658" y="732"/>
                    <a:pt x="122" y="25"/>
                  </a:cubicBezTo>
                  <a:cubicBezTo>
                    <a:pt x="98" y="1"/>
                    <a:pt x="73" y="1"/>
                    <a:pt x="49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0" name="Google Shape;3120;p29"/>
            <p:cNvSpPr/>
            <p:nvPr/>
          </p:nvSpPr>
          <p:spPr>
            <a:xfrm>
              <a:off x="37374" y="2751888"/>
              <a:ext cx="103957" cy="241520"/>
            </a:xfrm>
            <a:custGeom>
              <a:avLst/>
              <a:gdLst/>
              <a:ahLst/>
              <a:cxnLst/>
              <a:rect l="l" t="t" r="r" b="b"/>
              <a:pathLst>
                <a:path w="3316" h="7704" extrusionOk="0">
                  <a:moveTo>
                    <a:pt x="147" y="391"/>
                  </a:moveTo>
                  <a:cubicBezTo>
                    <a:pt x="829" y="2121"/>
                    <a:pt x="1341" y="3901"/>
                    <a:pt x="1707" y="5729"/>
                  </a:cubicBezTo>
                  <a:cubicBezTo>
                    <a:pt x="1877" y="6753"/>
                    <a:pt x="1439" y="7435"/>
                    <a:pt x="1731" y="7484"/>
                  </a:cubicBezTo>
                  <a:cubicBezTo>
                    <a:pt x="3316" y="7703"/>
                    <a:pt x="1731" y="3218"/>
                    <a:pt x="342" y="293"/>
                  </a:cubicBezTo>
                  <a:cubicBezTo>
                    <a:pt x="171" y="1"/>
                    <a:pt x="1" y="98"/>
                    <a:pt x="147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21" name="Google Shape;3121;p29"/>
          <p:cNvGrpSpPr/>
          <p:nvPr/>
        </p:nvGrpSpPr>
        <p:grpSpPr>
          <a:xfrm flipH="1">
            <a:off x="7898290" y="3673793"/>
            <a:ext cx="1406068" cy="1439676"/>
            <a:chOff x="-2883192" y="310444"/>
            <a:chExt cx="1054551" cy="1079757"/>
          </a:xfrm>
        </p:grpSpPr>
        <p:sp>
          <p:nvSpPr>
            <p:cNvPr id="3122" name="Google Shape;3122;p29"/>
            <p:cNvSpPr/>
            <p:nvPr/>
          </p:nvSpPr>
          <p:spPr>
            <a:xfrm>
              <a:off x="-2883192" y="310444"/>
              <a:ext cx="1054551" cy="1079757"/>
            </a:xfrm>
            <a:custGeom>
              <a:avLst/>
              <a:gdLst/>
              <a:ahLst/>
              <a:cxnLst/>
              <a:rect l="l" t="t" r="r" b="b"/>
              <a:pathLst>
                <a:path w="33638" h="34442" extrusionOk="0">
                  <a:moveTo>
                    <a:pt x="21011" y="31273"/>
                  </a:moveTo>
                  <a:cubicBezTo>
                    <a:pt x="27983" y="29323"/>
                    <a:pt x="32589" y="22718"/>
                    <a:pt x="32029" y="15503"/>
                  </a:cubicBezTo>
                  <a:cubicBezTo>
                    <a:pt x="31468" y="8288"/>
                    <a:pt x="25911" y="2462"/>
                    <a:pt x="18720" y="1609"/>
                  </a:cubicBezTo>
                  <a:cubicBezTo>
                    <a:pt x="11530" y="756"/>
                    <a:pt x="4754" y="5095"/>
                    <a:pt x="2511" y="11993"/>
                  </a:cubicBezTo>
                  <a:cubicBezTo>
                    <a:pt x="269" y="18867"/>
                    <a:pt x="3218" y="26374"/>
                    <a:pt x="9531" y="29908"/>
                  </a:cubicBezTo>
                  <a:cubicBezTo>
                    <a:pt x="13017" y="31858"/>
                    <a:pt x="17160" y="32346"/>
                    <a:pt x="21011" y="31273"/>
                  </a:cubicBezTo>
                  <a:close/>
                  <a:moveTo>
                    <a:pt x="31005" y="24595"/>
                  </a:moveTo>
                  <a:cubicBezTo>
                    <a:pt x="27251" y="31322"/>
                    <a:pt x="19257" y="34442"/>
                    <a:pt x="11944" y="32053"/>
                  </a:cubicBezTo>
                  <a:cubicBezTo>
                    <a:pt x="4607" y="29665"/>
                    <a:pt x="0" y="22450"/>
                    <a:pt x="902" y="14796"/>
                  </a:cubicBezTo>
                  <a:cubicBezTo>
                    <a:pt x="1804" y="7142"/>
                    <a:pt x="7995" y="1195"/>
                    <a:pt x="15673" y="610"/>
                  </a:cubicBezTo>
                  <a:cubicBezTo>
                    <a:pt x="23351" y="0"/>
                    <a:pt x="30371" y="4900"/>
                    <a:pt x="32468" y="12310"/>
                  </a:cubicBezTo>
                  <a:cubicBezTo>
                    <a:pt x="33638" y="16429"/>
                    <a:pt x="33126" y="20865"/>
                    <a:pt x="31005" y="24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3" name="Google Shape;3123;p29"/>
            <p:cNvSpPr/>
            <p:nvPr/>
          </p:nvSpPr>
          <p:spPr>
            <a:xfrm>
              <a:off x="-2348298" y="53127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6" y="1658"/>
                    <a:pt x="1731" y="1634"/>
                    <a:pt x="1536" y="1683"/>
                  </a:cubicBezTo>
                  <a:cubicBezTo>
                    <a:pt x="683" y="2146"/>
                    <a:pt x="1049" y="3462"/>
                    <a:pt x="2024" y="3413"/>
                  </a:cubicBezTo>
                  <a:cubicBezTo>
                    <a:pt x="2292" y="3316"/>
                    <a:pt x="2487" y="3072"/>
                    <a:pt x="2536" y="2804"/>
                  </a:cubicBezTo>
                  <a:cubicBezTo>
                    <a:pt x="2706" y="3243"/>
                    <a:pt x="2853" y="3706"/>
                    <a:pt x="2999" y="4242"/>
                  </a:cubicBezTo>
                  <a:cubicBezTo>
                    <a:pt x="3681" y="6679"/>
                    <a:pt x="3754" y="8800"/>
                    <a:pt x="3121" y="8995"/>
                  </a:cubicBezTo>
                  <a:cubicBezTo>
                    <a:pt x="2511" y="9166"/>
                    <a:pt x="1439" y="7313"/>
                    <a:pt x="732" y="4876"/>
                  </a:cubicBezTo>
                  <a:cubicBezTo>
                    <a:pt x="50" y="2414"/>
                    <a:pt x="1" y="293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4" name="Google Shape;3124;p29"/>
            <p:cNvSpPr/>
            <p:nvPr/>
          </p:nvSpPr>
          <p:spPr>
            <a:xfrm>
              <a:off x="-2578313" y="59698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7" y="1658"/>
                    <a:pt x="1707" y="1634"/>
                    <a:pt x="1512" y="1683"/>
                  </a:cubicBezTo>
                  <a:cubicBezTo>
                    <a:pt x="659" y="2146"/>
                    <a:pt x="1025" y="3462"/>
                    <a:pt x="2000" y="3413"/>
                  </a:cubicBezTo>
                  <a:cubicBezTo>
                    <a:pt x="2292" y="3316"/>
                    <a:pt x="2487" y="3072"/>
                    <a:pt x="2512" y="2804"/>
                  </a:cubicBezTo>
                  <a:cubicBezTo>
                    <a:pt x="2682" y="3243"/>
                    <a:pt x="2853" y="3706"/>
                    <a:pt x="2999" y="4218"/>
                  </a:cubicBezTo>
                  <a:cubicBezTo>
                    <a:pt x="3682" y="6655"/>
                    <a:pt x="3755" y="8800"/>
                    <a:pt x="3121" y="8971"/>
                  </a:cubicBezTo>
                  <a:cubicBezTo>
                    <a:pt x="2487" y="9166"/>
                    <a:pt x="1439" y="7313"/>
                    <a:pt x="732" y="4876"/>
                  </a:cubicBezTo>
                  <a:cubicBezTo>
                    <a:pt x="50" y="2414"/>
                    <a:pt x="1" y="269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5" name="Google Shape;3125;p29"/>
            <p:cNvSpPr/>
            <p:nvPr/>
          </p:nvSpPr>
          <p:spPr>
            <a:xfrm>
              <a:off x="-2643239" y="829286"/>
              <a:ext cx="613645" cy="315632"/>
            </a:xfrm>
            <a:custGeom>
              <a:avLst/>
              <a:gdLst/>
              <a:ahLst/>
              <a:cxnLst/>
              <a:rect l="l" t="t" r="r" b="b"/>
              <a:pathLst>
                <a:path w="19574" h="10068" extrusionOk="0">
                  <a:moveTo>
                    <a:pt x="220" y="5753"/>
                  </a:moveTo>
                  <a:cubicBezTo>
                    <a:pt x="0" y="5339"/>
                    <a:pt x="610" y="4998"/>
                    <a:pt x="829" y="5412"/>
                  </a:cubicBezTo>
                  <a:cubicBezTo>
                    <a:pt x="1804" y="7167"/>
                    <a:pt x="3534" y="8191"/>
                    <a:pt x="5533" y="8630"/>
                  </a:cubicBezTo>
                  <a:cubicBezTo>
                    <a:pt x="9384" y="9336"/>
                    <a:pt x="13382" y="8264"/>
                    <a:pt x="16380" y="5680"/>
                  </a:cubicBezTo>
                  <a:cubicBezTo>
                    <a:pt x="17891" y="4291"/>
                    <a:pt x="18891" y="2463"/>
                    <a:pt x="18866" y="367"/>
                  </a:cubicBezTo>
                  <a:cubicBezTo>
                    <a:pt x="18842" y="172"/>
                    <a:pt x="19012" y="1"/>
                    <a:pt x="19207" y="1"/>
                  </a:cubicBezTo>
                  <a:cubicBezTo>
                    <a:pt x="19378" y="1"/>
                    <a:pt x="19549" y="172"/>
                    <a:pt x="19549" y="342"/>
                  </a:cubicBezTo>
                  <a:cubicBezTo>
                    <a:pt x="19573" y="2682"/>
                    <a:pt x="18501" y="4681"/>
                    <a:pt x="16843" y="6192"/>
                  </a:cubicBezTo>
                  <a:cubicBezTo>
                    <a:pt x="13674" y="8922"/>
                    <a:pt x="9458" y="10068"/>
                    <a:pt x="5363" y="9312"/>
                  </a:cubicBezTo>
                  <a:cubicBezTo>
                    <a:pt x="3193" y="8849"/>
                    <a:pt x="1316" y="7703"/>
                    <a:pt x="220" y="5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6" name="Google Shape;3126;p29"/>
            <p:cNvSpPr/>
            <p:nvPr/>
          </p:nvSpPr>
          <p:spPr>
            <a:xfrm>
              <a:off x="-2742587" y="898068"/>
              <a:ext cx="148285" cy="81792"/>
            </a:xfrm>
            <a:custGeom>
              <a:avLst/>
              <a:gdLst/>
              <a:ahLst/>
              <a:cxnLst/>
              <a:rect l="l" t="t" r="r" b="b"/>
              <a:pathLst>
                <a:path w="4730" h="2609" extrusionOk="0">
                  <a:moveTo>
                    <a:pt x="2682" y="2389"/>
                  </a:moveTo>
                  <a:cubicBezTo>
                    <a:pt x="2170" y="2560"/>
                    <a:pt x="1658" y="2609"/>
                    <a:pt x="1122" y="2584"/>
                  </a:cubicBezTo>
                  <a:cubicBezTo>
                    <a:pt x="585" y="2511"/>
                    <a:pt x="220" y="2316"/>
                    <a:pt x="98" y="1951"/>
                  </a:cubicBezTo>
                  <a:cubicBezTo>
                    <a:pt x="0" y="1585"/>
                    <a:pt x="220" y="1219"/>
                    <a:pt x="634" y="903"/>
                  </a:cubicBezTo>
                  <a:lnTo>
                    <a:pt x="634" y="903"/>
                  </a:lnTo>
                  <a:cubicBezTo>
                    <a:pt x="1487" y="293"/>
                    <a:pt x="2535" y="1"/>
                    <a:pt x="3608" y="49"/>
                  </a:cubicBezTo>
                  <a:cubicBezTo>
                    <a:pt x="4144" y="98"/>
                    <a:pt x="4510" y="318"/>
                    <a:pt x="4632" y="683"/>
                  </a:cubicBezTo>
                  <a:cubicBezTo>
                    <a:pt x="4729" y="1049"/>
                    <a:pt x="4510" y="1414"/>
                    <a:pt x="4095" y="1731"/>
                  </a:cubicBezTo>
                  <a:lnTo>
                    <a:pt x="4071" y="1731"/>
                  </a:lnTo>
                  <a:cubicBezTo>
                    <a:pt x="3657" y="2024"/>
                    <a:pt x="3194" y="2243"/>
                    <a:pt x="2682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7" name="Google Shape;3127;p29"/>
            <p:cNvSpPr/>
            <p:nvPr/>
          </p:nvSpPr>
          <p:spPr>
            <a:xfrm>
              <a:off x="-2126685" y="724609"/>
              <a:ext cx="149038" cy="81040"/>
            </a:xfrm>
            <a:custGeom>
              <a:avLst/>
              <a:gdLst/>
              <a:ahLst/>
              <a:cxnLst/>
              <a:rect l="l" t="t" r="r" b="b"/>
              <a:pathLst>
                <a:path w="4754" h="2585" extrusionOk="0">
                  <a:moveTo>
                    <a:pt x="2682" y="2365"/>
                  </a:moveTo>
                  <a:lnTo>
                    <a:pt x="2682" y="2365"/>
                  </a:lnTo>
                  <a:cubicBezTo>
                    <a:pt x="2170" y="2536"/>
                    <a:pt x="1658" y="2584"/>
                    <a:pt x="1122" y="2560"/>
                  </a:cubicBezTo>
                  <a:cubicBezTo>
                    <a:pt x="610" y="2487"/>
                    <a:pt x="244" y="2292"/>
                    <a:pt x="122" y="1951"/>
                  </a:cubicBezTo>
                  <a:lnTo>
                    <a:pt x="98" y="1926"/>
                  </a:lnTo>
                  <a:cubicBezTo>
                    <a:pt x="0" y="1561"/>
                    <a:pt x="220" y="1171"/>
                    <a:pt x="659" y="854"/>
                  </a:cubicBezTo>
                  <a:cubicBezTo>
                    <a:pt x="1073" y="561"/>
                    <a:pt x="1536" y="342"/>
                    <a:pt x="2024" y="196"/>
                  </a:cubicBezTo>
                  <a:lnTo>
                    <a:pt x="2072" y="196"/>
                  </a:lnTo>
                  <a:cubicBezTo>
                    <a:pt x="2560" y="49"/>
                    <a:pt x="3096" y="1"/>
                    <a:pt x="3632" y="25"/>
                  </a:cubicBezTo>
                  <a:cubicBezTo>
                    <a:pt x="4144" y="74"/>
                    <a:pt x="4534" y="293"/>
                    <a:pt x="4632" y="659"/>
                  </a:cubicBezTo>
                  <a:cubicBezTo>
                    <a:pt x="4754" y="1024"/>
                    <a:pt x="4534" y="1390"/>
                    <a:pt x="4120" y="1707"/>
                  </a:cubicBezTo>
                  <a:lnTo>
                    <a:pt x="4095" y="1707"/>
                  </a:lnTo>
                  <a:cubicBezTo>
                    <a:pt x="3681" y="1999"/>
                    <a:pt x="3218" y="2219"/>
                    <a:pt x="2706" y="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8" name="Google Shape;3128;p29"/>
            <p:cNvSpPr/>
            <p:nvPr/>
          </p:nvSpPr>
          <p:spPr>
            <a:xfrm>
              <a:off x="-2274156" y="395277"/>
              <a:ext cx="239201" cy="165058"/>
            </a:xfrm>
            <a:custGeom>
              <a:avLst/>
              <a:gdLst/>
              <a:ahLst/>
              <a:cxnLst/>
              <a:rect l="l" t="t" r="r" b="b"/>
              <a:pathLst>
                <a:path w="7630" h="5265" extrusionOk="0">
                  <a:moveTo>
                    <a:pt x="25" y="49"/>
                  </a:moveTo>
                  <a:cubicBezTo>
                    <a:pt x="1511" y="512"/>
                    <a:pt x="2901" y="1268"/>
                    <a:pt x="4119" y="2243"/>
                  </a:cubicBezTo>
                  <a:cubicBezTo>
                    <a:pt x="5265" y="3120"/>
                    <a:pt x="6118" y="4314"/>
                    <a:pt x="7239" y="5167"/>
                  </a:cubicBezTo>
                  <a:cubicBezTo>
                    <a:pt x="7386" y="5265"/>
                    <a:pt x="7629" y="5167"/>
                    <a:pt x="7556" y="4997"/>
                  </a:cubicBezTo>
                  <a:cubicBezTo>
                    <a:pt x="7069" y="3778"/>
                    <a:pt x="5826" y="2803"/>
                    <a:pt x="4778" y="2072"/>
                  </a:cubicBezTo>
                  <a:cubicBezTo>
                    <a:pt x="3339" y="1048"/>
                    <a:pt x="1828" y="268"/>
                    <a:pt x="25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9" name="Google Shape;3129;p29"/>
            <p:cNvSpPr/>
            <p:nvPr/>
          </p:nvSpPr>
          <p:spPr>
            <a:xfrm>
              <a:off x="-2011286" y="594694"/>
              <a:ext cx="38216" cy="62700"/>
            </a:xfrm>
            <a:custGeom>
              <a:avLst/>
              <a:gdLst/>
              <a:ahLst/>
              <a:cxnLst/>
              <a:rect l="l" t="t" r="r" b="b"/>
              <a:pathLst>
                <a:path w="1219" h="2000" extrusionOk="0">
                  <a:moveTo>
                    <a:pt x="49" y="318"/>
                  </a:moveTo>
                  <a:cubicBezTo>
                    <a:pt x="122" y="586"/>
                    <a:pt x="244" y="830"/>
                    <a:pt x="390" y="1073"/>
                  </a:cubicBezTo>
                  <a:cubicBezTo>
                    <a:pt x="536" y="1366"/>
                    <a:pt x="731" y="1634"/>
                    <a:pt x="926" y="1902"/>
                  </a:cubicBezTo>
                  <a:cubicBezTo>
                    <a:pt x="1024" y="2000"/>
                    <a:pt x="1146" y="1902"/>
                    <a:pt x="1170" y="1805"/>
                  </a:cubicBezTo>
                  <a:cubicBezTo>
                    <a:pt x="1219" y="1220"/>
                    <a:pt x="609" y="732"/>
                    <a:pt x="390" y="220"/>
                  </a:cubicBezTo>
                  <a:cubicBezTo>
                    <a:pt x="317" y="1"/>
                    <a:pt x="0" y="98"/>
                    <a:pt x="49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0" name="Google Shape;3130;p29"/>
            <p:cNvSpPr/>
            <p:nvPr/>
          </p:nvSpPr>
          <p:spPr>
            <a:xfrm>
              <a:off x="-2520974" y="864461"/>
              <a:ext cx="75679" cy="35175"/>
            </a:xfrm>
            <a:custGeom>
              <a:avLst/>
              <a:gdLst/>
              <a:ahLst/>
              <a:cxnLst/>
              <a:rect l="l" t="t" r="r" b="b"/>
              <a:pathLst>
                <a:path w="2414" h="1122" extrusionOk="0">
                  <a:moveTo>
                    <a:pt x="2389" y="220"/>
                  </a:moveTo>
                  <a:cubicBezTo>
                    <a:pt x="1901" y="0"/>
                    <a:pt x="0" y="98"/>
                    <a:pt x="49" y="878"/>
                  </a:cubicBezTo>
                  <a:cubicBezTo>
                    <a:pt x="49" y="926"/>
                    <a:pt x="98" y="975"/>
                    <a:pt x="146" y="1000"/>
                  </a:cubicBezTo>
                  <a:cubicBezTo>
                    <a:pt x="488" y="1121"/>
                    <a:pt x="878" y="805"/>
                    <a:pt x="1219" y="731"/>
                  </a:cubicBezTo>
                  <a:cubicBezTo>
                    <a:pt x="1609" y="634"/>
                    <a:pt x="2145" y="634"/>
                    <a:pt x="2389" y="293"/>
                  </a:cubicBezTo>
                  <a:cubicBezTo>
                    <a:pt x="2413" y="268"/>
                    <a:pt x="2413" y="244"/>
                    <a:pt x="2389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1" name="Google Shape;3131;p29"/>
            <p:cNvSpPr/>
            <p:nvPr/>
          </p:nvSpPr>
          <p:spPr>
            <a:xfrm>
              <a:off x="-2291743" y="792607"/>
              <a:ext cx="79504" cy="45144"/>
            </a:xfrm>
            <a:custGeom>
              <a:avLst/>
              <a:gdLst/>
              <a:ahLst/>
              <a:cxnLst/>
              <a:rect l="l" t="t" r="r" b="b"/>
              <a:pathLst>
                <a:path w="2536" h="1440" extrusionOk="0">
                  <a:moveTo>
                    <a:pt x="122" y="1415"/>
                  </a:moveTo>
                  <a:cubicBezTo>
                    <a:pt x="537" y="1195"/>
                    <a:pt x="975" y="1000"/>
                    <a:pt x="1414" y="854"/>
                  </a:cubicBezTo>
                  <a:cubicBezTo>
                    <a:pt x="1755" y="757"/>
                    <a:pt x="2316" y="830"/>
                    <a:pt x="2511" y="513"/>
                  </a:cubicBezTo>
                  <a:cubicBezTo>
                    <a:pt x="2535" y="440"/>
                    <a:pt x="2535" y="367"/>
                    <a:pt x="2487" y="318"/>
                  </a:cubicBezTo>
                  <a:cubicBezTo>
                    <a:pt x="2194" y="1"/>
                    <a:pt x="1487" y="318"/>
                    <a:pt x="1170" y="440"/>
                  </a:cubicBezTo>
                  <a:cubicBezTo>
                    <a:pt x="756" y="610"/>
                    <a:pt x="196" y="854"/>
                    <a:pt x="25" y="1293"/>
                  </a:cubicBezTo>
                  <a:cubicBezTo>
                    <a:pt x="1" y="1342"/>
                    <a:pt x="25" y="1439"/>
                    <a:pt x="122" y="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2" name="Google Shape;3132;p29"/>
            <p:cNvSpPr/>
            <p:nvPr/>
          </p:nvSpPr>
          <p:spPr>
            <a:xfrm>
              <a:off x="-2650889" y="452585"/>
              <a:ext cx="100132" cy="81008"/>
            </a:xfrm>
            <a:custGeom>
              <a:avLst/>
              <a:gdLst/>
              <a:ahLst/>
              <a:cxnLst/>
              <a:rect l="l" t="t" r="r" b="b"/>
              <a:pathLst>
                <a:path w="3194" h="2584" extrusionOk="0">
                  <a:moveTo>
                    <a:pt x="3047" y="951"/>
                  </a:moveTo>
                  <a:cubicBezTo>
                    <a:pt x="1975" y="0"/>
                    <a:pt x="0" y="1048"/>
                    <a:pt x="293" y="2389"/>
                  </a:cubicBezTo>
                  <a:cubicBezTo>
                    <a:pt x="317" y="2535"/>
                    <a:pt x="464" y="2584"/>
                    <a:pt x="585" y="2511"/>
                  </a:cubicBezTo>
                  <a:cubicBezTo>
                    <a:pt x="1853" y="1731"/>
                    <a:pt x="1341" y="1755"/>
                    <a:pt x="3072" y="1195"/>
                  </a:cubicBezTo>
                  <a:cubicBezTo>
                    <a:pt x="3169" y="1170"/>
                    <a:pt x="3193" y="975"/>
                    <a:pt x="3047" y="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3" name="Google Shape;3133;p29"/>
            <p:cNvSpPr/>
            <p:nvPr/>
          </p:nvSpPr>
          <p:spPr>
            <a:xfrm>
              <a:off x="-2426987" y="357814"/>
              <a:ext cx="106245" cy="112358"/>
            </a:xfrm>
            <a:custGeom>
              <a:avLst/>
              <a:gdLst/>
              <a:ahLst/>
              <a:cxnLst/>
              <a:rect l="l" t="t" r="r" b="b"/>
              <a:pathLst>
                <a:path w="3389" h="3584" extrusionOk="0">
                  <a:moveTo>
                    <a:pt x="1097" y="2950"/>
                  </a:moveTo>
                  <a:cubicBezTo>
                    <a:pt x="1414" y="2731"/>
                    <a:pt x="1780" y="2584"/>
                    <a:pt x="2170" y="2487"/>
                  </a:cubicBezTo>
                  <a:cubicBezTo>
                    <a:pt x="2560" y="2414"/>
                    <a:pt x="2950" y="2511"/>
                    <a:pt x="3291" y="2268"/>
                  </a:cubicBezTo>
                  <a:cubicBezTo>
                    <a:pt x="3388" y="2219"/>
                    <a:pt x="3388" y="2097"/>
                    <a:pt x="3315" y="2048"/>
                  </a:cubicBezTo>
                  <a:cubicBezTo>
                    <a:pt x="1097" y="1"/>
                    <a:pt x="0" y="3584"/>
                    <a:pt x="1097" y="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34" name="Google Shape;3134;p29"/>
          <p:cNvGrpSpPr/>
          <p:nvPr/>
        </p:nvGrpSpPr>
        <p:grpSpPr>
          <a:xfrm flipH="1">
            <a:off x="9772261" y="1976525"/>
            <a:ext cx="1403017" cy="894604"/>
            <a:chOff x="-411182" y="4614893"/>
            <a:chExt cx="1052263" cy="670953"/>
          </a:xfrm>
        </p:grpSpPr>
        <p:sp>
          <p:nvSpPr>
            <p:cNvPr id="3135" name="Google Shape;3135;p29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6" name="Google Shape;3136;p29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7" name="Google Shape;3137;p29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8" name="Google Shape;3138;p29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9" name="Google Shape;3139;p29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0" name="Google Shape;3140;p29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1" name="Google Shape;3141;p29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2" name="Google Shape;3142;p29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3" name="Google Shape;3143;p29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4" name="Google Shape;3144;p29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5" name="Google Shape;3145;p29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6" name="Google Shape;3146;p29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7" name="Google Shape;3147;p29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8" name="Google Shape;3148;p29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49" name="Google Shape;3149;p29"/>
          <p:cNvGrpSpPr/>
          <p:nvPr/>
        </p:nvGrpSpPr>
        <p:grpSpPr>
          <a:xfrm flipH="1">
            <a:off x="5754807" y="5770063"/>
            <a:ext cx="1618359" cy="1302500"/>
            <a:chOff x="5544625" y="3719588"/>
            <a:chExt cx="1767025" cy="1422150"/>
          </a:xfrm>
        </p:grpSpPr>
        <p:sp>
          <p:nvSpPr>
            <p:cNvPr id="3150" name="Google Shape;3150;p29"/>
            <p:cNvSpPr/>
            <p:nvPr/>
          </p:nvSpPr>
          <p:spPr>
            <a:xfrm>
              <a:off x="5544625" y="3719588"/>
              <a:ext cx="1767025" cy="1422150"/>
            </a:xfrm>
            <a:custGeom>
              <a:avLst/>
              <a:gdLst/>
              <a:ahLst/>
              <a:cxnLst/>
              <a:rect l="l" t="t" r="r" b="b"/>
              <a:pathLst>
                <a:path w="70681" h="56886" extrusionOk="0">
                  <a:moveTo>
                    <a:pt x="68736" y="25708"/>
                  </a:moveTo>
                  <a:cubicBezTo>
                    <a:pt x="66184" y="20542"/>
                    <a:pt x="60167" y="14525"/>
                    <a:pt x="47161" y="9846"/>
                  </a:cubicBezTo>
                  <a:cubicBezTo>
                    <a:pt x="46432" y="9542"/>
                    <a:pt x="45581" y="9299"/>
                    <a:pt x="44791" y="8995"/>
                  </a:cubicBezTo>
                  <a:cubicBezTo>
                    <a:pt x="17443" y="0"/>
                    <a:pt x="12520" y="11608"/>
                    <a:pt x="11912" y="13431"/>
                  </a:cubicBezTo>
                  <a:cubicBezTo>
                    <a:pt x="11365" y="14161"/>
                    <a:pt x="10879" y="15012"/>
                    <a:pt x="10575" y="15862"/>
                  </a:cubicBezTo>
                  <a:cubicBezTo>
                    <a:pt x="8327" y="18901"/>
                    <a:pt x="1" y="32211"/>
                    <a:pt x="13918" y="44123"/>
                  </a:cubicBezTo>
                  <a:cubicBezTo>
                    <a:pt x="21879" y="50929"/>
                    <a:pt x="34156" y="56156"/>
                    <a:pt x="45217" y="56642"/>
                  </a:cubicBezTo>
                  <a:cubicBezTo>
                    <a:pt x="48985" y="56885"/>
                    <a:pt x="52753" y="56460"/>
                    <a:pt x="56338" y="55305"/>
                  </a:cubicBezTo>
                  <a:cubicBezTo>
                    <a:pt x="59802" y="54211"/>
                    <a:pt x="62841" y="52206"/>
                    <a:pt x="65211" y="49471"/>
                  </a:cubicBezTo>
                  <a:cubicBezTo>
                    <a:pt x="68250" y="45946"/>
                    <a:pt x="70134" y="41084"/>
                    <a:pt x="70559" y="34520"/>
                  </a:cubicBezTo>
                  <a:lnTo>
                    <a:pt x="70559" y="34216"/>
                  </a:lnTo>
                  <a:cubicBezTo>
                    <a:pt x="70681" y="31238"/>
                    <a:pt x="70073" y="28321"/>
                    <a:pt x="68736" y="25708"/>
                  </a:cubicBezTo>
                  <a:close/>
                  <a:moveTo>
                    <a:pt x="44123" y="11001"/>
                  </a:moveTo>
                  <a:cubicBezTo>
                    <a:pt x="44973" y="11244"/>
                    <a:pt x="45703" y="11547"/>
                    <a:pt x="46432" y="11791"/>
                  </a:cubicBezTo>
                  <a:cubicBezTo>
                    <a:pt x="58891" y="16288"/>
                    <a:pt x="64482" y="21879"/>
                    <a:pt x="66852" y="26620"/>
                  </a:cubicBezTo>
                  <a:cubicBezTo>
                    <a:pt x="67156" y="27288"/>
                    <a:pt x="67460" y="27896"/>
                    <a:pt x="67703" y="28564"/>
                  </a:cubicBezTo>
                  <a:cubicBezTo>
                    <a:pt x="68372" y="30448"/>
                    <a:pt x="68615" y="32515"/>
                    <a:pt x="68432" y="34520"/>
                  </a:cubicBezTo>
                  <a:cubicBezTo>
                    <a:pt x="68372" y="35189"/>
                    <a:pt x="68250" y="35857"/>
                    <a:pt x="68068" y="36465"/>
                  </a:cubicBezTo>
                  <a:lnTo>
                    <a:pt x="68068" y="36647"/>
                  </a:lnTo>
                  <a:cubicBezTo>
                    <a:pt x="67338" y="38410"/>
                    <a:pt x="66305" y="40051"/>
                    <a:pt x="65029" y="41509"/>
                  </a:cubicBezTo>
                  <a:cubicBezTo>
                    <a:pt x="63813" y="42907"/>
                    <a:pt x="62355" y="44062"/>
                    <a:pt x="60714" y="44913"/>
                  </a:cubicBezTo>
                  <a:cubicBezTo>
                    <a:pt x="59012" y="45703"/>
                    <a:pt x="57189" y="46189"/>
                    <a:pt x="55305" y="46432"/>
                  </a:cubicBezTo>
                  <a:cubicBezTo>
                    <a:pt x="53056" y="46675"/>
                    <a:pt x="50747" y="46675"/>
                    <a:pt x="48498" y="46432"/>
                  </a:cubicBezTo>
                  <a:cubicBezTo>
                    <a:pt x="45095" y="46007"/>
                    <a:pt x="41752" y="45399"/>
                    <a:pt x="38410" y="44548"/>
                  </a:cubicBezTo>
                  <a:cubicBezTo>
                    <a:pt x="35128" y="43758"/>
                    <a:pt x="31968" y="42603"/>
                    <a:pt x="28868" y="41205"/>
                  </a:cubicBezTo>
                  <a:cubicBezTo>
                    <a:pt x="22912" y="38410"/>
                    <a:pt x="17747" y="34338"/>
                    <a:pt x="14039" y="28443"/>
                  </a:cubicBezTo>
                  <a:cubicBezTo>
                    <a:pt x="12642" y="26194"/>
                    <a:pt x="11852" y="23581"/>
                    <a:pt x="11791" y="20907"/>
                  </a:cubicBezTo>
                  <a:cubicBezTo>
                    <a:pt x="11730" y="19509"/>
                    <a:pt x="11973" y="18172"/>
                    <a:pt x="12399" y="16835"/>
                  </a:cubicBezTo>
                  <a:cubicBezTo>
                    <a:pt x="12702" y="16045"/>
                    <a:pt x="13128" y="15255"/>
                    <a:pt x="13675" y="14586"/>
                  </a:cubicBezTo>
                  <a:cubicBezTo>
                    <a:pt x="13796" y="14465"/>
                    <a:pt x="13857" y="14343"/>
                    <a:pt x="13857" y="14161"/>
                  </a:cubicBezTo>
                  <a:cubicBezTo>
                    <a:pt x="13979" y="13857"/>
                    <a:pt x="14100" y="13614"/>
                    <a:pt x="14222" y="13310"/>
                  </a:cubicBezTo>
                  <a:cubicBezTo>
                    <a:pt x="15498" y="10697"/>
                    <a:pt x="21272" y="3464"/>
                    <a:pt x="44123" y="11001"/>
                  </a:cubicBezTo>
                  <a:close/>
                  <a:moveTo>
                    <a:pt x="63631" y="48134"/>
                  </a:moveTo>
                  <a:cubicBezTo>
                    <a:pt x="61504" y="50565"/>
                    <a:pt x="58769" y="52388"/>
                    <a:pt x="55670" y="53360"/>
                  </a:cubicBezTo>
                  <a:cubicBezTo>
                    <a:pt x="52327" y="54393"/>
                    <a:pt x="48802" y="54819"/>
                    <a:pt x="45338" y="54637"/>
                  </a:cubicBezTo>
                  <a:cubicBezTo>
                    <a:pt x="34703" y="54090"/>
                    <a:pt x="22912" y="49106"/>
                    <a:pt x="15255" y="42542"/>
                  </a:cubicBezTo>
                  <a:cubicBezTo>
                    <a:pt x="6382" y="34946"/>
                    <a:pt x="7537" y="26741"/>
                    <a:pt x="9724" y="21575"/>
                  </a:cubicBezTo>
                  <a:cubicBezTo>
                    <a:pt x="9907" y="24432"/>
                    <a:pt x="10758" y="27166"/>
                    <a:pt x="12277" y="29597"/>
                  </a:cubicBezTo>
                  <a:cubicBezTo>
                    <a:pt x="14161" y="32575"/>
                    <a:pt x="16531" y="35310"/>
                    <a:pt x="19266" y="37559"/>
                  </a:cubicBezTo>
                  <a:cubicBezTo>
                    <a:pt x="21879" y="39808"/>
                    <a:pt x="24857" y="41631"/>
                    <a:pt x="28017" y="43089"/>
                  </a:cubicBezTo>
                  <a:cubicBezTo>
                    <a:pt x="34277" y="46067"/>
                    <a:pt x="41266" y="47647"/>
                    <a:pt x="48255" y="48498"/>
                  </a:cubicBezTo>
                  <a:cubicBezTo>
                    <a:pt x="50686" y="48802"/>
                    <a:pt x="53178" y="48802"/>
                    <a:pt x="55609" y="48498"/>
                  </a:cubicBezTo>
                  <a:cubicBezTo>
                    <a:pt x="57736" y="48255"/>
                    <a:pt x="59742" y="47647"/>
                    <a:pt x="61686" y="46736"/>
                  </a:cubicBezTo>
                  <a:cubicBezTo>
                    <a:pt x="63570" y="45763"/>
                    <a:pt x="65211" y="44487"/>
                    <a:pt x="66609" y="42846"/>
                  </a:cubicBezTo>
                  <a:cubicBezTo>
                    <a:pt x="66670" y="42786"/>
                    <a:pt x="66791" y="42664"/>
                    <a:pt x="66852" y="42603"/>
                  </a:cubicBezTo>
                  <a:cubicBezTo>
                    <a:pt x="66123" y="44609"/>
                    <a:pt x="65029" y="46493"/>
                    <a:pt x="63631" y="48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1" name="Google Shape;3151;p29"/>
            <p:cNvSpPr/>
            <p:nvPr/>
          </p:nvSpPr>
          <p:spPr>
            <a:xfrm>
              <a:off x="6317975" y="4176913"/>
              <a:ext cx="512050" cy="302375"/>
            </a:xfrm>
            <a:custGeom>
              <a:avLst/>
              <a:gdLst/>
              <a:ahLst/>
              <a:cxnLst/>
              <a:rect l="l" t="t" r="r" b="b"/>
              <a:pathLst>
                <a:path w="20482" h="12095" extrusionOk="0">
                  <a:moveTo>
                    <a:pt x="2796" y="7840"/>
                  </a:moveTo>
                  <a:lnTo>
                    <a:pt x="2796" y="7840"/>
                  </a:lnTo>
                  <a:cubicBezTo>
                    <a:pt x="4498" y="9238"/>
                    <a:pt x="6443" y="10271"/>
                    <a:pt x="8570" y="10940"/>
                  </a:cubicBezTo>
                  <a:lnTo>
                    <a:pt x="8691" y="11001"/>
                  </a:lnTo>
                  <a:cubicBezTo>
                    <a:pt x="10879" y="11791"/>
                    <a:pt x="13249" y="12095"/>
                    <a:pt x="15620" y="11973"/>
                  </a:cubicBezTo>
                  <a:cubicBezTo>
                    <a:pt x="15863" y="11973"/>
                    <a:pt x="16045" y="11912"/>
                    <a:pt x="16288" y="11851"/>
                  </a:cubicBezTo>
                  <a:lnTo>
                    <a:pt x="16349" y="11851"/>
                  </a:lnTo>
                  <a:cubicBezTo>
                    <a:pt x="18172" y="11548"/>
                    <a:pt x="19570" y="10697"/>
                    <a:pt x="19995" y="9360"/>
                  </a:cubicBezTo>
                  <a:cubicBezTo>
                    <a:pt x="20482" y="7840"/>
                    <a:pt x="19752" y="6139"/>
                    <a:pt x="18111" y="4619"/>
                  </a:cubicBezTo>
                  <a:cubicBezTo>
                    <a:pt x="16288" y="3039"/>
                    <a:pt x="14222" y="1884"/>
                    <a:pt x="11912" y="1155"/>
                  </a:cubicBezTo>
                  <a:cubicBezTo>
                    <a:pt x="9664" y="365"/>
                    <a:pt x="7294" y="0"/>
                    <a:pt x="4863" y="183"/>
                  </a:cubicBezTo>
                  <a:cubicBezTo>
                    <a:pt x="2675" y="426"/>
                    <a:pt x="1034" y="1337"/>
                    <a:pt x="548" y="2796"/>
                  </a:cubicBezTo>
                  <a:cubicBezTo>
                    <a:pt x="1" y="4315"/>
                    <a:pt x="791" y="6017"/>
                    <a:pt x="2432" y="7536"/>
                  </a:cubicBezTo>
                  <a:cubicBezTo>
                    <a:pt x="2553" y="7658"/>
                    <a:pt x="2675" y="7719"/>
                    <a:pt x="2796" y="7840"/>
                  </a:cubicBezTo>
                  <a:close/>
                  <a:moveTo>
                    <a:pt x="9238" y="9177"/>
                  </a:moveTo>
                  <a:cubicBezTo>
                    <a:pt x="7901" y="8752"/>
                    <a:pt x="6686" y="8144"/>
                    <a:pt x="5470" y="7415"/>
                  </a:cubicBezTo>
                  <a:cubicBezTo>
                    <a:pt x="6868" y="7354"/>
                    <a:pt x="8327" y="7597"/>
                    <a:pt x="9603" y="8083"/>
                  </a:cubicBezTo>
                  <a:cubicBezTo>
                    <a:pt x="11122" y="8570"/>
                    <a:pt x="12520" y="9238"/>
                    <a:pt x="13796" y="10089"/>
                  </a:cubicBezTo>
                  <a:cubicBezTo>
                    <a:pt x="12277" y="9967"/>
                    <a:pt x="10758" y="9664"/>
                    <a:pt x="9299" y="9177"/>
                  </a:cubicBezTo>
                  <a:close/>
                  <a:moveTo>
                    <a:pt x="2371" y="3465"/>
                  </a:moveTo>
                  <a:cubicBezTo>
                    <a:pt x="2614" y="2735"/>
                    <a:pt x="3647" y="2249"/>
                    <a:pt x="5106" y="2128"/>
                  </a:cubicBezTo>
                  <a:cubicBezTo>
                    <a:pt x="7233" y="2006"/>
                    <a:pt x="9360" y="2310"/>
                    <a:pt x="11305" y="2978"/>
                  </a:cubicBezTo>
                  <a:cubicBezTo>
                    <a:pt x="13371" y="3647"/>
                    <a:pt x="15194" y="4680"/>
                    <a:pt x="16835" y="6017"/>
                  </a:cubicBezTo>
                  <a:cubicBezTo>
                    <a:pt x="17868" y="7050"/>
                    <a:pt x="18415" y="8023"/>
                    <a:pt x="18172" y="8752"/>
                  </a:cubicBezTo>
                  <a:cubicBezTo>
                    <a:pt x="18051" y="9238"/>
                    <a:pt x="17443" y="9664"/>
                    <a:pt x="16531" y="9846"/>
                  </a:cubicBezTo>
                  <a:cubicBezTo>
                    <a:pt x="15741" y="9056"/>
                    <a:pt x="13918" y="7536"/>
                    <a:pt x="10211" y="6260"/>
                  </a:cubicBezTo>
                  <a:cubicBezTo>
                    <a:pt x="6686" y="5105"/>
                    <a:pt x="4680" y="5531"/>
                    <a:pt x="3647" y="5956"/>
                  </a:cubicBezTo>
                  <a:cubicBezTo>
                    <a:pt x="2675" y="5045"/>
                    <a:pt x="2189" y="4133"/>
                    <a:pt x="2371" y="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2" name="Google Shape;3152;p29"/>
            <p:cNvSpPr/>
            <p:nvPr/>
          </p:nvSpPr>
          <p:spPr>
            <a:xfrm>
              <a:off x="7068550" y="4242238"/>
              <a:ext cx="150425" cy="319100"/>
            </a:xfrm>
            <a:custGeom>
              <a:avLst/>
              <a:gdLst/>
              <a:ahLst/>
              <a:cxnLst/>
              <a:rect l="l" t="t" r="r" b="b"/>
              <a:pathLst>
                <a:path w="6017" h="12764" extrusionOk="0">
                  <a:moveTo>
                    <a:pt x="3282" y="6807"/>
                  </a:moveTo>
                  <a:cubicBezTo>
                    <a:pt x="3890" y="8631"/>
                    <a:pt x="3890" y="10758"/>
                    <a:pt x="4740" y="12459"/>
                  </a:cubicBezTo>
                  <a:cubicBezTo>
                    <a:pt x="4923" y="12763"/>
                    <a:pt x="5409" y="12703"/>
                    <a:pt x="5531" y="12399"/>
                  </a:cubicBezTo>
                  <a:cubicBezTo>
                    <a:pt x="6017" y="10454"/>
                    <a:pt x="5044" y="8266"/>
                    <a:pt x="4376" y="6443"/>
                  </a:cubicBezTo>
                  <a:cubicBezTo>
                    <a:pt x="3343" y="4073"/>
                    <a:pt x="1884" y="1946"/>
                    <a:pt x="122" y="62"/>
                  </a:cubicBezTo>
                  <a:cubicBezTo>
                    <a:pt x="61" y="1"/>
                    <a:pt x="0" y="62"/>
                    <a:pt x="61" y="122"/>
                  </a:cubicBezTo>
                  <a:cubicBezTo>
                    <a:pt x="1519" y="2128"/>
                    <a:pt x="2613" y="4437"/>
                    <a:pt x="3282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3" name="Google Shape;3153;p29"/>
            <p:cNvSpPr/>
            <p:nvPr/>
          </p:nvSpPr>
          <p:spPr>
            <a:xfrm>
              <a:off x="6149325" y="4420013"/>
              <a:ext cx="97275" cy="69900"/>
            </a:xfrm>
            <a:custGeom>
              <a:avLst/>
              <a:gdLst/>
              <a:ahLst/>
              <a:cxnLst/>
              <a:rect l="l" t="t" r="r" b="b"/>
              <a:pathLst>
                <a:path w="3891" h="2796" extrusionOk="0">
                  <a:moveTo>
                    <a:pt x="3222" y="2614"/>
                  </a:moveTo>
                  <a:cubicBezTo>
                    <a:pt x="3586" y="2796"/>
                    <a:pt x="3890" y="2249"/>
                    <a:pt x="3526" y="2067"/>
                  </a:cubicBezTo>
                  <a:cubicBezTo>
                    <a:pt x="2918" y="1702"/>
                    <a:pt x="2310" y="1398"/>
                    <a:pt x="1763" y="1034"/>
                  </a:cubicBezTo>
                  <a:cubicBezTo>
                    <a:pt x="1338" y="669"/>
                    <a:pt x="852" y="365"/>
                    <a:pt x="305" y="61"/>
                  </a:cubicBezTo>
                  <a:cubicBezTo>
                    <a:pt x="122" y="0"/>
                    <a:pt x="1" y="243"/>
                    <a:pt x="1" y="426"/>
                  </a:cubicBezTo>
                  <a:cubicBezTo>
                    <a:pt x="365" y="1580"/>
                    <a:pt x="2189" y="2188"/>
                    <a:pt x="3222" y="2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4" name="Google Shape;3154;p29"/>
            <p:cNvSpPr/>
            <p:nvPr/>
          </p:nvSpPr>
          <p:spPr>
            <a:xfrm>
              <a:off x="5763425" y="4322763"/>
              <a:ext cx="66875" cy="270475"/>
            </a:xfrm>
            <a:custGeom>
              <a:avLst/>
              <a:gdLst/>
              <a:ahLst/>
              <a:cxnLst/>
              <a:rect l="l" t="t" r="r" b="b"/>
              <a:pathLst>
                <a:path w="2675" h="10819" extrusionOk="0">
                  <a:moveTo>
                    <a:pt x="972" y="244"/>
                  </a:moveTo>
                  <a:cubicBezTo>
                    <a:pt x="912" y="1"/>
                    <a:pt x="547" y="1"/>
                    <a:pt x="547" y="244"/>
                  </a:cubicBezTo>
                  <a:cubicBezTo>
                    <a:pt x="365" y="3343"/>
                    <a:pt x="0" y="8205"/>
                    <a:pt x="2309" y="10636"/>
                  </a:cubicBezTo>
                  <a:cubicBezTo>
                    <a:pt x="2431" y="10819"/>
                    <a:pt x="2674" y="10697"/>
                    <a:pt x="2674" y="10454"/>
                  </a:cubicBezTo>
                  <a:cubicBezTo>
                    <a:pt x="2431" y="8935"/>
                    <a:pt x="2127" y="7415"/>
                    <a:pt x="1702" y="5957"/>
                  </a:cubicBezTo>
                  <a:cubicBezTo>
                    <a:pt x="1337" y="4073"/>
                    <a:pt x="1094" y="2189"/>
                    <a:pt x="972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5" name="Google Shape;3155;p29"/>
            <p:cNvSpPr/>
            <p:nvPr/>
          </p:nvSpPr>
          <p:spPr>
            <a:xfrm>
              <a:off x="5836350" y="4628163"/>
              <a:ext cx="33450" cy="65350"/>
            </a:xfrm>
            <a:custGeom>
              <a:avLst/>
              <a:gdLst/>
              <a:ahLst/>
              <a:cxnLst/>
              <a:rect l="l" t="t" r="r" b="b"/>
              <a:pathLst>
                <a:path w="1338" h="2614" extrusionOk="0">
                  <a:moveTo>
                    <a:pt x="61" y="304"/>
                  </a:moveTo>
                  <a:cubicBezTo>
                    <a:pt x="0" y="1094"/>
                    <a:pt x="243" y="2188"/>
                    <a:pt x="1033" y="2553"/>
                  </a:cubicBezTo>
                  <a:cubicBezTo>
                    <a:pt x="1155" y="2614"/>
                    <a:pt x="1337" y="2492"/>
                    <a:pt x="1337" y="2310"/>
                  </a:cubicBezTo>
                  <a:cubicBezTo>
                    <a:pt x="1337" y="1581"/>
                    <a:pt x="669" y="973"/>
                    <a:pt x="486" y="244"/>
                  </a:cubicBezTo>
                  <a:cubicBezTo>
                    <a:pt x="426" y="0"/>
                    <a:pt x="61" y="61"/>
                    <a:pt x="61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6" name="Google Shape;3156;p29"/>
            <p:cNvSpPr/>
            <p:nvPr/>
          </p:nvSpPr>
          <p:spPr>
            <a:xfrm>
              <a:off x="6173650" y="4062963"/>
              <a:ext cx="88125" cy="41050"/>
            </a:xfrm>
            <a:custGeom>
              <a:avLst/>
              <a:gdLst/>
              <a:ahLst/>
              <a:cxnLst/>
              <a:rect l="l" t="t" r="r" b="b"/>
              <a:pathLst>
                <a:path w="3525" h="1642" extrusionOk="0">
                  <a:moveTo>
                    <a:pt x="426" y="730"/>
                  </a:moveTo>
                  <a:cubicBezTo>
                    <a:pt x="912" y="730"/>
                    <a:pt x="1459" y="851"/>
                    <a:pt x="1945" y="1034"/>
                  </a:cubicBezTo>
                  <a:cubicBezTo>
                    <a:pt x="2310" y="1155"/>
                    <a:pt x="2553" y="1641"/>
                    <a:pt x="2978" y="1641"/>
                  </a:cubicBezTo>
                  <a:cubicBezTo>
                    <a:pt x="3100" y="1580"/>
                    <a:pt x="3221" y="1520"/>
                    <a:pt x="3221" y="1459"/>
                  </a:cubicBezTo>
                  <a:cubicBezTo>
                    <a:pt x="3525" y="912"/>
                    <a:pt x="2856" y="426"/>
                    <a:pt x="2370" y="243"/>
                  </a:cubicBezTo>
                  <a:cubicBezTo>
                    <a:pt x="1763" y="0"/>
                    <a:pt x="972" y="0"/>
                    <a:pt x="365" y="243"/>
                  </a:cubicBezTo>
                  <a:cubicBezTo>
                    <a:pt x="0" y="304"/>
                    <a:pt x="61" y="790"/>
                    <a:pt x="426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7" name="Google Shape;3157;p29"/>
            <p:cNvSpPr/>
            <p:nvPr/>
          </p:nvSpPr>
          <p:spPr>
            <a:xfrm>
              <a:off x="5850025" y="4205788"/>
              <a:ext cx="164100" cy="306925"/>
            </a:xfrm>
            <a:custGeom>
              <a:avLst/>
              <a:gdLst/>
              <a:ahLst/>
              <a:cxnLst/>
              <a:rect l="l" t="t" r="r" b="b"/>
              <a:pathLst>
                <a:path w="6564" h="12277" extrusionOk="0">
                  <a:moveTo>
                    <a:pt x="61" y="61"/>
                  </a:moveTo>
                  <a:cubicBezTo>
                    <a:pt x="304" y="2613"/>
                    <a:pt x="1033" y="5166"/>
                    <a:pt x="2127" y="7475"/>
                  </a:cubicBezTo>
                  <a:cubicBezTo>
                    <a:pt x="3039" y="9177"/>
                    <a:pt x="4133" y="11304"/>
                    <a:pt x="5895" y="12155"/>
                  </a:cubicBezTo>
                  <a:cubicBezTo>
                    <a:pt x="6260" y="12277"/>
                    <a:pt x="6564" y="11973"/>
                    <a:pt x="6442" y="11608"/>
                  </a:cubicBezTo>
                  <a:cubicBezTo>
                    <a:pt x="5652" y="9906"/>
                    <a:pt x="4133" y="8509"/>
                    <a:pt x="3160" y="6868"/>
                  </a:cubicBezTo>
                  <a:cubicBezTo>
                    <a:pt x="1702" y="4801"/>
                    <a:pt x="729" y="2492"/>
                    <a:pt x="122" y="61"/>
                  </a:cubicBezTo>
                  <a:cubicBezTo>
                    <a:pt x="122" y="0"/>
                    <a:pt x="0" y="0"/>
                    <a:pt x="61" y="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8" name="Google Shape;3158;p29"/>
            <p:cNvSpPr/>
            <p:nvPr/>
          </p:nvSpPr>
          <p:spPr>
            <a:xfrm>
              <a:off x="6714525" y="4611438"/>
              <a:ext cx="85125" cy="41050"/>
            </a:xfrm>
            <a:custGeom>
              <a:avLst/>
              <a:gdLst/>
              <a:ahLst/>
              <a:cxnLst/>
              <a:rect l="l" t="t" r="r" b="b"/>
              <a:pathLst>
                <a:path w="3405" h="1642" extrusionOk="0">
                  <a:moveTo>
                    <a:pt x="2310" y="244"/>
                  </a:moveTo>
                  <a:cubicBezTo>
                    <a:pt x="1642" y="1"/>
                    <a:pt x="912" y="1"/>
                    <a:pt x="244" y="244"/>
                  </a:cubicBezTo>
                  <a:cubicBezTo>
                    <a:pt x="1" y="366"/>
                    <a:pt x="61" y="730"/>
                    <a:pt x="365" y="730"/>
                  </a:cubicBezTo>
                  <a:cubicBezTo>
                    <a:pt x="852" y="730"/>
                    <a:pt x="1399" y="791"/>
                    <a:pt x="1885" y="973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61" y="1520"/>
                    <a:pt x="3161" y="1399"/>
                  </a:cubicBezTo>
                  <a:cubicBezTo>
                    <a:pt x="3404" y="913"/>
                    <a:pt x="2736" y="426"/>
                    <a:pt x="23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9" name="Google Shape;3159;p29"/>
            <p:cNvSpPr/>
            <p:nvPr/>
          </p:nvSpPr>
          <p:spPr>
            <a:xfrm>
              <a:off x="6801125" y="4199713"/>
              <a:ext cx="86625" cy="42550"/>
            </a:xfrm>
            <a:custGeom>
              <a:avLst/>
              <a:gdLst/>
              <a:ahLst/>
              <a:cxnLst/>
              <a:rect l="l" t="t" r="r" b="b"/>
              <a:pathLst>
                <a:path w="3465" h="1702" extrusionOk="0">
                  <a:moveTo>
                    <a:pt x="365" y="790"/>
                  </a:moveTo>
                  <a:cubicBezTo>
                    <a:pt x="852" y="790"/>
                    <a:pt x="1399" y="912"/>
                    <a:pt x="1885" y="1094"/>
                  </a:cubicBezTo>
                  <a:cubicBezTo>
                    <a:pt x="2249" y="1216"/>
                    <a:pt x="2493" y="1702"/>
                    <a:pt x="2979" y="1641"/>
                  </a:cubicBezTo>
                  <a:cubicBezTo>
                    <a:pt x="3040" y="1641"/>
                    <a:pt x="3161" y="1580"/>
                    <a:pt x="3222" y="1519"/>
                  </a:cubicBezTo>
                  <a:cubicBezTo>
                    <a:pt x="3465" y="972"/>
                    <a:pt x="2796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0" name="Google Shape;3160;p29"/>
            <p:cNvSpPr/>
            <p:nvPr/>
          </p:nvSpPr>
          <p:spPr>
            <a:xfrm>
              <a:off x="6434975" y="39869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2"/>
                    <a:pt x="2978" y="1642"/>
                  </a:cubicBezTo>
                  <a:cubicBezTo>
                    <a:pt x="3100" y="1642"/>
                    <a:pt x="3161" y="1581"/>
                    <a:pt x="3221" y="1459"/>
                  </a:cubicBezTo>
                  <a:cubicBezTo>
                    <a:pt x="3464" y="912"/>
                    <a:pt x="2857" y="487"/>
                    <a:pt x="2370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0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1" name="Google Shape;3161;p29"/>
            <p:cNvSpPr/>
            <p:nvPr/>
          </p:nvSpPr>
          <p:spPr>
            <a:xfrm>
              <a:off x="6966750" y="4644863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244"/>
                  </a:moveTo>
                  <a:cubicBezTo>
                    <a:pt x="1580" y="1"/>
                    <a:pt x="851" y="1"/>
                    <a:pt x="183" y="244"/>
                  </a:cubicBezTo>
                  <a:cubicBezTo>
                    <a:pt x="0" y="366"/>
                    <a:pt x="61" y="730"/>
                    <a:pt x="304" y="730"/>
                  </a:cubicBezTo>
                  <a:cubicBezTo>
                    <a:pt x="790" y="730"/>
                    <a:pt x="1337" y="852"/>
                    <a:pt x="1823" y="1034"/>
                  </a:cubicBezTo>
                  <a:cubicBezTo>
                    <a:pt x="2249" y="1156"/>
                    <a:pt x="2431" y="1642"/>
                    <a:pt x="2917" y="1581"/>
                  </a:cubicBezTo>
                  <a:cubicBezTo>
                    <a:pt x="2978" y="1581"/>
                    <a:pt x="3100" y="1520"/>
                    <a:pt x="3160" y="1399"/>
                  </a:cubicBezTo>
                  <a:cubicBezTo>
                    <a:pt x="3404" y="913"/>
                    <a:pt x="2735" y="426"/>
                    <a:pt x="22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2" name="Google Shape;3162;p29"/>
            <p:cNvSpPr/>
            <p:nvPr/>
          </p:nvSpPr>
          <p:spPr>
            <a:xfrm>
              <a:off x="6986500" y="443216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43" y="304"/>
                  </a:moveTo>
                  <a:cubicBezTo>
                    <a:pt x="0" y="426"/>
                    <a:pt x="61" y="730"/>
                    <a:pt x="304" y="730"/>
                  </a:cubicBezTo>
                  <a:cubicBezTo>
                    <a:pt x="851" y="730"/>
                    <a:pt x="1337" y="851"/>
                    <a:pt x="1823" y="1034"/>
                  </a:cubicBezTo>
                  <a:cubicBezTo>
                    <a:pt x="2249" y="1155"/>
                    <a:pt x="2492" y="1641"/>
                    <a:pt x="2917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4" y="912"/>
                    <a:pt x="2796" y="426"/>
                    <a:pt x="2310" y="244"/>
                  </a:cubicBezTo>
                  <a:cubicBezTo>
                    <a:pt x="1641" y="1"/>
                    <a:pt x="912" y="1"/>
                    <a:pt x="24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3" name="Google Shape;3163;p29"/>
            <p:cNvSpPr/>
            <p:nvPr/>
          </p:nvSpPr>
          <p:spPr>
            <a:xfrm>
              <a:off x="6693250" y="4070563"/>
              <a:ext cx="88150" cy="42550"/>
            </a:xfrm>
            <a:custGeom>
              <a:avLst/>
              <a:gdLst/>
              <a:ahLst/>
              <a:cxnLst/>
              <a:rect l="l" t="t" r="r" b="b"/>
              <a:pathLst>
                <a:path w="3526" h="1702" extrusionOk="0">
                  <a:moveTo>
                    <a:pt x="366" y="790"/>
                  </a:moveTo>
                  <a:cubicBezTo>
                    <a:pt x="912" y="790"/>
                    <a:pt x="1399" y="912"/>
                    <a:pt x="1885" y="1094"/>
                  </a:cubicBezTo>
                  <a:cubicBezTo>
                    <a:pt x="2310" y="1216"/>
                    <a:pt x="2553" y="1702"/>
                    <a:pt x="2979" y="1641"/>
                  </a:cubicBezTo>
                  <a:cubicBezTo>
                    <a:pt x="3100" y="1641"/>
                    <a:pt x="3222" y="1580"/>
                    <a:pt x="3222" y="1459"/>
                  </a:cubicBezTo>
                  <a:cubicBezTo>
                    <a:pt x="3526" y="912"/>
                    <a:pt x="2857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851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4" name="Google Shape;3164;p29"/>
            <p:cNvSpPr/>
            <p:nvPr/>
          </p:nvSpPr>
          <p:spPr>
            <a:xfrm>
              <a:off x="6520050" y="4100938"/>
              <a:ext cx="86625" cy="42575"/>
            </a:xfrm>
            <a:custGeom>
              <a:avLst/>
              <a:gdLst/>
              <a:ahLst/>
              <a:cxnLst/>
              <a:rect l="l" t="t" r="r" b="b"/>
              <a:pathLst>
                <a:path w="3465" h="1703" extrusionOk="0">
                  <a:moveTo>
                    <a:pt x="365" y="791"/>
                  </a:moveTo>
                  <a:cubicBezTo>
                    <a:pt x="912" y="791"/>
                    <a:pt x="1398" y="852"/>
                    <a:pt x="1885" y="1034"/>
                  </a:cubicBezTo>
                  <a:cubicBezTo>
                    <a:pt x="2310" y="1216"/>
                    <a:pt x="2492" y="1702"/>
                    <a:pt x="2979" y="1642"/>
                  </a:cubicBezTo>
                  <a:cubicBezTo>
                    <a:pt x="3100" y="1642"/>
                    <a:pt x="3161" y="1581"/>
                    <a:pt x="3222" y="1459"/>
                  </a:cubicBezTo>
                  <a:cubicBezTo>
                    <a:pt x="3465" y="912"/>
                    <a:pt x="2796" y="487"/>
                    <a:pt x="2371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1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5" name="Google Shape;3165;p29"/>
            <p:cNvSpPr/>
            <p:nvPr/>
          </p:nvSpPr>
          <p:spPr>
            <a:xfrm>
              <a:off x="6234425" y="39626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1"/>
                    <a:pt x="1884" y="1033"/>
                  </a:cubicBezTo>
                  <a:cubicBezTo>
                    <a:pt x="2309" y="1155"/>
                    <a:pt x="2492" y="1641"/>
                    <a:pt x="2978" y="1641"/>
                  </a:cubicBezTo>
                  <a:cubicBezTo>
                    <a:pt x="3100" y="1641"/>
                    <a:pt x="3160" y="1580"/>
                    <a:pt x="3221" y="1459"/>
                  </a:cubicBezTo>
                  <a:cubicBezTo>
                    <a:pt x="3464" y="912"/>
                    <a:pt x="2796" y="426"/>
                    <a:pt x="2370" y="243"/>
                  </a:cubicBezTo>
                  <a:cubicBezTo>
                    <a:pt x="1702" y="0"/>
                    <a:pt x="972" y="0"/>
                    <a:pt x="304" y="243"/>
                  </a:cubicBezTo>
                  <a:cubicBezTo>
                    <a:pt x="0" y="304"/>
                    <a:pt x="61" y="79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6" name="Google Shape;3166;p29"/>
            <p:cNvSpPr/>
            <p:nvPr/>
          </p:nvSpPr>
          <p:spPr>
            <a:xfrm>
              <a:off x="6328625" y="41146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851" y="791"/>
                    <a:pt x="1398" y="852"/>
                    <a:pt x="1884" y="1034"/>
                  </a:cubicBezTo>
                  <a:cubicBezTo>
                    <a:pt x="2249" y="1216"/>
                    <a:pt x="2492" y="1642"/>
                    <a:pt x="2917" y="1642"/>
                  </a:cubicBezTo>
                  <a:cubicBezTo>
                    <a:pt x="3039" y="1642"/>
                    <a:pt x="3160" y="1581"/>
                    <a:pt x="3160" y="1459"/>
                  </a:cubicBezTo>
                  <a:cubicBezTo>
                    <a:pt x="3464" y="912"/>
                    <a:pt x="2796" y="426"/>
                    <a:pt x="2370" y="244"/>
                  </a:cubicBezTo>
                  <a:cubicBezTo>
                    <a:pt x="1702" y="1"/>
                    <a:pt x="912" y="1"/>
                    <a:pt x="304" y="244"/>
                  </a:cubicBezTo>
                  <a:cubicBezTo>
                    <a:pt x="0" y="36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7" name="Google Shape;3167;p29"/>
            <p:cNvSpPr/>
            <p:nvPr/>
          </p:nvSpPr>
          <p:spPr>
            <a:xfrm>
              <a:off x="6184275" y="42346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5"/>
                  </a:moveTo>
                  <a:cubicBezTo>
                    <a:pt x="1641" y="1"/>
                    <a:pt x="912" y="1"/>
                    <a:pt x="244" y="305"/>
                  </a:cubicBezTo>
                  <a:cubicBezTo>
                    <a:pt x="1" y="426"/>
                    <a:pt x="61" y="730"/>
                    <a:pt x="304" y="730"/>
                  </a:cubicBezTo>
                  <a:cubicBezTo>
                    <a:pt x="851" y="730"/>
                    <a:pt x="1338" y="852"/>
                    <a:pt x="1824" y="1034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00" y="1520"/>
                    <a:pt x="3161" y="1459"/>
                  </a:cubicBezTo>
                  <a:cubicBezTo>
                    <a:pt x="3404" y="912"/>
                    <a:pt x="2735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8" name="Google Shape;3168;p29"/>
            <p:cNvSpPr/>
            <p:nvPr/>
          </p:nvSpPr>
          <p:spPr>
            <a:xfrm>
              <a:off x="6030825" y="4129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100" y="1641"/>
                    <a:pt x="3161" y="1581"/>
                    <a:pt x="3221" y="1459"/>
                  </a:cubicBezTo>
                  <a:cubicBezTo>
                    <a:pt x="3464" y="912"/>
                    <a:pt x="2796" y="487"/>
                    <a:pt x="2371" y="304"/>
                  </a:cubicBezTo>
                  <a:cubicBezTo>
                    <a:pt x="1702" y="0"/>
                    <a:pt x="973" y="0"/>
                    <a:pt x="304" y="304"/>
                  </a:cubicBezTo>
                  <a:cubicBezTo>
                    <a:pt x="0" y="304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9" name="Google Shape;3169;p29"/>
            <p:cNvSpPr/>
            <p:nvPr/>
          </p:nvSpPr>
          <p:spPr>
            <a:xfrm>
              <a:off x="6041450" y="39809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852" y="730"/>
                    <a:pt x="1399" y="851"/>
                    <a:pt x="1885" y="1034"/>
                  </a:cubicBezTo>
                  <a:cubicBezTo>
                    <a:pt x="2249" y="1155"/>
                    <a:pt x="2492" y="1641"/>
                    <a:pt x="2918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5" y="912"/>
                    <a:pt x="2796" y="426"/>
                    <a:pt x="2310" y="244"/>
                  </a:cubicBezTo>
                  <a:cubicBezTo>
                    <a:pt x="1702" y="1"/>
                    <a:pt x="912" y="1"/>
                    <a:pt x="244" y="244"/>
                  </a:cubicBezTo>
                  <a:cubicBezTo>
                    <a:pt x="1" y="304"/>
                    <a:pt x="62" y="73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0" name="Google Shape;3170;p29"/>
            <p:cNvSpPr/>
            <p:nvPr/>
          </p:nvSpPr>
          <p:spPr>
            <a:xfrm>
              <a:off x="6287600" y="44139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0"/>
                  </a:moveTo>
                  <a:cubicBezTo>
                    <a:pt x="851" y="790"/>
                    <a:pt x="1398" y="851"/>
                    <a:pt x="1884" y="1033"/>
                  </a:cubicBezTo>
                  <a:cubicBezTo>
                    <a:pt x="2249" y="1216"/>
                    <a:pt x="2492" y="1641"/>
                    <a:pt x="2917" y="1641"/>
                  </a:cubicBezTo>
                  <a:cubicBezTo>
                    <a:pt x="3039" y="1641"/>
                    <a:pt x="3160" y="1580"/>
                    <a:pt x="3160" y="1459"/>
                  </a:cubicBezTo>
                  <a:cubicBezTo>
                    <a:pt x="3464" y="912"/>
                    <a:pt x="2796" y="486"/>
                    <a:pt x="2310" y="304"/>
                  </a:cubicBezTo>
                  <a:cubicBezTo>
                    <a:pt x="1702" y="0"/>
                    <a:pt x="912" y="0"/>
                    <a:pt x="304" y="304"/>
                  </a:cubicBezTo>
                  <a:cubicBezTo>
                    <a:pt x="0" y="365"/>
                    <a:pt x="61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1" name="Google Shape;3171;p29"/>
            <p:cNvSpPr/>
            <p:nvPr/>
          </p:nvSpPr>
          <p:spPr>
            <a:xfrm>
              <a:off x="6345325" y="45749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4" y="304"/>
                  </a:cubicBezTo>
                  <a:cubicBezTo>
                    <a:pt x="1" y="426"/>
                    <a:pt x="61" y="730"/>
                    <a:pt x="365" y="790"/>
                  </a:cubicBezTo>
                  <a:cubicBezTo>
                    <a:pt x="851" y="790"/>
                    <a:pt x="1398" y="851"/>
                    <a:pt x="1885" y="1033"/>
                  </a:cubicBezTo>
                  <a:cubicBezTo>
                    <a:pt x="2249" y="1216"/>
                    <a:pt x="2492" y="1641"/>
                    <a:pt x="2918" y="1641"/>
                  </a:cubicBezTo>
                  <a:cubicBezTo>
                    <a:pt x="3039" y="1641"/>
                    <a:pt x="3161" y="1580"/>
                    <a:pt x="3222" y="1459"/>
                  </a:cubicBezTo>
                  <a:cubicBezTo>
                    <a:pt x="3404" y="912"/>
                    <a:pt x="2735" y="487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2" name="Google Shape;3172;p29"/>
            <p:cNvSpPr/>
            <p:nvPr/>
          </p:nvSpPr>
          <p:spPr>
            <a:xfrm>
              <a:off x="6620325" y="47056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310" y="305"/>
                  </a:moveTo>
                  <a:cubicBezTo>
                    <a:pt x="1642" y="1"/>
                    <a:pt x="912" y="1"/>
                    <a:pt x="244" y="305"/>
                  </a:cubicBezTo>
                  <a:cubicBezTo>
                    <a:pt x="1" y="366"/>
                    <a:pt x="122" y="730"/>
                    <a:pt x="365" y="730"/>
                  </a:cubicBezTo>
                  <a:cubicBezTo>
                    <a:pt x="852" y="730"/>
                    <a:pt x="1399" y="852"/>
                    <a:pt x="1885" y="1034"/>
                  </a:cubicBezTo>
                  <a:cubicBezTo>
                    <a:pt x="2310" y="1156"/>
                    <a:pt x="2492" y="1642"/>
                    <a:pt x="2979" y="1642"/>
                  </a:cubicBezTo>
                  <a:cubicBezTo>
                    <a:pt x="3039" y="1581"/>
                    <a:pt x="3161" y="1520"/>
                    <a:pt x="3222" y="1460"/>
                  </a:cubicBezTo>
                  <a:cubicBezTo>
                    <a:pt x="3465" y="913"/>
                    <a:pt x="2796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3" name="Google Shape;3173;p29"/>
            <p:cNvSpPr/>
            <p:nvPr/>
          </p:nvSpPr>
          <p:spPr>
            <a:xfrm>
              <a:off x="6527650" y="45354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243"/>
                  </a:moveTo>
                  <a:cubicBezTo>
                    <a:pt x="1641" y="0"/>
                    <a:pt x="912" y="0"/>
                    <a:pt x="244" y="243"/>
                  </a:cubicBezTo>
                  <a:cubicBezTo>
                    <a:pt x="0" y="365"/>
                    <a:pt x="122" y="729"/>
                    <a:pt x="365" y="729"/>
                  </a:cubicBezTo>
                  <a:cubicBezTo>
                    <a:pt x="851" y="729"/>
                    <a:pt x="1398" y="790"/>
                    <a:pt x="1884" y="1033"/>
                  </a:cubicBezTo>
                  <a:cubicBezTo>
                    <a:pt x="2310" y="1155"/>
                    <a:pt x="2492" y="1641"/>
                    <a:pt x="2978" y="1580"/>
                  </a:cubicBezTo>
                  <a:cubicBezTo>
                    <a:pt x="3039" y="1580"/>
                    <a:pt x="3161" y="1520"/>
                    <a:pt x="3222" y="1398"/>
                  </a:cubicBezTo>
                  <a:cubicBezTo>
                    <a:pt x="3404" y="912"/>
                    <a:pt x="2796" y="426"/>
                    <a:pt x="2310" y="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4" name="Google Shape;3174;p29"/>
            <p:cNvSpPr/>
            <p:nvPr/>
          </p:nvSpPr>
          <p:spPr>
            <a:xfrm>
              <a:off x="6817850" y="4518763"/>
              <a:ext cx="85100" cy="42575"/>
            </a:xfrm>
            <a:custGeom>
              <a:avLst/>
              <a:gdLst/>
              <a:ahLst/>
              <a:cxnLst/>
              <a:rect l="l" t="t" r="r" b="b"/>
              <a:pathLst>
                <a:path w="3404" h="1703" extrusionOk="0">
                  <a:moveTo>
                    <a:pt x="2857" y="1642"/>
                  </a:moveTo>
                  <a:cubicBezTo>
                    <a:pt x="2978" y="1642"/>
                    <a:pt x="3100" y="1581"/>
                    <a:pt x="3100" y="1459"/>
                  </a:cubicBezTo>
                  <a:cubicBezTo>
                    <a:pt x="3404" y="912"/>
                    <a:pt x="2735" y="487"/>
                    <a:pt x="2249" y="305"/>
                  </a:cubicBezTo>
                  <a:cubicBezTo>
                    <a:pt x="1641" y="1"/>
                    <a:pt x="851" y="1"/>
                    <a:pt x="243" y="305"/>
                  </a:cubicBezTo>
                  <a:cubicBezTo>
                    <a:pt x="0" y="365"/>
                    <a:pt x="61" y="730"/>
                    <a:pt x="304" y="730"/>
                  </a:cubicBezTo>
                  <a:cubicBezTo>
                    <a:pt x="851" y="730"/>
                    <a:pt x="1337" y="852"/>
                    <a:pt x="1824" y="1034"/>
                  </a:cubicBezTo>
                  <a:cubicBezTo>
                    <a:pt x="2188" y="1216"/>
                    <a:pt x="2431" y="1702"/>
                    <a:pt x="2857" y="1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5" name="Google Shape;3175;p29"/>
            <p:cNvSpPr/>
            <p:nvPr/>
          </p:nvSpPr>
          <p:spPr>
            <a:xfrm>
              <a:off x="6845200" y="46782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305"/>
                  </a:moveTo>
                  <a:cubicBezTo>
                    <a:pt x="1580" y="1"/>
                    <a:pt x="851" y="1"/>
                    <a:pt x="183" y="305"/>
                  </a:cubicBezTo>
                  <a:cubicBezTo>
                    <a:pt x="0" y="426"/>
                    <a:pt x="61" y="730"/>
                    <a:pt x="304" y="791"/>
                  </a:cubicBezTo>
                  <a:cubicBezTo>
                    <a:pt x="790" y="791"/>
                    <a:pt x="1337" y="852"/>
                    <a:pt x="1824" y="1034"/>
                  </a:cubicBezTo>
                  <a:cubicBezTo>
                    <a:pt x="2249" y="1216"/>
                    <a:pt x="2431" y="1642"/>
                    <a:pt x="2917" y="1642"/>
                  </a:cubicBezTo>
                  <a:cubicBezTo>
                    <a:pt x="2978" y="1642"/>
                    <a:pt x="3100" y="1581"/>
                    <a:pt x="3161" y="1460"/>
                  </a:cubicBezTo>
                  <a:cubicBezTo>
                    <a:pt x="3404" y="913"/>
                    <a:pt x="2735" y="487"/>
                    <a:pt x="2249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6" name="Google Shape;3176;p29"/>
            <p:cNvSpPr/>
            <p:nvPr/>
          </p:nvSpPr>
          <p:spPr>
            <a:xfrm>
              <a:off x="6877100" y="4336438"/>
              <a:ext cx="88150" cy="42575"/>
            </a:xfrm>
            <a:custGeom>
              <a:avLst/>
              <a:gdLst/>
              <a:ahLst/>
              <a:cxnLst/>
              <a:rect l="l" t="t" r="r" b="b"/>
              <a:pathLst>
                <a:path w="3526" h="1703" extrusionOk="0">
                  <a:moveTo>
                    <a:pt x="426" y="791"/>
                  </a:moveTo>
                  <a:cubicBezTo>
                    <a:pt x="912" y="791"/>
                    <a:pt x="1459" y="852"/>
                    <a:pt x="1945" y="1034"/>
                  </a:cubicBezTo>
                  <a:cubicBezTo>
                    <a:pt x="2310" y="1216"/>
                    <a:pt x="2553" y="1702"/>
                    <a:pt x="2978" y="1642"/>
                  </a:cubicBezTo>
                  <a:cubicBezTo>
                    <a:pt x="3100" y="1642"/>
                    <a:pt x="3222" y="1581"/>
                    <a:pt x="3282" y="1459"/>
                  </a:cubicBezTo>
                  <a:cubicBezTo>
                    <a:pt x="3525" y="912"/>
                    <a:pt x="2857" y="487"/>
                    <a:pt x="2371" y="305"/>
                  </a:cubicBezTo>
                  <a:cubicBezTo>
                    <a:pt x="1763" y="1"/>
                    <a:pt x="973" y="1"/>
                    <a:pt x="365" y="305"/>
                  </a:cubicBezTo>
                  <a:cubicBezTo>
                    <a:pt x="1" y="305"/>
                    <a:pt x="61" y="791"/>
                    <a:pt x="426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7" name="Google Shape;3177;p29"/>
            <p:cNvSpPr/>
            <p:nvPr/>
          </p:nvSpPr>
          <p:spPr>
            <a:xfrm>
              <a:off x="6951550" y="4208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2"/>
                    <a:pt x="1884" y="1034"/>
                  </a:cubicBezTo>
                  <a:cubicBezTo>
                    <a:pt x="2310" y="1155"/>
                    <a:pt x="2492" y="1642"/>
                    <a:pt x="2978" y="1642"/>
                  </a:cubicBezTo>
                  <a:cubicBezTo>
                    <a:pt x="3100" y="1581"/>
                    <a:pt x="3161" y="1520"/>
                    <a:pt x="3221" y="1459"/>
                  </a:cubicBezTo>
                  <a:cubicBezTo>
                    <a:pt x="3465" y="912"/>
                    <a:pt x="2796" y="426"/>
                    <a:pt x="2371" y="244"/>
                  </a:cubicBezTo>
                  <a:cubicBezTo>
                    <a:pt x="1702" y="1"/>
                    <a:pt x="973" y="1"/>
                    <a:pt x="304" y="244"/>
                  </a:cubicBezTo>
                  <a:cubicBezTo>
                    <a:pt x="0" y="305"/>
                    <a:pt x="61" y="791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8" name="Google Shape;3178;p29"/>
            <p:cNvSpPr/>
            <p:nvPr/>
          </p:nvSpPr>
          <p:spPr>
            <a:xfrm>
              <a:off x="6685650" y="4157163"/>
              <a:ext cx="86650" cy="41050"/>
            </a:xfrm>
            <a:custGeom>
              <a:avLst/>
              <a:gdLst/>
              <a:ahLst/>
              <a:cxnLst/>
              <a:rect l="l" t="t" r="r" b="b"/>
              <a:pathLst>
                <a:path w="3466" h="1642" extrusionOk="0">
                  <a:moveTo>
                    <a:pt x="366" y="790"/>
                  </a:moveTo>
                  <a:cubicBezTo>
                    <a:pt x="913" y="790"/>
                    <a:pt x="1399" y="851"/>
                    <a:pt x="1885" y="1034"/>
                  </a:cubicBezTo>
                  <a:cubicBezTo>
                    <a:pt x="2310" y="1216"/>
                    <a:pt x="2493" y="1641"/>
                    <a:pt x="2979" y="1641"/>
                  </a:cubicBezTo>
                  <a:cubicBezTo>
                    <a:pt x="3100" y="1641"/>
                    <a:pt x="3161" y="1581"/>
                    <a:pt x="3222" y="1459"/>
                  </a:cubicBezTo>
                  <a:cubicBezTo>
                    <a:pt x="3465" y="912"/>
                    <a:pt x="2797" y="42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04"/>
                    <a:pt x="62" y="790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9" name="Google Shape;3179;p29"/>
            <p:cNvSpPr/>
            <p:nvPr/>
          </p:nvSpPr>
          <p:spPr>
            <a:xfrm>
              <a:off x="7027525" y="45628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3" y="304"/>
                  </a:cubicBezTo>
                  <a:cubicBezTo>
                    <a:pt x="0" y="426"/>
                    <a:pt x="122" y="790"/>
                    <a:pt x="365" y="790"/>
                  </a:cubicBezTo>
                  <a:cubicBezTo>
                    <a:pt x="851" y="790"/>
                    <a:pt x="1398" y="851"/>
                    <a:pt x="1884" y="1033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039" y="1641"/>
                    <a:pt x="3160" y="1580"/>
                    <a:pt x="3221" y="1459"/>
                  </a:cubicBezTo>
                  <a:cubicBezTo>
                    <a:pt x="3404" y="973"/>
                    <a:pt x="2735" y="486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80" name="Google Shape;3180;p29"/>
          <p:cNvGrpSpPr/>
          <p:nvPr/>
        </p:nvGrpSpPr>
        <p:grpSpPr>
          <a:xfrm flipH="1">
            <a:off x="7589005" y="886100"/>
            <a:ext cx="840243" cy="667923"/>
            <a:chOff x="7487875" y="2353688"/>
            <a:chExt cx="1014950" cy="806800"/>
          </a:xfrm>
        </p:grpSpPr>
        <p:sp>
          <p:nvSpPr>
            <p:cNvPr id="3181" name="Google Shape;3181;p29"/>
            <p:cNvSpPr/>
            <p:nvPr/>
          </p:nvSpPr>
          <p:spPr>
            <a:xfrm>
              <a:off x="7490925" y="2353688"/>
              <a:ext cx="1011900" cy="806800"/>
            </a:xfrm>
            <a:custGeom>
              <a:avLst/>
              <a:gdLst/>
              <a:ahLst/>
              <a:cxnLst/>
              <a:rect l="l" t="t" r="r" b="b"/>
              <a:pathLst>
                <a:path w="40476" h="32272" extrusionOk="0">
                  <a:moveTo>
                    <a:pt x="2006" y="16349"/>
                  </a:moveTo>
                  <a:cubicBezTo>
                    <a:pt x="19448" y="28260"/>
                    <a:pt x="22791" y="29476"/>
                    <a:pt x="23398" y="29537"/>
                  </a:cubicBezTo>
                  <a:lnTo>
                    <a:pt x="38410" y="8812"/>
                  </a:lnTo>
                  <a:lnTo>
                    <a:pt x="30691" y="2249"/>
                  </a:lnTo>
                  <a:lnTo>
                    <a:pt x="17139" y="1702"/>
                  </a:lnTo>
                  <a:lnTo>
                    <a:pt x="6321" y="7536"/>
                  </a:lnTo>
                  <a:close/>
                  <a:moveTo>
                    <a:pt x="24249" y="31056"/>
                  </a:moveTo>
                  <a:cubicBezTo>
                    <a:pt x="24249" y="31056"/>
                    <a:pt x="22244" y="32271"/>
                    <a:pt x="486" y="17321"/>
                  </a:cubicBezTo>
                  <a:cubicBezTo>
                    <a:pt x="122" y="17078"/>
                    <a:pt x="0" y="16652"/>
                    <a:pt x="183" y="16288"/>
                  </a:cubicBezTo>
                  <a:lnTo>
                    <a:pt x="4984" y="6625"/>
                  </a:lnTo>
                  <a:cubicBezTo>
                    <a:pt x="5045" y="6442"/>
                    <a:pt x="5166" y="6321"/>
                    <a:pt x="5348" y="6260"/>
                  </a:cubicBezTo>
                  <a:lnTo>
                    <a:pt x="16531" y="122"/>
                  </a:lnTo>
                  <a:cubicBezTo>
                    <a:pt x="16652" y="61"/>
                    <a:pt x="16835" y="0"/>
                    <a:pt x="16956" y="0"/>
                  </a:cubicBezTo>
                  <a:lnTo>
                    <a:pt x="30995" y="608"/>
                  </a:lnTo>
                  <a:cubicBezTo>
                    <a:pt x="31177" y="608"/>
                    <a:pt x="31421" y="669"/>
                    <a:pt x="31542" y="790"/>
                  </a:cubicBezTo>
                  <a:lnTo>
                    <a:pt x="40111" y="8022"/>
                  </a:lnTo>
                  <a:cubicBezTo>
                    <a:pt x="40415" y="8326"/>
                    <a:pt x="40476" y="8812"/>
                    <a:pt x="40233" y="9177"/>
                  </a:cubicBezTo>
                  <a:lnTo>
                    <a:pt x="24553" y="30813"/>
                  </a:lnTo>
                  <a:cubicBezTo>
                    <a:pt x="24492" y="30934"/>
                    <a:pt x="24371" y="30995"/>
                    <a:pt x="24249" y="31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2" name="Google Shape;3182;p29"/>
            <p:cNvSpPr/>
            <p:nvPr/>
          </p:nvSpPr>
          <p:spPr>
            <a:xfrm>
              <a:off x="7487875" y="2552713"/>
              <a:ext cx="1008875" cy="237050"/>
            </a:xfrm>
            <a:custGeom>
              <a:avLst/>
              <a:gdLst/>
              <a:ahLst/>
              <a:cxnLst/>
              <a:rect l="l" t="t" r="r" b="b"/>
              <a:pathLst>
                <a:path w="40355" h="9482" extrusionOk="0">
                  <a:moveTo>
                    <a:pt x="1338" y="9360"/>
                  </a:moveTo>
                  <a:cubicBezTo>
                    <a:pt x="305" y="9481"/>
                    <a:pt x="1" y="8023"/>
                    <a:pt x="973" y="7780"/>
                  </a:cubicBezTo>
                  <a:lnTo>
                    <a:pt x="38835" y="305"/>
                  </a:lnTo>
                  <a:cubicBezTo>
                    <a:pt x="39990" y="1"/>
                    <a:pt x="40355" y="1824"/>
                    <a:pt x="39200" y="1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3" name="Google Shape;3183;p29"/>
            <p:cNvSpPr/>
            <p:nvPr/>
          </p:nvSpPr>
          <p:spPr>
            <a:xfrm>
              <a:off x="7601825" y="2353688"/>
              <a:ext cx="705025" cy="369225"/>
            </a:xfrm>
            <a:custGeom>
              <a:avLst/>
              <a:gdLst/>
              <a:ahLst/>
              <a:cxnLst/>
              <a:rect l="l" t="t" r="r" b="b"/>
              <a:pathLst>
                <a:path w="28201" h="14769" extrusionOk="0">
                  <a:moveTo>
                    <a:pt x="973" y="8022"/>
                  </a:moveTo>
                  <a:cubicBezTo>
                    <a:pt x="1" y="7354"/>
                    <a:pt x="1216" y="5956"/>
                    <a:pt x="2006" y="6807"/>
                  </a:cubicBezTo>
                  <a:lnTo>
                    <a:pt x="8448" y="12398"/>
                  </a:lnTo>
                  <a:lnTo>
                    <a:pt x="11791" y="669"/>
                  </a:lnTo>
                  <a:cubicBezTo>
                    <a:pt x="11913" y="243"/>
                    <a:pt x="12399" y="0"/>
                    <a:pt x="12824" y="122"/>
                  </a:cubicBezTo>
                  <a:cubicBezTo>
                    <a:pt x="12946" y="183"/>
                    <a:pt x="13067" y="243"/>
                    <a:pt x="13189" y="365"/>
                  </a:cubicBezTo>
                  <a:lnTo>
                    <a:pt x="22852" y="9238"/>
                  </a:lnTo>
                  <a:lnTo>
                    <a:pt x="26134" y="1459"/>
                  </a:lnTo>
                  <a:cubicBezTo>
                    <a:pt x="26498" y="243"/>
                    <a:pt x="28200" y="973"/>
                    <a:pt x="27653" y="2067"/>
                  </a:cubicBezTo>
                  <a:lnTo>
                    <a:pt x="23885" y="10940"/>
                  </a:lnTo>
                  <a:lnTo>
                    <a:pt x="23885" y="10940"/>
                  </a:lnTo>
                  <a:cubicBezTo>
                    <a:pt x="23885" y="11061"/>
                    <a:pt x="23824" y="11122"/>
                    <a:pt x="23764" y="11183"/>
                  </a:cubicBezTo>
                  <a:cubicBezTo>
                    <a:pt x="23460" y="11547"/>
                    <a:pt x="22913" y="11547"/>
                    <a:pt x="22609" y="11243"/>
                  </a:cubicBezTo>
                  <a:lnTo>
                    <a:pt x="13067" y="2431"/>
                  </a:lnTo>
                  <a:lnTo>
                    <a:pt x="9725" y="14039"/>
                  </a:lnTo>
                  <a:cubicBezTo>
                    <a:pt x="9664" y="14161"/>
                    <a:pt x="9603" y="14282"/>
                    <a:pt x="9542" y="14343"/>
                  </a:cubicBezTo>
                  <a:cubicBezTo>
                    <a:pt x="9238" y="14708"/>
                    <a:pt x="8692" y="14768"/>
                    <a:pt x="8388" y="14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4" name="Google Shape;3184;p29"/>
            <p:cNvSpPr/>
            <p:nvPr/>
          </p:nvSpPr>
          <p:spPr>
            <a:xfrm>
              <a:off x="7756800" y="2608938"/>
              <a:ext cx="451275" cy="525725"/>
            </a:xfrm>
            <a:custGeom>
              <a:avLst/>
              <a:gdLst/>
              <a:ahLst/>
              <a:cxnLst/>
              <a:rect l="l" t="t" r="r" b="b"/>
              <a:pathLst>
                <a:path w="18051" h="21029" extrusionOk="0">
                  <a:moveTo>
                    <a:pt x="16167" y="1094"/>
                  </a:moveTo>
                  <a:cubicBezTo>
                    <a:pt x="16410" y="0"/>
                    <a:pt x="18051" y="365"/>
                    <a:pt x="17808" y="1398"/>
                  </a:cubicBezTo>
                  <a:lnTo>
                    <a:pt x="13675" y="20299"/>
                  </a:lnTo>
                  <a:cubicBezTo>
                    <a:pt x="13614" y="20724"/>
                    <a:pt x="13128" y="21028"/>
                    <a:pt x="12703" y="20907"/>
                  </a:cubicBezTo>
                  <a:cubicBezTo>
                    <a:pt x="12520" y="20907"/>
                    <a:pt x="12277" y="20724"/>
                    <a:pt x="12156" y="20542"/>
                  </a:cubicBezTo>
                  <a:lnTo>
                    <a:pt x="730" y="3647"/>
                  </a:lnTo>
                  <a:cubicBezTo>
                    <a:pt x="1" y="2674"/>
                    <a:pt x="1520" y="1702"/>
                    <a:pt x="2067" y="2735"/>
                  </a:cubicBezTo>
                  <a:lnTo>
                    <a:pt x="12520" y="18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5" name="Google Shape;3185;p29"/>
            <p:cNvSpPr/>
            <p:nvPr/>
          </p:nvSpPr>
          <p:spPr>
            <a:xfrm>
              <a:off x="8059150" y="2703138"/>
              <a:ext cx="53200" cy="259825"/>
            </a:xfrm>
            <a:custGeom>
              <a:avLst/>
              <a:gdLst/>
              <a:ahLst/>
              <a:cxnLst/>
              <a:rect l="l" t="t" r="r" b="b"/>
              <a:pathLst>
                <a:path w="2128" h="10393" extrusionOk="0">
                  <a:moveTo>
                    <a:pt x="1763" y="304"/>
                  </a:moveTo>
                  <a:cubicBezTo>
                    <a:pt x="669" y="3464"/>
                    <a:pt x="62" y="6746"/>
                    <a:pt x="1" y="10089"/>
                  </a:cubicBezTo>
                  <a:cubicBezTo>
                    <a:pt x="1" y="10393"/>
                    <a:pt x="244" y="10393"/>
                    <a:pt x="365" y="10089"/>
                  </a:cubicBezTo>
                  <a:cubicBezTo>
                    <a:pt x="1399" y="6929"/>
                    <a:pt x="1399" y="3525"/>
                    <a:pt x="2067" y="365"/>
                  </a:cubicBezTo>
                  <a:cubicBezTo>
                    <a:pt x="2128" y="61"/>
                    <a:pt x="1885" y="0"/>
                    <a:pt x="176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6" name="Google Shape;3186;p29"/>
            <p:cNvSpPr/>
            <p:nvPr/>
          </p:nvSpPr>
          <p:spPr>
            <a:xfrm>
              <a:off x="8224775" y="2637813"/>
              <a:ext cx="151950" cy="220325"/>
            </a:xfrm>
            <a:custGeom>
              <a:avLst/>
              <a:gdLst/>
              <a:ahLst/>
              <a:cxnLst/>
              <a:rect l="l" t="t" r="r" b="b"/>
              <a:pathLst>
                <a:path w="6078" h="8813" extrusionOk="0">
                  <a:moveTo>
                    <a:pt x="5652" y="182"/>
                  </a:moveTo>
                  <a:cubicBezTo>
                    <a:pt x="3404" y="2613"/>
                    <a:pt x="1520" y="5409"/>
                    <a:pt x="122" y="8448"/>
                  </a:cubicBezTo>
                  <a:cubicBezTo>
                    <a:pt x="0" y="8752"/>
                    <a:pt x="304" y="8812"/>
                    <a:pt x="486" y="8630"/>
                  </a:cubicBezTo>
                  <a:cubicBezTo>
                    <a:pt x="2735" y="6138"/>
                    <a:pt x="4072" y="3039"/>
                    <a:pt x="5895" y="365"/>
                  </a:cubicBezTo>
                  <a:cubicBezTo>
                    <a:pt x="6078" y="182"/>
                    <a:pt x="5835" y="0"/>
                    <a:pt x="5652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7" name="Google Shape;3187;p29"/>
            <p:cNvSpPr/>
            <p:nvPr/>
          </p:nvSpPr>
          <p:spPr>
            <a:xfrm>
              <a:off x="7614000" y="2776063"/>
              <a:ext cx="221850" cy="150450"/>
            </a:xfrm>
            <a:custGeom>
              <a:avLst/>
              <a:gdLst/>
              <a:ahLst/>
              <a:cxnLst/>
              <a:rect l="l" t="t" r="r" b="b"/>
              <a:pathLst>
                <a:path w="8874" h="6018" extrusionOk="0">
                  <a:moveTo>
                    <a:pt x="8448" y="5896"/>
                  </a:moveTo>
                  <a:cubicBezTo>
                    <a:pt x="5409" y="4498"/>
                    <a:pt x="2674" y="2614"/>
                    <a:pt x="182" y="365"/>
                  </a:cubicBezTo>
                  <a:cubicBezTo>
                    <a:pt x="0" y="183"/>
                    <a:pt x="182" y="0"/>
                    <a:pt x="486" y="122"/>
                  </a:cubicBezTo>
                  <a:cubicBezTo>
                    <a:pt x="3464" y="1520"/>
                    <a:pt x="5895" y="3890"/>
                    <a:pt x="8630" y="5652"/>
                  </a:cubicBezTo>
                  <a:cubicBezTo>
                    <a:pt x="8873" y="5774"/>
                    <a:pt x="8751" y="6017"/>
                    <a:pt x="8448" y="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88" name="Google Shape;3188;p29"/>
          <p:cNvGrpSpPr/>
          <p:nvPr/>
        </p:nvGrpSpPr>
        <p:grpSpPr>
          <a:xfrm flipH="1">
            <a:off x="7997706" y="-714549"/>
            <a:ext cx="1441620" cy="1470599"/>
            <a:chOff x="3954000" y="4030725"/>
            <a:chExt cx="1239925" cy="1264850"/>
          </a:xfrm>
        </p:grpSpPr>
        <p:sp>
          <p:nvSpPr>
            <p:cNvPr id="3189" name="Google Shape;3189;p29"/>
            <p:cNvSpPr/>
            <p:nvPr/>
          </p:nvSpPr>
          <p:spPr>
            <a:xfrm>
              <a:off x="3954000" y="4030725"/>
              <a:ext cx="1239925" cy="1264850"/>
            </a:xfrm>
            <a:custGeom>
              <a:avLst/>
              <a:gdLst/>
              <a:ahLst/>
              <a:cxnLst/>
              <a:rect l="l" t="t" r="r" b="b"/>
              <a:pathLst>
                <a:path w="49597" h="50594" extrusionOk="0">
                  <a:moveTo>
                    <a:pt x="18244" y="45908"/>
                  </a:moveTo>
                  <a:cubicBezTo>
                    <a:pt x="28063" y="48949"/>
                    <a:pt x="38730" y="44562"/>
                    <a:pt x="43615" y="35490"/>
                  </a:cubicBezTo>
                  <a:cubicBezTo>
                    <a:pt x="48500" y="26418"/>
                    <a:pt x="46307" y="15153"/>
                    <a:pt x="38332" y="8574"/>
                  </a:cubicBezTo>
                  <a:cubicBezTo>
                    <a:pt x="30356" y="1994"/>
                    <a:pt x="18892" y="1994"/>
                    <a:pt x="10867" y="8524"/>
                  </a:cubicBezTo>
                  <a:cubicBezTo>
                    <a:pt x="2892" y="15054"/>
                    <a:pt x="649" y="26319"/>
                    <a:pt x="5484" y="35391"/>
                  </a:cubicBezTo>
                  <a:cubicBezTo>
                    <a:pt x="8175" y="40475"/>
                    <a:pt x="12761" y="44263"/>
                    <a:pt x="18244" y="45908"/>
                  </a:cubicBezTo>
                  <a:close/>
                  <a:moveTo>
                    <a:pt x="35241" y="45459"/>
                  </a:moveTo>
                  <a:cubicBezTo>
                    <a:pt x="25621" y="50593"/>
                    <a:pt x="13758" y="48201"/>
                    <a:pt x="6879" y="39727"/>
                  </a:cubicBezTo>
                  <a:cubicBezTo>
                    <a:pt x="1" y="31303"/>
                    <a:pt x="1" y="19191"/>
                    <a:pt x="6929" y="10767"/>
                  </a:cubicBezTo>
                  <a:cubicBezTo>
                    <a:pt x="13858" y="2343"/>
                    <a:pt x="25771" y="0"/>
                    <a:pt x="35341" y="5184"/>
                  </a:cubicBezTo>
                  <a:cubicBezTo>
                    <a:pt x="44961" y="10318"/>
                    <a:pt x="49597" y="21534"/>
                    <a:pt x="46406" y="31951"/>
                  </a:cubicBezTo>
                  <a:cubicBezTo>
                    <a:pt x="44662" y="37783"/>
                    <a:pt x="40624" y="42618"/>
                    <a:pt x="35241" y="45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0" name="Google Shape;3190;p29"/>
            <p:cNvSpPr/>
            <p:nvPr/>
          </p:nvSpPr>
          <p:spPr>
            <a:xfrm>
              <a:off x="4396375" y="4545375"/>
              <a:ext cx="352675" cy="248000"/>
            </a:xfrm>
            <a:custGeom>
              <a:avLst/>
              <a:gdLst/>
              <a:ahLst/>
              <a:cxnLst/>
              <a:rect l="l" t="t" r="r" b="b"/>
              <a:pathLst>
                <a:path w="14107" h="9920" extrusionOk="0">
                  <a:moveTo>
                    <a:pt x="1297" y="300"/>
                  </a:moveTo>
                  <a:cubicBezTo>
                    <a:pt x="1396" y="100"/>
                    <a:pt x="1646" y="1"/>
                    <a:pt x="1895" y="100"/>
                  </a:cubicBezTo>
                  <a:cubicBezTo>
                    <a:pt x="2094" y="200"/>
                    <a:pt x="2194" y="449"/>
                    <a:pt x="2094" y="648"/>
                  </a:cubicBezTo>
                  <a:cubicBezTo>
                    <a:pt x="998" y="3141"/>
                    <a:pt x="1596" y="5284"/>
                    <a:pt x="2991" y="6680"/>
                  </a:cubicBezTo>
                  <a:cubicBezTo>
                    <a:pt x="3839" y="7477"/>
                    <a:pt x="4786" y="8075"/>
                    <a:pt x="5882" y="8375"/>
                  </a:cubicBezTo>
                  <a:cubicBezTo>
                    <a:pt x="6979" y="8723"/>
                    <a:pt x="8125" y="8773"/>
                    <a:pt x="9222" y="8524"/>
                  </a:cubicBezTo>
                  <a:cubicBezTo>
                    <a:pt x="11116" y="8125"/>
                    <a:pt x="12711" y="6730"/>
                    <a:pt x="13110" y="4038"/>
                  </a:cubicBezTo>
                  <a:cubicBezTo>
                    <a:pt x="13210" y="3440"/>
                    <a:pt x="14107" y="3589"/>
                    <a:pt x="14007" y="4188"/>
                  </a:cubicBezTo>
                  <a:cubicBezTo>
                    <a:pt x="13509" y="7278"/>
                    <a:pt x="11615" y="8923"/>
                    <a:pt x="9372" y="9421"/>
                  </a:cubicBezTo>
                  <a:cubicBezTo>
                    <a:pt x="6879" y="9920"/>
                    <a:pt x="4238" y="9122"/>
                    <a:pt x="2393" y="7328"/>
                  </a:cubicBezTo>
                  <a:cubicBezTo>
                    <a:pt x="748" y="5683"/>
                    <a:pt x="1" y="3240"/>
                    <a:pt x="1297" y="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1" name="Google Shape;3191;p29"/>
            <p:cNvSpPr/>
            <p:nvPr/>
          </p:nvSpPr>
          <p:spPr>
            <a:xfrm>
              <a:off x="4320375" y="4190225"/>
              <a:ext cx="348925" cy="295350"/>
            </a:xfrm>
            <a:custGeom>
              <a:avLst/>
              <a:gdLst/>
              <a:ahLst/>
              <a:cxnLst/>
              <a:rect l="l" t="t" r="r" b="b"/>
              <a:pathLst>
                <a:path w="13957" h="11814" extrusionOk="0">
                  <a:moveTo>
                    <a:pt x="7477" y="1895"/>
                  </a:moveTo>
                  <a:cubicBezTo>
                    <a:pt x="13957" y="3789"/>
                    <a:pt x="12212" y="5533"/>
                    <a:pt x="11465" y="8026"/>
                  </a:cubicBezTo>
                  <a:cubicBezTo>
                    <a:pt x="10717" y="10518"/>
                    <a:pt x="7676" y="11814"/>
                    <a:pt x="4735" y="10917"/>
                  </a:cubicBezTo>
                  <a:cubicBezTo>
                    <a:pt x="1795" y="10019"/>
                    <a:pt x="0" y="7278"/>
                    <a:pt x="748" y="4786"/>
                  </a:cubicBezTo>
                  <a:cubicBezTo>
                    <a:pt x="1545" y="2293"/>
                    <a:pt x="1047" y="1"/>
                    <a:pt x="7477" y="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2" name="Google Shape;3192;p29"/>
            <p:cNvSpPr/>
            <p:nvPr/>
          </p:nvSpPr>
          <p:spPr>
            <a:xfrm>
              <a:off x="4664300" y="4296150"/>
              <a:ext cx="348950" cy="294100"/>
            </a:xfrm>
            <a:custGeom>
              <a:avLst/>
              <a:gdLst/>
              <a:ahLst/>
              <a:cxnLst/>
              <a:rect l="l" t="t" r="r" b="b"/>
              <a:pathLst>
                <a:path w="13958" h="11764" extrusionOk="0">
                  <a:moveTo>
                    <a:pt x="7477" y="1895"/>
                  </a:moveTo>
                  <a:cubicBezTo>
                    <a:pt x="13957" y="3739"/>
                    <a:pt x="12212" y="5533"/>
                    <a:pt x="11465" y="8026"/>
                  </a:cubicBezTo>
                  <a:cubicBezTo>
                    <a:pt x="10717" y="10518"/>
                    <a:pt x="7726" y="11764"/>
                    <a:pt x="4736" y="10867"/>
                  </a:cubicBezTo>
                  <a:cubicBezTo>
                    <a:pt x="1795" y="9970"/>
                    <a:pt x="0" y="7228"/>
                    <a:pt x="798" y="4736"/>
                  </a:cubicBezTo>
                  <a:cubicBezTo>
                    <a:pt x="1546" y="2243"/>
                    <a:pt x="1097" y="0"/>
                    <a:pt x="7477" y="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3" name="Google Shape;3193;p29"/>
            <p:cNvSpPr/>
            <p:nvPr/>
          </p:nvSpPr>
          <p:spPr>
            <a:xfrm>
              <a:off x="4582050" y="4302375"/>
              <a:ext cx="154550" cy="105950"/>
            </a:xfrm>
            <a:custGeom>
              <a:avLst/>
              <a:gdLst/>
              <a:ahLst/>
              <a:cxnLst/>
              <a:rect l="l" t="t" r="r" b="b"/>
              <a:pathLst>
                <a:path w="6182" h="4238" extrusionOk="0">
                  <a:moveTo>
                    <a:pt x="948" y="2044"/>
                  </a:moveTo>
                  <a:cubicBezTo>
                    <a:pt x="898" y="2593"/>
                    <a:pt x="1" y="2493"/>
                    <a:pt x="100" y="1895"/>
                  </a:cubicBezTo>
                  <a:cubicBezTo>
                    <a:pt x="200" y="948"/>
                    <a:pt x="948" y="200"/>
                    <a:pt x="1895" y="150"/>
                  </a:cubicBezTo>
                  <a:cubicBezTo>
                    <a:pt x="3141" y="1"/>
                    <a:pt x="4337" y="399"/>
                    <a:pt x="5284" y="1197"/>
                  </a:cubicBezTo>
                  <a:cubicBezTo>
                    <a:pt x="5982" y="1795"/>
                    <a:pt x="6181" y="2842"/>
                    <a:pt x="5683" y="3639"/>
                  </a:cubicBezTo>
                  <a:cubicBezTo>
                    <a:pt x="5434" y="4238"/>
                    <a:pt x="4586" y="3789"/>
                    <a:pt x="4935" y="3241"/>
                  </a:cubicBezTo>
                  <a:cubicBezTo>
                    <a:pt x="5185" y="2742"/>
                    <a:pt x="5035" y="2194"/>
                    <a:pt x="4636" y="1845"/>
                  </a:cubicBezTo>
                  <a:cubicBezTo>
                    <a:pt x="4287" y="1546"/>
                    <a:pt x="3889" y="1297"/>
                    <a:pt x="3440" y="1147"/>
                  </a:cubicBezTo>
                  <a:cubicBezTo>
                    <a:pt x="2991" y="998"/>
                    <a:pt x="2493" y="948"/>
                    <a:pt x="2044" y="998"/>
                  </a:cubicBezTo>
                  <a:cubicBezTo>
                    <a:pt x="1496" y="1047"/>
                    <a:pt x="1047" y="1496"/>
                    <a:pt x="948" y="2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4" name="Google Shape;3194;p29"/>
            <p:cNvSpPr/>
            <p:nvPr/>
          </p:nvSpPr>
          <p:spPr>
            <a:xfrm>
              <a:off x="5029425" y="4501750"/>
              <a:ext cx="58575" cy="280425"/>
            </a:xfrm>
            <a:custGeom>
              <a:avLst/>
              <a:gdLst/>
              <a:ahLst/>
              <a:cxnLst/>
              <a:rect l="l" t="t" r="r" b="b"/>
              <a:pathLst>
                <a:path w="2343" h="11217" extrusionOk="0">
                  <a:moveTo>
                    <a:pt x="548" y="150"/>
                  </a:moveTo>
                  <a:cubicBezTo>
                    <a:pt x="847" y="2045"/>
                    <a:pt x="947" y="3939"/>
                    <a:pt x="748" y="5833"/>
                  </a:cubicBezTo>
                  <a:cubicBezTo>
                    <a:pt x="648" y="7478"/>
                    <a:pt x="50" y="9123"/>
                    <a:pt x="0" y="10817"/>
                  </a:cubicBezTo>
                  <a:cubicBezTo>
                    <a:pt x="0" y="11116"/>
                    <a:pt x="399" y="11216"/>
                    <a:pt x="598" y="10967"/>
                  </a:cubicBezTo>
                  <a:cubicBezTo>
                    <a:pt x="2343" y="7926"/>
                    <a:pt x="1994" y="3191"/>
                    <a:pt x="698" y="51"/>
                  </a:cubicBezTo>
                  <a:cubicBezTo>
                    <a:pt x="648" y="1"/>
                    <a:pt x="548" y="51"/>
                    <a:pt x="548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5" name="Google Shape;3195;p29"/>
            <p:cNvSpPr/>
            <p:nvPr/>
          </p:nvSpPr>
          <p:spPr>
            <a:xfrm>
              <a:off x="4973325" y="4829500"/>
              <a:ext cx="44900" cy="72300"/>
            </a:xfrm>
            <a:custGeom>
              <a:avLst/>
              <a:gdLst/>
              <a:ahLst/>
              <a:cxnLst/>
              <a:rect l="l" t="t" r="r" b="b"/>
              <a:pathLst>
                <a:path w="1796" h="2892" extrusionOk="0">
                  <a:moveTo>
                    <a:pt x="1197" y="299"/>
                  </a:moveTo>
                  <a:cubicBezTo>
                    <a:pt x="799" y="947"/>
                    <a:pt x="1" y="1745"/>
                    <a:pt x="51" y="2592"/>
                  </a:cubicBezTo>
                  <a:cubicBezTo>
                    <a:pt x="51" y="2692"/>
                    <a:pt x="250" y="2891"/>
                    <a:pt x="400" y="2792"/>
                  </a:cubicBezTo>
                  <a:cubicBezTo>
                    <a:pt x="1048" y="2293"/>
                    <a:pt x="1347" y="1246"/>
                    <a:pt x="1646" y="499"/>
                  </a:cubicBezTo>
                  <a:cubicBezTo>
                    <a:pt x="1795" y="200"/>
                    <a:pt x="1347" y="0"/>
                    <a:pt x="1197" y="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6" name="Google Shape;3196;p29"/>
            <p:cNvSpPr/>
            <p:nvPr/>
          </p:nvSpPr>
          <p:spPr>
            <a:xfrm>
              <a:off x="4049950" y="4628875"/>
              <a:ext cx="56100" cy="203125"/>
            </a:xfrm>
            <a:custGeom>
              <a:avLst/>
              <a:gdLst/>
              <a:ahLst/>
              <a:cxnLst/>
              <a:rect l="l" t="t" r="r" b="b"/>
              <a:pathLst>
                <a:path w="2244" h="8125" extrusionOk="0">
                  <a:moveTo>
                    <a:pt x="898" y="50"/>
                  </a:moveTo>
                  <a:cubicBezTo>
                    <a:pt x="250" y="1246"/>
                    <a:pt x="1" y="2592"/>
                    <a:pt x="250" y="3938"/>
                  </a:cubicBezTo>
                  <a:cubicBezTo>
                    <a:pt x="400" y="5184"/>
                    <a:pt x="748" y="7028"/>
                    <a:pt x="1745" y="7926"/>
                  </a:cubicBezTo>
                  <a:cubicBezTo>
                    <a:pt x="1895" y="8125"/>
                    <a:pt x="2244" y="7975"/>
                    <a:pt x="2144" y="7676"/>
                  </a:cubicBezTo>
                  <a:cubicBezTo>
                    <a:pt x="1995" y="6480"/>
                    <a:pt x="1396" y="5383"/>
                    <a:pt x="1097" y="4137"/>
                  </a:cubicBezTo>
                  <a:cubicBezTo>
                    <a:pt x="848" y="2791"/>
                    <a:pt x="848" y="1446"/>
                    <a:pt x="1048" y="100"/>
                  </a:cubicBezTo>
                  <a:cubicBezTo>
                    <a:pt x="1048" y="50"/>
                    <a:pt x="948" y="0"/>
                    <a:pt x="898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7" name="Google Shape;3197;p29"/>
            <p:cNvSpPr/>
            <p:nvPr/>
          </p:nvSpPr>
          <p:spPr>
            <a:xfrm>
              <a:off x="4463675" y="4859400"/>
              <a:ext cx="124625" cy="56100"/>
            </a:xfrm>
            <a:custGeom>
              <a:avLst/>
              <a:gdLst/>
              <a:ahLst/>
              <a:cxnLst/>
              <a:rect l="l" t="t" r="r" b="b"/>
              <a:pathLst>
                <a:path w="4985" h="2244" extrusionOk="0">
                  <a:moveTo>
                    <a:pt x="0" y="250"/>
                  </a:moveTo>
                  <a:cubicBezTo>
                    <a:pt x="50" y="1247"/>
                    <a:pt x="848" y="2094"/>
                    <a:pt x="1894" y="2144"/>
                  </a:cubicBezTo>
                  <a:cubicBezTo>
                    <a:pt x="2692" y="2244"/>
                    <a:pt x="4486" y="2244"/>
                    <a:pt x="4935" y="1396"/>
                  </a:cubicBezTo>
                  <a:cubicBezTo>
                    <a:pt x="4985" y="1297"/>
                    <a:pt x="4935" y="1147"/>
                    <a:pt x="4835" y="1097"/>
                  </a:cubicBezTo>
                  <a:cubicBezTo>
                    <a:pt x="4187" y="948"/>
                    <a:pt x="3440" y="1396"/>
                    <a:pt x="2742" y="1446"/>
                  </a:cubicBezTo>
                  <a:cubicBezTo>
                    <a:pt x="1745" y="1695"/>
                    <a:pt x="748" y="1147"/>
                    <a:pt x="399" y="200"/>
                  </a:cubicBezTo>
                  <a:cubicBezTo>
                    <a:pt x="299" y="1"/>
                    <a:pt x="50" y="50"/>
                    <a:pt x="0" y="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8" name="Google Shape;3198;p29"/>
            <p:cNvSpPr/>
            <p:nvPr/>
          </p:nvSpPr>
          <p:spPr>
            <a:xfrm>
              <a:off x="4740300" y="4225125"/>
              <a:ext cx="155800" cy="71050"/>
            </a:xfrm>
            <a:custGeom>
              <a:avLst/>
              <a:gdLst/>
              <a:ahLst/>
              <a:cxnLst/>
              <a:rect l="l" t="t" r="r" b="b"/>
              <a:pathLst>
                <a:path w="6232" h="2842" extrusionOk="0">
                  <a:moveTo>
                    <a:pt x="101" y="848"/>
                  </a:moveTo>
                  <a:cubicBezTo>
                    <a:pt x="1147" y="997"/>
                    <a:pt x="2144" y="997"/>
                    <a:pt x="3141" y="1197"/>
                  </a:cubicBezTo>
                  <a:cubicBezTo>
                    <a:pt x="4288" y="1396"/>
                    <a:pt x="4836" y="2193"/>
                    <a:pt x="5733" y="2692"/>
                  </a:cubicBezTo>
                  <a:cubicBezTo>
                    <a:pt x="5982" y="2841"/>
                    <a:pt x="6232" y="2642"/>
                    <a:pt x="6182" y="2393"/>
                  </a:cubicBezTo>
                  <a:cubicBezTo>
                    <a:pt x="5733" y="0"/>
                    <a:pt x="1795" y="200"/>
                    <a:pt x="101" y="698"/>
                  </a:cubicBezTo>
                  <a:cubicBezTo>
                    <a:pt x="1" y="698"/>
                    <a:pt x="1" y="897"/>
                    <a:pt x="101" y="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9" name="Google Shape;3199;p29"/>
            <p:cNvSpPr/>
            <p:nvPr/>
          </p:nvSpPr>
          <p:spPr>
            <a:xfrm>
              <a:off x="4550900" y="4439450"/>
              <a:ext cx="123400" cy="82275"/>
            </a:xfrm>
            <a:custGeom>
              <a:avLst/>
              <a:gdLst/>
              <a:ahLst/>
              <a:cxnLst/>
              <a:rect l="l" t="t" r="r" b="b"/>
              <a:pathLst>
                <a:path w="4936" h="3291" extrusionOk="0">
                  <a:moveTo>
                    <a:pt x="898" y="2044"/>
                  </a:moveTo>
                  <a:cubicBezTo>
                    <a:pt x="1546" y="1297"/>
                    <a:pt x="2443" y="449"/>
                    <a:pt x="3490" y="1047"/>
                  </a:cubicBezTo>
                  <a:cubicBezTo>
                    <a:pt x="4237" y="1446"/>
                    <a:pt x="3888" y="2493"/>
                    <a:pt x="4287" y="3141"/>
                  </a:cubicBezTo>
                  <a:cubicBezTo>
                    <a:pt x="4387" y="3290"/>
                    <a:pt x="4586" y="3290"/>
                    <a:pt x="4686" y="3141"/>
                  </a:cubicBezTo>
                  <a:cubicBezTo>
                    <a:pt x="4935" y="2543"/>
                    <a:pt x="4935" y="1845"/>
                    <a:pt x="4586" y="1297"/>
                  </a:cubicBezTo>
                  <a:cubicBezTo>
                    <a:pt x="4387" y="748"/>
                    <a:pt x="3888" y="350"/>
                    <a:pt x="3290" y="200"/>
                  </a:cubicBezTo>
                  <a:cubicBezTo>
                    <a:pt x="2443" y="1"/>
                    <a:pt x="1" y="748"/>
                    <a:pt x="698" y="1994"/>
                  </a:cubicBezTo>
                  <a:cubicBezTo>
                    <a:pt x="748" y="2094"/>
                    <a:pt x="848" y="2094"/>
                    <a:pt x="898" y="2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0" name="Google Shape;3200;p29"/>
            <p:cNvSpPr/>
            <p:nvPr/>
          </p:nvSpPr>
          <p:spPr>
            <a:xfrm>
              <a:off x="4440000" y="4135400"/>
              <a:ext cx="163250" cy="67325"/>
            </a:xfrm>
            <a:custGeom>
              <a:avLst/>
              <a:gdLst/>
              <a:ahLst/>
              <a:cxnLst/>
              <a:rect l="l" t="t" r="r" b="b"/>
              <a:pathLst>
                <a:path w="6530" h="2693" extrusionOk="0">
                  <a:moveTo>
                    <a:pt x="6480" y="2493"/>
                  </a:moveTo>
                  <a:cubicBezTo>
                    <a:pt x="5234" y="648"/>
                    <a:pt x="1894" y="0"/>
                    <a:pt x="150" y="1446"/>
                  </a:cubicBezTo>
                  <a:cubicBezTo>
                    <a:pt x="0" y="1595"/>
                    <a:pt x="100" y="1845"/>
                    <a:pt x="299" y="1845"/>
                  </a:cubicBezTo>
                  <a:cubicBezTo>
                    <a:pt x="1246" y="1745"/>
                    <a:pt x="2144" y="1645"/>
                    <a:pt x="3091" y="1645"/>
                  </a:cubicBezTo>
                  <a:cubicBezTo>
                    <a:pt x="4287" y="1695"/>
                    <a:pt x="5284" y="2293"/>
                    <a:pt x="6380" y="2642"/>
                  </a:cubicBezTo>
                  <a:cubicBezTo>
                    <a:pt x="6430" y="2692"/>
                    <a:pt x="6530" y="2592"/>
                    <a:pt x="6480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01" name="Google Shape;3201;p29"/>
          <p:cNvGrpSpPr/>
          <p:nvPr/>
        </p:nvGrpSpPr>
        <p:grpSpPr>
          <a:xfrm flipH="1">
            <a:off x="11592569" y="1452948"/>
            <a:ext cx="1272860" cy="1264357"/>
            <a:chOff x="8290100" y="260013"/>
            <a:chExt cx="1365925" cy="1356800"/>
          </a:xfrm>
        </p:grpSpPr>
        <p:sp>
          <p:nvSpPr>
            <p:cNvPr id="3202" name="Google Shape;3202;p29"/>
            <p:cNvSpPr/>
            <p:nvPr/>
          </p:nvSpPr>
          <p:spPr>
            <a:xfrm>
              <a:off x="8290100" y="260013"/>
              <a:ext cx="1365925" cy="1356800"/>
            </a:xfrm>
            <a:custGeom>
              <a:avLst/>
              <a:gdLst/>
              <a:ahLst/>
              <a:cxnLst/>
              <a:rect l="l" t="t" r="r" b="b"/>
              <a:pathLst>
                <a:path w="54637" h="54272" extrusionOk="0">
                  <a:moveTo>
                    <a:pt x="44730" y="8144"/>
                  </a:moveTo>
                  <a:cubicBezTo>
                    <a:pt x="41266" y="4741"/>
                    <a:pt x="36951" y="2310"/>
                    <a:pt x="32150" y="1276"/>
                  </a:cubicBezTo>
                  <a:lnTo>
                    <a:pt x="31968" y="1276"/>
                  </a:lnTo>
                  <a:cubicBezTo>
                    <a:pt x="28382" y="0"/>
                    <a:pt x="24432" y="0"/>
                    <a:pt x="20846" y="1276"/>
                  </a:cubicBezTo>
                  <a:lnTo>
                    <a:pt x="21089" y="1276"/>
                  </a:lnTo>
                  <a:cubicBezTo>
                    <a:pt x="9603" y="3768"/>
                    <a:pt x="1338" y="13735"/>
                    <a:pt x="912" y="25465"/>
                  </a:cubicBezTo>
                  <a:cubicBezTo>
                    <a:pt x="487" y="37194"/>
                    <a:pt x="8083" y="47708"/>
                    <a:pt x="19387" y="50990"/>
                  </a:cubicBezTo>
                  <a:cubicBezTo>
                    <a:pt x="30631" y="54272"/>
                    <a:pt x="42725" y="49531"/>
                    <a:pt x="48681" y="39443"/>
                  </a:cubicBezTo>
                  <a:cubicBezTo>
                    <a:pt x="54636" y="29354"/>
                    <a:pt x="53056" y="16470"/>
                    <a:pt x="44730" y="8144"/>
                  </a:cubicBezTo>
                  <a:close/>
                  <a:moveTo>
                    <a:pt x="43697" y="43393"/>
                  </a:moveTo>
                  <a:cubicBezTo>
                    <a:pt x="35553" y="51476"/>
                    <a:pt x="22791" y="52752"/>
                    <a:pt x="13249" y="46310"/>
                  </a:cubicBezTo>
                  <a:cubicBezTo>
                    <a:pt x="3708" y="39929"/>
                    <a:pt x="1" y="27652"/>
                    <a:pt x="4437" y="17017"/>
                  </a:cubicBezTo>
                  <a:cubicBezTo>
                    <a:pt x="8813" y="6442"/>
                    <a:pt x="20117" y="426"/>
                    <a:pt x="31421" y="2674"/>
                  </a:cubicBezTo>
                  <a:cubicBezTo>
                    <a:pt x="42664" y="4923"/>
                    <a:pt x="50808" y="14829"/>
                    <a:pt x="50808" y="26315"/>
                  </a:cubicBezTo>
                  <a:cubicBezTo>
                    <a:pt x="50808" y="32697"/>
                    <a:pt x="48255" y="38835"/>
                    <a:pt x="43697" y="43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3" name="Google Shape;3203;p29"/>
            <p:cNvSpPr/>
            <p:nvPr/>
          </p:nvSpPr>
          <p:spPr>
            <a:xfrm>
              <a:off x="8552950" y="474238"/>
              <a:ext cx="793125" cy="822000"/>
            </a:xfrm>
            <a:custGeom>
              <a:avLst/>
              <a:gdLst/>
              <a:ahLst/>
              <a:cxnLst/>
              <a:rect l="l" t="t" r="r" b="b"/>
              <a:pathLst>
                <a:path w="31725" h="32880" extrusionOk="0">
                  <a:moveTo>
                    <a:pt x="9907" y="10271"/>
                  </a:moveTo>
                  <a:cubicBezTo>
                    <a:pt x="10211" y="8752"/>
                    <a:pt x="10575" y="7232"/>
                    <a:pt x="11001" y="5774"/>
                  </a:cubicBezTo>
                  <a:cubicBezTo>
                    <a:pt x="11548" y="4133"/>
                    <a:pt x="11912" y="2431"/>
                    <a:pt x="12155" y="730"/>
                  </a:cubicBezTo>
                  <a:cubicBezTo>
                    <a:pt x="12338" y="0"/>
                    <a:pt x="13432" y="0"/>
                    <a:pt x="13614" y="730"/>
                  </a:cubicBezTo>
                  <a:cubicBezTo>
                    <a:pt x="13918" y="1945"/>
                    <a:pt x="16713" y="8995"/>
                    <a:pt x="17017" y="8448"/>
                  </a:cubicBezTo>
                  <a:cubicBezTo>
                    <a:pt x="17625" y="7597"/>
                    <a:pt x="22305" y="4315"/>
                    <a:pt x="22305" y="4315"/>
                  </a:cubicBezTo>
                  <a:cubicBezTo>
                    <a:pt x="22852" y="4011"/>
                    <a:pt x="23581" y="4498"/>
                    <a:pt x="23399" y="5105"/>
                  </a:cubicBezTo>
                  <a:cubicBezTo>
                    <a:pt x="23155" y="6442"/>
                    <a:pt x="22973" y="7779"/>
                    <a:pt x="22852" y="9116"/>
                  </a:cubicBezTo>
                  <a:cubicBezTo>
                    <a:pt x="22791" y="10089"/>
                    <a:pt x="22669" y="11122"/>
                    <a:pt x="22487" y="12398"/>
                  </a:cubicBezTo>
                  <a:cubicBezTo>
                    <a:pt x="23763" y="12398"/>
                    <a:pt x="25039" y="12581"/>
                    <a:pt x="26316" y="12884"/>
                  </a:cubicBezTo>
                  <a:cubicBezTo>
                    <a:pt x="27774" y="13249"/>
                    <a:pt x="29294" y="13431"/>
                    <a:pt x="30752" y="13371"/>
                  </a:cubicBezTo>
                  <a:cubicBezTo>
                    <a:pt x="31542" y="13431"/>
                    <a:pt x="31725" y="14465"/>
                    <a:pt x="31056" y="14829"/>
                  </a:cubicBezTo>
                  <a:cubicBezTo>
                    <a:pt x="29597" y="15437"/>
                    <a:pt x="28200" y="16106"/>
                    <a:pt x="26863" y="16896"/>
                  </a:cubicBezTo>
                  <a:cubicBezTo>
                    <a:pt x="25829" y="17443"/>
                    <a:pt x="24796" y="17990"/>
                    <a:pt x="23581" y="18536"/>
                  </a:cubicBezTo>
                  <a:cubicBezTo>
                    <a:pt x="24371" y="19144"/>
                    <a:pt x="24979" y="19752"/>
                    <a:pt x="25586" y="20360"/>
                  </a:cubicBezTo>
                  <a:cubicBezTo>
                    <a:pt x="26498" y="21211"/>
                    <a:pt x="27410" y="22061"/>
                    <a:pt x="28443" y="22791"/>
                  </a:cubicBezTo>
                  <a:cubicBezTo>
                    <a:pt x="28747" y="23034"/>
                    <a:pt x="28807" y="23520"/>
                    <a:pt x="28564" y="23824"/>
                  </a:cubicBezTo>
                  <a:cubicBezTo>
                    <a:pt x="28382" y="24067"/>
                    <a:pt x="28078" y="24189"/>
                    <a:pt x="27835" y="24128"/>
                  </a:cubicBezTo>
                  <a:cubicBezTo>
                    <a:pt x="26559" y="23824"/>
                    <a:pt x="25222" y="23702"/>
                    <a:pt x="23945" y="23702"/>
                  </a:cubicBezTo>
                  <a:cubicBezTo>
                    <a:pt x="22852" y="23702"/>
                    <a:pt x="21818" y="23642"/>
                    <a:pt x="20724" y="23459"/>
                  </a:cubicBezTo>
                  <a:cubicBezTo>
                    <a:pt x="20907" y="24918"/>
                    <a:pt x="20907" y="26376"/>
                    <a:pt x="20846" y="27835"/>
                  </a:cubicBezTo>
                  <a:cubicBezTo>
                    <a:pt x="20846" y="29172"/>
                    <a:pt x="20907" y="30509"/>
                    <a:pt x="21028" y="31785"/>
                  </a:cubicBezTo>
                  <a:cubicBezTo>
                    <a:pt x="21028" y="32515"/>
                    <a:pt x="20056" y="32879"/>
                    <a:pt x="19631" y="32272"/>
                  </a:cubicBezTo>
                  <a:cubicBezTo>
                    <a:pt x="18840" y="31056"/>
                    <a:pt x="17807" y="29658"/>
                    <a:pt x="16774" y="28200"/>
                  </a:cubicBezTo>
                  <a:cubicBezTo>
                    <a:pt x="15984" y="27166"/>
                    <a:pt x="15255" y="26133"/>
                    <a:pt x="14586" y="25161"/>
                  </a:cubicBezTo>
                  <a:cubicBezTo>
                    <a:pt x="13796" y="26133"/>
                    <a:pt x="13067" y="26984"/>
                    <a:pt x="12277" y="27835"/>
                  </a:cubicBezTo>
                  <a:cubicBezTo>
                    <a:pt x="11304" y="28929"/>
                    <a:pt x="10393" y="30023"/>
                    <a:pt x="9481" y="31178"/>
                  </a:cubicBezTo>
                  <a:cubicBezTo>
                    <a:pt x="8995" y="31785"/>
                    <a:pt x="8083" y="31360"/>
                    <a:pt x="8205" y="30631"/>
                  </a:cubicBezTo>
                  <a:cubicBezTo>
                    <a:pt x="8448" y="29111"/>
                    <a:pt x="8570" y="27653"/>
                    <a:pt x="8570" y="26133"/>
                  </a:cubicBezTo>
                  <a:cubicBezTo>
                    <a:pt x="8570" y="24857"/>
                    <a:pt x="8630" y="23581"/>
                    <a:pt x="8752" y="22305"/>
                  </a:cubicBezTo>
                  <a:cubicBezTo>
                    <a:pt x="7597" y="22365"/>
                    <a:pt x="6443" y="22365"/>
                    <a:pt x="5288" y="22244"/>
                  </a:cubicBezTo>
                  <a:cubicBezTo>
                    <a:pt x="3890" y="22122"/>
                    <a:pt x="2492" y="22122"/>
                    <a:pt x="1094" y="22244"/>
                  </a:cubicBezTo>
                  <a:cubicBezTo>
                    <a:pt x="304" y="22244"/>
                    <a:pt x="0" y="21271"/>
                    <a:pt x="608" y="20846"/>
                  </a:cubicBezTo>
                  <a:cubicBezTo>
                    <a:pt x="1824" y="20056"/>
                    <a:pt x="3039" y="19205"/>
                    <a:pt x="4133" y="18354"/>
                  </a:cubicBezTo>
                  <a:cubicBezTo>
                    <a:pt x="4984" y="17686"/>
                    <a:pt x="5896" y="17017"/>
                    <a:pt x="6989" y="16288"/>
                  </a:cubicBezTo>
                  <a:cubicBezTo>
                    <a:pt x="6199" y="15498"/>
                    <a:pt x="5531" y="14647"/>
                    <a:pt x="4923" y="13796"/>
                  </a:cubicBezTo>
                  <a:cubicBezTo>
                    <a:pt x="4255" y="12641"/>
                    <a:pt x="3404" y="11669"/>
                    <a:pt x="2431" y="10818"/>
                  </a:cubicBezTo>
                  <a:cubicBezTo>
                    <a:pt x="1884" y="10332"/>
                    <a:pt x="2310" y="9481"/>
                    <a:pt x="2978" y="9542"/>
                  </a:cubicBezTo>
                  <a:cubicBezTo>
                    <a:pt x="4255" y="9724"/>
                    <a:pt x="5531" y="9907"/>
                    <a:pt x="6807" y="9967"/>
                  </a:cubicBezTo>
                  <a:cubicBezTo>
                    <a:pt x="7780" y="10028"/>
                    <a:pt x="8813" y="10089"/>
                    <a:pt x="9967" y="10271"/>
                  </a:cubicBezTo>
                  <a:close/>
                  <a:moveTo>
                    <a:pt x="12459" y="6199"/>
                  </a:moveTo>
                  <a:cubicBezTo>
                    <a:pt x="11912" y="7779"/>
                    <a:pt x="11548" y="9481"/>
                    <a:pt x="11304" y="11183"/>
                  </a:cubicBezTo>
                  <a:lnTo>
                    <a:pt x="11304" y="11244"/>
                  </a:lnTo>
                  <a:cubicBezTo>
                    <a:pt x="11183" y="11669"/>
                    <a:pt x="10818" y="11912"/>
                    <a:pt x="10454" y="11851"/>
                  </a:cubicBezTo>
                  <a:cubicBezTo>
                    <a:pt x="9177" y="11608"/>
                    <a:pt x="7901" y="11487"/>
                    <a:pt x="6625" y="11426"/>
                  </a:cubicBezTo>
                  <a:cubicBezTo>
                    <a:pt x="6078" y="11365"/>
                    <a:pt x="5531" y="11304"/>
                    <a:pt x="4923" y="11244"/>
                  </a:cubicBezTo>
                  <a:cubicBezTo>
                    <a:pt x="5349" y="11791"/>
                    <a:pt x="5713" y="12338"/>
                    <a:pt x="6139" y="12884"/>
                  </a:cubicBezTo>
                  <a:cubicBezTo>
                    <a:pt x="6807" y="13978"/>
                    <a:pt x="7658" y="14951"/>
                    <a:pt x="8630" y="15802"/>
                  </a:cubicBezTo>
                  <a:cubicBezTo>
                    <a:pt x="9056" y="16106"/>
                    <a:pt x="9056" y="16713"/>
                    <a:pt x="8630" y="17017"/>
                  </a:cubicBezTo>
                  <a:cubicBezTo>
                    <a:pt x="7415" y="17807"/>
                    <a:pt x="6199" y="18658"/>
                    <a:pt x="5045" y="19509"/>
                  </a:cubicBezTo>
                  <a:cubicBezTo>
                    <a:pt x="4619" y="19874"/>
                    <a:pt x="4133" y="20238"/>
                    <a:pt x="3586" y="20603"/>
                  </a:cubicBezTo>
                  <a:cubicBezTo>
                    <a:pt x="4194" y="20603"/>
                    <a:pt x="4802" y="20664"/>
                    <a:pt x="5409" y="20724"/>
                  </a:cubicBezTo>
                  <a:cubicBezTo>
                    <a:pt x="6746" y="20846"/>
                    <a:pt x="8205" y="20846"/>
                    <a:pt x="9542" y="20724"/>
                  </a:cubicBezTo>
                  <a:cubicBezTo>
                    <a:pt x="9664" y="20724"/>
                    <a:pt x="9724" y="20724"/>
                    <a:pt x="9785" y="20724"/>
                  </a:cubicBezTo>
                  <a:cubicBezTo>
                    <a:pt x="10211" y="20785"/>
                    <a:pt x="10454" y="21211"/>
                    <a:pt x="10393" y="21575"/>
                  </a:cubicBezTo>
                  <a:cubicBezTo>
                    <a:pt x="10150" y="23095"/>
                    <a:pt x="10028" y="24614"/>
                    <a:pt x="10028" y="26133"/>
                  </a:cubicBezTo>
                  <a:cubicBezTo>
                    <a:pt x="10028" y="26863"/>
                    <a:pt x="10028" y="27531"/>
                    <a:pt x="9967" y="28260"/>
                  </a:cubicBezTo>
                  <a:cubicBezTo>
                    <a:pt x="10393" y="27774"/>
                    <a:pt x="10818" y="27349"/>
                    <a:pt x="11244" y="26863"/>
                  </a:cubicBezTo>
                  <a:cubicBezTo>
                    <a:pt x="12216" y="25769"/>
                    <a:pt x="13188" y="24675"/>
                    <a:pt x="14039" y="23520"/>
                  </a:cubicBezTo>
                  <a:cubicBezTo>
                    <a:pt x="14100" y="23398"/>
                    <a:pt x="14161" y="23338"/>
                    <a:pt x="14222" y="23338"/>
                  </a:cubicBezTo>
                  <a:cubicBezTo>
                    <a:pt x="14525" y="23095"/>
                    <a:pt x="15012" y="23155"/>
                    <a:pt x="15255" y="23520"/>
                  </a:cubicBezTo>
                  <a:cubicBezTo>
                    <a:pt x="16045" y="24675"/>
                    <a:pt x="17017" y="26012"/>
                    <a:pt x="17990" y="27349"/>
                  </a:cubicBezTo>
                  <a:lnTo>
                    <a:pt x="19448" y="29354"/>
                  </a:lnTo>
                  <a:lnTo>
                    <a:pt x="19448" y="27835"/>
                  </a:lnTo>
                  <a:cubicBezTo>
                    <a:pt x="19509" y="26133"/>
                    <a:pt x="19387" y="24371"/>
                    <a:pt x="19205" y="22669"/>
                  </a:cubicBezTo>
                  <a:cubicBezTo>
                    <a:pt x="19144" y="22548"/>
                    <a:pt x="19144" y="22487"/>
                    <a:pt x="19205" y="22426"/>
                  </a:cubicBezTo>
                  <a:cubicBezTo>
                    <a:pt x="19266" y="22001"/>
                    <a:pt x="19691" y="21758"/>
                    <a:pt x="20056" y="21818"/>
                  </a:cubicBezTo>
                  <a:cubicBezTo>
                    <a:pt x="21332" y="22122"/>
                    <a:pt x="22669" y="22244"/>
                    <a:pt x="23945" y="22244"/>
                  </a:cubicBezTo>
                  <a:cubicBezTo>
                    <a:pt x="24432" y="22244"/>
                    <a:pt x="24979" y="22244"/>
                    <a:pt x="25465" y="22305"/>
                  </a:cubicBezTo>
                  <a:lnTo>
                    <a:pt x="24553" y="21393"/>
                  </a:lnTo>
                  <a:cubicBezTo>
                    <a:pt x="23642" y="20542"/>
                    <a:pt x="22730" y="19752"/>
                    <a:pt x="21697" y="18962"/>
                  </a:cubicBezTo>
                  <a:cubicBezTo>
                    <a:pt x="21575" y="18901"/>
                    <a:pt x="21515" y="18780"/>
                    <a:pt x="21454" y="18658"/>
                  </a:cubicBezTo>
                  <a:cubicBezTo>
                    <a:pt x="21332" y="18233"/>
                    <a:pt x="21454" y="17807"/>
                    <a:pt x="21879" y="17686"/>
                  </a:cubicBezTo>
                  <a:cubicBezTo>
                    <a:pt x="23338" y="17078"/>
                    <a:pt x="24736" y="16349"/>
                    <a:pt x="26073" y="15559"/>
                  </a:cubicBezTo>
                  <a:cubicBezTo>
                    <a:pt x="26620" y="15315"/>
                    <a:pt x="27227" y="15012"/>
                    <a:pt x="27774" y="14708"/>
                  </a:cubicBezTo>
                  <a:cubicBezTo>
                    <a:pt x="27167" y="14586"/>
                    <a:pt x="26620" y="14465"/>
                    <a:pt x="26012" y="14343"/>
                  </a:cubicBezTo>
                  <a:cubicBezTo>
                    <a:pt x="24553" y="13978"/>
                    <a:pt x="23095" y="13857"/>
                    <a:pt x="21575" y="13918"/>
                  </a:cubicBezTo>
                  <a:cubicBezTo>
                    <a:pt x="21515" y="13918"/>
                    <a:pt x="21454" y="13918"/>
                    <a:pt x="21393" y="13918"/>
                  </a:cubicBezTo>
                  <a:cubicBezTo>
                    <a:pt x="21028" y="13796"/>
                    <a:pt x="20724" y="13431"/>
                    <a:pt x="20785" y="13006"/>
                  </a:cubicBezTo>
                  <a:cubicBezTo>
                    <a:pt x="21089" y="11669"/>
                    <a:pt x="21271" y="10332"/>
                    <a:pt x="21393" y="8995"/>
                  </a:cubicBezTo>
                  <a:cubicBezTo>
                    <a:pt x="21454" y="8205"/>
                    <a:pt x="21515" y="7415"/>
                    <a:pt x="21636" y="6503"/>
                  </a:cubicBezTo>
                  <a:cubicBezTo>
                    <a:pt x="20117" y="7476"/>
                    <a:pt x="18597" y="8569"/>
                    <a:pt x="17200" y="9785"/>
                  </a:cubicBezTo>
                  <a:cubicBezTo>
                    <a:pt x="16349" y="11122"/>
                    <a:pt x="14343" y="6625"/>
                    <a:pt x="13128" y="3586"/>
                  </a:cubicBezTo>
                  <a:cubicBezTo>
                    <a:pt x="12945" y="4437"/>
                    <a:pt x="12702" y="5348"/>
                    <a:pt x="12459" y="6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4" name="Google Shape;3204;p29"/>
            <p:cNvSpPr/>
            <p:nvPr/>
          </p:nvSpPr>
          <p:spPr>
            <a:xfrm>
              <a:off x="9238175" y="421063"/>
              <a:ext cx="214250" cy="238550"/>
            </a:xfrm>
            <a:custGeom>
              <a:avLst/>
              <a:gdLst/>
              <a:ahLst/>
              <a:cxnLst/>
              <a:rect l="l" t="t" r="r" b="b"/>
              <a:pathLst>
                <a:path w="8570" h="9542" extrusionOk="0">
                  <a:moveTo>
                    <a:pt x="61" y="122"/>
                  </a:moveTo>
                  <a:cubicBezTo>
                    <a:pt x="2067" y="1094"/>
                    <a:pt x="3343" y="2796"/>
                    <a:pt x="4619" y="4558"/>
                  </a:cubicBezTo>
                  <a:cubicBezTo>
                    <a:pt x="5713" y="6078"/>
                    <a:pt x="6443" y="8144"/>
                    <a:pt x="7901" y="9299"/>
                  </a:cubicBezTo>
                  <a:cubicBezTo>
                    <a:pt x="8205" y="9542"/>
                    <a:pt x="8570" y="9359"/>
                    <a:pt x="8509" y="8995"/>
                  </a:cubicBezTo>
                  <a:cubicBezTo>
                    <a:pt x="8023" y="7050"/>
                    <a:pt x="6321" y="5166"/>
                    <a:pt x="5106" y="3586"/>
                  </a:cubicBezTo>
                  <a:cubicBezTo>
                    <a:pt x="3708" y="2006"/>
                    <a:pt x="2006" y="790"/>
                    <a:pt x="61" y="0"/>
                  </a:cubicBezTo>
                  <a:cubicBezTo>
                    <a:pt x="61" y="0"/>
                    <a:pt x="1" y="61"/>
                    <a:pt x="61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5" name="Google Shape;3205;p29"/>
            <p:cNvSpPr/>
            <p:nvPr/>
          </p:nvSpPr>
          <p:spPr>
            <a:xfrm>
              <a:off x="8437475" y="1103238"/>
              <a:ext cx="194500" cy="264400"/>
            </a:xfrm>
            <a:custGeom>
              <a:avLst/>
              <a:gdLst/>
              <a:ahLst/>
              <a:cxnLst/>
              <a:rect l="l" t="t" r="r" b="b"/>
              <a:pathLst>
                <a:path w="7780" h="10576" extrusionOk="0">
                  <a:moveTo>
                    <a:pt x="7658" y="10272"/>
                  </a:moveTo>
                  <a:cubicBezTo>
                    <a:pt x="6139" y="8631"/>
                    <a:pt x="4741" y="6868"/>
                    <a:pt x="3465" y="5045"/>
                  </a:cubicBezTo>
                  <a:cubicBezTo>
                    <a:pt x="2371" y="3465"/>
                    <a:pt x="1763" y="1642"/>
                    <a:pt x="487" y="183"/>
                  </a:cubicBezTo>
                  <a:cubicBezTo>
                    <a:pt x="304" y="1"/>
                    <a:pt x="1" y="122"/>
                    <a:pt x="1" y="366"/>
                  </a:cubicBezTo>
                  <a:cubicBezTo>
                    <a:pt x="122" y="4559"/>
                    <a:pt x="4133" y="8449"/>
                    <a:pt x="7476" y="10515"/>
                  </a:cubicBezTo>
                  <a:cubicBezTo>
                    <a:pt x="7597" y="10576"/>
                    <a:pt x="7780" y="10393"/>
                    <a:pt x="7658" y="10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6" name="Google Shape;3206;p29"/>
            <p:cNvSpPr/>
            <p:nvPr/>
          </p:nvSpPr>
          <p:spPr>
            <a:xfrm>
              <a:off x="8382775" y="943713"/>
              <a:ext cx="47125" cy="107900"/>
            </a:xfrm>
            <a:custGeom>
              <a:avLst/>
              <a:gdLst/>
              <a:ahLst/>
              <a:cxnLst/>
              <a:rect l="l" t="t" r="r" b="b"/>
              <a:pathLst>
                <a:path w="1885" h="4316" extrusionOk="0">
                  <a:moveTo>
                    <a:pt x="1824" y="3890"/>
                  </a:moveTo>
                  <a:cubicBezTo>
                    <a:pt x="1581" y="3282"/>
                    <a:pt x="1459" y="2614"/>
                    <a:pt x="1399" y="2006"/>
                  </a:cubicBezTo>
                  <a:cubicBezTo>
                    <a:pt x="1399" y="1398"/>
                    <a:pt x="1277" y="791"/>
                    <a:pt x="973" y="244"/>
                  </a:cubicBezTo>
                  <a:cubicBezTo>
                    <a:pt x="852" y="1"/>
                    <a:pt x="548" y="61"/>
                    <a:pt x="487" y="304"/>
                  </a:cubicBezTo>
                  <a:cubicBezTo>
                    <a:pt x="1" y="1520"/>
                    <a:pt x="730" y="3100"/>
                    <a:pt x="1338" y="4072"/>
                  </a:cubicBezTo>
                  <a:cubicBezTo>
                    <a:pt x="1520" y="4316"/>
                    <a:pt x="1885" y="4194"/>
                    <a:pt x="1824" y="3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7" name="Google Shape;3207;p29"/>
            <p:cNvSpPr/>
            <p:nvPr/>
          </p:nvSpPr>
          <p:spPr>
            <a:xfrm>
              <a:off x="9447850" y="700613"/>
              <a:ext cx="41050" cy="71450"/>
            </a:xfrm>
            <a:custGeom>
              <a:avLst/>
              <a:gdLst/>
              <a:ahLst/>
              <a:cxnLst/>
              <a:rect l="l" t="t" r="r" b="b"/>
              <a:pathLst>
                <a:path w="1642" h="2858" extrusionOk="0">
                  <a:moveTo>
                    <a:pt x="365" y="730"/>
                  </a:moveTo>
                  <a:cubicBezTo>
                    <a:pt x="790" y="912"/>
                    <a:pt x="730" y="912"/>
                    <a:pt x="730" y="1338"/>
                  </a:cubicBezTo>
                  <a:cubicBezTo>
                    <a:pt x="669" y="1885"/>
                    <a:pt x="912" y="2371"/>
                    <a:pt x="1277" y="2736"/>
                  </a:cubicBezTo>
                  <a:cubicBezTo>
                    <a:pt x="1398" y="2857"/>
                    <a:pt x="1641" y="2796"/>
                    <a:pt x="1641" y="2614"/>
                  </a:cubicBezTo>
                  <a:cubicBezTo>
                    <a:pt x="1520" y="2067"/>
                    <a:pt x="1459" y="1520"/>
                    <a:pt x="1459" y="973"/>
                  </a:cubicBezTo>
                  <a:cubicBezTo>
                    <a:pt x="1459" y="487"/>
                    <a:pt x="1094" y="305"/>
                    <a:pt x="730" y="122"/>
                  </a:cubicBezTo>
                  <a:cubicBezTo>
                    <a:pt x="365" y="1"/>
                    <a:pt x="0" y="548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08" name="Google Shape;3208;p29"/>
          <p:cNvGrpSpPr/>
          <p:nvPr/>
        </p:nvGrpSpPr>
        <p:grpSpPr>
          <a:xfrm flipH="1">
            <a:off x="8520420" y="756019"/>
            <a:ext cx="1430584" cy="1151372"/>
            <a:chOff x="5544625" y="3719588"/>
            <a:chExt cx="1767025" cy="1422150"/>
          </a:xfrm>
        </p:grpSpPr>
        <p:sp>
          <p:nvSpPr>
            <p:cNvPr id="3209" name="Google Shape;3209;p29"/>
            <p:cNvSpPr/>
            <p:nvPr/>
          </p:nvSpPr>
          <p:spPr>
            <a:xfrm>
              <a:off x="5544625" y="3719588"/>
              <a:ext cx="1767025" cy="1422150"/>
            </a:xfrm>
            <a:custGeom>
              <a:avLst/>
              <a:gdLst/>
              <a:ahLst/>
              <a:cxnLst/>
              <a:rect l="l" t="t" r="r" b="b"/>
              <a:pathLst>
                <a:path w="70681" h="56886" extrusionOk="0">
                  <a:moveTo>
                    <a:pt x="68736" y="25708"/>
                  </a:moveTo>
                  <a:cubicBezTo>
                    <a:pt x="66184" y="20542"/>
                    <a:pt x="60167" y="14525"/>
                    <a:pt x="47161" y="9846"/>
                  </a:cubicBezTo>
                  <a:cubicBezTo>
                    <a:pt x="46432" y="9542"/>
                    <a:pt x="45581" y="9299"/>
                    <a:pt x="44791" y="8995"/>
                  </a:cubicBezTo>
                  <a:cubicBezTo>
                    <a:pt x="17443" y="0"/>
                    <a:pt x="12520" y="11608"/>
                    <a:pt x="11912" y="13431"/>
                  </a:cubicBezTo>
                  <a:cubicBezTo>
                    <a:pt x="11365" y="14161"/>
                    <a:pt x="10879" y="15012"/>
                    <a:pt x="10575" y="15862"/>
                  </a:cubicBezTo>
                  <a:cubicBezTo>
                    <a:pt x="8327" y="18901"/>
                    <a:pt x="1" y="32211"/>
                    <a:pt x="13918" y="44123"/>
                  </a:cubicBezTo>
                  <a:cubicBezTo>
                    <a:pt x="21879" y="50929"/>
                    <a:pt x="34156" y="56156"/>
                    <a:pt x="45217" y="56642"/>
                  </a:cubicBezTo>
                  <a:cubicBezTo>
                    <a:pt x="48985" y="56885"/>
                    <a:pt x="52753" y="56460"/>
                    <a:pt x="56338" y="55305"/>
                  </a:cubicBezTo>
                  <a:cubicBezTo>
                    <a:pt x="59802" y="54211"/>
                    <a:pt x="62841" y="52206"/>
                    <a:pt x="65211" y="49471"/>
                  </a:cubicBezTo>
                  <a:cubicBezTo>
                    <a:pt x="68250" y="45946"/>
                    <a:pt x="70134" y="41084"/>
                    <a:pt x="70559" y="34520"/>
                  </a:cubicBezTo>
                  <a:lnTo>
                    <a:pt x="70559" y="34216"/>
                  </a:lnTo>
                  <a:cubicBezTo>
                    <a:pt x="70681" y="31238"/>
                    <a:pt x="70073" y="28321"/>
                    <a:pt x="68736" y="25708"/>
                  </a:cubicBezTo>
                  <a:close/>
                  <a:moveTo>
                    <a:pt x="44123" y="11001"/>
                  </a:moveTo>
                  <a:cubicBezTo>
                    <a:pt x="44973" y="11244"/>
                    <a:pt x="45703" y="11547"/>
                    <a:pt x="46432" y="11791"/>
                  </a:cubicBezTo>
                  <a:cubicBezTo>
                    <a:pt x="58891" y="16288"/>
                    <a:pt x="64482" y="21879"/>
                    <a:pt x="66852" y="26620"/>
                  </a:cubicBezTo>
                  <a:cubicBezTo>
                    <a:pt x="67156" y="27288"/>
                    <a:pt x="67460" y="27896"/>
                    <a:pt x="67703" y="28564"/>
                  </a:cubicBezTo>
                  <a:cubicBezTo>
                    <a:pt x="68372" y="30448"/>
                    <a:pt x="68615" y="32515"/>
                    <a:pt x="68432" y="34520"/>
                  </a:cubicBezTo>
                  <a:cubicBezTo>
                    <a:pt x="68372" y="35189"/>
                    <a:pt x="68250" y="35857"/>
                    <a:pt x="68068" y="36465"/>
                  </a:cubicBezTo>
                  <a:lnTo>
                    <a:pt x="68068" y="36647"/>
                  </a:lnTo>
                  <a:cubicBezTo>
                    <a:pt x="67338" y="38410"/>
                    <a:pt x="66305" y="40051"/>
                    <a:pt x="65029" y="41509"/>
                  </a:cubicBezTo>
                  <a:cubicBezTo>
                    <a:pt x="63813" y="42907"/>
                    <a:pt x="62355" y="44062"/>
                    <a:pt x="60714" y="44913"/>
                  </a:cubicBezTo>
                  <a:cubicBezTo>
                    <a:pt x="59012" y="45703"/>
                    <a:pt x="57189" y="46189"/>
                    <a:pt x="55305" y="46432"/>
                  </a:cubicBezTo>
                  <a:cubicBezTo>
                    <a:pt x="53056" y="46675"/>
                    <a:pt x="50747" y="46675"/>
                    <a:pt x="48498" y="46432"/>
                  </a:cubicBezTo>
                  <a:cubicBezTo>
                    <a:pt x="45095" y="46007"/>
                    <a:pt x="41752" y="45399"/>
                    <a:pt x="38410" y="44548"/>
                  </a:cubicBezTo>
                  <a:cubicBezTo>
                    <a:pt x="35128" y="43758"/>
                    <a:pt x="31968" y="42603"/>
                    <a:pt x="28868" y="41205"/>
                  </a:cubicBezTo>
                  <a:cubicBezTo>
                    <a:pt x="22912" y="38410"/>
                    <a:pt x="17747" y="34338"/>
                    <a:pt x="14039" y="28443"/>
                  </a:cubicBezTo>
                  <a:cubicBezTo>
                    <a:pt x="12642" y="26194"/>
                    <a:pt x="11852" y="23581"/>
                    <a:pt x="11791" y="20907"/>
                  </a:cubicBezTo>
                  <a:cubicBezTo>
                    <a:pt x="11730" y="19509"/>
                    <a:pt x="11973" y="18172"/>
                    <a:pt x="12399" y="16835"/>
                  </a:cubicBezTo>
                  <a:cubicBezTo>
                    <a:pt x="12702" y="16045"/>
                    <a:pt x="13128" y="15255"/>
                    <a:pt x="13675" y="14586"/>
                  </a:cubicBezTo>
                  <a:cubicBezTo>
                    <a:pt x="13796" y="14465"/>
                    <a:pt x="13857" y="14343"/>
                    <a:pt x="13857" y="14161"/>
                  </a:cubicBezTo>
                  <a:cubicBezTo>
                    <a:pt x="13979" y="13857"/>
                    <a:pt x="14100" y="13614"/>
                    <a:pt x="14222" y="13310"/>
                  </a:cubicBezTo>
                  <a:cubicBezTo>
                    <a:pt x="15498" y="10697"/>
                    <a:pt x="21272" y="3464"/>
                    <a:pt x="44123" y="11001"/>
                  </a:cubicBezTo>
                  <a:close/>
                  <a:moveTo>
                    <a:pt x="63631" y="48134"/>
                  </a:moveTo>
                  <a:cubicBezTo>
                    <a:pt x="61504" y="50565"/>
                    <a:pt x="58769" y="52388"/>
                    <a:pt x="55670" y="53360"/>
                  </a:cubicBezTo>
                  <a:cubicBezTo>
                    <a:pt x="52327" y="54393"/>
                    <a:pt x="48802" y="54819"/>
                    <a:pt x="45338" y="54637"/>
                  </a:cubicBezTo>
                  <a:cubicBezTo>
                    <a:pt x="34703" y="54090"/>
                    <a:pt x="22912" y="49106"/>
                    <a:pt x="15255" y="42542"/>
                  </a:cubicBezTo>
                  <a:cubicBezTo>
                    <a:pt x="6382" y="34946"/>
                    <a:pt x="7537" y="26741"/>
                    <a:pt x="9724" y="21575"/>
                  </a:cubicBezTo>
                  <a:cubicBezTo>
                    <a:pt x="9907" y="24432"/>
                    <a:pt x="10758" y="27166"/>
                    <a:pt x="12277" y="29597"/>
                  </a:cubicBezTo>
                  <a:cubicBezTo>
                    <a:pt x="14161" y="32575"/>
                    <a:pt x="16531" y="35310"/>
                    <a:pt x="19266" y="37559"/>
                  </a:cubicBezTo>
                  <a:cubicBezTo>
                    <a:pt x="21879" y="39808"/>
                    <a:pt x="24857" y="41631"/>
                    <a:pt x="28017" y="43089"/>
                  </a:cubicBezTo>
                  <a:cubicBezTo>
                    <a:pt x="34277" y="46067"/>
                    <a:pt x="41266" y="47647"/>
                    <a:pt x="48255" y="48498"/>
                  </a:cubicBezTo>
                  <a:cubicBezTo>
                    <a:pt x="50686" y="48802"/>
                    <a:pt x="53178" y="48802"/>
                    <a:pt x="55609" y="48498"/>
                  </a:cubicBezTo>
                  <a:cubicBezTo>
                    <a:pt x="57736" y="48255"/>
                    <a:pt x="59742" y="47647"/>
                    <a:pt x="61686" y="46736"/>
                  </a:cubicBezTo>
                  <a:cubicBezTo>
                    <a:pt x="63570" y="45763"/>
                    <a:pt x="65211" y="44487"/>
                    <a:pt x="66609" y="42846"/>
                  </a:cubicBezTo>
                  <a:cubicBezTo>
                    <a:pt x="66670" y="42786"/>
                    <a:pt x="66791" y="42664"/>
                    <a:pt x="66852" y="42603"/>
                  </a:cubicBezTo>
                  <a:cubicBezTo>
                    <a:pt x="66123" y="44609"/>
                    <a:pt x="65029" y="46493"/>
                    <a:pt x="63631" y="48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0" name="Google Shape;3210;p29"/>
            <p:cNvSpPr/>
            <p:nvPr/>
          </p:nvSpPr>
          <p:spPr>
            <a:xfrm>
              <a:off x="6317975" y="4176913"/>
              <a:ext cx="512050" cy="302375"/>
            </a:xfrm>
            <a:custGeom>
              <a:avLst/>
              <a:gdLst/>
              <a:ahLst/>
              <a:cxnLst/>
              <a:rect l="l" t="t" r="r" b="b"/>
              <a:pathLst>
                <a:path w="20482" h="12095" extrusionOk="0">
                  <a:moveTo>
                    <a:pt x="2796" y="7840"/>
                  </a:moveTo>
                  <a:lnTo>
                    <a:pt x="2796" y="7840"/>
                  </a:lnTo>
                  <a:cubicBezTo>
                    <a:pt x="4498" y="9238"/>
                    <a:pt x="6443" y="10271"/>
                    <a:pt x="8570" y="10940"/>
                  </a:cubicBezTo>
                  <a:lnTo>
                    <a:pt x="8691" y="11001"/>
                  </a:lnTo>
                  <a:cubicBezTo>
                    <a:pt x="10879" y="11791"/>
                    <a:pt x="13249" y="12095"/>
                    <a:pt x="15620" y="11973"/>
                  </a:cubicBezTo>
                  <a:cubicBezTo>
                    <a:pt x="15863" y="11973"/>
                    <a:pt x="16045" y="11912"/>
                    <a:pt x="16288" y="11851"/>
                  </a:cubicBezTo>
                  <a:lnTo>
                    <a:pt x="16349" y="11851"/>
                  </a:lnTo>
                  <a:cubicBezTo>
                    <a:pt x="18172" y="11548"/>
                    <a:pt x="19570" y="10697"/>
                    <a:pt x="19995" y="9360"/>
                  </a:cubicBezTo>
                  <a:cubicBezTo>
                    <a:pt x="20482" y="7840"/>
                    <a:pt x="19752" y="6139"/>
                    <a:pt x="18111" y="4619"/>
                  </a:cubicBezTo>
                  <a:cubicBezTo>
                    <a:pt x="16288" y="3039"/>
                    <a:pt x="14222" y="1884"/>
                    <a:pt x="11912" y="1155"/>
                  </a:cubicBezTo>
                  <a:cubicBezTo>
                    <a:pt x="9664" y="365"/>
                    <a:pt x="7294" y="0"/>
                    <a:pt x="4863" y="183"/>
                  </a:cubicBezTo>
                  <a:cubicBezTo>
                    <a:pt x="2675" y="426"/>
                    <a:pt x="1034" y="1337"/>
                    <a:pt x="548" y="2796"/>
                  </a:cubicBezTo>
                  <a:cubicBezTo>
                    <a:pt x="1" y="4315"/>
                    <a:pt x="791" y="6017"/>
                    <a:pt x="2432" y="7536"/>
                  </a:cubicBezTo>
                  <a:cubicBezTo>
                    <a:pt x="2553" y="7658"/>
                    <a:pt x="2675" y="7719"/>
                    <a:pt x="2796" y="7840"/>
                  </a:cubicBezTo>
                  <a:close/>
                  <a:moveTo>
                    <a:pt x="9238" y="9177"/>
                  </a:moveTo>
                  <a:cubicBezTo>
                    <a:pt x="7901" y="8752"/>
                    <a:pt x="6686" y="8144"/>
                    <a:pt x="5470" y="7415"/>
                  </a:cubicBezTo>
                  <a:cubicBezTo>
                    <a:pt x="6868" y="7354"/>
                    <a:pt x="8327" y="7597"/>
                    <a:pt x="9603" y="8083"/>
                  </a:cubicBezTo>
                  <a:cubicBezTo>
                    <a:pt x="11122" y="8570"/>
                    <a:pt x="12520" y="9238"/>
                    <a:pt x="13796" y="10089"/>
                  </a:cubicBezTo>
                  <a:cubicBezTo>
                    <a:pt x="12277" y="9967"/>
                    <a:pt x="10758" y="9664"/>
                    <a:pt x="9299" y="9177"/>
                  </a:cubicBezTo>
                  <a:close/>
                  <a:moveTo>
                    <a:pt x="2371" y="3465"/>
                  </a:moveTo>
                  <a:cubicBezTo>
                    <a:pt x="2614" y="2735"/>
                    <a:pt x="3647" y="2249"/>
                    <a:pt x="5106" y="2128"/>
                  </a:cubicBezTo>
                  <a:cubicBezTo>
                    <a:pt x="7233" y="2006"/>
                    <a:pt x="9360" y="2310"/>
                    <a:pt x="11305" y="2978"/>
                  </a:cubicBezTo>
                  <a:cubicBezTo>
                    <a:pt x="13371" y="3647"/>
                    <a:pt x="15194" y="4680"/>
                    <a:pt x="16835" y="6017"/>
                  </a:cubicBezTo>
                  <a:cubicBezTo>
                    <a:pt x="17868" y="7050"/>
                    <a:pt x="18415" y="8023"/>
                    <a:pt x="18172" y="8752"/>
                  </a:cubicBezTo>
                  <a:cubicBezTo>
                    <a:pt x="18051" y="9238"/>
                    <a:pt x="17443" y="9664"/>
                    <a:pt x="16531" y="9846"/>
                  </a:cubicBezTo>
                  <a:cubicBezTo>
                    <a:pt x="15741" y="9056"/>
                    <a:pt x="13918" y="7536"/>
                    <a:pt x="10211" y="6260"/>
                  </a:cubicBezTo>
                  <a:cubicBezTo>
                    <a:pt x="6686" y="5105"/>
                    <a:pt x="4680" y="5531"/>
                    <a:pt x="3647" y="5956"/>
                  </a:cubicBezTo>
                  <a:cubicBezTo>
                    <a:pt x="2675" y="5045"/>
                    <a:pt x="2189" y="4133"/>
                    <a:pt x="2371" y="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1" name="Google Shape;3211;p29"/>
            <p:cNvSpPr/>
            <p:nvPr/>
          </p:nvSpPr>
          <p:spPr>
            <a:xfrm>
              <a:off x="7068550" y="4242238"/>
              <a:ext cx="150425" cy="319100"/>
            </a:xfrm>
            <a:custGeom>
              <a:avLst/>
              <a:gdLst/>
              <a:ahLst/>
              <a:cxnLst/>
              <a:rect l="l" t="t" r="r" b="b"/>
              <a:pathLst>
                <a:path w="6017" h="12764" extrusionOk="0">
                  <a:moveTo>
                    <a:pt x="3282" y="6807"/>
                  </a:moveTo>
                  <a:cubicBezTo>
                    <a:pt x="3890" y="8631"/>
                    <a:pt x="3890" y="10758"/>
                    <a:pt x="4740" y="12459"/>
                  </a:cubicBezTo>
                  <a:cubicBezTo>
                    <a:pt x="4923" y="12763"/>
                    <a:pt x="5409" y="12703"/>
                    <a:pt x="5531" y="12399"/>
                  </a:cubicBezTo>
                  <a:cubicBezTo>
                    <a:pt x="6017" y="10454"/>
                    <a:pt x="5044" y="8266"/>
                    <a:pt x="4376" y="6443"/>
                  </a:cubicBezTo>
                  <a:cubicBezTo>
                    <a:pt x="3343" y="4073"/>
                    <a:pt x="1884" y="1946"/>
                    <a:pt x="122" y="62"/>
                  </a:cubicBezTo>
                  <a:cubicBezTo>
                    <a:pt x="61" y="1"/>
                    <a:pt x="0" y="62"/>
                    <a:pt x="61" y="122"/>
                  </a:cubicBezTo>
                  <a:cubicBezTo>
                    <a:pt x="1519" y="2128"/>
                    <a:pt x="2613" y="4437"/>
                    <a:pt x="3282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2" name="Google Shape;3212;p29"/>
            <p:cNvSpPr/>
            <p:nvPr/>
          </p:nvSpPr>
          <p:spPr>
            <a:xfrm>
              <a:off x="6149325" y="4420013"/>
              <a:ext cx="97275" cy="69900"/>
            </a:xfrm>
            <a:custGeom>
              <a:avLst/>
              <a:gdLst/>
              <a:ahLst/>
              <a:cxnLst/>
              <a:rect l="l" t="t" r="r" b="b"/>
              <a:pathLst>
                <a:path w="3891" h="2796" extrusionOk="0">
                  <a:moveTo>
                    <a:pt x="3222" y="2614"/>
                  </a:moveTo>
                  <a:cubicBezTo>
                    <a:pt x="3586" y="2796"/>
                    <a:pt x="3890" y="2249"/>
                    <a:pt x="3526" y="2067"/>
                  </a:cubicBezTo>
                  <a:cubicBezTo>
                    <a:pt x="2918" y="1702"/>
                    <a:pt x="2310" y="1398"/>
                    <a:pt x="1763" y="1034"/>
                  </a:cubicBezTo>
                  <a:cubicBezTo>
                    <a:pt x="1338" y="669"/>
                    <a:pt x="852" y="365"/>
                    <a:pt x="305" y="61"/>
                  </a:cubicBezTo>
                  <a:cubicBezTo>
                    <a:pt x="122" y="0"/>
                    <a:pt x="1" y="243"/>
                    <a:pt x="1" y="426"/>
                  </a:cubicBezTo>
                  <a:cubicBezTo>
                    <a:pt x="365" y="1580"/>
                    <a:pt x="2189" y="2188"/>
                    <a:pt x="3222" y="2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3" name="Google Shape;3213;p29"/>
            <p:cNvSpPr/>
            <p:nvPr/>
          </p:nvSpPr>
          <p:spPr>
            <a:xfrm>
              <a:off x="5763425" y="4322763"/>
              <a:ext cx="66875" cy="270475"/>
            </a:xfrm>
            <a:custGeom>
              <a:avLst/>
              <a:gdLst/>
              <a:ahLst/>
              <a:cxnLst/>
              <a:rect l="l" t="t" r="r" b="b"/>
              <a:pathLst>
                <a:path w="2675" h="10819" extrusionOk="0">
                  <a:moveTo>
                    <a:pt x="972" y="244"/>
                  </a:moveTo>
                  <a:cubicBezTo>
                    <a:pt x="912" y="1"/>
                    <a:pt x="547" y="1"/>
                    <a:pt x="547" y="244"/>
                  </a:cubicBezTo>
                  <a:cubicBezTo>
                    <a:pt x="365" y="3343"/>
                    <a:pt x="0" y="8205"/>
                    <a:pt x="2309" y="10636"/>
                  </a:cubicBezTo>
                  <a:cubicBezTo>
                    <a:pt x="2431" y="10819"/>
                    <a:pt x="2674" y="10697"/>
                    <a:pt x="2674" y="10454"/>
                  </a:cubicBezTo>
                  <a:cubicBezTo>
                    <a:pt x="2431" y="8935"/>
                    <a:pt x="2127" y="7415"/>
                    <a:pt x="1702" y="5957"/>
                  </a:cubicBezTo>
                  <a:cubicBezTo>
                    <a:pt x="1337" y="4073"/>
                    <a:pt x="1094" y="2189"/>
                    <a:pt x="972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4" name="Google Shape;3214;p29"/>
            <p:cNvSpPr/>
            <p:nvPr/>
          </p:nvSpPr>
          <p:spPr>
            <a:xfrm>
              <a:off x="5836350" y="4628163"/>
              <a:ext cx="33450" cy="65350"/>
            </a:xfrm>
            <a:custGeom>
              <a:avLst/>
              <a:gdLst/>
              <a:ahLst/>
              <a:cxnLst/>
              <a:rect l="l" t="t" r="r" b="b"/>
              <a:pathLst>
                <a:path w="1338" h="2614" extrusionOk="0">
                  <a:moveTo>
                    <a:pt x="61" y="304"/>
                  </a:moveTo>
                  <a:cubicBezTo>
                    <a:pt x="0" y="1094"/>
                    <a:pt x="243" y="2188"/>
                    <a:pt x="1033" y="2553"/>
                  </a:cubicBezTo>
                  <a:cubicBezTo>
                    <a:pt x="1155" y="2614"/>
                    <a:pt x="1337" y="2492"/>
                    <a:pt x="1337" y="2310"/>
                  </a:cubicBezTo>
                  <a:cubicBezTo>
                    <a:pt x="1337" y="1581"/>
                    <a:pt x="669" y="973"/>
                    <a:pt x="486" y="244"/>
                  </a:cubicBezTo>
                  <a:cubicBezTo>
                    <a:pt x="426" y="0"/>
                    <a:pt x="61" y="61"/>
                    <a:pt x="61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5" name="Google Shape;3215;p29"/>
            <p:cNvSpPr/>
            <p:nvPr/>
          </p:nvSpPr>
          <p:spPr>
            <a:xfrm>
              <a:off x="6173650" y="4062963"/>
              <a:ext cx="88125" cy="41050"/>
            </a:xfrm>
            <a:custGeom>
              <a:avLst/>
              <a:gdLst/>
              <a:ahLst/>
              <a:cxnLst/>
              <a:rect l="l" t="t" r="r" b="b"/>
              <a:pathLst>
                <a:path w="3525" h="1642" extrusionOk="0">
                  <a:moveTo>
                    <a:pt x="426" y="730"/>
                  </a:moveTo>
                  <a:cubicBezTo>
                    <a:pt x="912" y="730"/>
                    <a:pt x="1459" y="851"/>
                    <a:pt x="1945" y="1034"/>
                  </a:cubicBezTo>
                  <a:cubicBezTo>
                    <a:pt x="2310" y="1155"/>
                    <a:pt x="2553" y="1641"/>
                    <a:pt x="2978" y="1641"/>
                  </a:cubicBezTo>
                  <a:cubicBezTo>
                    <a:pt x="3100" y="1580"/>
                    <a:pt x="3221" y="1520"/>
                    <a:pt x="3221" y="1459"/>
                  </a:cubicBezTo>
                  <a:cubicBezTo>
                    <a:pt x="3525" y="912"/>
                    <a:pt x="2856" y="426"/>
                    <a:pt x="2370" y="243"/>
                  </a:cubicBezTo>
                  <a:cubicBezTo>
                    <a:pt x="1763" y="0"/>
                    <a:pt x="972" y="0"/>
                    <a:pt x="365" y="243"/>
                  </a:cubicBezTo>
                  <a:cubicBezTo>
                    <a:pt x="0" y="304"/>
                    <a:pt x="61" y="790"/>
                    <a:pt x="426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6" name="Google Shape;3216;p29"/>
            <p:cNvSpPr/>
            <p:nvPr/>
          </p:nvSpPr>
          <p:spPr>
            <a:xfrm>
              <a:off x="5850025" y="4205788"/>
              <a:ext cx="164100" cy="306925"/>
            </a:xfrm>
            <a:custGeom>
              <a:avLst/>
              <a:gdLst/>
              <a:ahLst/>
              <a:cxnLst/>
              <a:rect l="l" t="t" r="r" b="b"/>
              <a:pathLst>
                <a:path w="6564" h="12277" extrusionOk="0">
                  <a:moveTo>
                    <a:pt x="61" y="61"/>
                  </a:moveTo>
                  <a:cubicBezTo>
                    <a:pt x="304" y="2613"/>
                    <a:pt x="1033" y="5166"/>
                    <a:pt x="2127" y="7475"/>
                  </a:cubicBezTo>
                  <a:cubicBezTo>
                    <a:pt x="3039" y="9177"/>
                    <a:pt x="4133" y="11304"/>
                    <a:pt x="5895" y="12155"/>
                  </a:cubicBezTo>
                  <a:cubicBezTo>
                    <a:pt x="6260" y="12277"/>
                    <a:pt x="6564" y="11973"/>
                    <a:pt x="6442" y="11608"/>
                  </a:cubicBezTo>
                  <a:cubicBezTo>
                    <a:pt x="5652" y="9906"/>
                    <a:pt x="4133" y="8509"/>
                    <a:pt x="3160" y="6868"/>
                  </a:cubicBezTo>
                  <a:cubicBezTo>
                    <a:pt x="1702" y="4801"/>
                    <a:pt x="729" y="2492"/>
                    <a:pt x="122" y="61"/>
                  </a:cubicBezTo>
                  <a:cubicBezTo>
                    <a:pt x="122" y="0"/>
                    <a:pt x="0" y="0"/>
                    <a:pt x="61" y="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7" name="Google Shape;3217;p29"/>
            <p:cNvSpPr/>
            <p:nvPr/>
          </p:nvSpPr>
          <p:spPr>
            <a:xfrm>
              <a:off x="6714525" y="4611438"/>
              <a:ext cx="85125" cy="41050"/>
            </a:xfrm>
            <a:custGeom>
              <a:avLst/>
              <a:gdLst/>
              <a:ahLst/>
              <a:cxnLst/>
              <a:rect l="l" t="t" r="r" b="b"/>
              <a:pathLst>
                <a:path w="3405" h="1642" extrusionOk="0">
                  <a:moveTo>
                    <a:pt x="2310" y="244"/>
                  </a:moveTo>
                  <a:cubicBezTo>
                    <a:pt x="1642" y="1"/>
                    <a:pt x="912" y="1"/>
                    <a:pt x="244" y="244"/>
                  </a:cubicBezTo>
                  <a:cubicBezTo>
                    <a:pt x="1" y="366"/>
                    <a:pt x="61" y="730"/>
                    <a:pt x="365" y="730"/>
                  </a:cubicBezTo>
                  <a:cubicBezTo>
                    <a:pt x="852" y="730"/>
                    <a:pt x="1399" y="791"/>
                    <a:pt x="1885" y="973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61" y="1520"/>
                    <a:pt x="3161" y="1399"/>
                  </a:cubicBezTo>
                  <a:cubicBezTo>
                    <a:pt x="3404" y="913"/>
                    <a:pt x="2736" y="426"/>
                    <a:pt x="23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8" name="Google Shape;3218;p29"/>
            <p:cNvSpPr/>
            <p:nvPr/>
          </p:nvSpPr>
          <p:spPr>
            <a:xfrm>
              <a:off x="6801125" y="4199713"/>
              <a:ext cx="86625" cy="42550"/>
            </a:xfrm>
            <a:custGeom>
              <a:avLst/>
              <a:gdLst/>
              <a:ahLst/>
              <a:cxnLst/>
              <a:rect l="l" t="t" r="r" b="b"/>
              <a:pathLst>
                <a:path w="3465" h="1702" extrusionOk="0">
                  <a:moveTo>
                    <a:pt x="365" y="790"/>
                  </a:moveTo>
                  <a:cubicBezTo>
                    <a:pt x="852" y="790"/>
                    <a:pt x="1399" y="912"/>
                    <a:pt x="1885" y="1094"/>
                  </a:cubicBezTo>
                  <a:cubicBezTo>
                    <a:pt x="2249" y="1216"/>
                    <a:pt x="2493" y="1702"/>
                    <a:pt x="2979" y="1641"/>
                  </a:cubicBezTo>
                  <a:cubicBezTo>
                    <a:pt x="3040" y="1641"/>
                    <a:pt x="3161" y="1580"/>
                    <a:pt x="3222" y="1519"/>
                  </a:cubicBezTo>
                  <a:cubicBezTo>
                    <a:pt x="3465" y="972"/>
                    <a:pt x="2796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9" name="Google Shape;3219;p29"/>
            <p:cNvSpPr/>
            <p:nvPr/>
          </p:nvSpPr>
          <p:spPr>
            <a:xfrm>
              <a:off x="6434975" y="39869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2"/>
                    <a:pt x="2978" y="1642"/>
                  </a:cubicBezTo>
                  <a:cubicBezTo>
                    <a:pt x="3100" y="1642"/>
                    <a:pt x="3161" y="1581"/>
                    <a:pt x="3221" y="1459"/>
                  </a:cubicBezTo>
                  <a:cubicBezTo>
                    <a:pt x="3464" y="912"/>
                    <a:pt x="2857" y="487"/>
                    <a:pt x="2370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0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0" name="Google Shape;3220;p29"/>
            <p:cNvSpPr/>
            <p:nvPr/>
          </p:nvSpPr>
          <p:spPr>
            <a:xfrm>
              <a:off x="6966750" y="4644863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244"/>
                  </a:moveTo>
                  <a:cubicBezTo>
                    <a:pt x="1580" y="1"/>
                    <a:pt x="851" y="1"/>
                    <a:pt x="183" y="244"/>
                  </a:cubicBezTo>
                  <a:cubicBezTo>
                    <a:pt x="0" y="366"/>
                    <a:pt x="61" y="730"/>
                    <a:pt x="304" y="730"/>
                  </a:cubicBezTo>
                  <a:cubicBezTo>
                    <a:pt x="790" y="730"/>
                    <a:pt x="1337" y="852"/>
                    <a:pt x="1823" y="1034"/>
                  </a:cubicBezTo>
                  <a:cubicBezTo>
                    <a:pt x="2249" y="1156"/>
                    <a:pt x="2431" y="1642"/>
                    <a:pt x="2917" y="1581"/>
                  </a:cubicBezTo>
                  <a:cubicBezTo>
                    <a:pt x="2978" y="1581"/>
                    <a:pt x="3100" y="1520"/>
                    <a:pt x="3160" y="1399"/>
                  </a:cubicBezTo>
                  <a:cubicBezTo>
                    <a:pt x="3404" y="913"/>
                    <a:pt x="2735" y="426"/>
                    <a:pt x="22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1" name="Google Shape;3221;p29"/>
            <p:cNvSpPr/>
            <p:nvPr/>
          </p:nvSpPr>
          <p:spPr>
            <a:xfrm>
              <a:off x="6986500" y="443216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43" y="304"/>
                  </a:moveTo>
                  <a:cubicBezTo>
                    <a:pt x="0" y="426"/>
                    <a:pt x="61" y="730"/>
                    <a:pt x="304" y="730"/>
                  </a:cubicBezTo>
                  <a:cubicBezTo>
                    <a:pt x="851" y="730"/>
                    <a:pt x="1337" y="851"/>
                    <a:pt x="1823" y="1034"/>
                  </a:cubicBezTo>
                  <a:cubicBezTo>
                    <a:pt x="2249" y="1155"/>
                    <a:pt x="2492" y="1641"/>
                    <a:pt x="2917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4" y="912"/>
                    <a:pt x="2796" y="426"/>
                    <a:pt x="2310" y="244"/>
                  </a:cubicBezTo>
                  <a:cubicBezTo>
                    <a:pt x="1641" y="1"/>
                    <a:pt x="912" y="1"/>
                    <a:pt x="24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2" name="Google Shape;3222;p29"/>
            <p:cNvSpPr/>
            <p:nvPr/>
          </p:nvSpPr>
          <p:spPr>
            <a:xfrm>
              <a:off x="6693250" y="4070563"/>
              <a:ext cx="88150" cy="42550"/>
            </a:xfrm>
            <a:custGeom>
              <a:avLst/>
              <a:gdLst/>
              <a:ahLst/>
              <a:cxnLst/>
              <a:rect l="l" t="t" r="r" b="b"/>
              <a:pathLst>
                <a:path w="3526" h="1702" extrusionOk="0">
                  <a:moveTo>
                    <a:pt x="366" y="790"/>
                  </a:moveTo>
                  <a:cubicBezTo>
                    <a:pt x="912" y="790"/>
                    <a:pt x="1399" y="912"/>
                    <a:pt x="1885" y="1094"/>
                  </a:cubicBezTo>
                  <a:cubicBezTo>
                    <a:pt x="2310" y="1216"/>
                    <a:pt x="2553" y="1702"/>
                    <a:pt x="2979" y="1641"/>
                  </a:cubicBezTo>
                  <a:cubicBezTo>
                    <a:pt x="3100" y="1641"/>
                    <a:pt x="3222" y="1580"/>
                    <a:pt x="3222" y="1459"/>
                  </a:cubicBezTo>
                  <a:cubicBezTo>
                    <a:pt x="3526" y="912"/>
                    <a:pt x="2857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851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3" name="Google Shape;3223;p29"/>
            <p:cNvSpPr/>
            <p:nvPr/>
          </p:nvSpPr>
          <p:spPr>
            <a:xfrm>
              <a:off x="6520050" y="4100938"/>
              <a:ext cx="86625" cy="42575"/>
            </a:xfrm>
            <a:custGeom>
              <a:avLst/>
              <a:gdLst/>
              <a:ahLst/>
              <a:cxnLst/>
              <a:rect l="l" t="t" r="r" b="b"/>
              <a:pathLst>
                <a:path w="3465" h="1703" extrusionOk="0">
                  <a:moveTo>
                    <a:pt x="365" y="791"/>
                  </a:moveTo>
                  <a:cubicBezTo>
                    <a:pt x="912" y="791"/>
                    <a:pt x="1398" y="852"/>
                    <a:pt x="1885" y="1034"/>
                  </a:cubicBezTo>
                  <a:cubicBezTo>
                    <a:pt x="2310" y="1216"/>
                    <a:pt x="2492" y="1702"/>
                    <a:pt x="2979" y="1642"/>
                  </a:cubicBezTo>
                  <a:cubicBezTo>
                    <a:pt x="3100" y="1642"/>
                    <a:pt x="3161" y="1581"/>
                    <a:pt x="3222" y="1459"/>
                  </a:cubicBezTo>
                  <a:cubicBezTo>
                    <a:pt x="3465" y="912"/>
                    <a:pt x="2796" y="487"/>
                    <a:pt x="2371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1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4" name="Google Shape;3224;p29"/>
            <p:cNvSpPr/>
            <p:nvPr/>
          </p:nvSpPr>
          <p:spPr>
            <a:xfrm>
              <a:off x="6234425" y="39626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1"/>
                    <a:pt x="1884" y="1033"/>
                  </a:cubicBezTo>
                  <a:cubicBezTo>
                    <a:pt x="2309" y="1155"/>
                    <a:pt x="2492" y="1641"/>
                    <a:pt x="2978" y="1641"/>
                  </a:cubicBezTo>
                  <a:cubicBezTo>
                    <a:pt x="3100" y="1641"/>
                    <a:pt x="3160" y="1580"/>
                    <a:pt x="3221" y="1459"/>
                  </a:cubicBezTo>
                  <a:cubicBezTo>
                    <a:pt x="3464" y="912"/>
                    <a:pt x="2796" y="426"/>
                    <a:pt x="2370" y="243"/>
                  </a:cubicBezTo>
                  <a:cubicBezTo>
                    <a:pt x="1702" y="0"/>
                    <a:pt x="972" y="0"/>
                    <a:pt x="304" y="243"/>
                  </a:cubicBezTo>
                  <a:cubicBezTo>
                    <a:pt x="0" y="304"/>
                    <a:pt x="61" y="79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5" name="Google Shape;3225;p29"/>
            <p:cNvSpPr/>
            <p:nvPr/>
          </p:nvSpPr>
          <p:spPr>
            <a:xfrm>
              <a:off x="6328625" y="41146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851" y="791"/>
                    <a:pt x="1398" y="852"/>
                    <a:pt x="1884" y="1034"/>
                  </a:cubicBezTo>
                  <a:cubicBezTo>
                    <a:pt x="2249" y="1216"/>
                    <a:pt x="2492" y="1642"/>
                    <a:pt x="2917" y="1642"/>
                  </a:cubicBezTo>
                  <a:cubicBezTo>
                    <a:pt x="3039" y="1642"/>
                    <a:pt x="3160" y="1581"/>
                    <a:pt x="3160" y="1459"/>
                  </a:cubicBezTo>
                  <a:cubicBezTo>
                    <a:pt x="3464" y="912"/>
                    <a:pt x="2796" y="426"/>
                    <a:pt x="2370" y="244"/>
                  </a:cubicBezTo>
                  <a:cubicBezTo>
                    <a:pt x="1702" y="1"/>
                    <a:pt x="912" y="1"/>
                    <a:pt x="304" y="244"/>
                  </a:cubicBezTo>
                  <a:cubicBezTo>
                    <a:pt x="0" y="36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6" name="Google Shape;3226;p29"/>
            <p:cNvSpPr/>
            <p:nvPr/>
          </p:nvSpPr>
          <p:spPr>
            <a:xfrm>
              <a:off x="6184275" y="42346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5"/>
                  </a:moveTo>
                  <a:cubicBezTo>
                    <a:pt x="1641" y="1"/>
                    <a:pt x="912" y="1"/>
                    <a:pt x="244" y="305"/>
                  </a:cubicBezTo>
                  <a:cubicBezTo>
                    <a:pt x="1" y="426"/>
                    <a:pt x="61" y="730"/>
                    <a:pt x="304" y="730"/>
                  </a:cubicBezTo>
                  <a:cubicBezTo>
                    <a:pt x="851" y="730"/>
                    <a:pt x="1338" y="852"/>
                    <a:pt x="1824" y="1034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00" y="1520"/>
                    <a:pt x="3161" y="1459"/>
                  </a:cubicBezTo>
                  <a:cubicBezTo>
                    <a:pt x="3404" y="912"/>
                    <a:pt x="2735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7" name="Google Shape;3227;p29"/>
            <p:cNvSpPr/>
            <p:nvPr/>
          </p:nvSpPr>
          <p:spPr>
            <a:xfrm>
              <a:off x="6030825" y="4129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100" y="1641"/>
                    <a:pt x="3161" y="1581"/>
                    <a:pt x="3221" y="1459"/>
                  </a:cubicBezTo>
                  <a:cubicBezTo>
                    <a:pt x="3464" y="912"/>
                    <a:pt x="2796" y="487"/>
                    <a:pt x="2371" y="304"/>
                  </a:cubicBezTo>
                  <a:cubicBezTo>
                    <a:pt x="1702" y="0"/>
                    <a:pt x="973" y="0"/>
                    <a:pt x="304" y="304"/>
                  </a:cubicBezTo>
                  <a:cubicBezTo>
                    <a:pt x="0" y="304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8" name="Google Shape;3228;p29"/>
            <p:cNvSpPr/>
            <p:nvPr/>
          </p:nvSpPr>
          <p:spPr>
            <a:xfrm>
              <a:off x="6041450" y="39809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852" y="730"/>
                    <a:pt x="1399" y="851"/>
                    <a:pt x="1885" y="1034"/>
                  </a:cubicBezTo>
                  <a:cubicBezTo>
                    <a:pt x="2249" y="1155"/>
                    <a:pt x="2492" y="1641"/>
                    <a:pt x="2918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5" y="912"/>
                    <a:pt x="2796" y="426"/>
                    <a:pt x="2310" y="244"/>
                  </a:cubicBezTo>
                  <a:cubicBezTo>
                    <a:pt x="1702" y="1"/>
                    <a:pt x="912" y="1"/>
                    <a:pt x="244" y="244"/>
                  </a:cubicBezTo>
                  <a:cubicBezTo>
                    <a:pt x="1" y="304"/>
                    <a:pt x="62" y="73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9" name="Google Shape;3229;p29"/>
            <p:cNvSpPr/>
            <p:nvPr/>
          </p:nvSpPr>
          <p:spPr>
            <a:xfrm>
              <a:off x="6287600" y="44139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0"/>
                  </a:moveTo>
                  <a:cubicBezTo>
                    <a:pt x="851" y="790"/>
                    <a:pt x="1398" y="851"/>
                    <a:pt x="1884" y="1033"/>
                  </a:cubicBezTo>
                  <a:cubicBezTo>
                    <a:pt x="2249" y="1216"/>
                    <a:pt x="2492" y="1641"/>
                    <a:pt x="2917" y="1641"/>
                  </a:cubicBezTo>
                  <a:cubicBezTo>
                    <a:pt x="3039" y="1641"/>
                    <a:pt x="3160" y="1580"/>
                    <a:pt x="3160" y="1459"/>
                  </a:cubicBezTo>
                  <a:cubicBezTo>
                    <a:pt x="3464" y="912"/>
                    <a:pt x="2796" y="486"/>
                    <a:pt x="2310" y="304"/>
                  </a:cubicBezTo>
                  <a:cubicBezTo>
                    <a:pt x="1702" y="0"/>
                    <a:pt x="912" y="0"/>
                    <a:pt x="304" y="304"/>
                  </a:cubicBezTo>
                  <a:cubicBezTo>
                    <a:pt x="0" y="365"/>
                    <a:pt x="61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0" name="Google Shape;3230;p29"/>
            <p:cNvSpPr/>
            <p:nvPr/>
          </p:nvSpPr>
          <p:spPr>
            <a:xfrm>
              <a:off x="6345325" y="45749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4" y="304"/>
                  </a:cubicBezTo>
                  <a:cubicBezTo>
                    <a:pt x="1" y="426"/>
                    <a:pt x="61" y="730"/>
                    <a:pt x="365" y="790"/>
                  </a:cubicBezTo>
                  <a:cubicBezTo>
                    <a:pt x="851" y="790"/>
                    <a:pt x="1398" y="851"/>
                    <a:pt x="1885" y="1033"/>
                  </a:cubicBezTo>
                  <a:cubicBezTo>
                    <a:pt x="2249" y="1216"/>
                    <a:pt x="2492" y="1641"/>
                    <a:pt x="2918" y="1641"/>
                  </a:cubicBezTo>
                  <a:cubicBezTo>
                    <a:pt x="3039" y="1641"/>
                    <a:pt x="3161" y="1580"/>
                    <a:pt x="3222" y="1459"/>
                  </a:cubicBezTo>
                  <a:cubicBezTo>
                    <a:pt x="3404" y="912"/>
                    <a:pt x="2735" y="487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1" name="Google Shape;3231;p29"/>
            <p:cNvSpPr/>
            <p:nvPr/>
          </p:nvSpPr>
          <p:spPr>
            <a:xfrm>
              <a:off x="6620325" y="47056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310" y="305"/>
                  </a:moveTo>
                  <a:cubicBezTo>
                    <a:pt x="1642" y="1"/>
                    <a:pt x="912" y="1"/>
                    <a:pt x="244" y="305"/>
                  </a:cubicBezTo>
                  <a:cubicBezTo>
                    <a:pt x="1" y="366"/>
                    <a:pt x="122" y="730"/>
                    <a:pt x="365" y="730"/>
                  </a:cubicBezTo>
                  <a:cubicBezTo>
                    <a:pt x="852" y="730"/>
                    <a:pt x="1399" y="852"/>
                    <a:pt x="1885" y="1034"/>
                  </a:cubicBezTo>
                  <a:cubicBezTo>
                    <a:pt x="2310" y="1156"/>
                    <a:pt x="2492" y="1642"/>
                    <a:pt x="2979" y="1642"/>
                  </a:cubicBezTo>
                  <a:cubicBezTo>
                    <a:pt x="3039" y="1581"/>
                    <a:pt x="3161" y="1520"/>
                    <a:pt x="3222" y="1460"/>
                  </a:cubicBezTo>
                  <a:cubicBezTo>
                    <a:pt x="3465" y="913"/>
                    <a:pt x="2796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2" name="Google Shape;3232;p29"/>
            <p:cNvSpPr/>
            <p:nvPr/>
          </p:nvSpPr>
          <p:spPr>
            <a:xfrm>
              <a:off x="6527650" y="45354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243"/>
                  </a:moveTo>
                  <a:cubicBezTo>
                    <a:pt x="1641" y="0"/>
                    <a:pt x="912" y="0"/>
                    <a:pt x="244" y="243"/>
                  </a:cubicBezTo>
                  <a:cubicBezTo>
                    <a:pt x="0" y="365"/>
                    <a:pt x="122" y="729"/>
                    <a:pt x="365" y="729"/>
                  </a:cubicBezTo>
                  <a:cubicBezTo>
                    <a:pt x="851" y="729"/>
                    <a:pt x="1398" y="790"/>
                    <a:pt x="1884" y="1033"/>
                  </a:cubicBezTo>
                  <a:cubicBezTo>
                    <a:pt x="2310" y="1155"/>
                    <a:pt x="2492" y="1641"/>
                    <a:pt x="2978" y="1580"/>
                  </a:cubicBezTo>
                  <a:cubicBezTo>
                    <a:pt x="3039" y="1580"/>
                    <a:pt x="3161" y="1520"/>
                    <a:pt x="3222" y="1398"/>
                  </a:cubicBezTo>
                  <a:cubicBezTo>
                    <a:pt x="3404" y="912"/>
                    <a:pt x="2796" y="426"/>
                    <a:pt x="2310" y="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3" name="Google Shape;3233;p29"/>
            <p:cNvSpPr/>
            <p:nvPr/>
          </p:nvSpPr>
          <p:spPr>
            <a:xfrm>
              <a:off x="6817850" y="4518763"/>
              <a:ext cx="85100" cy="42575"/>
            </a:xfrm>
            <a:custGeom>
              <a:avLst/>
              <a:gdLst/>
              <a:ahLst/>
              <a:cxnLst/>
              <a:rect l="l" t="t" r="r" b="b"/>
              <a:pathLst>
                <a:path w="3404" h="1703" extrusionOk="0">
                  <a:moveTo>
                    <a:pt x="2857" y="1642"/>
                  </a:moveTo>
                  <a:cubicBezTo>
                    <a:pt x="2978" y="1642"/>
                    <a:pt x="3100" y="1581"/>
                    <a:pt x="3100" y="1459"/>
                  </a:cubicBezTo>
                  <a:cubicBezTo>
                    <a:pt x="3404" y="912"/>
                    <a:pt x="2735" y="487"/>
                    <a:pt x="2249" y="305"/>
                  </a:cubicBezTo>
                  <a:cubicBezTo>
                    <a:pt x="1641" y="1"/>
                    <a:pt x="851" y="1"/>
                    <a:pt x="243" y="305"/>
                  </a:cubicBezTo>
                  <a:cubicBezTo>
                    <a:pt x="0" y="365"/>
                    <a:pt x="61" y="730"/>
                    <a:pt x="304" y="730"/>
                  </a:cubicBezTo>
                  <a:cubicBezTo>
                    <a:pt x="851" y="730"/>
                    <a:pt x="1337" y="852"/>
                    <a:pt x="1824" y="1034"/>
                  </a:cubicBezTo>
                  <a:cubicBezTo>
                    <a:pt x="2188" y="1216"/>
                    <a:pt x="2431" y="1702"/>
                    <a:pt x="2857" y="1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4" name="Google Shape;3234;p29"/>
            <p:cNvSpPr/>
            <p:nvPr/>
          </p:nvSpPr>
          <p:spPr>
            <a:xfrm>
              <a:off x="6845200" y="46782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305"/>
                  </a:moveTo>
                  <a:cubicBezTo>
                    <a:pt x="1580" y="1"/>
                    <a:pt x="851" y="1"/>
                    <a:pt x="183" y="305"/>
                  </a:cubicBezTo>
                  <a:cubicBezTo>
                    <a:pt x="0" y="426"/>
                    <a:pt x="61" y="730"/>
                    <a:pt x="304" y="791"/>
                  </a:cubicBezTo>
                  <a:cubicBezTo>
                    <a:pt x="790" y="791"/>
                    <a:pt x="1337" y="852"/>
                    <a:pt x="1824" y="1034"/>
                  </a:cubicBezTo>
                  <a:cubicBezTo>
                    <a:pt x="2249" y="1216"/>
                    <a:pt x="2431" y="1642"/>
                    <a:pt x="2917" y="1642"/>
                  </a:cubicBezTo>
                  <a:cubicBezTo>
                    <a:pt x="2978" y="1642"/>
                    <a:pt x="3100" y="1581"/>
                    <a:pt x="3161" y="1460"/>
                  </a:cubicBezTo>
                  <a:cubicBezTo>
                    <a:pt x="3404" y="913"/>
                    <a:pt x="2735" y="487"/>
                    <a:pt x="2249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5" name="Google Shape;3235;p29"/>
            <p:cNvSpPr/>
            <p:nvPr/>
          </p:nvSpPr>
          <p:spPr>
            <a:xfrm>
              <a:off x="6877100" y="4336438"/>
              <a:ext cx="88150" cy="42575"/>
            </a:xfrm>
            <a:custGeom>
              <a:avLst/>
              <a:gdLst/>
              <a:ahLst/>
              <a:cxnLst/>
              <a:rect l="l" t="t" r="r" b="b"/>
              <a:pathLst>
                <a:path w="3526" h="1703" extrusionOk="0">
                  <a:moveTo>
                    <a:pt x="426" y="791"/>
                  </a:moveTo>
                  <a:cubicBezTo>
                    <a:pt x="912" y="791"/>
                    <a:pt x="1459" y="852"/>
                    <a:pt x="1945" y="1034"/>
                  </a:cubicBezTo>
                  <a:cubicBezTo>
                    <a:pt x="2310" y="1216"/>
                    <a:pt x="2553" y="1702"/>
                    <a:pt x="2978" y="1642"/>
                  </a:cubicBezTo>
                  <a:cubicBezTo>
                    <a:pt x="3100" y="1642"/>
                    <a:pt x="3222" y="1581"/>
                    <a:pt x="3282" y="1459"/>
                  </a:cubicBezTo>
                  <a:cubicBezTo>
                    <a:pt x="3525" y="912"/>
                    <a:pt x="2857" y="487"/>
                    <a:pt x="2371" y="305"/>
                  </a:cubicBezTo>
                  <a:cubicBezTo>
                    <a:pt x="1763" y="1"/>
                    <a:pt x="973" y="1"/>
                    <a:pt x="365" y="305"/>
                  </a:cubicBezTo>
                  <a:cubicBezTo>
                    <a:pt x="1" y="305"/>
                    <a:pt x="61" y="791"/>
                    <a:pt x="426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6" name="Google Shape;3236;p29"/>
            <p:cNvSpPr/>
            <p:nvPr/>
          </p:nvSpPr>
          <p:spPr>
            <a:xfrm>
              <a:off x="6951550" y="4208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2"/>
                    <a:pt x="1884" y="1034"/>
                  </a:cubicBezTo>
                  <a:cubicBezTo>
                    <a:pt x="2310" y="1155"/>
                    <a:pt x="2492" y="1642"/>
                    <a:pt x="2978" y="1642"/>
                  </a:cubicBezTo>
                  <a:cubicBezTo>
                    <a:pt x="3100" y="1581"/>
                    <a:pt x="3161" y="1520"/>
                    <a:pt x="3221" y="1459"/>
                  </a:cubicBezTo>
                  <a:cubicBezTo>
                    <a:pt x="3465" y="912"/>
                    <a:pt x="2796" y="426"/>
                    <a:pt x="2371" y="244"/>
                  </a:cubicBezTo>
                  <a:cubicBezTo>
                    <a:pt x="1702" y="1"/>
                    <a:pt x="973" y="1"/>
                    <a:pt x="304" y="244"/>
                  </a:cubicBezTo>
                  <a:cubicBezTo>
                    <a:pt x="0" y="305"/>
                    <a:pt x="61" y="791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7" name="Google Shape;3237;p29"/>
            <p:cNvSpPr/>
            <p:nvPr/>
          </p:nvSpPr>
          <p:spPr>
            <a:xfrm>
              <a:off x="6685650" y="4157163"/>
              <a:ext cx="86650" cy="41050"/>
            </a:xfrm>
            <a:custGeom>
              <a:avLst/>
              <a:gdLst/>
              <a:ahLst/>
              <a:cxnLst/>
              <a:rect l="l" t="t" r="r" b="b"/>
              <a:pathLst>
                <a:path w="3466" h="1642" extrusionOk="0">
                  <a:moveTo>
                    <a:pt x="366" y="790"/>
                  </a:moveTo>
                  <a:cubicBezTo>
                    <a:pt x="913" y="790"/>
                    <a:pt x="1399" y="851"/>
                    <a:pt x="1885" y="1034"/>
                  </a:cubicBezTo>
                  <a:cubicBezTo>
                    <a:pt x="2310" y="1216"/>
                    <a:pt x="2493" y="1641"/>
                    <a:pt x="2979" y="1641"/>
                  </a:cubicBezTo>
                  <a:cubicBezTo>
                    <a:pt x="3100" y="1641"/>
                    <a:pt x="3161" y="1581"/>
                    <a:pt x="3222" y="1459"/>
                  </a:cubicBezTo>
                  <a:cubicBezTo>
                    <a:pt x="3465" y="912"/>
                    <a:pt x="2797" y="42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04"/>
                    <a:pt x="62" y="790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8" name="Google Shape;3238;p29"/>
            <p:cNvSpPr/>
            <p:nvPr/>
          </p:nvSpPr>
          <p:spPr>
            <a:xfrm>
              <a:off x="7027525" y="45628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3" y="304"/>
                  </a:cubicBezTo>
                  <a:cubicBezTo>
                    <a:pt x="0" y="426"/>
                    <a:pt x="122" y="790"/>
                    <a:pt x="365" y="790"/>
                  </a:cubicBezTo>
                  <a:cubicBezTo>
                    <a:pt x="851" y="790"/>
                    <a:pt x="1398" y="851"/>
                    <a:pt x="1884" y="1033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039" y="1641"/>
                    <a:pt x="3160" y="1580"/>
                    <a:pt x="3221" y="1459"/>
                  </a:cubicBezTo>
                  <a:cubicBezTo>
                    <a:pt x="3404" y="973"/>
                    <a:pt x="2735" y="486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39" name="Google Shape;3239;p29"/>
          <p:cNvGrpSpPr/>
          <p:nvPr/>
        </p:nvGrpSpPr>
        <p:grpSpPr>
          <a:xfrm flipH="1">
            <a:off x="7373152" y="5149451"/>
            <a:ext cx="1430600" cy="1418933"/>
            <a:chOff x="3745900" y="2413250"/>
            <a:chExt cx="1072950" cy="1064200"/>
          </a:xfrm>
        </p:grpSpPr>
        <p:sp>
          <p:nvSpPr>
            <p:cNvPr id="3240" name="Google Shape;3240;p29"/>
            <p:cNvSpPr/>
            <p:nvPr/>
          </p:nvSpPr>
          <p:spPr>
            <a:xfrm>
              <a:off x="3745900" y="2413250"/>
              <a:ext cx="1070450" cy="1064200"/>
            </a:xfrm>
            <a:custGeom>
              <a:avLst/>
              <a:gdLst/>
              <a:ahLst/>
              <a:cxnLst/>
              <a:rect l="l" t="t" r="r" b="b"/>
              <a:pathLst>
                <a:path w="42818" h="42568" extrusionOk="0">
                  <a:moveTo>
                    <a:pt x="3839" y="11514"/>
                  </a:moveTo>
                  <a:cubicBezTo>
                    <a:pt x="2842" y="15402"/>
                    <a:pt x="2144" y="23178"/>
                    <a:pt x="1795" y="27265"/>
                  </a:cubicBezTo>
                  <a:lnTo>
                    <a:pt x="1795" y="27415"/>
                  </a:lnTo>
                  <a:cubicBezTo>
                    <a:pt x="1546" y="30157"/>
                    <a:pt x="1546" y="31851"/>
                    <a:pt x="2094" y="32848"/>
                  </a:cubicBezTo>
                  <a:cubicBezTo>
                    <a:pt x="2642" y="33895"/>
                    <a:pt x="3689" y="34244"/>
                    <a:pt x="5733" y="34643"/>
                  </a:cubicBezTo>
                  <a:lnTo>
                    <a:pt x="7477" y="34942"/>
                  </a:lnTo>
                  <a:cubicBezTo>
                    <a:pt x="16400" y="36686"/>
                    <a:pt x="37833" y="40823"/>
                    <a:pt x="39129" y="36038"/>
                  </a:cubicBezTo>
                  <a:cubicBezTo>
                    <a:pt x="40026" y="32350"/>
                    <a:pt x="40624" y="28611"/>
                    <a:pt x="40973" y="24823"/>
                  </a:cubicBezTo>
                  <a:cubicBezTo>
                    <a:pt x="41322" y="21384"/>
                    <a:pt x="41422" y="18243"/>
                    <a:pt x="41073" y="16748"/>
                  </a:cubicBezTo>
                  <a:cubicBezTo>
                    <a:pt x="40874" y="16050"/>
                    <a:pt x="36687" y="11963"/>
                    <a:pt x="32450" y="8225"/>
                  </a:cubicBezTo>
                  <a:cubicBezTo>
                    <a:pt x="28562" y="4735"/>
                    <a:pt x="24674" y="1545"/>
                    <a:pt x="24026" y="1545"/>
                  </a:cubicBezTo>
                  <a:cubicBezTo>
                    <a:pt x="21534" y="1495"/>
                    <a:pt x="6082" y="10268"/>
                    <a:pt x="3839" y="11514"/>
                  </a:cubicBezTo>
                  <a:close/>
                  <a:moveTo>
                    <a:pt x="300" y="27116"/>
                  </a:moveTo>
                  <a:cubicBezTo>
                    <a:pt x="698" y="22929"/>
                    <a:pt x="1396" y="14804"/>
                    <a:pt x="2493" y="10816"/>
                  </a:cubicBezTo>
                  <a:cubicBezTo>
                    <a:pt x="2543" y="10617"/>
                    <a:pt x="2642" y="10468"/>
                    <a:pt x="2842" y="10368"/>
                  </a:cubicBezTo>
                  <a:cubicBezTo>
                    <a:pt x="2892" y="10368"/>
                    <a:pt x="20936" y="0"/>
                    <a:pt x="24026" y="50"/>
                  </a:cubicBezTo>
                  <a:cubicBezTo>
                    <a:pt x="25073" y="50"/>
                    <a:pt x="29260" y="3439"/>
                    <a:pt x="33397" y="7128"/>
                  </a:cubicBezTo>
                  <a:cubicBezTo>
                    <a:pt x="37783" y="11016"/>
                    <a:pt x="42170" y="15402"/>
                    <a:pt x="42419" y="16399"/>
                  </a:cubicBezTo>
                  <a:cubicBezTo>
                    <a:pt x="42818" y="18094"/>
                    <a:pt x="42768" y="21384"/>
                    <a:pt x="42419" y="24973"/>
                  </a:cubicBezTo>
                  <a:cubicBezTo>
                    <a:pt x="42070" y="28811"/>
                    <a:pt x="41422" y="32649"/>
                    <a:pt x="40525" y="36437"/>
                  </a:cubicBezTo>
                  <a:cubicBezTo>
                    <a:pt x="38880" y="42568"/>
                    <a:pt x="16499" y="38231"/>
                    <a:pt x="7128" y="36437"/>
                  </a:cubicBezTo>
                  <a:lnTo>
                    <a:pt x="5434" y="36088"/>
                  </a:lnTo>
                  <a:cubicBezTo>
                    <a:pt x="2941" y="35640"/>
                    <a:pt x="1546" y="34992"/>
                    <a:pt x="748" y="33596"/>
                  </a:cubicBezTo>
                  <a:cubicBezTo>
                    <a:pt x="1" y="32200"/>
                    <a:pt x="1" y="30356"/>
                    <a:pt x="300" y="27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1" name="Google Shape;3241;p29"/>
            <p:cNvSpPr/>
            <p:nvPr/>
          </p:nvSpPr>
          <p:spPr>
            <a:xfrm>
              <a:off x="3760850" y="2976500"/>
              <a:ext cx="993200" cy="405000"/>
            </a:xfrm>
            <a:custGeom>
              <a:avLst/>
              <a:gdLst/>
              <a:ahLst/>
              <a:cxnLst/>
              <a:rect l="l" t="t" r="r" b="b"/>
              <a:pathLst>
                <a:path w="39728" h="16200" extrusionOk="0">
                  <a:moveTo>
                    <a:pt x="1695" y="12212"/>
                  </a:moveTo>
                  <a:cubicBezTo>
                    <a:pt x="898" y="12810"/>
                    <a:pt x="1" y="11664"/>
                    <a:pt x="798" y="11066"/>
                  </a:cubicBezTo>
                  <a:cubicBezTo>
                    <a:pt x="5135" y="8075"/>
                    <a:pt x="9571" y="5334"/>
                    <a:pt x="14157" y="2841"/>
                  </a:cubicBezTo>
                  <a:cubicBezTo>
                    <a:pt x="17347" y="1147"/>
                    <a:pt x="20088" y="0"/>
                    <a:pt x="21285" y="399"/>
                  </a:cubicBezTo>
                  <a:cubicBezTo>
                    <a:pt x="24026" y="1396"/>
                    <a:pt x="38830" y="14306"/>
                    <a:pt x="38880" y="14356"/>
                  </a:cubicBezTo>
                  <a:cubicBezTo>
                    <a:pt x="39727" y="15004"/>
                    <a:pt x="38681" y="16200"/>
                    <a:pt x="37933" y="15452"/>
                  </a:cubicBezTo>
                  <a:cubicBezTo>
                    <a:pt x="37883" y="15402"/>
                    <a:pt x="23278" y="2692"/>
                    <a:pt x="20786" y="1795"/>
                  </a:cubicBezTo>
                  <a:cubicBezTo>
                    <a:pt x="20088" y="1545"/>
                    <a:pt x="17696" y="2592"/>
                    <a:pt x="14855" y="4137"/>
                  </a:cubicBezTo>
                  <a:cubicBezTo>
                    <a:pt x="9322" y="7078"/>
                    <a:pt x="2443" y="11664"/>
                    <a:pt x="1695" y="12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2" name="Google Shape;3242;p29"/>
            <p:cNvSpPr/>
            <p:nvPr/>
          </p:nvSpPr>
          <p:spPr>
            <a:xfrm>
              <a:off x="3794500" y="2659975"/>
              <a:ext cx="433675" cy="380100"/>
            </a:xfrm>
            <a:custGeom>
              <a:avLst/>
              <a:gdLst/>
              <a:ahLst/>
              <a:cxnLst/>
              <a:rect l="l" t="t" r="r" b="b"/>
              <a:pathLst>
                <a:path w="17347" h="15204" extrusionOk="0">
                  <a:moveTo>
                    <a:pt x="549" y="1645"/>
                  </a:moveTo>
                  <a:cubicBezTo>
                    <a:pt x="1" y="798"/>
                    <a:pt x="1247" y="0"/>
                    <a:pt x="1795" y="798"/>
                  </a:cubicBezTo>
                  <a:cubicBezTo>
                    <a:pt x="2592" y="2044"/>
                    <a:pt x="4586" y="3938"/>
                    <a:pt x="6829" y="5882"/>
                  </a:cubicBezTo>
                  <a:cubicBezTo>
                    <a:pt x="11116" y="9571"/>
                    <a:pt x="16350" y="13459"/>
                    <a:pt x="16499" y="13558"/>
                  </a:cubicBezTo>
                  <a:cubicBezTo>
                    <a:pt x="17347" y="13957"/>
                    <a:pt x="16798" y="15203"/>
                    <a:pt x="15901" y="14904"/>
                  </a:cubicBezTo>
                  <a:cubicBezTo>
                    <a:pt x="15702" y="14805"/>
                    <a:pt x="10269" y="10767"/>
                    <a:pt x="5882" y="6979"/>
                  </a:cubicBezTo>
                  <a:cubicBezTo>
                    <a:pt x="3490" y="4935"/>
                    <a:pt x="1446" y="2991"/>
                    <a:pt x="549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3" name="Google Shape;3243;p29"/>
            <p:cNvSpPr/>
            <p:nvPr/>
          </p:nvSpPr>
          <p:spPr>
            <a:xfrm>
              <a:off x="4335325" y="2774625"/>
              <a:ext cx="483525" cy="301575"/>
            </a:xfrm>
            <a:custGeom>
              <a:avLst/>
              <a:gdLst/>
              <a:ahLst/>
              <a:cxnLst/>
              <a:rect l="l" t="t" r="r" b="b"/>
              <a:pathLst>
                <a:path w="19341" h="12063" extrusionOk="0">
                  <a:moveTo>
                    <a:pt x="1496" y="11664"/>
                  </a:moveTo>
                  <a:cubicBezTo>
                    <a:pt x="549" y="12063"/>
                    <a:pt x="0" y="10567"/>
                    <a:pt x="997" y="10318"/>
                  </a:cubicBezTo>
                  <a:cubicBezTo>
                    <a:pt x="2742" y="9670"/>
                    <a:pt x="7627" y="7427"/>
                    <a:pt x="11564" y="5384"/>
                  </a:cubicBezTo>
                  <a:cubicBezTo>
                    <a:pt x="14455" y="3888"/>
                    <a:pt x="16848" y="2542"/>
                    <a:pt x="16997" y="2144"/>
                  </a:cubicBezTo>
                  <a:cubicBezTo>
                    <a:pt x="17197" y="1795"/>
                    <a:pt x="17446" y="1745"/>
                    <a:pt x="17446" y="1745"/>
                  </a:cubicBezTo>
                  <a:cubicBezTo>
                    <a:pt x="16399" y="1595"/>
                    <a:pt x="16748" y="0"/>
                    <a:pt x="17795" y="349"/>
                  </a:cubicBezTo>
                  <a:cubicBezTo>
                    <a:pt x="17795" y="349"/>
                    <a:pt x="19340" y="698"/>
                    <a:pt x="18343" y="2841"/>
                  </a:cubicBezTo>
                  <a:cubicBezTo>
                    <a:pt x="17994" y="3539"/>
                    <a:pt x="15402" y="5084"/>
                    <a:pt x="12262" y="6679"/>
                  </a:cubicBezTo>
                  <a:cubicBezTo>
                    <a:pt x="8225" y="8773"/>
                    <a:pt x="3290" y="11066"/>
                    <a:pt x="1496" y="116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4" name="Google Shape;3244;p29"/>
            <p:cNvSpPr/>
            <p:nvPr/>
          </p:nvSpPr>
          <p:spPr>
            <a:xfrm>
              <a:off x="4448725" y="2895500"/>
              <a:ext cx="309050" cy="184450"/>
            </a:xfrm>
            <a:custGeom>
              <a:avLst/>
              <a:gdLst/>
              <a:ahLst/>
              <a:cxnLst/>
              <a:rect l="l" t="t" r="r" b="b"/>
              <a:pathLst>
                <a:path w="12362" h="7378" extrusionOk="0">
                  <a:moveTo>
                    <a:pt x="100" y="6979"/>
                  </a:moveTo>
                  <a:cubicBezTo>
                    <a:pt x="0" y="7128"/>
                    <a:pt x="200" y="7377"/>
                    <a:pt x="399" y="7278"/>
                  </a:cubicBezTo>
                  <a:cubicBezTo>
                    <a:pt x="1296" y="6779"/>
                    <a:pt x="2193" y="6231"/>
                    <a:pt x="3091" y="5583"/>
                  </a:cubicBezTo>
                  <a:cubicBezTo>
                    <a:pt x="4088" y="4935"/>
                    <a:pt x="11813" y="1147"/>
                    <a:pt x="12362" y="50"/>
                  </a:cubicBezTo>
                  <a:cubicBezTo>
                    <a:pt x="12362" y="0"/>
                    <a:pt x="1196" y="5184"/>
                    <a:pt x="100" y="6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5" name="Google Shape;3245;p29"/>
            <p:cNvSpPr/>
            <p:nvPr/>
          </p:nvSpPr>
          <p:spPr>
            <a:xfrm>
              <a:off x="4398875" y="3126025"/>
              <a:ext cx="286625" cy="243025"/>
            </a:xfrm>
            <a:custGeom>
              <a:avLst/>
              <a:gdLst/>
              <a:ahLst/>
              <a:cxnLst/>
              <a:rect l="l" t="t" r="r" b="b"/>
              <a:pathLst>
                <a:path w="11465" h="9721" extrusionOk="0">
                  <a:moveTo>
                    <a:pt x="11166" y="9720"/>
                  </a:moveTo>
                  <a:cubicBezTo>
                    <a:pt x="11365" y="9720"/>
                    <a:pt x="11465" y="9471"/>
                    <a:pt x="11315" y="9322"/>
                  </a:cubicBezTo>
                  <a:cubicBezTo>
                    <a:pt x="10518" y="8574"/>
                    <a:pt x="9621" y="7876"/>
                    <a:pt x="8723" y="7228"/>
                  </a:cubicBezTo>
                  <a:cubicBezTo>
                    <a:pt x="7677" y="6431"/>
                    <a:pt x="1197" y="200"/>
                    <a:pt x="0" y="1"/>
                  </a:cubicBezTo>
                  <a:cubicBezTo>
                    <a:pt x="0" y="1"/>
                    <a:pt x="9122" y="9272"/>
                    <a:pt x="11166" y="9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6" name="Google Shape;3246;p29"/>
            <p:cNvSpPr/>
            <p:nvPr/>
          </p:nvSpPr>
          <p:spPr>
            <a:xfrm>
              <a:off x="4431275" y="2551550"/>
              <a:ext cx="272925" cy="235550"/>
            </a:xfrm>
            <a:custGeom>
              <a:avLst/>
              <a:gdLst/>
              <a:ahLst/>
              <a:cxnLst/>
              <a:rect l="l" t="t" r="r" b="b"/>
              <a:pathLst>
                <a:path w="10917" h="9422" extrusionOk="0">
                  <a:moveTo>
                    <a:pt x="10518" y="9372"/>
                  </a:moveTo>
                  <a:cubicBezTo>
                    <a:pt x="10767" y="9422"/>
                    <a:pt x="10916" y="9172"/>
                    <a:pt x="10767" y="8973"/>
                  </a:cubicBezTo>
                  <a:cubicBezTo>
                    <a:pt x="9969" y="8275"/>
                    <a:pt x="9172" y="7577"/>
                    <a:pt x="8275" y="6979"/>
                  </a:cubicBezTo>
                  <a:cubicBezTo>
                    <a:pt x="7328" y="6232"/>
                    <a:pt x="1246" y="200"/>
                    <a:pt x="50" y="1"/>
                  </a:cubicBezTo>
                  <a:cubicBezTo>
                    <a:pt x="0" y="1"/>
                    <a:pt x="8474" y="8923"/>
                    <a:pt x="10518" y="9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47" name="Google Shape;3247;p29"/>
          <p:cNvGrpSpPr/>
          <p:nvPr/>
        </p:nvGrpSpPr>
        <p:grpSpPr>
          <a:xfrm flipH="1">
            <a:off x="9070441" y="5796205"/>
            <a:ext cx="1328655" cy="1250196"/>
            <a:chOff x="-2303969" y="2568490"/>
            <a:chExt cx="996491" cy="937647"/>
          </a:xfrm>
        </p:grpSpPr>
        <p:sp>
          <p:nvSpPr>
            <p:cNvPr id="3248" name="Google Shape;3248;p29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9" name="Google Shape;3249;p29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0" name="Google Shape;3250;p29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1" name="Google Shape;3251;p29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2" name="Google Shape;3252;p29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3" name="Google Shape;3253;p29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4" name="Google Shape;3254;p29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5" name="Google Shape;3255;p29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56" name="Google Shape;3256;p29"/>
          <p:cNvGrpSpPr/>
          <p:nvPr/>
        </p:nvGrpSpPr>
        <p:grpSpPr>
          <a:xfrm flipH="1">
            <a:off x="11067239" y="4266302"/>
            <a:ext cx="1528333" cy="1022972"/>
            <a:chOff x="-1777478" y="4793713"/>
            <a:chExt cx="1146250" cy="767229"/>
          </a:xfrm>
        </p:grpSpPr>
        <p:sp>
          <p:nvSpPr>
            <p:cNvPr id="3257" name="Google Shape;3257;p29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8" name="Google Shape;3258;p29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9" name="Google Shape;3259;p29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60" name="Google Shape;3260;p29"/>
          <p:cNvGrpSpPr/>
          <p:nvPr/>
        </p:nvGrpSpPr>
        <p:grpSpPr>
          <a:xfrm flipH="1">
            <a:off x="10794896" y="5605300"/>
            <a:ext cx="1279749" cy="1347005"/>
            <a:chOff x="-3023044" y="4068525"/>
            <a:chExt cx="959812" cy="1010254"/>
          </a:xfrm>
        </p:grpSpPr>
        <p:sp>
          <p:nvSpPr>
            <p:cNvPr id="3261" name="Google Shape;3261;p29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2" name="Google Shape;3262;p29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3" name="Google Shape;3263;p29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4" name="Google Shape;3264;p29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5" name="Google Shape;3265;p29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6" name="Google Shape;3266;p29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7" name="Google Shape;3267;p29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8" name="Google Shape;3268;p29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9" name="Google Shape;3269;p29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0" name="Google Shape;3270;p29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1" name="Google Shape;3271;p29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2" name="Google Shape;3272;p29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3" name="Google Shape;3273;p29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4" name="Google Shape;3274;p29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5" name="Google Shape;3275;p29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6" name="Google Shape;3276;p29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7" name="Google Shape;3277;p29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8" name="Google Shape;3278;p29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9" name="Google Shape;3279;p29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0" name="Google Shape;3280;p29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1" name="Google Shape;3281;p29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82" name="Google Shape;3282;p29"/>
          <p:cNvGrpSpPr/>
          <p:nvPr/>
        </p:nvGrpSpPr>
        <p:grpSpPr>
          <a:xfrm flipH="1">
            <a:off x="9354985" y="4556521"/>
            <a:ext cx="1559504" cy="1239675"/>
            <a:chOff x="7487875" y="2353688"/>
            <a:chExt cx="1014950" cy="806800"/>
          </a:xfrm>
        </p:grpSpPr>
        <p:sp>
          <p:nvSpPr>
            <p:cNvPr id="3283" name="Google Shape;3283;p29"/>
            <p:cNvSpPr/>
            <p:nvPr/>
          </p:nvSpPr>
          <p:spPr>
            <a:xfrm>
              <a:off x="7490925" y="2353688"/>
              <a:ext cx="1011900" cy="806800"/>
            </a:xfrm>
            <a:custGeom>
              <a:avLst/>
              <a:gdLst/>
              <a:ahLst/>
              <a:cxnLst/>
              <a:rect l="l" t="t" r="r" b="b"/>
              <a:pathLst>
                <a:path w="40476" h="32272" extrusionOk="0">
                  <a:moveTo>
                    <a:pt x="2006" y="16349"/>
                  </a:moveTo>
                  <a:cubicBezTo>
                    <a:pt x="19448" y="28260"/>
                    <a:pt x="22791" y="29476"/>
                    <a:pt x="23398" y="29537"/>
                  </a:cubicBezTo>
                  <a:lnTo>
                    <a:pt x="38410" y="8812"/>
                  </a:lnTo>
                  <a:lnTo>
                    <a:pt x="30691" y="2249"/>
                  </a:lnTo>
                  <a:lnTo>
                    <a:pt x="17139" y="1702"/>
                  </a:lnTo>
                  <a:lnTo>
                    <a:pt x="6321" y="7536"/>
                  </a:lnTo>
                  <a:close/>
                  <a:moveTo>
                    <a:pt x="24249" y="31056"/>
                  </a:moveTo>
                  <a:cubicBezTo>
                    <a:pt x="24249" y="31056"/>
                    <a:pt x="22244" y="32271"/>
                    <a:pt x="486" y="17321"/>
                  </a:cubicBezTo>
                  <a:cubicBezTo>
                    <a:pt x="122" y="17078"/>
                    <a:pt x="0" y="16652"/>
                    <a:pt x="183" y="16288"/>
                  </a:cubicBezTo>
                  <a:lnTo>
                    <a:pt x="4984" y="6625"/>
                  </a:lnTo>
                  <a:cubicBezTo>
                    <a:pt x="5045" y="6442"/>
                    <a:pt x="5166" y="6321"/>
                    <a:pt x="5348" y="6260"/>
                  </a:cubicBezTo>
                  <a:lnTo>
                    <a:pt x="16531" y="122"/>
                  </a:lnTo>
                  <a:cubicBezTo>
                    <a:pt x="16652" y="61"/>
                    <a:pt x="16835" y="0"/>
                    <a:pt x="16956" y="0"/>
                  </a:cubicBezTo>
                  <a:lnTo>
                    <a:pt x="30995" y="608"/>
                  </a:lnTo>
                  <a:cubicBezTo>
                    <a:pt x="31177" y="608"/>
                    <a:pt x="31421" y="669"/>
                    <a:pt x="31542" y="790"/>
                  </a:cubicBezTo>
                  <a:lnTo>
                    <a:pt x="40111" y="8022"/>
                  </a:lnTo>
                  <a:cubicBezTo>
                    <a:pt x="40415" y="8326"/>
                    <a:pt x="40476" y="8812"/>
                    <a:pt x="40233" y="9177"/>
                  </a:cubicBezTo>
                  <a:lnTo>
                    <a:pt x="24553" y="30813"/>
                  </a:lnTo>
                  <a:cubicBezTo>
                    <a:pt x="24492" y="30934"/>
                    <a:pt x="24371" y="30995"/>
                    <a:pt x="24249" y="31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4" name="Google Shape;3284;p29"/>
            <p:cNvSpPr/>
            <p:nvPr/>
          </p:nvSpPr>
          <p:spPr>
            <a:xfrm>
              <a:off x="7487875" y="2552713"/>
              <a:ext cx="1008875" cy="237050"/>
            </a:xfrm>
            <a:custGeom>
              <a:avLst/>
              <a:gdLst/>
              <a:ahLst/>
              <a:cxnLst/>
              <a:rect l="l" t="t" r="r" b="b"/>
              <a:pathLst>
                <a:path w="40355" h="9482" extrusionOk="0">
                  <a:moveTo>
                    <a:pt x="1338" y="9360"/>
                  </a:moveTo>
                  <a:cubicBezTo>
                    <a:pt x="305" y="9481"/>
                    <a:pt x="1" y="8023"/>
                    <a:pt x="973" y="7780"/>
                  </a:cubicBezTo>
                  <a:lnTo>
                    <a:pt x="38835" y="305"/>
                  </a:lnTo>
                  <a:cubicBezTo>
                    <a:pt x="39990" y="1"/>
                    <a:pt x="40355" y="1824"/>
                    <a:pt x="39200" y="1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5" name="Google Shape;3285;p29"/>
            <p:cNvSpPr/>
            <p:nvPr/>
          </p:nvSpPr>
          <p:spPr>
            <a:xfrm>
              <a:off x="7601825" y="2353688"/>
              <a:ext cx="705025" cy="369225"/>
            </a:xfrm>
            <a:custGeom>
              <a:avLst/>
              <a:gdLst/>
              <a:ahLst/>
              <a:cxnLst/>
              <a:rect l="l" t="t" r="r" b="b"/>
              <a:pathLst>
                <a:path w="28201" h="14769" extrusionOk="0">
                  <a:moveTo>
                    <a:pt x="973" y="8022"/>
                  </a:moveTo>
                  <a:cubicBezTo>
                    <a:pt x="1" y="7354"/>
                    <a:pt x="1216" y="5956"/>
                    <a:pt x="2006" y="6807"/>
                  </a:cubicBezTo>
                  <a:lnTo>
                    <a:pt x="8448" y="12398"/>
                  </a:lnTo>
                  <a:lnTo>
                    <a:pt x="11791" y="669"/>
                  </a:lnTo>
                  <a:cubicBezTo>
                    <a:pt x="11913" y="243"/>
                    <a:pt x="12399" y="0"/>
                    <a:pt x="12824" y="122"/>
                  </a:cubicBezTo>
                  <a:cubicBezTo>
                    <a:pt x="12946" y="183"/>
                    <a:pt x="13067" y="243"/>
                    <a:pt x="13189" y="365"/>
                  </a:cubicBezTo>
                  <a:lnTo>
                    <a:pt x="22852" y="9238"/>
                  </a:lnTo>
                  <a:lnTo>
                    <a:pt x="26134" y="1459"/>
                  </a:lnTo>
                  <a:cubicBezTo>
                    <a:pt x="26498" y="243"/>
                    <a:pt x="28200" y="973"/>
                    <a:pt x="27653" y="2067"/>
                  </a:cubicBezTo>
                  <a:lnTo>
                    <a:pt x="23885" y="10940"/>
                  </a:lnTo>
                  <a:lnTo>
                    <a:pt x="23885" y="10940"/>
                  </a:lnTo>
                  <a:cubicBezTo>
                    <a:pt x="23885" y="11061"/>
                    <a:pt x="23824" y="11122"/>
                    <a:pt x="23764" y="11183"/>
                  </a:cubicBezTo>
                  <a:cubicBezTo>
                    <a:pt x="23460" y="11547"/>
                    <a:pt x="22913" y="11547"/>
                    <a:pt x="22609" y="11243"/>
                  </a:cubicBezTo>
                  <a:lnTo>
                    <a:pt x="13067" y="2431"/>
                  </a:lnTo>
                  <a:lnTo>
                    <a:pt x="9725" y="14039"/>
                  </a:lnTo>
                  <a:cubicBezTo>
                    <a:pt x="9664" y="14161"/>
                    <a:pt x="9603" y="14282"/>
                    <a:pt x="9542" y="14343"/>
                  </a:cubicBezTo>
                  <a:cubicBezTo>
                    <a:pt x="9238" y="14708"/>
                    <a:pt x="8692" y="14768"/>
                    <a:pt x="8388" y="14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6" name="Google Shape;3286;p29"/>
            <p:cNvSpPr/>
            <p:nvPr/>
          </p:nvSpPr>
          <p:spPr>
            <a:xfrm>
              <a:off x="7756800" y="2608938"/>
              <a:ext cx="451275" cy="525725"/>
            </a:xfrm>
            <a:custGeom>
              <a:avLst/>
              <a:gdLst/>
              <a:ahLst/>
              <a:cxnLst/>
              <a:rect l="l" t="t" r="r" b="b"/>
              <a:pathLst>
                <a:path w="18051" h="21029" extrusionOk="0">
                  <a:moveTo>
                    <a:pt x="16167" y="1094"/>
                  </a:moveTo>
                  <a:cubicBezTo>
                    <a:pt x="16410" y="0"/>
                    <a:pt x="18051" y="365"/>
                    <a:pt x="17808" y="1398"/>
                  </a:cubicBezTo>
                  <a:lnTo>
                    <a:pt x="13675" y="20299"/>
                  </a:lnTo>
                  <a:cubicBezTo>
                    <a:pt x="13614" y="20724"/>
                    <a:pt x="13128" y="21028"/>
                    <a:pt x="12703" y="20907"/>
                  </a:cubicBezTo>
                  <a:cubicBezTo>
                    <a:pt x="12520" y="20907"/>
                    <a:pt x="12277" y="20724"/>
                    <a:pt x="12156" y="20542"/>
                  </a:cubicBezTo>
                  <a:lnTo>
                    <a:pt x="730" y="3647"/>
                  </a:lnTo>
                  <a:cubicBezTo>
                    <a:pt x="1" y="2674"/>
                    <a:pt x="1520" y="1702"/>
                    <a:pt x="2067" y="2735"/>
                  </a:cubicBezTo>
                  <a:lnTo>
                    <a:pt x="12520" y="18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7" name="Google Shape;3287;p29"/>
            <p:cNvSpPr/>
            <p:nvPr/>
          </p:nvSpPr>
          <p:spPr>
            <a:xfrm>
              <a:off x="8059150" y="2703138"/>
              <a:ext cx="53200" cy="259825"/>
            </a:xfrm>
            <a:custGeom>
              <a:avLst/>
              <a:gdLst/>
              <a:ahLst/>
              <a:cxnLst/>
              <a:rect l="l" t="t" r="r" b="b"/>
              <a:pathLst>
                <a:path w="2128" h="10393" extrusionOk="0">
                  <a:moveTo>
                    <a:pt x="1763" y="304"/>
                  </a:moveTo>
                  <a:cubicBezTo>
                    <a:pt x="669" y="3464"/>
                    <a:pt x="62" y="6746"/>
                    <a:pt x="1" y="10089"/>
                  </a:cubicBezTo>
                  <a:cubicBezTo>
                    <a:pt x="1" y="10393"/>
                    <a:pt x="244" y="10393"/>
                    <a:pt x="365" y="10089"/>
                  </a:cubicBezTo>
                  <a:cubicBezTo>
                    <a:pt x="1399" y="6929"/>
                    <a:pt x="1399" y="3525"/>
                    <a:pt x="2067" y="365"/>
                  </a:cubicBezTo>
                  <a:cubicBezTo>
                    <a:pt x="2128" y="61"/>
                    <a:pt x="1885" y="0"/>
                    <a:pt x="176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8" name="Google Shape;3288;p29"/>
            <p:cNvSpPr/>
            <p:nvPr/>
          </p:nvSpPr>
          <p:spPr>
            <a:xfrm>
              <a:off x="8224775" y="2637813"/>
              <a:ext cx="151950" cy="220325"/>
            </a:xfrm>
            <a:custGeom>
              <a:avLst/>
              <a:gdLst/>
              <a:ahLst/>
              <a:cxnLst/>
              <a:rect l="l" t="t" r="r" b="b"/>
              <a:pathLst>
                <a:path w="6078" h="8813" extrusionOk="0">
                  <a:moveTo>
                    <a:pt x="5652" y="182"/>
                  </a:moveTo>
                  <a:cubicBezTo>
                    <a:pt x="3404" y="2613"/>
                    <a:pt x="1520" y="5409"/>
                    <a:pt x="122" y="8448"/>
                  </a:cubicBezTo>
                  <a:cubicBezTo>
                    <a:pt x="0" y="8752"/>
                    <a:pt x="304" y="8812"/>
                    <a:pt x="486" y="8630"/>
                  </a:cubicBezTo>
                  <a:cubicBezTo>
                    <a:pt x="2735" y="6138"/>
                    <a:pt x="4072" y="3039"/>
                    <a:pt x="5895" y="365"/>
                  </a:cubicBezTo>
                  <a:cubicBezTo>
                    <a:pt x="6078" y="182"/>
                    <a:pt x="5835" y="0"/>
                    <a:pt x="5652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9" name="Google Shape;3289;p29"/>
            <p:cNvSpPr/>
            <p:nvPr/>
          </p:nvSpPr>
          <p:spPr>
            <a:xfrm>
              <a:off x="7614000" y="2776063"/>
              <a:ext cx="221850" cy="150450"/>
            </a:xfrm>
            <a:custGeom>
              <a:avLst/>
              <a:gdLst/>
              <a:ahLst/>
              <a:cxnLst/>
              <a:rect l="l" t="t" r="r" b="b"/>
              <a:pathLst>
                <a:path w="8874" h="6018" extrusionOk="0">
                  <a:moveTo>
                    <a:pt x="8448" y="5896"/>
                  </a:moveTo>
                  <a:cubicBezTo>
                    <a:pt x="5409" y="4498"/>
                    <a:pt x="2674" y="2614"/>
                    <a:pt x="182" y="365"/>
                  </a:cubicBezTo>
                  <a:cubicBezTo>
                    <a:pt x="0" y="183"/>
                    <a:pt x="182" y="0"/>
                    <a:pt x="486" y="122"/>
                  </a:cubicBezTo>
                  <a:cubicBezTo>
                    <a:pt x="3464" y="1520"/>
                    <a:pt x="5895" y="3890"/>
                    <a:pt x="8630" y="5652"/>
                  </a:cubicBezTo>
                  <a:cubicBezTo>
                    <a:pt x="8873" y="5774"/>
                    <a:pt x="8751" y="6017"/>
                    <a:pt x="8448" y="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90" name="Google Shape;3290;p29"/>
          <p:cNvGrpSpPr/>
          <p:nvPr/>
        </p:nvGrpSpPr>
        <p:grpSpPr>
          <a:xfrm flipH="1">
            <a:off x="9497753" y="3161367"/>
            <a:ext cx="1075033" cy="1104933"/>
            <a:chOff x="1805675" y="2151550"/>
            <a:chExt cx="806275" cy="828700"/>
          </a:xfrm>
        </p:grpSpPr>
        <p:sp>
          <p:nvSpPr>
            <p:cNvPr id="3291" name="Google Shape;3291;p29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2" name="Google Shape;3292;p29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93" name="Google Shape;3293;p29"/>
          <p:cNvSpPr/>
          <p:nvPr/>
        </p:nvSpPr>
        <p:spPr>
          <a:xfrm flipH="1">
            <a:off x="10945015" y="2625668"/>
            <a:ext cx="1130445" cy="1418920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4" name="Google Shape;3294;p29"/>
          <p:cNvSpPr/>
          <p:nvPr/>
        </p:nvSpPr>
        <p:spPr>
          <a:xfrm flipH="1">
            <a:off x="8082077" y="2156387"/>
            <a:ext cx="1272892" cy="1302547"/>
          </a:xfrm>
          <a:custGeom>
            <a:avLst/>
            <a:gdLst/>
            <a:ahLst/>
            <a:cxnLst/>
            <a:rect l="l" t="t" r="r" b="b"/>
            <a:pathLst>
              <a:path w="44642" h="45682" extrusionOk="0">
                <a:moveTo>
                  <a:pt x="40760" y="11300"/>
                </a:moveTo>
                <a:lnTo>
                  <a:pt x="22182" y="278"/>
                </a:lnTo>
                <a:cubicBezTo>
                  <a:pt x="21766" y="1"/>
                  <a:pt x="21281" y="1"/>
                  <a:pt x="20935" y="278"/>
                </a:cubicBezTo>
                <a:lnTo>
                  <a:pt x="555" y="15944"/>
                </a:lnTo>
                <a:cubicBezTo>
                  <a:pt x="486" y="16014"/>
                  <a:pt x="416" y="16083"/>
                  <a:pt x="347" y="16152"/>
                </a:cubicBezTo>
                <a:cubicBezTo>
                  <a:pt x="0" y="16637"/>
                  <a:pt x="70" y="17261"/>
                  <a:pt x="555" y="17677"/>
                </a:cubicBezTo>
                <a:lnTo>
                  <a:pt x="11854" y="26758"/>
                </a:lnTo>
                <a:lnTo>
                  <a:pt x="2496" y="43741"/>
                </a:lnTo>
                <a:lnTo>
                  <a:pt x="2496" y="43741"/>
                </a:lnTo>
                <a:cubicBezTo>
                  <a:pt x="2011" y="44642"/>
                  <a:pt x="2981" y="45682"/>
                  <a:pt x="3882" y="45197"/>
                </a:cubicBezTo>
                <a:cubicBezTo>
                  <a:pt x="3952" y="45197"/>
                  <a:pt x="31887" y="32095"/>
                  <a:pt x="32719" y="29739"/>
                </a:cubicBezTo>
                <a:cubicBezTo>
                  <a:pt x="33273" y="28283"/>
                  <a:pt x="29669" y="26065"/>
                  <a:pt x="26203" y="24055"/>
                </a:cubicBezTo>
                <a:cubicBezTo>
                  <a:pt x="25094" y="23361"/>
                  <a:pt x="23985" y="22737"/>
                  <a:pt x="23083" y="22114"/>
                </a:cubicBezTo>
                <a:cubicBezTo>
                  <a:pt x="28698" y="19965"/>
                  <a:pt x="44641" y="13587"/>
                  <a:pt x="40760" y="113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95" name="Google Shape;3295;p29"/>
          <p:cNvGrpSpPr/>
          <p:nvPr/>
        </p:nvGrpSpPr>
        <p:grpSpPr>
          <a:xfrm flipH="1">
            <a:off x="7672616" y="1877838"/>
            <a:ext cx="409461" cy="414543"/>
            <a:chOff x="318583" y="3584826"/>
            <a:chExt cx="427175" cy="432536"/>
          </a:xfrm>
        </p:grpSpPr>
        <p:sp>
          <p:nvSpPr>
            <p:cNvPr id="3296" name="Google Shape;3296;p29"/>
            <p:cNvSpPr/>
            <p:nvPr/>
          </p:nvSpPr>
          <p:spPr>
            <a:xfrm>
              <a:off x="318583" y="3587114"/>
              <a:ext cx="420309" cy="430247"/>
            </a:xfrm>
            <a:custGeom>
              <a:avLst/>
              <a:gdLst/>
              <a:ahLst/>
              <a:cxnLst/>
              <a:rect l="l" t="t" r="r" b="b"/>
              <a:pathLst>
                <a:path w="13407" h="13724" extrusionOk="0">
                  <a:moveTo>
                    <a:pt x="3510" y="1"/>
                  </a:moveTo>
                  <a:lnTo>
                    <a:pt x="12895" y="1"/>
                  </a:lnTo>
                  <a:cubicBezTo>
                    <a:pt x="13163" y="1"/>
                    <a:pt x="13407" y="244"/>
                    <a:pt x="13407" y="512"/>
                  </a:cubicBezTo>
                  <a:lnTo>
                    <a:pt x="13407" y="9897"/>
                  </a:lnTo>
                  <a:cubicBezTo>
                    <a:pt x="13407" y="10019"/>
                    <a:pt x="13358" y="10165"/>
                    <a:pt x="13260" y="10262"/>
                  </a:cubicBezTo>
                  <a:lnTo>
                    <a:pt x="10384" y="13504"/>
                  </a:lnTo>
                  <a:cubicBezTo>
                    <a:pt x="10213" y="13675"/>
                    <a:pt x="9945" y="13724"/>
                    <a:pt x="9726" y="13602"/>
                  </a:cubicBezTo>
                  <a:lnTo>
                    <a:pt x="3291" y="10360"/>
                  </a:lnTo>
                  <a:cubicBezTo>
                    <a:pt x="3169" y="10311"/>
                    <a:pt x="3096" y="10238"/>
                    <a:pt x="3047" y="10140"/>
                  </a:cubicBezTo>
                  <a:lnTo>
                    <a:pt x="3047" y="10140"/>
                  </a:lnTo>
                  <a:lnTo>
                    <a:pt x="98" y="4095"/>
                  </a:lnTo>
                  <a:cubicBezTo>
                    <a:pt x="0" y="3900"/>
                    <a:pt x="49" y="3681"/>
                    <a:pt x="195" y="3510"/>
                  </a:cubicBezTo>
                  <a:lnTo>
                    <a:pt x="3120" y="196"/>
                  </a:lnTo>
                  <a:cubicBezTo>
                    <a:pt x="3218" y="74"/>
                    <a:pt x="3364" y="1"/>
                    <a:pt x="3510" y="25"/>
                  </a:cubicBezTo>
                  <a:close/>
                  <a:moveTo>
                    <a:pt x="12383" y="1049"/>
                  </a:moveTo>
                  <a:lnTo>
                    <a:pt x="3754" y="1049"/>
                  </a:lnTo>
                  <a:lnTo>
                    <a:pt x="1195" y="3949"/>
                  </a:lnTo>
                  <a:lnTo>
                    <a:pt x="3900" y="9507"/>
                  </a:lnTo>
                  <a:lnTo>
                    <a:pt x="9872" y="12505"/>
                  </a:lnTo>
                  <a:lnTo>
                    <a:pt x="12358" y="97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7" name="Google Shape;3297;p29"/>
            <p:cNvSpPr/>
            <p:nvPr/>
          </p:nvSpPr>
          <p:spPr>
            <a:xfrm>
              <a:off x="318583" y="3690287"/>
              <a:ext cx="327075" cy="326322"/>
            </a:xfrm>
            <a:custGeom>
              <a:avLst/>
              <a:gdLst/>
              <a:ahLst/>
              <a:cxnLst/>
              <a:rect l="l" t="t" r="r" b="b"/>
              <a:pathLst>
                <a:path w="10433" h="10409" extrusionOk="0">
                  <a:moveTo>
                    <a:pt x="512" y="0"/>
                  </a:moveTo>
                  <a:lnTo>
                    <a:pt x="9921" y="0"/>
                  </a:lnTo>
                  <a:cubicBezTo>
                    <a:pt x="10189" y="0"/>
                    <a:pt x="10433" y="244"/>
                    <a:pt x="10433" y="512"/>
                  </a:cubicBezTo>
                  <a:lnTo>
                    <a:pt x="10433" y="9896"/>
                  </a:lnTo>
                  <a:cubicBezTo>
                    <a:pt x="10433" y="10189"/>
                    <a:pt x="10189" y="10408"/>
                    <a:pt x="9921" y="10408"/>
                  </a:cubicBezTo>
                  <a:lnTo>
                    <a:pt x="512" y="10408"/>
                  </a:lnTo>
                  <a:cubicBezTo>
                    <a:pt x="220" y="10408"/>
                    <a:pt x="0" y="10189"/>
                    <a:pt x="0" y="9896"/>
                  </a:cubicBezTo>
                  <a:lnTo>
                    <a:pt x="0" y="512"/>
                  </a:lnTo>
                  <a:cubicBezTo>
                    <a:pt x="0" y="244"/>
                    <a:pt x="220" y="0"/>
                    <a:pt x="512" y="0"/>
                  </a:cubicBezTo>
                  <a:close/>
                  <a:moveTo>
                    <a:pt x="9385" y="1024"/>
                  </a:moveTo>
                  <a:lnTo>
                    <a:pt x="1024" y="1024"/>
                  </a:lnTo>
                  <a:lnTo>
                    <a:pt x="1024" y="9384"/>
                  </a:lnTo>
                  <a:lnTo>
                    <a:pt x="9385" y="93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8" name="Google Shape;3298;p29"/>
            <p:cNvSpPr/>
            <p:nvPr/>
          </p:nvSpPr>
          <p:spPr>
            <a:xfrm>
              <a:off x="603618" y="3597805"/>
              <a:ext cx="126121" cy="130698"/>
            </a:xfrm>
            <a:custGeom>
              <a:avLst/>
              <a:gdLst/>
              <a:ahLst/>
              <a:cxnLst/>
              <a:rect l="l" t="t" r="r" b="b"/>
              <a:pathLst>
                <a:path w="4023" h="4169" extrusionOk="0">
                  <a:moveTo>
                    <a:pt x="878" y="2536"/>
                  </a:moveTo>
                  <a:cubicBezTo>
                    <a:pt x="1560" y="1658"/>
                    <a:pt x="2389" y="1073"/>
                    <a:pt x="3266" y="391"/>
                  </a:cubicBezTo>
                  <a:cubicBezTo>
                    <a:pt x="3364" y="318"/>
                    <a:pt x="3754" y="1"/>
                    <a:pt x="3925" y="98"/>
                  </a:cubicBezTo>
                  <a:cubicBezTo>
                    <a:pt x="4022" y="196"/>
                    <a:pt x="3608" y="634"/>
                    <a:pt x="3583" y="683"/>
                  </a:cubicBezTo>
                  <a:cubicBezTo>
                    <a:pt x="2974" y="1536"/>
                    <a:pt x="2243" y="2268"/>
                    <a:pt x="1585" y="3096"/>
                  </a:cubicBezTo>
                  <a:cubicBezTo>
                    <a:pt x="1170" y="3657"/>
                    <a:pt x="1024" y="4169"/>
                    <a:pt x="585" y="3852"/>
                  </a:cubicBezTo>
                  <a:cubicBezTo>
                    <a:pt x="0" y="3608"/>
                    <a:pt x="512" y="3023"/>
                    <a:pt x="878" y="2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9" name="Google Shape;3299;p29"/>
            <p:cNvSpPr/>
            <p:nvPr/>
          </p:nvSpPr>
          <p:spPr>
            <a:xfrm>
              <a:off x="560041" y="3772800"/>
              <a:ext cx="45113" cy="220108"/>
            </a:xfrm>
            <a:custGeom>
              <a:avLst/>
              <a:gdLst/>
              <a:ahLst/>
              <a:cxnLst/>
              <a:rect l="l" t="t" r="r" b="b"/>
              <a:pathLst>
                <a:path w="1439" h="7021" extrusionOk="0">
                  <a:moveTo>
                    <a:pt x="1000" y="317"/>
                  </a:moveTo>
                  <a:cubicBezTo>
                    <a:pt x="1025" y="1877"/>
                    <a:pt x="927" y="3462"/>
                    <a:pt x="683" y="4997"/>
                  </a:cubicBezTo>
                  <a:cubicBezTo>
                    <a:pt x="537" y="5851"/>
                    <a:pt x="1" y="6265"/>
                    <a:pt x="220" y="6387"/>
                  </a:cubicBezTo>
                  <a:cubicBezTo>
                    <a:pt x="1390" y="7021"/>
                    <a:pt x="1439" y="3023"/>
                    <a:pt x="1171" y="317"/>
                  </a:cubicBezTo>
                  <a:cubicBezTo>
                    <a:pt x="1122" y="1"/>
                    <a:pt x="952" y="74"/>
                    <a:pt x="976" y="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0" name="Google Shape;3300;p29"/>
            <p:cNvSpPr/>
            <p:nvPr/>
          </p:nvSpPr>
          <p:spPr>
            <a:xfrm>
              <a:off x="657101" y="3849984"/>
              <a:ext cx="63452" cy="82545"/>
            </a:xfrm>
            <a:custGeom>
              <a:avLst/>
              <a:gdLst/>
              <a:ahLst/>
              <a:cxnLst/>
              <a:rect l="l" t="t" r="r" b="b"/>
              <a:pathLst>
                <a:path w="2024" h="2633" extrusionOk="0">
                  <a:moveTo>
                    <a:pt x="1975" y="0"/>
                  </a:moveTo>
                  <a:cubicBezTo>
                    <a:pt x="1292" y="1000"/>
                    <a:pt x="0" y="1853"/>
                    <a:pt x="0" y="2048"/>
                  </a:cubicBezTo>
                  <a:cubicBezTo>
                    <a:pt x="25" y="2633"/>
                    <a:pt x="1634" y="1024"/>
                    <a:pt x="2024" y="49"/>
                  </a:cubicBezTo>
                  <a:cubicBezTo>
                    <a:pt x="2024" y="25"/>
                    <a:pt x="199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1" name="Google Shape;3301;p29"/>
            <p:cNvSpPr/>
            <p:nvPr/>
          </p:nvSpPr>
          <p:spPr>
            <a:xfrm>
              <a:off x="534083" y="3584826"/>
              <a:ext cx="125337" cy="130698"/>
            </a:xfrm>
            <a:custGeom>
              <a:avLst/>
              <a:gdLst/>
              <a:ahLst/>
              <a:cxnLst/>
              <a:rect l="l" t="t" r="r" b="b"/>
              <a:pathLst>
                <a:path w="3998" h="4169" extrusionOk="0">
                  <a:moveTo>
                    <a:pt x="853" y="2560"/>
                  </a:moveTo>
                  <a:cubicBezTo>
                    <a:pt x="1536" y="1682"/>
                    <a:pt x="2365" y="1097"/>
                    <a:pt x="3242" y="415"/>
                  </a:cubicBezTo>
                  <a:cubicBezTo>
                    <a:pt x="3339" y="317"/>
                    <a:pt x="3729" y="0"/>
                    <a:pt x="3876" y="122"/>
                  </a:cubicBezTo>
                  <a:cubicBezTo>
                    <a:pt x="3998" y="220"/>
                    <a:pt x="3583" y="634"/>
                    <a:pt x="3559" y="707"/>
                  </a:cubicBezTo>
                  <a:cubicBezTo>
                    <a:pt x="2949" y="1560"/>
                    <a:pt x="2218" y="2267"/>
                    <a:pt x="1560" y="3120"/>
                  </a:cubicBezTo>
                  <a:cubicBezTo>
                    <a:pt x="1146" y="3657"/>
                    <a:pt x="1000" y="4168"/>
                    <a:pt x="561" y="3876"/>
                  </a:cubicBezTo>
                  <a:cubicBezTo>
                    <a:pt x="0" y="3608"/>
                    <a:pt x="488" y="3047"/>
                    <a:pt x="853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2" name="Google Shape;3302;p29"/>
            <p:cNvSpPr/>
            <p:nvPr/>
          </p:nvSpPr>
          <p:spPr>
            <a:xfrm>
              <a:off x="454611" y="3586362"/>
              <a:ext cx="126090" cy="130698"/>
            </a:xfrm>
            <a:custGeom>
              <a:avLst/>
              <a:gdLst/>
              <a:ahLst/>
              <a:cxnLst/>
              <a:rect l="l" t="t" r="r" b="b"/>
              <a:pathLst>
                <a:path w="4022" h="4169" extrusionOk="0">
                  <a:moveTo>
                    <a:pt x="853" y="2559"/>
                  </a:moveTo>
                  <a:cubicBezTo>
                    <a:pt x="1560" y="1682"/>
                    <a:pt x="2389" y="1073"/>
                    <a:pt x="3242" y="390"/>
                  </a:cubicBezTo>
                  <a:cubicBezTo>
                    <a:pt x="3340" y="317"/>
                    <a:pt x="3730" y="0"/>
                    <a:pt x="3900" y="98"/>
                  </a:cubicBezTo>
                  <a:cubicBezTo>
                    <a:pt x="4022" y="195"/>
                    <a:pt x="3608" y="634"/>
                    <a:pt x="3559" y="683"/>
                  </a:cubicBezTo>
                  <a:cubicBezTo>
                    <a:pt x="2950" y="1536"/>
                    <a:pt x="2218" y="2267"/>
                    <a:pt x="1585" y="3096"/>
                  </a:cubicBezTo>
                  <a:cubicBezTo>
                    <a:pt x="1170" y="3656"/>
                    <a:pt x="1024" y="4168"/>
                    <a:pt x="585" y="3876"/>
                  </a:cubicBezTo>
                  <a:cubicBezTo>
                    <a:pt x="0" y="3583"/>
                    <a:pt x="512" y="3023"/>
                    <a:pt x="853" y="2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3" name="Google Shape;3303;p29"/>
            <p:cNvSpPr/>
            <p:nvPr/>
          </p:nvSpPr>
          <p:spPr>
            <a:xfrm>
              <a:off x="606659" y="3681854"/>
              <a:ext cx="126121" cy="130729"/>
            </a:xfrm>
            <a:custGeom>
              <a:avLst/>
              <a:gdLst/>
              <a:ahLst/>
              <a:cxnLst/>
              <a:rect l="l" t="t" r="r" b="b"/>
              <a:pathLst>
                <a:path w="4023" h="4170" extrusionOk="0">
                  <a:moveTo>
                    <a:pt x="878" y="2560"/>
                  </a:moveTo>
                  <a:cubicBezTo>
                    <a:pt x="1561" y="1683"/>
                    <a:pt x="2389" y="1073"/>
                    <a:pt x="3267" y="391"/>
                  </a:cubicBezTo>
                  <a:cubicBezTo>
                    <a:pt x="3364" y="318"/>
                    <a:pt x="3754" y="1"/>
                    <a:pt x="3925" y="98"/>
                  </a:cubicBezTo>
                  <a:cubicBezTo>
                    <a:pt x="4023" y="196"/>
                    <a:pt x="3608" y="635"/>
                    <a:pt x="3584" y="683"/>
                  </a:cubicBezTo>
                  <a:cubicBezTo>
                    <a:pt x="2974" y="1537"/>
                    <a:pt x="2243" y="2268"/>
                    <a:pt x="1609" y="3097"/>
                  </a:cubicBezTo>
                  <a:cubicBezTo>
                    <a:pt x="1171" y="3657"/>
                    <a:pt x="1049" y="4169"/>
                    <a:pt x="586" y="3877"/>
                  </a:cubicBezTo>
                  <a:cubicBezTo>
                    <a:pt x="1" y="3608"/>
                    <a:pt x="537" y="3048"/>
                    <a:pt x="878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4" name="Google Shape;3304;p29"/>
            <p:cNvSpPr/>
            <p:nvPr/>
          </p:nvSpPr>
          <p:spPr>
            <a:xfrm>
              <a:off x="619669" y="3752172"/>
              <a:ext cx="126090" cy="130698"/>
            </a:xfrm>
            <a:custGeom>
              <a:avLst/>
              <a:gdLst/>
              <a:ahLst/>
              <a:cxnLst/>
              <a:rect l="l" t="t" r="r" b="b"/>
              <a:pathLst>
                <a:path w="4022" h="4169" extrusionOk="0">
                  <a:moveTo>
                    <a:pt x="853" y="2560"/>
                  </a:moveTo>
                  <a:cubicBezTo>
                    <a:pt x="1560" y="1682"/>
                    <a:pt x="2389" y="1097"/>
                    <a:pt x="3242" y="390"/>
                  </a:cubicBezTo>
                  <a:cubicBezTo>
                    <a:pt x="3339" y="317"/>
                    <a:pt x="3729" y="0"/>
                    <a:pt x="3900" y="122"/>
                  </a:cubicBezTo>
                  <a:cubicBezTo>
                    <a:pt x="4022" y="220"/>
                    <a:pt x="3608" y="634"/>
                    <a:pt x="3559" y="707"/>
                  </a:cubicBezTo>
                  <a:cubicBezTo>
                    <a:pt x="2949" y="1560"/>
                    <a:pt x="2218" y="2267"/>
                    <a:pt x="1584" y="3096"/>
                  </a:cubicBezTo>
                  <a:cubicBezTo>
                    <a:pt x="1170" y="3657"/>
                    <a:pt x="1024" y="4169"/>
                    <a:pt x="585" y="3876"/>
                  </a:cubicBezTo>
                  <a:cubicBezTo>
                    <a:pt x="0" y="3608"/>
                    <a:pt x="512" y="3047"/>
                    <a:pt x="853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05" name="Google Shape;3305;p29"/>
          <p:cNvSpPr/>
          <p:nvPr/>
        </p:nvSpPr>
        <p:spPr>
          <a:xfrm flipH="1">
            <a:off x="6583853" y="4119918"/>
            <a:ext cx="1005167" cy="1226967"/>
          </a:xfrm>
          <a:custGeom>
            <a:avLst/>
            <a:gdLst/>
            <a:ahLst/>
            <a:cxnLst/>
            <a:rect l="l" t="t" r="r" b="b"/>
            <a:pathLst>
              <a:path w="30155" h="36809" extrusionOk="0">
                <a:moveTo>
                  <a:pt x="3952" y="4506"/>
                </a:moveTo>
                <a:cubicBezTo>
                  <a:pt x="7695" y="0"/>
                  <a:pt x="14419" y="5546"/>
                  <a:pt x="10676" y="10052"/>
                </a:cubicBezTo>
                <a:cubicBezTo>
                  <a:pt x="9428" y="11715"/>
                  <a:pt x="8735" y="13795"/>
                  <a:pt x="8873" y="15874"/>
                </a:cubicBezTo>
                <a:cubicBezTo>
                  <a:pt x="8943" y="18093"/>
                  <a:pt x="9636" y="20241"/>
                  <a:pt x="10814" y="22113"/>
                </a:cubicBezTo>
                <a:cubicBezTo>
                  <a:pt x="11993" y="23985"/>
                  <a:pt x="13726" y="25510"/>
                  <a:pt x="15805" y="26480"/>
                </a:cubicBezTo>
                <a:cubicBezTo>
                  <a:pt x="18439" y="27658"/>
                  <a:pt x="21420" y="27866"/>
                  <a:pt x="24193" y="26965"/>
                </a:cubicBezTo>
                <a:cubicBezTo>
                  <a:pt x="26550" y="26411"/>
                  <a:pt x="28906" y="27797"/>
                  <a:pt x="29530" y="30085"/>
                </a:cubicBezTo>
                <a:cubicBezTo>
                  <a:pt x="30154" y="32441"/>
                  <a:pt x="28768" y="34798"/>
                  <a:pt x="26411" y="35422"/>
                </a:cubicBezTo>
                <a:cubicBezTo>
                  <a:pt x="21697" y="36809"/>
                  <a:pt x="16637" y="36462"/>
                  <a:pt x="12131" y="34452"/>
                </a:cubicBezTo>
                <a:cubicBezTo>
                  <a:pt x="8596" y="32788"/>
                  <a:pt x="5546" y="30085"/>
                  <a:pt x="3466" y="26757"/>
                </a:cubicBezTo>
                <a:cubicBezTo>
                  <a:pt x="1456" y="23569"/>
                  <a:pt x="278" y="19895"/>
                  <a:pt x="209" y="16152"/>
                </a:cubicBezTo>
                <a:cubicBezTo>
                  <a:pt x="1" y="11923"/>
                  <a:pt x="1318" y="7764"/>
                  <a:pt x="3952" y="45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84970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7" name="Google Shape;3307;p30"/>
          <p:cNvGrpSpPr/>
          <p:nvPr/>
        </p:nvGrpSpPr>
        <p:grpSpPr>
          <a:xfrm flipH="1">
            <a:off x="-857831" y="4727082"/>
            <a:ext cx="1490731" cy="1501929"/>
            <a:chOff x="-3652304" y="1367262"/>
            <a:chExt cx="1022449" cy="1030130"/>
          </a:xfrm>
        </p:grpSpPr>
        <p:grpSp>
          <p:nvGrpSpPr>
            <p:cNvPr id="3308" name="Google Shape;3308;p30"/>
            <p:cNvGrpSpPr/>
            <p:nvPr/>
          </p:nvGrpSpPr>
          <p:grpSpPr>
            <a:xfrm>
              <a:off x="-3652304" y="1367262"/>
              <a:ext cx="1022449" cy="1030130"/>
              <a:chOff x="-3276729" y="1536887"/>
              <a:chExt cx="1022449" cy="1030130"/>
            </a:xfrm>
          </p:grpSpPr>
          <p:sp>
            <p:nvSpPr>
              <p:cNvPr id="3309" name="Google Shape;3309;p30"/>
              <p:cNvSpPr/>
              <p:nvPr/>
            </p:nvSpPr>
            <p:spPr>
              <a:xfrm>
                <a:off x="-3276729" y="1536887"/>
                <a:ext cx="1022449" cy="1030130"/>
              </a:xfrm>
              <a:custGeom>
                <a:avLst/>
                <a:gdLst/>
                <a:ahLst/>
                <a:cxnLst/>
                <a:rect l="l" t="t" r="r" b="b"/>
                <a:pathLst>
                  <a:path w="32614" h="32859" extrusionOk="0">
                    <a:moveTo>
                      <a:pt x="9263" y="9629"/>
                    </a:moveTo>
                    <a:cubicBezTo>
                      <a:pt x="9507" y="9239"/>
                      <a:pt x="9872" y="8142"/>
                      <a:pt x="10262" y="6875"/>
                    </a:cubicBezTo>
                    <a:cubicBezTo>
                      <a:pt x="11164" y="4096"/>
                      <a:pt x="12310" y="488"/>
                      <a:pt x="13992" y="220"/>
                    </a:cubicBezTo>
                    <a:cubicBezTo>
                      <a:pt x="15430" y="1"/>
                      <a:pt x="17038" y="2317"/>
                      <a:pt x="18672" y="4730"/>
                    </a:cubicBezTo>
                    <a:cubicBezTo>
                      <a:pt x="19939" y="6607"/>
                      <a:pt x="21231" y="8532"/>
                      <a:pt x="22279" y="9068"/>
                    </a:cubicBezTo>
                    <a:cubicBezTo>
                      <a:pt x="23254" y="9580"/>
                      <a:pt x="24936" y="9532"/>
                      <a:pt x="26569" y="9483"/>
                    </a:cubicBezTo>
                    <a:lnTo>
                      <a:pt x="26569" y="9483"/>
                    </a:lnTo>
                    <a:cubicBezTo>
                      <a:pt x="28982" y="9410"/>
                      <a:pt x="31273" y="9337"/>
                      <a:pt x="31956" y="11018"/>
                    </a:cubicBezTo>
                    <a:cubicBezTo>
                      <a:pt x="32614" y="12676"/>
                      <a:pt x="30493" y="14333"/>
                      <a:pt x="28397" y="15966"/>
                    </a:cubicBezTo>
                    <a:cubicBezTo>
                      <a:pt x="26886" y="17161"/>
                      <a:pt x="25375" y="18331"/>
                      <a:pt x="25277" y="19184"/>
                    </a:cubicBezTo>
                    <a:cubicBezTo>
                      <a:pt x="25155" y="20013"/>
                      <a:pt x="25886" y="21719"/>
                      <a:pt x="26642" y="23450"/>
                    </a:cubicBezTo>
                    <a:cubicBezTo>
                      <a:pt x="27812" y="26082"/>
                      <a:pt x="28982" y="28763"/>
                      <a:pt x="27446" y="29738"/>
                    </a:cubicBezTo>
                    <a:cubicBezTo>
                      <a:pt x="26057" y="30616"/>
                      <a:pt x="23571" y="29129"/>
                      <a:pt x="21280" y="27739"/>
                    </a:cubicBezTo>
                    <a:cubicBezTo>
                      <a:pt x="19695" y="26789"/>
                      <a:pt x="18184" y="25887"/>
                      <a:pt x="17550" y="25984"/>
                    </a:cubicBezTo>
                    <a:cubicBezTo>
                      <a:pt x="16917" y="26106"/>
                      <a:pt x="15698" y="27301"/>
                      <a:pt x="14357" y="28593"/>
                    </a:cubicBezTo>
                    <a:cubicBezTo>
                      <a:pt x="12261" y="30616"/>
                      <a:pt x="9945" y="32858"/>
                      <a:pt x="8337" y="32151"/>
                    </a:cubicBezTo>
                    <a:cubicBezTo>
                      <a:pt x="6606" y="31396"/>
                      <a:pt x="6752" y="28081"/>
                      <a:pt x="6874" y="25083"/>
                    </a:cubicBezTo>
                    <a:cubicBezTo>
                      <a:pt x="6923" y="23474"/>
                      <a:pt x="6996" y="21963"/>
                      <a:pt x="6752" y="21110"/>
                    </a:cubicBezTo>
                    <a:cubicBezTo>
                      <a:pt x="6509" y="20208"/>
                      <a:pt x="5095" y="19403"/>
                      <a:pt x="3681" y="18599"/>
                    </a:cubicBezTo>
                    <a:cubicBezTo>
                      <a:pt x="1853" y="17575"/>
                      <a:pt x="25" y="16551"/>
                      <a:pt x="25" y="14894"/>
                    </a:cubicBezTo>
                    <a:cubicBezTo>
                      <a:pt x="1" y="12871"/>
                      <a:pt x="3364" y="11774"/>
                      <a:pt x="6192" y="10848"/>
                    </a:cubicBezTo>
                    <a:cubicBezTo>
                      <a:pt x="7630" y="10385"/>
                      <a:pt x="8922" y="9970"/>
                      <a:pt x="9263" y="9605"/>
                    </a:cubicBezTo>
                    <a:close/>
                    <a:moveTo>
                      <a:pt x="11335" y="7216"/>
                    </a:moveTo>
                    <a:cubicBezTo>
                      <a:pt x="10896" y="8630"/>
                      <a:pt x="10530" y="9800"/>
                      <a:pt x="10165" y="10287"/>
                    </a:cubicBezTo>
                    <a:lnTo>
                      <a:pt x="10140" y="10336"/>
                    </a:lnTo>
                    <a:cubicBezTo>
                      <a:pt x="9604" y="10921"/>
                      <a:pt x="8166" y="11408"/>
                      <a:pt x="6533" y="11945"/>
                    </a:cubicBezTo>
                    <a:cubicBezTo>
                      <a:pt x="4071" y="12725"/>
                      <a:pt x="1146" y="13700"/>
                      <a:pt x="1146" y="14870"/>
                    </a:cubicBezTo>
                    <a:cubicBezTo>
                      <a:pt x="1146" y="15893"/>
                      <a:pt x="2706" y="16746"/>
                      <a:pt x="4242" y="17624"/>
                    </a:cubicBezTo>
                    <a:cubicBezTo>
                      <a:pt x="5850" y="18526"/>
                      <a:pt x="7484" y="19452"/>
                      <a:pt x="7874" y="20841"/>
                    </a:cubicBezTo>
                    <a:cubicBezTo>
                      <a:pt x="8142" y="21816"/>
                      <a:pt x="8069" y="23401"/>
                      <a:pt x="7995" y="25107"/>
                    </a:cubicBezTo>
                    <a:cubicBezTo>
                      <a:pt x="7898" y="27764"/>
                      <a:pt x="7776" y="30664"/>
                      <a:pt x="8800" y="31103"/>
                    </a:cubicBezTo>
                    <a:cubicBezTo>
                      <a:pt x="9702" y="31518"/>
                      <a:pt x="11749" y="29543"/>
                      <a:pt x="13577" y="27764"/>
                    </a:cubicBezTo>
                    <a:cubicBezTo>
                      <a:pt x="15064" y="26350"/>
                      <a:pt x="16405" y="25009"/>
                      <a:pt x="17380" y="24863"/>
                    </a:cubicBezTo>
                    <a:cubicBezTo>
                      <a:pt x="18428" y="24693"/>
                      <a:pt x="20085" y="25692"/>
                      <a:pt x="21865" y="26764"/>
                    </a:cubicBezTo>
                    <a:cubicBezTo>
                      <a:pt x="23888" y="27983"/>
                      <a:pt x="26033" y="29275"/>
                      <a:pt x="26861" y="28763"/>
                    </a:cubicBezTo>
                    <a:cubicBezTo>
                      <a:pt x="27568" y="28324"/>
                      <a:pt x="26593" y="26082"/>
                      <a:pt x="25618" y="23888"/>
                    </a:cubicBezTo>
                    <a:cubicBezTo>
                      <a:pt x="24790" y="22036"/>
                      <a:pt x="23985" y="20208"/>
                      <a:pt x="24156" y="19013"/>
                    </a:cubicBezTo>
                    <a:cubicBezTo>
                      <a:pt x="24326" y="17721"/>
                      <a:pt x="26008" y="16405"/>
                      <a:pt x="27715" y="15065"/>
                    </a:cubicBezTo>
                    <a:cubicBezTo>
                      <a:pt x="29470" y="13675"/>
                      <a:pt x="31249" y="12286"/>
                      <a:pt x="30908" y="11433"/>
                    </a:cubicBezTo>
                    <a:cubicBezTo>
                      <a:pt x="30518" y="10482"/>
                      <a:pt x="28616" y="10555"/>
                      <a:pt x="26618" y="10604"/>
                    </a:cubicBezTo>
                    <a:lnTo>
                      <a:pt x="26618" y="10604"/>
                    </a:lnTo>
                    <a:cubicBezTo>
                      <a:pt x="24838" y="10677"/>
                      <a:pt x="23010" y="10726"/>
                      <a:pt x="21743" y="10068"/>
                    </a:cubicBezTo>
                    <a:cubicBezTo>
                      <a:pt x="20451" y="9385"/>
                      <a:pt x="19062" y="7362"/>
                      <a:pt x="17721" y="5363"/>
                    </a:cubicBezTo>
                    <a:cubicBezTo>
                      <a:pt x="16283" y="3267"/>
                      <a:pt x="14893" y="1220"/>
                      <a:pt x="14162" y="1342"/>
                    </a:cubicBezTo>
                    <a:cubicBezTo>
                      <a:pt x="13163" y="1512"/>
                      <a:pt x="12139" y="4730"/>
                      <a:pt x="11335" y="7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0" name="Google Shape;3310;p30"/>
              <p:cNvSpPr/>
              <p:nvPr/>
            </p:nvSpPr>
            <p:spPr>
              <a:xfrm>
                <a:off x="-2761679" y="1915909"/>
                <a:ext cx="75679" cy="65772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2098" extrusionOk="0">
                    <a:moveTo>
                      <a:pt x="2364" y="1366"/>
                    </a:moveTo>
                    <a:cubicBezTo>
                      <a:pt x="2413" y="1853"/>
                      <a:pt x="1658" y="1926"/>
                      <a:pt x="1633" y="1439"/>
                    </a:cubicBezTo>
                    <a:cubicBezTo>
                      <a:pt x="1584" y="1073"/>
                      <a:pt x="1463" y="854"/>
                      <a:pt x="1292" y="805"/>
                    </a:cubicBezTo>
                    <a:cubicBezTo>
                      <a:pt x="1243" y="781"/>
                      <a:pt x="1194" y="756"/>
                      <a:pt x="1146" y="781"/>
                    </a:cubicBezTo>
                    <a:cubicBezTo>
                      <a:pt x="1097" y="781"/>
                      <a:pt x="1048" y="805"/>
                      <a:pt x="1024" y="830"/>
                    </a:cubicBezTo>
                    <a:cubicBezTo>
                      <a:pt x="853" y="1025"/>
                      <a:pt x="804" y="1268"/>
                      <a:pt x="878" y="1512"/>
                    </a:cubicBezTo>
                    <a:cubicBezTo>
                      <a:pt x="951" y="1951"/>
                      <a:pt x="268" y="2097"/>
                      <a:pt x="146" y="1658"/>
                    </a:cubicBezTo>
                    <a:cubicBezTo>
                      <a:pt x="0" y="1146"/>
                      <a:pt x="146" y="610"/>
                      <a:pt x="536" y="269"/>
                    </a:cubicBezTo>
                    <a:cubicBezTo>
                      <a:pt x="658" y="147"/>
                      <a:pt x="853" y="50"/>
                      <a:pt x="1048" y="25"/>
                    </a:cubicBezTo>
                    <a:cubicBezTo>
                      <a:pt x="1219" y="1"/>
                      <a:pt x="1414" y="25"/>
                      <a:pt x="1609" y="98"/>
                    </a:cubicBezTo>
                    <a:cubicBezTo>
                      <a:pt x="2072" y="342"/>
                      <a:pt x="2364" y="830"/>
                      <a:pt x="2364" y="13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1" name="Google Shape;3311;p30"/>
              <p:cNvSpPr/>
              <p:nvPr/>
            </p:nvSpPr>
            <p:spPr>
              <a:xfrm>
                <a:off x="-2870213" y="1931960"/>
                <a:ext cx="76463" cy="71102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268" extrusionOk="0">
                    <a:moveTo>
                      <a:pt x="927" y="1609"/>
                    </a:moveTo>
                    <a:cubicBezTo>
                      <a:pt x="1025" y="2097"/>
                      <a:pt x="293" y="2268"/>
                      <a:pt x="171" y="1780"/>
                    </a:cubicBezTo>
                    <a:cubicBezTo>
                      <a:pt x="1" y="1268"/>
                      <a:pt x="147" y="732"/>
                      <a:pt x="513" y="342"/>
                    </a:cubicBezTo>
                    <a:lnTo>
                      <a:pt x="537" y="318"/>
                    </a:lnTo>
                    <a:cubicBezTo>
                      <a:pt x="830" y="74"/>
                      <a:pt x="1220" y="1"/>
                      <a:pt x="1585" y="147"/>
                    </a:cubicBezTo>
                    <a:cubicBezTo>
                      <a:pt x="2048" y="366"/>
                      <a:pt x="2365" y="829"/>
                      <a:pt x="2390" y="1341"/>
                    </a:cubicBezTo>
                    <a:cubicBezTo>
                      <a:pt x="2438" y="1853"/>
                      <a:pt x="1683" y="1926"/>
                      <a:pt x="1634" y="1439"/>
                    </a:cubicBezTo>
                    <a:cubicBezTo>
                      <a:pt x="1585" y="1098"/>
                      <a:pt x="1463" y="903"/>
                      <a:pt x="1293" y="854"/>
                    </a:cubicBezTo>
                    <a:cubicBezTo>
                      <a:pt x="1220" y="805"/>
                      <a:pt x="1098" y="829"/>
                      <a:pt x="1025" y="878"/>
                    </a:cubicBezTo>
                    <a:lnTo>
                      <a:pt x="1025" y="878"/>
                    </a:lnTo>
                    <a:cubicBezTo>
                      <a:pt x="854" y="1098"/>
                      <a:pt x="830" y="1366"/>
                      <a:pt x="927" y="1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2" name="Google Shape;3312;p30"/>
              <p:cNvSpPr/>
              <p:nvPr/>
            </p:nvSpPr>
            <p:spPr>
              <a:xfrm>
                <a:off x="-2776226" y="2041246"/>
                <a:ext cx="90978" cy="132987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4242" extrusionOk="0">
                    <a:moveTo>
                      <a:pt x="1317" y="4144"/>
                    </a:moveTo>
                    <a:cubicBezTo>
                      <a:pt x="830" y="4242"/>
                      <a:pt x="659" y="3510"/>
                      <a:pt x="1147" y="3388"/>
                    </a:cubicBezTo>
                    <a:cubicBezTo>
                      <a:pt x="1488" y="3340"/>
                      <a:pt x="1805" y="3193"/>
                      <a:pt x="2024" y="2950"/>
                    </a:cubicBezTo>
                    <a:cubicBezTo>
                      <a:pt x="2048" y="2901"/>
                      <a:pt x="2073" y="2828"/>
                      <a:pt x="2073" y="2779"/>
                    </a:cubicBezTo>
                    <a:cubicBezTo>
                      <a:pt x="2073" y="2730"/>
                      <a:pt x="2048" y="2682"/>
                      <a:pt x="2024" y="2633"/>
                    </a:cubicBezTo>
                    <a:cubicBezTo>
                      <a:pt x="1878" y="2487"/>
                      <a:pt x="1658" y="2389"/>
                      <a:pt x="1463" y="2365"/>
                    </a:cubicBezTo>
                    <a:cubicBezTo>
                      <a:pt x="1244" y="2365"/>
                      <a:pt x="1098" y="2170"/>
                      <a:pt x="1122" y="1950"/>
                    </a:cubicBezTo>
                    <a:cubicBezTo>
                      <a:pt x="1147" y="1853"/>
                      <a:pt x="1195" y="1755"/>
                      <a:pt x="1268" y="1707"/>
                    </a:cubicBezTo>
                    <a:cubicBezTo>
                      <a:pt x="1488" y="1512"/>
                      <a:pt x="1658" y="1268"/>
                      <a:pt x="1756" y="1000"/>
                    </a:cubicBezTo>
                    <a:cubicBezTo>
                      <a:pt x="1780" y="951"/>
                      <a:pt x="1780" y="902"/>
                      <a:pt x="1756" y="878"/>
                    </a:cubicBezTo>
                    <a:cubicBezTo>
                      <a:pt x="1732" y="853"/>
                      <a:pt x="1707" y="829"/>
                      <a:pt x="1683" y="829"/>
                    </a:cubicBezTo>
                    <a:cubicBezTo>
                      <a:pt x="1366" y="756"/>
                      <a:pt x="1049" y="805"/>
                      <a:pt x="757" y="927"/>
                    </a:cubicBezTo>
                    <a:cubicBezTo>
                      <a:pt x="269" y="1146"/>
                      <a:pt x="1" y="342"/>
                      <a:pt x="513" y="220"/>
                    </a:cubicBezTo>
                    <a:cubicBezTo>
                      <a:pt x="952" y="25"/>
                      <a:pt x="1439" y="0"/>
                      <a:pt x="1927" y="98"/>
                    </a:cubicBezTo>
                    <a:cubicBezTo>
                      <a:pt x="2122" y="171"/>
                      <a:pt x="2292" y="317"/>
                      <a:pt x="2414" y="512"/>
                    </a:cubicBezTo>
                    <a:cubicBezTo>
                      <a:pt x="2512" y="683"/>
                      <a:pt x="2536" y="902"/>
                      <a:pt x="2512" y="1122"/>
                    </a:cubicBezTo>
                    <a:cubicBezTo>
                      <a:pt x="2463" y="1365"/>
                      <a:pt x="2341" y="1609"/>
                      <a:pt x="2195" y="1804"/>
                    </a:cubicBezTo>
                    <a:cubicBezTo>
                      <a:pt x="2341" y="1902"/>
                      <a:pt x="2487" y="2023"/>
                      <a:pt x="2609" y="2170"/>
                    </a:cubicBezTo>
                    <a:cubicBezTo>
                      <a:pt x="2902" y="2511"/>
                      <a:pt x="2902" y="2998"/>
                      <a:pt x="2658" y="3364"/>
                    </a:cubicBezTo>
                    <a:cubicBezTo>
                      <a:pt x="2317" y="3778"/>
                      <a:pt x="1853" y="4047"/>
                      <a:pt x="1317" y="41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3" name="Google Shape;3313;p30"/>
              <p:cNvSpPr/>
              <p:nvPr/>
            </p:nvSpPr>
            <p:spPr>
              <a:xfrm>
                <a:off x="-2780803" y="1656863"/>
                <a:ext cx="100132" cy="157471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5023" extrusionOk="0">
                    <a:moveTo>
                      <a:pt x="1" y="74"/>
                    </a:moveTo>
                    <a:cubicBezTo>
                      <a:pt x="586" y="1683"/>
                      <a:pt x="1609" y="3755"/>
                      <a:pt x="2926" y="4925"/>
                    </a:cubicBezTo>
                    <a:cubicBezTo>
                      <a:pt x="3023" y="5022"/>
                      <a:pt x="3194" y="4851"/>
                      <a:pt x="3145" y="4730"/>
                    </a:cubicBezTo>
                    <a:cubicBezTo>
                      <a:pt x="2804" y="3925"/>
                      <a:pt x="2219" y="3218"/>
                      <a:pt x="1756" y="2463"/>
                    </a:cubicBezTo>
                    <a:cubicBezTo>
                      <a:pt x="1244" y="1610"/>
                      <a:pt x="683" y="805"/>
                      <a:pt x="49" y="25"/>
                    </a:cubicBezTo>
                    <a:cubicBezTo>
                      <a:pt x="25" y="1"/>
                      <a:pt x="1" y="50"/>
                      <a:pt x="1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4" name="Google Shape;3314;p30"/>
              <p:cNvSpPr/>
              <p:nvPr/>
            </p:nvSpPr>
            <p:spPr>
              <a:xfrm>
                <a:off x="-2445327" y="1907507"/>
                <a:ext cx="120760" cy="111606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3560" extrusionOk="0">
                    <a:moveTo>
                      <a:pt x="3632" y="98"/>
                    </a:moveTo>
                    <a:cubicBezTo>
                      <a:pt x="3145" y="732"/>
                      <a:pt x="2633" y="1317"/>
                      <a:pt x="2048" y="1829"/>
                    </a:cubicBezTo>
                    <a:cubicBezTo>
                      <a:pt x="1414" y="2365"/>
                      <a:pt x="683" y="2755"/>
                      <a:pt x="98" y="3340"/>
                    </a:cubicBezTo>
                    <a:cubicBezTo>
                      <a:pt x="0" y="3413"/>
                      <a:pt x="98" y="3559"/>
                      <a:pt x="195" y="3486"/>
                    </a:cubicBezTo>
                    <a:cubicBezTo>
                      <a:pt x="1536" y="2877"/>
                      <a:pt x="3388" y="1707"/>
                      <a:pt x="3827" y="196"/>
                    </a:cubicBezTo>
                    <a:cubicBezTo>
                      <a:pt x="3851" y="74"/>
                      <a:pt x="3705" y="1"/>
                      <a:pt x="3632" y="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5" name="Google Shape;3315;p30"/>
              <p:cNvSpPr/>
              <p:nvPr/>
            </p:nvSpPr>
            <p:spPr>
              <a:xfrm>
                <a:off x="-2545427" y="2181067"/>
                <a:ext cx="64957" cy="13759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4389" extrusionOk="0">
                    <a:moveTo>
                      <a:pt x="24" y="98"/>
                    </a:moveTo>
                    <a:cubicBezTo>
                      <a:pt x="171" y="1585"/>
                      <a:pt x="999" y="3097"/>
                      <a:pt x="1877" y="4291"/>
                    </a:cubicBezTo>
                    <a:cubicBezTo>
                      <a:pt x="1926" y="4388"/>
                      <a:pt x="2072" y="4315"/>
                      <a:pt x="2048" y="4218"/>
                    </a:cubicBezTo>
                    <a:cubicBezTo>
                      <a:pt x="1658" y="2780"/>
                      <a:pt x="731" y="1439"/>
                      <a:pt x="122" y="74"/>
                    </a:cubicBezTo>
                    <a:cubicBezTo>
                      <a:pt x="122" y="1"/>
                      <a:pt x="0" y="25"/>
                      <a:pt x="24" y="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6" name="Google Shape;3316;p30"/>
              <p:cNvSpPr/>
              <p:nvPr/>
            </p:nvSpPr>
            <p:spPr>
              <a:xfrm>
                <a:off x="-2966489" y="2327032"/>
                <a:ext cx="160512" cy="149790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4778" extrusionOk="0">
                    <a:moveTo>
                      <a:pt x="4924" y="74"/>
                    </a:moveTo>
                    <a:cubicBezTo>
                      <a:pt x="2999" y="1073"/>
                      <a:pt x="1439" y="2877"/>
                      <a:pt x="98" y="4559"/>
                    </a:cubicBezTo>
                    <a:cubicBezTo>
                      <a:pt x="1" y="4656"/>
                      <a:pt x="147" y="4778"/>
                      <a:pt x="244" y="4705"/>
                    </a:cubicBezTo>
                    <a:cubicBezTo>
                      <a:pt x="2072" y="3535"/>
                      <a:pt x="3486" y="1731"/>
                      <a:pt x="5022" y="244"/>
                    </a:cubicBezTo>
                    <a:cubicBezTo>
                      <a:pt x="5119" y="171"/>
                      <a:pt x="5022" y="0"/>
                      <a:pt x="4924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317" name="Google Shape;3317;p30"/>
            <p:cNvSpPr/>
            <p:nvPr/>
          </p:nvSpPr>
          <p:spPr>
            <a:xfrm>
              <a:off x="-3183494" y="1949547"/>
              <a:ext cx="84833" cy="31350"/>
            </a:xfrm>
            <a:custGeom>
              <a:avLst/>
              <a:gdLst/>
              <a:ahLst/>
              <a:cxnLst/>
              <a:rect l="l" t="t" r="r" b="b"/>
              <a:pathLst>
                <a:path w="2706" h="1000" extrusionOk="0">
                  <a:moveTo>
                    <a:pt x="2535" y="25"/>
                  </a:moveTo>
                  <a:cubicBezTo>
                    <a:pt x="2096" y="171"/>
                    <a:pt x="1658" y="220"/>
                    <a:pt x="1243" y="342"/>
                  </a:cubicBezTo>
                  <a:cubicBezTo>
                    <a:pt x="829" y="488"/>
                    <a:pt x="439" y="658"/>
                    <a:pt x="49" y="878"/>
                  </a:cubicBezTo>
                  <a:cubicBezTo>
                    <a:pt x="0" y="902"/>
                    <a:pt x="25" y="1000"/>
                    <a:pt x="98" y="1000"/>
                  </a:cubicBezTo>
                  <a:cubicBezTo>
                    <a:pt x="488" y="951"/>
                    <a:pt x="878" y="878"/>
                    <a:pt x="1243" y="780"/>
                  </a:cubicBezTo>
                  <a:cubicBezTo>
                    <a:pt x="1731" y="634"/>
                    <a:pt x="2145" y="390"/>
                    <a:pt x="2608" y="171"/>
                  </a:cubicBezTo>
                  <a:cubicBezTo>
                    <a:pt x="2706" y="147"/>
                    <a:pt x="2633" y="0"/>
                    <a:pt x="253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8" name="Google Shape;3318;p30"/>
          <p:cNvGrpSpPr/>
          <p:nvPr/>
        </p:nvGrpSpPr>
        <p:grpSpPr>
          <a:xfrm flipH="1">
            <a:off x="9223177" y="5836112"/>
            <a:ext cx="1602667" cy="1021905"/>
            <a:chOff x="-411182" y="4614893"/>
            <a:chExt cx="1052263" cy="670953"/>
          </a:xfrm>
        </p:grpSpPr>
        <p:sp>
          <p:nvSpPr>
            <p:cNvPr id="3319" name="Google Shape;3319;p30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0" name="Google Shape;3320;p30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1" name="Google Shape;3321;p30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2" name="Google Shape;3322;p30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3" name="Google Shape;3323;p30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4" name="Google Shape;3324;p30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5" name="Google Shape;3325;p30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6" name="Google Shape;3326;p30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7" name="Google Shape;3327;p30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8" name="Google Shape;3328;p30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9" name="Google Shape;3329;p30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0" name="Google Shape;3330;p30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1" name="Google Shape;3331;p30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2" name="Google Shape;3332;p30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3" name="Google Shape;3333;p30"/>
          <p:cNvGrpSpPr/>
          <p:nvPr/>
        </p:nvGrpSpPr>
        <p:grpSpPr>
          <a:xfrm flipH="1">
            <a:off x="-791668" y="2445675"/>
            <a:ext cx="1424584" cy="1132424"/>
            <a:chOff x="7487875" y="2353688"/>
            <a:chExt cx="1014950" cy="806800"/>
          </a:xfrm>
        </p:grpSpPr>
        <p:sp>
          <p:nvSpPr>
            <p:cNvPr id="3334" name="Google Shape;3334;p30"/>
            <p:cNvSpPr/>
            <p:nvPr/>
          </p:nvSpPr>
          <p:spPr>
            <a:xfrm>
              <a:off x="7490925" y="2353688"/>
              <a:ext cx="1011900" cy="806800"/>
            </a:xfrm>
            <a:custGeom>
              <a:avLst/>
              <a:gdLst/>
              <a:ahLst/>
              <a:cxnLst/>
              <a:rect l="l" t="t" r="r" b="b"/>
              <a:pathLst>
                <a:path w="40476" h="32272" extrusionOk="0">
                  <a:moveTo>
                    <a:pt x="2006" y="16349"/>
                  </a:moveTo>
                  <a:cubicBezTo>
                    <a:pt x="19448" y="28260"/>
                    <a:pt x="22791" y="29476"/>
                    <a:pt x="23398" y="29537"/>
                  </a:cubicBezTo>
                  <a:lnTo>
                    <a:pt x="38410" y="8812"/>
                  </a:lnTo>
                  <a:lnTo>
                    <a:pt x="30691" y="2249"/>
                  </a:lnTo>
                  <a:lnTo>
                    <a:pt x="17139" y="1702"/>
                  </a:lnTo>
                  <a:lnTo>
                    <a:pt x="6321" y="7536"/>
                  </a:lnTo>
                  <a:close/>
                  <a:moveTo>
                    <a:pt x="24249" y="31056"/>
                  </a:moveTo>
                  <a:cubicBezTo>
                    <a:pt x="24249" y="31056"/>
                    <a:pt x="22244" y="32271"/>
                    <a:pt x="486" y="17321"/>
                  </a:cubicBezTo>
                  <a:cubicBezTo>
                    <a:pt x="122" y="17078"/>
                    <a:pt x="0" y="16652"/>
                    <a:pt x="183" y="16288"/>
                  </a:cubicBezTo>
                  <a:lnTo>
                    <a:pt x="4984" y="6625"/>
                  </a:lnTo>
                  <a:cubicBezTo>
                    <a:pt x="5045" y="6442"/>
                    <a:pt x="5166" y="6321"/>
                    <a:pt x="5348" y="6260"/>
                  </a:cubicBezTo>
                  <a:lnTo>
                    <a:pt x="16531" y="122"/>
                  </a:lnTo>
                  <a:cubicBezTo>
                    <a:pt x="16652" y="61"/>
                    <a:pt x="16835" y="0"/>
                    <a:pt x="16956" y="0"/>
                  </a:cubicBezTo>
                  <a:lnTo>
                    <a:pt x="30995" y="608"/>
                  </a:lnTo>
                  <a:cubicBezTo>
                    <a:pt x="31177" y="608"/>
                    <a:pt x="31421" y="669"/>
                    <a:pt x="31542" y="790"/>
                  </a:cubicBezTo>
                  <a:lnTo>
                    <a:pt x="40111" y="8022"/>
                  </a:lnTo>
                  <a:cubicBezTo>
                    <a:pt x="40415" y="8326"/>
                    <a:pt x="40476" y="8812"/>
                    <a:pt x="40233" y="9177"/>
                  </a:cubicBezTo>
                  <a:lnTo>
                    <a:pt x="24553" y="30813"/>
                  </a:lnTo>
                  <a:cubicBezTo>
                    <a:pt x="24492" y="30934"/>
                    <a:pt x="24371" y="30995"/>
                    <a:pt x="24249" y="31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5" name="Google Shape;3335;p30"/>
            <p:cNvSpPr/>
            <p:nvPr/>
          </p:nvSpPr>
          <p:spPr>
            <a:xfrm>
              <a:off x="7487875" y="2552713"/>
              <a:ext cx="1008875" cy="237050"/>
            </a:xfrm>
            <a:custGeom>
              <a:avLst/>
              <a:gdLst/>
              <a:ahLst/>
              <a:cxnLst/>
              <a:rect l="l" t="t" r="r" b="b"/>
              <a:pathLst>
                <a:path w="40355" h="9482" extrusionOk="0">
                  <a:moveTo>
                    <a:pt x="1338" y="9360"/>
                  </a:moveTo>
                  <a:cubicBezTo>
                    <a:pt x="305" y="9481"/>
                    <a:pt x="1" y="8023"/>
                    <a:pt x="973" y="7780"/>
                  </a:cubicBezTo>
                  <a:lnTo>
                    <a:pt x="38835" y="305"/>
                  </a:lnTo>
                  <a:cubicBezTo>
                    <a:pt x="39990" y="1"/>
                    <a:pt x="40355" y="1824"/>
                    <a:pt x="39200" y="1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6" name="Google Shape;3336;p30"/>
            <p:cNvSpPr/>
            <p:nvPr/>
          </p:nvSpPr>
          <p:spPr>
            <a:xfrm>
              <a:off x="7601825" y="2353688"/>
              <a:ext cx="705025" cy="369225"/>
            </a:xfrm>
            <a:custGeom>
              <a:avLst/>
              <a:gdLst/>
              <a:ahLst/>
              <a:cxnLst/>
              <a:rect l="l" t="t" r="r" b="b"/>
              <a:pathLst>
                <a:path w="28201" h="14769" extrusionOk="0">
                  <a:moveTo>
                    <a:pt x="973" y="8022"/>
                  </a:moveTo>
                  <a:cubicBezTo>
                    <a:pt x="1" y="7354"/>
                    <a:pt x="1216" y="5956"/>
                    <a:pt x="2006" y="6807"/>
                  </a:cubicBezTo>
                  <a:lnTo>
                    <a:pt x="8448" y="12398"/>
                  </a:lnTo>
                  <a:lnTo>
                    <a:pt x="11791" y="669"/>
                  </a:lnTo>
                  <a:cubicBezTo>
                    <a:pt x="11913" y="243"/>
                    <a:pt x="12399" y="0"/>
                    <a:pt x="12824" y="122"/>
                  </a:cubicBezTo>
                  <a:cubicBezTo>
                    <a:pt x="12946" y="183"/>
                    <a:pt x="13067" y="243"/>
                    <a:pt x="13189" y="365"/>
                  </a:cubicBezTo>
                  <a:lnTo>
                    <a:pt x="22852" y="9238"/>
                  </a:lnTo>
                  <a:lnTo>
                    <a:pt x="26134" y="1459"/>
                  </a:lnTo>
                  <a:cubicBezTo>
                    <a:pt x="26498" y="243"/>
                    <a:pt x="28200" y="973"/>
                    <a:pt x="27653" y="2067"/>
                  </a:cubicBezTo>
                  <a:lnTo>
                    <a:pt x="23885" y="10940"/>
                  </a:lnTo>
                  <a:lnTo>
                    <a:pt x="23885" y="10940"/>
                  </a:lnTo>
                  <a:cubicBezTo>
                    <a:pt x="23885" y="11061"/>
                    <a:pt x="23824" y="11122"/>
                    <a:pt x="23764" y="11183"/>
                  </a:cubicBezTo>
                  <a:cubicBezTo>
                    <a:pt x="23460" y="11547"/>
                    <a:pt x="22913" y="11547"/>
                    <a:pt x="22609" y="11243"/>
                  </a:cubicBezTo>
                  <a:lnTo>
                    <a:pt x="13067" y="2431"/>
                  </a:lnTo>
                  <a:lnTo>
                    <a:pt x="9725" y="14039"/>
                  </a:lnTo>
                  <a:cubicBezTo>
                    <a:pt x="9664" y="14161"/>
                    <a:pt x="9603" y="14282"/>
                    <a:pt x="9542" y="14343"/>
                  </a:cubicBezTo>
                  <a:cubicBezTo>
                    <a:pt x="9238" y="14708"/>
                    <a:pt x="8692" y="14768"/>
                    <a:pt x="8388" y="14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7" name="Google Shape;3337;p30"/>
            <p:cNvSpPr/>
            <p:nvPr/>
          </p:nvSpPr>
          <p:spPr>
            <a:xfrm>
              <a:off x="7756800" y="2608938"/>
              <a:ext cx="451275" cy="525725"/>
            </a:xfrm>
            <a:custGeom>
              <a:avLst/>
              <a:gdLst/>
              <a:ahLst/>
              <a:cxnLst/>
              <a:rect l="l" t="t" r="r" b="b"/>
              <a:pathLst>
                <a:path w="18051" h="21029" extrusionOk="0">
                  <a:moveTo>
                    <a:pt x="16167" y="1094"/>
                  </a:moveTo>
                  <a:cubicBezTo>
                    <a:pt x="16410" y="0"/>
                    <a:pt x="18051" y="365"/>
                    <a:pt x="17808" y="1398"/>
                  </a:cubicBezTo>
                  <a:lnTo>
                    <a:pt x="13675" y="20299"/>
                  </a:lnTo>
                  <a:cubicBezTo>
                    <a:pt x="13614" y="20724"/>
                    <a:pt x="13128" y="21028"/>
                    <a:pt x="12703" y="20907"/>
                  </a:cubicBezTo>
                  <a:cubicBezTo>
                    <a:pt x="12520" y="20907"/>
                    <a:pt x="12277" y="20724"/>
                    <a:pt x="12156" y="20542"/>
                  </a:cubicBezTo>
                  <a:lnTo>
                    <a:pt x="730" y="3647"/>
                  </a:lnTo>
                  <a:cubicBezTo>
                    <a:pt x="1" y="2674"/>
                    <a:pt x="1520" y="1702"/>
                    <a:pt x="2067" y="2735"/>
                  </a:cubicBezTo>
                  <a:lnTo>
                    <a:pt x="12520" y="18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8" name="Google Shape;3338;p30"/>
            <p:cNvSpPr/>
            <p:nvPr/>
          </p:nvSpPr>
          <p:spPr>
            <a:xfrm>
              <a:off x="8059150" y="2703138"/>
              <a:ext cx="53200" cy="259825"/>
            </a:xfrm>
            <a:custGeom>
              <a:avLst/>
              <a:gdLst/>
              <a:ahLst/>
              <a:cxnLst/>
              <a:rect l="l" t="t" r="r" b="b"/>
              <a:pathLst>
                <a:path w="2128" h="10393" extrusionOk="0">
                  <a:moveTo>
                    <a:pt x="1763" y="304"/>
                  </a:moveTo>
                  <a:cubicBezTo>
                    <a:pt x="669" y="3464"/>
                    <a:pt x="62" y="6746"/>
                    <a:pt x="1" y="10089"/>
                  </a:cubicBezTo>
                  <a:cubicBezTo>
                    <a:pt x="1" y="10393"/>
                    <a:pt x="244" y="10393"/>
                    <a:pt x="365" y="10089"/>
                  </a:cubicBezTo>
                  <a:cubicBezTo>
                    <a:pt x="1399" y="6929"/>
                    <a:pt x="1399" y="3525"/>
                    <a:pt x="2067" y="365"/>
                  </a:cubicBezTo>
                  <a:cubicBezTo>
                    <a:pt x="2128" y="61"/>
                    <a:pt x="1885" y="0"/>
                    <a:pt x="176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9" name="Google Shape;3339;p30"/>
            <p:cNvSpPr/>
            <p:nvPr/>
          </p:nvSpPr>
          <p:spPr>
            <a:xfrm>
              <a:off x="8224775" y="2637813"/>
              <a:ext cx="151950" cy="220325"/>
            </a:xfrm>
            <a:custGeom>
              <a:avLst/>
              <a:gdLst/>
              <a:ahLst/>
              <a:cxnLst/>
              <a:rect l="l" t="t" r="r" b="b"/>
              <a:pathLst>
                <a:path w="6078" h="8813" extrusionOk="0">
                  <a:moveTo>
                    <a:pt x="5652" y="182"/>
                  </a:moveTo>
                  <a:cubicBezTo>
                    <a:pt x="3404" y="2613"/>
                    <a:pt x="1520" y="5409"/>
                    <a:pt x="122" y="8448"/>
                  </a:cubicBezTo>
                  <a:cubicBezTo>
                    <a:pt x="0" y="8752"/>
                    <a:pt x="304" y="8812"/>
                    <a:pt x="486" y="8630"/>
                  </a:cubicBezTo>
                  <a:cubicBezTo>
                    <a:pt x="2735" y="6138"/>
                    <a:pt x="4072" y="3039"/>
                    <a:pt x="5895" y="365"/>
                  </a:cubicBezTo>
                  <a:cubicBezTo>
                    <a:pt x="6078" y="182"/>
                    <a:pt x="5835" y="0"/>
                    <a:pt x="5652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0" name="Google Shape;3340;p30"/>
            <p:cNvSpPr/>
            <p:nvPr/>
          </p:nvSpPr>
          <p:spPr>
            <a:xfrm>
              <a:off x="7614000" y="2776063"/>
              <a:ext cx="221850" cy="150450"/>
            </a:xfrm>
            <a:custGeom>
              <a:avLst/>
              <a:gdLst/>
              <a:ahLst/>
              <a:cxnLst/>
              <a:rect l="l" t="t" r="r" b="b"/>
              <a:pathLst>
                <a:path w="8874" h="6018" extrusionOk="0">
                  <a:moveTo>
                    <a:pt x="8448" y="5896"/>
                  </a:moveTo>
                  <a:cubicBezTo>
                    <a:pt x="5409" y="4498"/>
                    <a:pt x="2674" y="2614"/>
                    <a:pt x="182" y="365"/>
                  </a:cubicBezTo>
                  <a:cubicBezTo>
                    <a:pt x="0" y="183"/>
                    <a:pt x="182" y="0"/>
                    <a:pt x="486" y="122"/>
                  </a:cubicBezTo>
                  <a:cubicBezTo>
                    <a:pt x="3464" y="1520"/>
                    <a:pt x="5895" y="3890"/>
                    <a:pt x="8630" y="5652"/>
                  </a:cubicBezTo>
                  <a:cubicBezTo>
                    <a:pt x="8873" y="5774"/>
                    <a:pt x="8751" y="6017"/>
                    <a:pt x="8448" y="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41" name="Google Shape;3341;p30"/>
          <p:cNvGrpSpPr/>
          <p:nvPr/>
        </p:nvGrpSpPr>
        <p:grpSpPr>
          <a:xfrm rot="-1161540" flipH="1">
            <a:off x="282590" y="-128926"/>
            <a:ext cx="1736407" cy="1696505"/>
            <a:chOff x="1965175" y="226275"/>
            <a:chExt cx="1302250" cy="1272325"/>
          </a:xfrm>
        </p:grpSpPr>
        <p:sp>
          <p:nvSpPr>
            <p:cNvPr id="3342" name="Google Shape;3342;p30"/>
            <p:cNvSpPr/>
            <p:nvPr/>
          </p:nvSpPr>
          <p:spPr>
            <a:xfrm>
              <a:off x="2529675" y="995125"/>
              <a:ext cx="203150" cy="203150"/>
            </a:xfrm>
            <a:custGeom>
              <a:avLst/>
              <a:gdLst/>
              <a:ahLst/>
              <a:cxnLst/>
              <a:rect l="l" t="t" r="r" b="b"/>
              <a:pathLst>
                <a:path w="8126" h="8126" extrusionOk="0">
                  <a:moveTo>
                    <a:pt x="4238" y="7129"/>
                  </a:moveTo>
                  <a:cubicBezTo>
                    <a:pt x="5384" y="7129"/>
                    <a:pt x="6381" y="6082"/>
                    <a:pt x="6879" y="4886"/>
                  </a:cubicBezTo>
                  <a:cubicBezTo>
                    <a:pt x="7029" y="4437"/>
                    <a:pt x="7129" y="3989"/>
                    <a:pt x="7129" y="3540"/>
                  </a:cubicBezTo>
                  <a:lnTo>
                    <a:pt x="7129" y="3540"/>
                  </a:lnTo>
                  <a:cubicBezTo>
                    <a:pt x="7129" y="3141"/>
                    <a:pt x="7079" y="2742"/>
                    <a:pt x="6879" y="2394"/>
                  </a:cubicBezTo>
                  <a:cubicBezTo>
                    <a:pt x="6530" y="1596"/>
                    <a:pt x="5633" y="1048"/>
                    <a:pt x="4038" y="1098"/>
                  </a:cubicBezTo>
                  <a:cubicBezTo>
                    <a:pt x="2393" y="1147"/>
                    <a:pt x="1546" y="1696"/>
                    <a:pt x="1247" y="2543"/>
                  </a:cubicBezTo>
                  <a:cubicBezTo>
                    <a:pt x="1097" y="2892"/>
                    <a:pt x="1047" y="3291"/>
                    <a:pt x="1047" y="3690"/>
                  </a:cubicBezTo>
                  <a:cubicBezTo>
                    <a:pt x="1097" y="4138"/>
                    <a:pt x="1197" y="4587"/>
                    <a:pt x="1396" y="4986"/>
                  </a:cubicBezTo>
                  <a:cubicBezTo>
                    <a:pt x="1945" y="6182"/>
                    <a:pt x="3041" y="7179"/>
                    <a:pt x="4238" y="7129"/>
                  </a:cubicBezTo>
                  <a:close/>
                  <a:moveTo>
                    <a:pt x="7777" y="5235"/>
                  </a:moveTo>
                  <a:cubicBezTo>
                    <a:pt x="7129" y="6730"/>
                    <a:pt x="5833" y="8076"/>
                    <a:pt x="4238" y="8076"/>
                  </a:cubicBezTo>
                  <a:cubicBezTo>
                    <a:pt x="2593" y="8126"/>
                    <a:pt x="1197" y="6880"/>
                    <a:pt x="499" y="5384"/>
                  </a:cubicBezTo>
                  <a:cubicBezTo>
                    <a:pt x="250" y="4886"/>
                    <a:pt x="100" y="4338"/>
                    <a:pt x="51" y="3739"/>
                  </a:cubicBezTo>
                  <a:cubicBezTo>
                    <a:pt x="1" y="3191"/>
                    <a:pt x="100" y="2643"/>
                    <a:pt x="300" y="2144"/>
                  </a:cubicBezTo>
                  <a:cubicBezTo>
                    <a:pt x="748" y="998"/>
                    <a:pt x="1895" y="151"/>
                    <a:pt x="3938" y="101"/>
                  </a:cubicBezTo>
                  <a:cubicBezTo>
                    <a:pt x="5982" y="1"/>
                    <a:pt x="7228" y="799"/>
                    <a:pt x="7777" y="1945"/>
                  </a:cubicBezTo>
                  <a:cubicBezTo>
                    <a:pt x="7976" y="2443"/>
                    <a:pt x="8125" y="2992"/>
                    <a:pt x="8076" y="3540"/>
                  </a:cubicBezTo>
                  <a:lnTo>
                    <a:pt x="8076" y="3540"/>
                  </a:lnTo>
                  <a:cubicBezTo>
                    <a:pt x="8076" y="4138"/>
                    <a:pt x="7976" y="4686"/>
                    <a:pt x="7777" y="5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3" name="Google Shape;3343;p30"/>
            <p:cNvSpPr/>
            <p:nvPr/>
          </p:nvSpPr>
          <p:spPr>
            <a:xfrm>
              <a:off x="2694175" y="765850"/>
              <a:ext cx="272925" cy="279150"/>
            </a:xfrm>
            <a:custGeom>
              <a:avLst/>
              <a:gdLst/>
              <a:ahLst/>
              <a:cxnLst/>
              <a:rect l="l" t="t" r="r" b="b"/>
              <a:pathLst>
                <a:path w="10917" h="11166" extrusionOk="0">
                  <a:moveTo>
                    <a:pt x="150" y="5234"/>
                  </a:moveTo>
                  <a:cubicBezTo>
                    <a:pt x="449" y="4586"/>
                    <a:pt x="848" y="4038"/>
                    <a:pt x="1246" y="3440"/>
                  </a:cubicBezTo>
                  <a:cubicBezTo>
                    <a:pt x="2193" y="2094"/>
                    <a:pt x="3539" y="1047"/>
                    <a:pt x="5134" y="449"/>
                  </a:cubicBezTo>
                  <a:cubicBezTo>
                    <a:pt x="6630" y="0"/>
                    <a:pt x="8275" y="250"/>
                    <a:pt x="9670" y="1097"/>
                  </a:cubicBezTo>
                  <a:cubicBezTo>
                    <a:pt x="10019" y="1296"/>
                    <a:pt x="10368" y="1546"/>
                    <a:pt x="10717" y="1795"/>
                  </a:cubicBezTo>
                  <a:cubicBezTo>
                    <a:pt x="10866" y="1895"/>
                    <a:pt x="10916" y="2144"/>
                    <a:pt x="10817" y="2293"/>
                  </a:cubicBezTo>
                  <a:cubicBezTo>
                    <a:pt x="10567" y="2692"/>
                    <a:pt x="5234" y="11166"/>
                    <a:pt x="100" y="5683"/>
                  </a:cubicBezTo>
                  <a:cubicBezTo>
                    <a:pt x="0" y="5583"/>
                    <a:pt x="0" y="5384"/>
                    <a:pt x="100" y="5234"/>
                  </a:cubicBezTo>
                  <a:close/>
                  <a:moveTo>
                    <a:pt x="1845" y="3888"/>
                  </a:moveTo>
                  <a:cubicBezTo>
                    <a:pt x="1496" y="4387"/>
                    <a:pt x="1197" y="4835"/>
                    <a:pt x="897" y="5384"/>
                  </a:cubicBezTo>
                  <a:cubicBezTo>
                    <a:pt x="4885" y="9322"/>
                    <a:pt x="9122" y="3539"/>
                    <a:pt x="10069" y="2144"/>
                  </a:cubicBezTo>
                  <a:cubicBezTo>
                    <a:pt x="9820" y="1994"/>
                    <a:pt x="9571" y="1845"/>
                    <a:pt x="9321" y="1695"/>
                  </a:cubicBezTo>
                  <a:cubicBezTo>
                    <a:pt x="8175" y="997"/>
                    <a:pt x="6729" y="798"/>
                    <a:pt x="5384" y="1147"/>
                  </a:cubicBezTo>
                  <a:cubicBezTo>
                    <a:pt x="3938" y="1695"/>
                    <a:pt x="2692" y="2642"/>
                    <a:pt x="1845" y="3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4" name="Google Shape;3344;p30"/>
            <p:cNvSpPr/>
            <p:nvPr/>
          </p:nvSpPr>
          <p:spPr>
            <a:xfrm>
              <a:off x="2292925" y="787025"/>
              <a:ext cx="261700" cy="257975"/>
            </a:xfrm>
            <a:custGeom>
              <a:avLst/>
              <a:gdLst/>
              <a:ahLst/>
              <a:cxnLst/>
              <a:rect l="l" t="t" r="r" b="b"/>
              <a:pathLst>
                <a:path w="10468" h="10319" extrusionOk="0">
                  <a:moveTo>
                    <a:pt x="9620" y="4437"/>
                  </a:moveTo>
                  <a:cubicBezTo>
                    <a:pt x="9271" y="3988"/>
                    <a:pt x="8972" y="3590"/>
                    <a:pt x="8573" y="3191"/>
                  </a:cubicBezTo>
                  <a:cubicBezTo>
                    <a:pt x="7676" y="2094"/>
                    <a:pt x="6480" y="1347"/>
                    <a:pt x="5084" y="998"/>
                  </a:cubicBezTo>
                  <a:cubicBezTo>
                    <a:pt x="3838" y="748"/>
                    <a:pt x="2542" y="1097"/>
                    <a:pt x="1495" y="1895"/>
                  </a:cubicBezTo>
                  <a:cubicBezTo>
                    <a:pt x="1296" y="1995"/>
                    <a:pt x="1097" y="2144"/>
                    <a:pt x="947" y="2344"/>
                  </a:cubicBezTo>
                  <a:cubicBezTo>
                    <a:pt x="1944" y="3590"/>
                    <a:pt x="6330" y="8375"/>
                    <a:pt x="9620" y="4437"/>
                  </a:cubicBezTo>
                  <a:close/>
                  <a:moveTo>
                    <a:pt x="9122" y="2692"/>
                  </a:moveTo>
                  <a:cubicBezTo>
                    <a:pt x="9570" y="3191"/>
                    <a:pt x="9969" y="3689"/>
                    <a:pt x="10368" y="4188"/>
                  </a:cubicBezTo>
                  <a:cubicBezTo>
                    <a:pt x="10468" y="4337"/>
                    <a:pt x="10468" y="4537"/>
                    <a:pt x="10368" y="4636"/>
                  </a:cubicBezTo>
                  <a:cubicBezTo>
                    <a:pt x="6031" y="10319"/>
                    <a:pt x="150" y="2493"/>
                    <a:pt x="100" y="2493"/>
                  </a:cubicBezTo>
                  <a:cubicBezTo>
                    <a:pt x="0" y="2344"/>
                    <a:pt x="0" y="2144"/>
                    <a:pt x="150" y="1995"/>
                  </a:cubicBezTo>
                  <a:cubicBezTo>
                    <a:pt x="449" y="1745"/>
                    <a:pt x="748" y="1496"/>
                    <a:pt x="1097" y="1247"/>
                  </a:cubicBezTo>
                  <a:cubicBezTo>
                    <a:pt x="2243" y="350"/>
                    <a:pt x="3739" y="1"/>
                    <a:pt x="5234" y="250"/>
                  </a:cubicBezTo>
                  <a:cubicBezTo>
                    <a:pt x="6779" y="649"/>
                    <a:pt x="8125" y="1496"/>
                    <a:pt x="9122" y="26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5" name="Google Shape;3345;p30"/>
            <p:cNvSpPr/>
            <p:nvPr/>
          </p:nvSpPr>
          <p:spPr>
            <a:xfrm>
              <a:off x="1965175" y="226275"/>
              <a:ext cx="1302250" cy="1272325"/>
            </a:xfrm>
            <a:custGeom>
              <a:avLst/>
              <a:gdLst/>
              <a:ahLst/>
              <a:cxnLst/>
              <a:rect l="l" t="t" r="r" b="b"/>
              <a:pathLst>
                <a:path w="52090" h="50893" extrusionOk="0">
                  <a:moveTo>
                    <a:pt x="51491" y="1595"/>
                  </a:moveTo>
                  <a:cubicBezTo>
                    <a:pt x="46805" y="100"/>
                    <a:pt x="43067" y="0"/>
                    <a:pt x="40126" y="1695"/>
                  </a:cubicBezTo>
                  <a:cubicBezTo>
                    <a:pt x="38332" y="2742"/>
                    <a:pt x="36836" y="4486"/>
                    <a:pt x="35690" y="6929"/>
                  </a:cubicBezTo>
                  <a:lnTo>
                    <a:pt x="35690" y="6929"/>
                  </a:lnTo>
                  <a:cubicBezTo>
                    <a:pt x="35241" y="7926"/>
                    <a:pt x="34843" y="8973"/>
                    <a:pt x="34544" y="10019"/>
                  </a:cubicBezTo>
                  <a:cubicBezTo>
                    <a:pt x="31752" y="9222"/>
                    <a:pt x="28861" y="8873"/>
                    <a:pt x="25970" y="9022"/>
                  </a:cubicBezTo>
                  <a:cubicBezTo>
                    <a:pt x="23029" y="9022"/>
                    <a:pt x="20138" y="9521"/>
                    <a:pt x="17347" y="10518"/>
                  </a:cubicBezTo>
                  <a:cubicBezTo>
                    <a:pt x="17048" y="9571"/>
                    <a:pt x="16749" y="8723"/>
                    <a:pt x="16350" y="7876"/>
                  </a:cubicBezTo>
                  <a:lnTo>
                    <a:pt x="16350" y="7876"/>
                  </a:lnTo>
                  <a:cubicBezTo>
                    <a:pt x="15204" y="5384"/>
                    <a:pt x="13708" y="3689"/>
                    <a:pt x="11914" y="2592"/>
                  </a:cubicBezTo>
                  <a:cubicBezTo>
                    <a:pt x="9023" y="898"/>
                    <a:pt x="5284" y="997"/>
                    <a:pt x="599" y="2543"/>
                  </a:cubicBezTo>
                  <a:cubicBezTo>
                    <a:pt x="200" y="2642"/>
                    <a:pt x="1" y="3041"/>
                    <a:pt x="101" y="3440"/>
                  </a:cubicBezTo>
                  <a:lnTo>
                    <a:pt x="101" y="3440"/>
                  </a:lnTo>
                  <a:cubicBezTo>
                    <a:pt x="549" y="4935"/>
                    <a:pt x="1048" y="6381"/>
                    <a:pt x="1696" y="7826"/>
                  </a:cubicBezTo>
                  <a:lnTo>
                    <a:pt x="1696" y="7826"/>
                  </a:lnTo>
                  <a:cubicBezTo>
                    <a:pt x="3141" y="11066"/>
                    <a:pt x="5534" y="15353"/>
                    <a:pt x="9073" y="17347"/>
                  </a:cubicBezTo>
                  <a:cubicBezTo>
                    <a:pt x="6580" y="21733"/>
                    <a:pt x="6481" y="26767"/>
                    <a:pt x="6580" y="30107"/>
                  </a:cubicBezTo>
                  <a:cubicBezTo>
                    <a:pt x="6780" y="37684"/>
                    <a:pt x="10518" y="39378"/>
                    <a:pt x="13010" y="40475"/>
                  </a:cubicBezTo>
                  <a:cubicBezTo>
                    <a:pt x="13808" y="40824"/>
                    <a:pt x="14456" y="41123"/>
                    <a:pt x="14506" y="41472"/>
                  </a:cubicBezTo>
                  <a:cubicBezTo>
                    <a:pt x="14855" y="43565"/>
                    <a:pt x="16649" y="46307"/>
                    <a:pt x="19341" y="48251"/>
                  </a:cubicBezTo>
                  <a:cubicBezTo>
                    <a:pt x="21634" y="49995"/>
                    <a:pt x="24425" y="50893"/>
                    <a:pt x="27316" y="50843"/>
                  </a:cubicBezTo>
                  <a:cubicBezTo>
                    <a:pt x="30257" y="50743"/>
                    <a:pt x="33048" y="49646"/>
                    <a:pt x="35291" y="47752"/>
                  </a:cubicBezTo>
                  <a:cubicBezTo>
                    <a:pt x="37883" y="45609"/>
                    <a:pt x="39478" y="42818"/>
                    <a:pt x="39478" y="40724"/>
                  </a:cubicBezTo>
                  <a:cubicBezTo>
                    <a:pt x="39478" y="39976"/>
                    <a:pt x="40126" y="39677"/>
                    <a:pt x="41023" y="39229"/>
                  </a:cubicBezTo>
                  <a:cubicBezTo>
                    <a:pt x="43316" y="38132"/>
                    <a:pt x="46506" y="36587"/>
                    <a:pt x="46257" y="28462"/>
                  </a:cubicBezTo>
                  <a:lnTo>
                    <a:pt x="46257" y="28462"/>
                  </a:lnTo>
                  <a:cubicBezTo>
                    <a:pt x="46157" y="25172"/>
                    <a:pt x="45759" y="20337"/>
                    <a:pt x="43217" y="16300"/>
                  </a:cubicBezTo>
                  <a:cubicBezTo>
                    <a:pt x="46656" y="14206"/>
                    <a:pt x="48999" y="10069"/>
                    <a:pt x="50394" y="6879"/>
                  </a:cubicBezTo>
                  <a:lnTo>
                    <a:pt x="50394" y="6879"/>
                  </a:lnTo>
                  <a:cubicBezTo>
                    <a:pt x="50992" y="5483"/>
                    <a:pt x="51541" y="3988"/>
                    <a:pt x="51939" y="2543"/>
                  </a:cubicBezTo>
                  <a:lnTo>
                    <a:pt x="51939" y="2543"/>
                  </a:lnTo>
                  <a:cubicBezTo>
                    <a:pt x="52089" y="2144"/>
                    <a:pt x="51840" y="1695"/>
                    <a:pt x="51491" y="1595"/>
                  </a:cubicBezTo>
                  <a:close/>
                  <a:moveTo>
                    <a:pt x="37385" y="6879"/>
                  </a:moveTo>
                  <a:cubicBezTo>
                    <a:pt x="38132" y="5284"/>
                    <a:pt x="39379" y="3938"/>
                    <a:pt x="40874" y="2991"/>
                  </a:cubicBezTo>
                  <a:cubicBezTo>
                    <a:pt x="42918" y="1795"/>
                    <a:pt x="45509" y="1645"/>
                    <a:pt x="48650" y="2393"/>
                  </a:cubicBezTo>
                  <a:cubicBezTo>
                    <a:pt x="45759" y="2991"/>
                    <a:pt x="43914" y="5284"/>
                    <a:pt x="42220" y="7826"/>
                  </a:cubicBezTo>
                  <a:lnTo>
                    <a:pt x="42170" y="7826"/>
                  </a:lnTo>
                  <a:cubicBezTo>
                    <a:pt x="41223" y="9321"/>
                    <a:pt x="40176" y="10767"/>
                    <a:pt x="39079" y="12113"/>
                  </a:cubicBezTo>
                  <a:cubicBezTo>
                    <a:pt x="38083" y="11465"/>
                    <a:pt x="37036" y="10917"/>
                    <a:pt x="35939" y="10518"/>
                  </a:cubicBezTo>
                  <a:cubicBezTo>
                    <a:pt x="36288" y="9272"/>
                    <a:pt x="36787" y="8075"/>
                    <a:pt x="37385" y="6879"/>
                  </a:cubicBezTo>
                  <a:close/>
                  <a:moveTo>
                    <a:pt x="11216" y="3888"/>
                  </a:moveTo>
                  <a:cubicBezTo>
                    <a:pt x="12711" y="4835"/>
                    <a:pt x="13957" y="6231"/>
                    <a:pt x="14705" y="7826"/>
                  </a:cubicBezTo>
                  <a:lnTo>
                    <a:pt x="14705" y="7826"/>
                  </a:lnTo>
                  <a:cubicBezTo>
                    <a:pt x="15253" y="8873"/>
                    <a:pt x="15702" y="9969"/>
                    <a:pt x="16051" y="11066"/>
                  </a:cubicBezTo>
                  <a:cubicBezTo>
                    <a:pt x="15453" y="11365"/>
                    <a:pt x="14905" y="11664"/>
                    <a:pt x="14406" y="11963"/>
                  </a:cubicBezTo>
                  <a:cubicBezTo>
                    <a:pt x="13260" y="10568"/>
                    <a:pt x="12063" y="9122"/>
                    <a:pt x="10817" y="7826"/>
                  </a:cubicBezTo>
                  <a:lnTo>
                    <a:pt x="10817" y="7826"/>
                  </a:lnTo>
                  <a:cubicBezTo>
                    <a:pt x="8674" y="5583"/>
                    <a:pt x="6331" y="3789"/>
                    <a:pt x="3490" y="3240"/>
                  </a:cubicBezTo>
                  <a:cubicBezTo>
                    <a:pt x="6630" y="2592"/>
                    <a:pt x="9172" y="2742"/>
                    <a:pt x="11216" y="3888"/>
                  </a:cubicBezTo>
                  <a:close/>
                  <a:moveTo>
                    <a:pt x="3291" y="7876"/>
                  </a:moveTo>
                  <a:lnTo>
                    <a:pt x="3291" y="7876"/>
                  </a:lnTo>
                  <a:cubicBezTo>
                    <a:pt x="2692" y="6530"/>
                    <a:pt x="2144" y="5134"/>
                    <a:pt x="1696" y="3689"/>
                  </a:cubicBezTo>
                  <a:cubicBezTo>
                    <a:pt x="1895" y="3639"/>
                    <a:pt x="2045" y="3589"/>
                    <a:pt x="2244" y="3539"/>
                  </a:cubicBezTo>
                  <a:cubicBezTo>
                    <a:pt x="5334" y="3988"/>
                    <a:pt x="7727" y="5683"/>
                    <a:pt x="9820" y="7876"/>
                  </a:cubicBezTo>
                  <a:lnTo>
                    <a:pt x="9820" y="7876"/>
                  </a:lnTo>
                  <a:cubicBezTo>
                    <a:pt x="11216" y="9272"/>
                    <a:pt x="12462" y="10817"/>
                    <a:pt x="13708" y="12362"/>
                  </a:cubicBezTo>
                  <a:cubicBezTo>
                    <a:pt x="12213" y="13359"/>
                    <a:pt x="10917" y="14655"/>
                    <a:pt x="9870" y="16100"/>
                  </a:cubicBezTo>
                  <a:cubicBezTo>
                    <a:pt x="6879" y="14456"/>
                    <a:pt x="4686" y="10867"/>
                    <a:pt x="3291" y="7876"/>
                  </a:cubicBezTo>
                  <a:close/>
                  <a:moveTo>
                    <a:pt x="44762" y="28512"/>
                  </a:moveTo>
                  <a:lnTo>
                    <a:pt x="44762" y="28512"/>
                  </a:lnTo>
                  <a:cubicBezTo>
                    <a:pt x="45011" y="35690"/>
                    <a:pt x="42270" y="36986"/>
                    <a:pt x="40425" y="37883"/>
                  </a:cubicBezTo>
                  <a:cubicBezTo>
                    <a:pt x="39030" y="38581"/>
                    <a:pt x="38033" y="39079"/>
                    <a:pt x="38033" y="40774"/>
                  </a:cubicBezTo>
                  <a:cubicBezTo>
                    <a:pt x="38033" y="42469"/>
                    <a:pt x="36637" y="44811"/>
                    <a:pt x="34394" y="46656"/>
                  </a:cubicBezTo>
                  <a:cubicBezTo>
                    <a:pt x="32400" y="48301"/>
                    <a:pt x="29858" y="49297"/>
                    <a:pt x="27266" y="49397"/>
                  </a:cubicBezTo>
                  <a:cubicBezTo>
                    <a:pt x="24724" y="49397"/>
                    <a:pt x="22232" y="48600"/>
                    <a:pt x="20238" y="47104"/>
                  </a:cubicBezTo>
                  <a:cubicBezTo>
                    <a:pt x="17845" y="45360"/>
                    <a:pt x="16300" y="43017"/>
                    <a:pt x="16001" y="41223"/>
                  </a:cubicBezTo>
                  <a:cubicBezTo>
                    <a:pt x="15802" y="40126"/>
                    <a:pt x="14855" y="39677"/>
                    <a:pt x="13609" y="39129"/>
                  </a:cubicBezTo>
                  <a:cubicBezTo>
                    <a:pt x="11515" y="38182"/>
                    <a:pt x="8275" y="36736"/>
                    <a:pt x="8076" y="30057"/>
                  </a:cubicBezTo>
                  <a:cubicBezTo>
                    <a:pt x="7976" y="26867"/>
                    <a:pt x="8126" y="22032"/>
                    <a:pt x="10468" y="17995"/>
                  </a:cubicBezTo>
                  <a:lnTo>
                    <a:pt x="10468" y="17995"/>
                  </a:lnTo>
                  <a:cubicBezTo>
                    <a:pt x="10668" y="17596"/>
                    <a:pt x="10967" y="17147"/>
                    <a:pt x="11266" y="16748"/>
                  </a:cubicBezTo>
                  <a:cubicBezTo>
                    <a:pt x="12612" y="14954"/>
                    <a:pt x="14406" y="13508"/>
                    <a:pt x="16450" y="12561"/>
                  </a:cubicBezTo>
                  <a:cubicBezTo>
                    <a:pt x="16849" y="12312"/>
                    <a:pt x="17297" y="12163"/>
                    <a:pt x="17796" y="11963"/>
                  </a:cubicBezTo>
                  <a:cubicBezTo>
                    <a:pt x="20437" y="11016"/>
                    <a:pt x="23229" y="10518"/>
                    <a:pt x="26020" y="10518"/>
                  </a:cubicBezTo>
                  <a:cubicBezTo>
                    <a:pt x="28761" y="10368"/>
                    <a:pt x="31503" y="10717"/>
                    <a:pt x="34195" y="11465"/>
                  </a:cubicBezTo>
                  <a:cubicBezTo>
                    <a:pt x="34643" y="11614"/>
                    <a:pt x="35142" y="11764"/>
                    <a:pt x="35590" y="11913"/>
                  </a:cubicBezTo>
                  <a:cubicBezTo>
                    <a:pt x="37684" y="12761"/>
                    <a:pt x="39528" y="14057"/>
                    <a:pt x="41023" y="15801"/>
                  </a:cubicBezTo>
                  <a:cubicBezTo>
                    <a:pt x="41322" y="16150"/>
                    <a:pt x="41572" y="16499"/>
                    <a:pt x="41821" y="16898"/>
                  </a:cubicBezTo>
                  <a:lnTo>
                    <a:pt x="41921" y="16998"/>
                  </a:lnTo>
                  <a:cubicBezTo>
                    <a:pt x="44313" y="20736"/>
                    <a:pt x="44662" y="25372"/>
                    <a:pt x="44762" y="28512"/>
                  </a:cubicBezTo>
                  <a:close/>
                  <a:moveTo>
                    <a:pt x="48749" y="6929"/>
                  </a:moveTo>
                  <a:cubicBezTo>
                    <a:pt x="47404" y="9920"/>
                    <a:pt x="45310" y="13409"/>
                    <a:pt x="42369" y="15153"/>
                  </a:cubicBezTo>
                  <a:cubicBezTo>
                    <a:pt x="41572" y="14156"/>
                    <a:pt x="40674" y="13259"/>
                    <a:pt x="39628" y="12512"/>
                  </a:cubicBezTo>
                  <a:cubicBezTo>
                    <a:pt x="40774" y="11066"/>
                    <a:pt x="41771" y="9571"/>
                    <a:pt x="42718" y="7976"/>
                  </a:cubicBezTo>
                  <a:lnTo>
                    <a:pt x="42718" y="7976"/>
                  </a:lnTo>
                  <a:cubicBezTo>
                    <a:pt x="43067" y="7378"/>
                    <a:pt x="43466" y="6779"/>
                    <a:pt x="43914" y="6231"/>
                  </a:cubicBezTo>
                  <a:cubicBezTo>
                    <a:pt x="45609" y="3888"/>
                    <a:pt x="47752" y="3639"/>
                    <a:pt x="49946" y="2692"/>
                  </a:cubicBezTo>
                  <a:lnTo>
                    <a:pt x="50295" y="2792"/>
                  </a:lnTo>
                  <a:cubicBezTo>
                    <a:pt x="49846" y="4237"/>
                    <a:pt x="49348" y="5583"/>
                    <a:pt x="48700" y="6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6" name="Google Shape;3346;p30"/>
            <p:cNvSpPr/>
            <p:nvPr/>
          </p:nvSpPr>
          <p:spPr>
            <a:xfrm>
              <a:off x="2739025" y="671150"/>
              <a:ext cx="198175" cy="81025"/>
            </a:xfrm>
            <a:custGeom>
              <a:avLst/>
              <a:gdLst/>
              <a:ahLst/>
              <a:cxnLst/>
              <a:rect l="l" t="t" r="r" b="b"/>
              <a:pathLst>
                <a:path w="7927" h="3241" extrusionOk="0">
                  <a:moveTo>
                    <a:pt x="7876" y="1944"/>
                  </a:moveTo>
                  <a:cubicBezTo>
                    <a:pt x="5882" y="0"/>
                    <a:pt x="1646" y="349"/>
                    <a:pt x="100" y="2792"/>
                  </a:cubicBezTo>
                  <a:cubicBezTo>
                    <a:pt x="1" y="2991"/>
                    <a:pt x="200" y="3240"/>
                    <a:pt x="449" y="3190"/>
                  </a:cubicBezTo>
                  <a:cubicBezTo>
                    <a:pt x="2942" y="2393"/>
                    <a:pt x="4985" y="798"/>
                    <a:pt x="7727" y="2094"/>
                  </a:cubicBezTo>
                  <a:cubicBezTo>
                    <a:pt x="7826" y="2144"/>
                    <a:pt x="7926" y="1994"/>
                    <a:pt x="7876" y="19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7" name="Google Shape;3347;p30"/>
            <p:cNvSpPr/>
            <p:nvPr/>
          </p:nvSpPr>
          <p:spPr>
            <a:xfrm>
              <a:off x="2301650" y="698550"/>
              <a:ext cx="205625" cy="63575"/>
            </a:xfrm>
            <a:custGeom>
              <a:avLst/>
              <a:gdLst/>
              <a:ahLst/>
              <a:cxnLst/>
              <a:rect l="l" t="t" r="r" b="b"/>
              <a:pathLst>
                <a:path w="8225" h="2543" extrusionOk="0">
                  <a:moveTo>
                    <a:pt x="150" y="1696"/>
                  </a:moveTo>
                  <a:cubicBezTo>
                    <a:pt x="1396" y="998"/>
                    <a:pt x="2891" y="748"/>
                    <a:pt x="4337" y="1048"/>
                  </a:cubicBezTo>
                  <a:cubicBezTo>
                    <a:pt x="5583" y="1247"/>
                    <a:pt x="6580" y="2094"/>
                    <a:pt x="7776" y="2493"/>
                  </a:cubicBezTo>
                  <a:cubicBezTo>
                    <a:pt x="8025" y="2543"/>
                    <a:pt x="8224" y="2244"/>
                    <a:pt x="8075" y="2044"/>
                  </a:cubicBezTo>
                  <a:cubicBezTo>
                    <a:pt x="7327" y="798"/>
                    <a:pt x="5682" y="300"/>
                    <a:pt x="4386" y="150"/>
                  </a:cubicBezTo>
                  <a:cubicBezTo>
                    <a:pt x="2791" y="1"/>
                    <a:pt x="1246" y="499"/>
                    <a:pt x="50" y="1596"/>
                  </a:cubicBezTo>
                  <a:cubicBezTo>
                    <a:pt x="0" y="1646"/>
                    <a:pt x="50" y="1745"/>
                    <a:pt x="150" y="16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8" name="Google Shape;3348;p30"/>
            <p:cNvSpPr/>
            <p:nvPr/>
          </p:nvSpPr>
          <p:spPr>
            <a:xfrm>
              <a:off x="2917225" y="988900"/>
              <a:ext cx="154550" cy="225575"/>
            </a:xfrm>
            <a:custGeom>
              <a:avLst/>
              <a:gdLst/>
              <a:ahLst/>
              <a:cxnLst/>
              <a:rect l="l" t="t" r="r" b="b"/>
              <a:pathLst>
                <a:path w="6182" h="9023" extrusionOk="0">
                  <a:moveTo>
                    <a:pt x="5633" y="51"/>
                  </a:moveTo>
                  <a:cubicBezTo>
                    <a:pt x="5035" y="1596"/>
                    <a:pt x="5135" y="3390"/>
                    <a:pt x="4437" y="4935"/>
                  </a:cubicBezTo>
                  <a:cubicBezTo>
                    <a:pt x="3589" y="6979"/>
                    <a:pt x="1745" y="7777"/>
                    <a:pt x="100" y="8923"/>
                  </a:cubicBezTo>
                  <a:cubicBezTo>
                    <a:pt x="1" y="8923"/>
                    <a:pt x="50" y="9023"/>
                    <a:pt x="150" y="9023"/>
                  </a:cubicBezTo>
                  <a:cubicBezTo>
                    <a:pt x="1895" y="8624"/>
                    <a:pt x="3240" y="7328"/>
                    <a:pt x="4287" y="5733"/>
                  </a:cubicBezTo>
                  <a:cubicBezTo>
                    <a:pt x="5284" y="4287"/>
                    <a:pt x="6181" y="1895"/>
                    <a:pt x="5733" y="51"/>
                  </a:cubicBezTo>
                  <a:cubicBezTo>
                    <a:pt x="5733" y="1"/>
                    <a:pt x="5683" y="1"/>
                    <a:pt x="5633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9" name="Google Shape;3349;p30"/>
            <p:cNvSpPr/>
            <p:nvPr/>
          </p:nvSpPr>
          <p:spPr>
            <a:xfrm>
              <a:off x="2180775" y="1005100"/>
              <a:ext cx="171975" cy="163275"/>
            </a:xfrm>
            <a:custGeom>
              <a:avLst/>
              <a:gdLst/>
              <a:ahLst/>
              <a:cxnLst/>
              <a:rect l="l" t="t" r="r" b="b"/>
              <a:pathLst>
                <a:path w="6879" h="6531" extrusionOk="0">
                  <a:moveTo>
                    <a:pt x="150" y="200"/>
                  </a:moveTo>
                  <a:cubicBezTo>
                    <a:pt x="0" y="3939"/>
                    <a:pt x="3539" y="6381"/>
                    <a:pt x="6729" y="6531"/>
                  </a:cubicBezTo>
                  <a:cubicBezTo>
                    <a:pt x="6829" y="6531"/>
                    <a:pt x="6879" y="6381"/>
                    <a:pt x="6779" y="6331"/>
                  </a:cubicBezTo>
                  <a:cubicBezTo>
                    <a:pt x="5583" y="5534"/>
                    <a:pt x="4187" y="5284"/>
                    <a:pt x="2991" y="4636"/>
                  </a:cubicBezTo>
                  <a:cubicBezTo>
                    <a:pt x="1346" y="3739"/>
                    <a:pt x="349" y="2044"/>
                    <a:pt x="399" y="200"/>
                  </a:cubicBezTo>
                  <a:cubicBezTo>
                    <a:pt x="399" y="1"/>
                    <a:pt x="150" y="1"/>
                    <a:pt x="1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0" name="Google Shape;3350;p30"/>
            <p:cNvSpPr/>
            <p:nvPr/>
          </p:nvSpPr>
          <p:spPr>
            <a:xfrm>
              <a:off x="2744025" y="514125"/>
              <a:ext cx="194400" cy="102200"/>
            </a:xfrm>
            <a:custGeom>
              <a:avLst/>
              <a:gdLst/>
              <a:ahLst/>
              <a:cxnLst/>
              <a:rect l="l" t="t" r="r" b="b"/>
              <a:pathLst>
                <a:path w="7776" h="4088" extrusionOk="0">
                  <a:moveTo>
                    <a:pt x="0" y="150"/>
                  </a:moveTo>
                  <a:cubicBezTo>
                    <a:pt x="1495" y="250"/>
                    <a:pt x="2941" y="699"/>
                    <a:pt x="4237" y="1496"/>
                  </a:cubicBezTo>
                  <a:cubicBezTo>
                    <a:pt x="5483" y="2194"/>
                    <a:pt x="6330" y="3340"/>
                    <a:pt x="7477" y="4038"/>
                  </a:cubicBezTo>
                  <a:cubicBezTo>
                    <a:pt x="7626" y="4088"/>
                    <a:pt x="7776" y="3988"/>
                    <a:pt x="7726" y="3839"/>
                  </a:cubicBezTo>
                  <a:cubicBezTo>
                    <a:pt x="7228" y="2543"/>
                    <a:pt x="5533" y="1695"/>
                    <a:pt x="4436" y="1097"/>
                  </a:cubicBezTo>
                  <a:cubicBezTo>
                    <a:pt x="3090" y="350"/>
                    <a:pt x="1545" y="1"/>
                    <a:pt x="0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1" name="Google Shape;3351;p30"/>
            <p:cNvSpPr/>
            <p:nvPr/>
          </p:nvSpPr>
          <p:spPr>
            <a:xfrm>
              <a:off x="2959600" y="636250"/>
              <a:ext cx="29925" cy="42400"/>
            </a:xfrm>
            <a:custGeom>
              <a:avLst/>
              <a:gdLst/>
              <a:ahLst/>
              <a:cxnLst/>
              <a:rect l="l" t="t" r="r" b="b"/>
              <a:pathLst>
                <a:path w="1197" h="1696" extrusionOk="0">
                  <a:moveTo>
                    <a:pt x="50" y="200"/>
                  </a:moveTo>
                  <a:cubicBezTo>
                    <a:pt x="249" y="698"/>
                    <a:pt x="499" y="1546"/>
                    <a:pt x="1047" y="1695"/>
                  </a:cubicBezTo>
                  <a:cubicBezTo>
                    <a:pt x="1147" y="1695"/>
                    <a:pt x="1197" y="1645"/>
                    <a:pt x="1197" y="1596"/>
                  </a:cubicBezTo>
                  <a:cubicBezTo>
                    <a:pt x="1197" y="997"/>
                    <a:pt x="549" y="449"/>
                    <a:pt x="200" y="50"/>
                  </a:cubicBezTo>
                  <a:cubicBezTo>
                    <a:pt x="150" y="1"/>
                    <a:pt x="0" y="100"/>
                    <a:pt x="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2" name="Google Shape;3352;p30"/>
            <p:cNvSpPr/>
            <p:nvPr/>
          </p:nvSpPr>
          <p:spPr>
            <a:xfrm>
              <a:off x="2672975" y="1044975"/>
              <a:ext cx="24950" cy="72300"/>
            </a:xfrm>
            <a:custGeom>
              <a:avLst/>
              <a:gdLst/>
              <a:ahLst/>
              <a:cxnLst/>
              <a:rect l="l" t="t" r="r" b="b"/>
              <a:pathLst>
                <a:path w="998" h="2892" extrusionOk="0">
                  <a:moveTo>
                    <a:pt x="1" y="1"/>
                  </a:moveTo>
                  <a:cubicBezTo>
                    <a:pt x="200" y="449"/>
                    <a:pt x="400" y="848"/>
                    <a:pt x="499" y="1297"/>
                  </a:cubicBezTo>
                  <a:cubicBezTo>
                    <a:pt x="599" y="1795"/>
                    <a:pt x="300" y="2294"/>
                    <a:pt x="400" y="2742"/>
                  </a:cubicBezTo>
                  <a:cubicBezTo>
                    <a:pt x="449" y="2842"/>
                    <a:pt x="549" y="2892"/>
                    <a:pt x="599" y="2842"/>
                  </a:cubicBezTo>
                  <a:cubicBezTo>
                    <a:pt x="998" y="2593"/>
                    <a:pt x="948" y="1995"/>
                    <a:pt x="848" y="1596"/>
                  </a:cubicBezTo>
                  <a:cubicBezTo>
                    <a:pt x="749" y="998"/>
                    <a:pt x="449" y="449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3" name="Google Shape;3353;p30"/>
            <p:cNvSpPr/>
            <p:nvPr/>
          </p:nvSpPr>
          <p:spPr>
            <a:xfrm>
              <a:off x="2594475" y="1336575"/>
              <a:ext cx="1275" cy="2525"/>
            </a:xfrm>
            <a:custGeom>
              <a:avLst/>
              <a:gdLst/>
              <a:ahLst/>
              <a:cxnLst/>
              <a:rect l="l" t="t" r="r" b="b"/>
              <a:pathLst>
                <a:path w="51" h="101" extrusionOk="0">
                  <a:moveTo>
                    <a:pt x="50" y="100"/>
                  </a:moveTo>
                  <a:cubicBezTo>
                    <a:pt x="50" y="50"/>
                    <a:pt x="50" y="50"/>
                    <a:pt x="50" y="1"/>
                  </a:cubicBezTo>
                  <a:lnTo>
                    <a:pt x="1" y="1"/>
                  </a:lnTo>
                  <a:cubicBezTo>
                    <a:pt x="1" y="50"/>
                    <a:pt x="1" y="50"/>
                    <a:pt x="1" y="100"/>
                  </a:cubicBezTo>
                  <a:cubicBezTo>
                    <a:pt x="1" y="100"/>
                    <a:pt x="50" y="100"/>
                    <a:pt x="50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4" name="Google Shape;3354;p30"/>
            <p:cNvSpPr/>
            <p:nvPr/>
          </p:nvSpPr>
          <p:spPr>
            <a:xfrm>
              <a:off x="2356475" y="810700"/>
              <a:ext cx="64825" cy="18725"/>
            </a:xfrm>
            <a:custGeom>
              <a:avLst/>
              <a:gdLst/>
              <a:ahLst/>
              <a:cxnLst/>
              <a:rect l="l" t="t" r="r" b="b"/>
              <a:pathLst>
                <a:path w="2593" h="749" extrusionOk="0">
                  <a:moveTo>
                    <a:pt x="50" y="699"/>
                  </a:moveTo>
                  <a:cubicBezTo>
                    <a:pt x="499" y="499"/>
                    <a:pt x="997" y="400"/>
                    <a:pt x="1496" y="499"/>
                  </a:cubicBezTo>
                  <a:cubicBezTo>
                    <a:pt x="1844" y="499"/>
                    <a:pt x="2144" y="749"/>
                    <a:pt x="2492" y="749"/>
                  </a:cubicBezTo>
                  <a:cubicBezTo>
                    <a:pt x="2542" y="749"/>
                    <a:pt x="2592" y="649"/>
                    <a:pt x="2542" y="599"/>
                  </a:cubicBezTo>
                  <a:cubicBezTo>
                    <a:pt x="1894" y="1"/>
                    <a:pt x="748" y="300"/>
                    <a:pt x="50" y="599"/>
                  </a:cubicBezTo>
                  <a:cubicBezTo>
                    <a:pt x="0" y="649"/>
                    <a:pt x="0" y="699"/>
                    <a:pt x="50" y="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5" name="Google Shape;3355;p30"/>
            <p:cNvSpPr/>
            <p:nvPr/>
          </p:nvSpPr>
          <p:spPr>
            <a:xfrm>
              <a:off x="2831250" y="792025"/>
              <a:ext cx="82250" cy="24950"/>
            </a:xfrm>
            <a:custGeom>
              <a:avLst/>
              <a:gdLst/>
              <a:ahLst/>
              <a:cxnLst/>
              <a:rect l="l" t="t" r="r" b="b"/>
              <a:pathLst>
                <a:path w="3290" h="998" extrusionOk="0">
                  <a:moveTo>
                    <a:pt x="3240" y="897"/>
                  </a:moveTo>
                  <a:cubicBezTo>
                    <a:pt x="2642" y="100"/>
                    <a:pt x="748" y="0"/>
                    <a:pt x="50" y="698"/>
                  </a:cubicBezTo>
                  <a:cubicBezTo>
                    <a:pt x="0" y="748"/>
                    <a:pt x="0" y="848"/>
                    <a:pt x="100" y="848"/>
                  </a:cubicBezTo>
                  <a:cubicBezTo>
                    <a:pt x="549" y="848"/>
                    <a:pt x="947" y="798"/>
                    <a:pt x="1346" y="648"/>
                  </a:cubicBezTo>
                  <a:cubicBezTo>
                    <a:pt x="1994" y="648"/>
                    <a:pt x="2592" y="748"/>
                    <a:pt x="3190" y="997"/>
                  </a:cubicBezTo>
                  <a:cubicBezTo>
                    <a:pt x="3240" y="997"/>
                    <a:pt x="3290" y="897"/>
                    <a:pt x="3240" y="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6" name="Google Shape;3356;p30"/>
            <p:cNvSpPr/>
            <p:nvPr/>
          </p:nvSpPr>
          <p:spPr>
            <a:xfrm>
              <a:off x="2545875" y="836875"/>
              <a:ext cx="46125" cy="24950"/>
            </a:xfrm>
            <a:custGeom>
              <a:avLst/>
              <a:gdLst/>
              <a:ahLst/>
              <a:cxnLst/>
              <a:rect l="l" t="t" r="r" b="b"/>
              <a:pathLst>
                <a:path w="1845" h="998" extrusionOk="0">
                  <a:moveTo>
                    <a:pt x="1745" y="748"/>
                  </a:moveTo>
                  <a:cubicBezTo>
                    <a:pt x="1147" y="748"/>
                    <a:pt x="748" y="200"/>
                    <a:pt x="200" y="50"/>
                  </a:cubicBezTo>
                  <a:cubicBezTo>
                    <a:pt x="100" y="1"/>
                    <a:pt x="1" y="100"/>
                    <a:pt x="51" y="200"/>
                  </a:cubicBezTo>
                  <a:cubicBezTo>
                    <a:pt x="150" y="549"/>
                    <a:pt x="399" y="748"/>
                    <a:pt x="748" y="848"/>
                  </a:cubicBezTo>
                  <a:cubicBezTo>
                    <a:pt x="1097" y="998"/>
                    <a:pt x="1446" y="998"/>
                    <a:pt x="1745" y="898"/>
                  </a:cubicBezTo>
                  <a:cubicBezTo>
                    <a:pt x="1845" y="898"/>
                    <a:pt x="1845" y="748"/>
                    <a:pt x="1745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7" name="Google Shape;3357;p30"/>
            <p:cNvSpPr/>
            <p:nvPr/>
          </p:nvSpPr>
          <p:spPr>
            <a:xfrm>
              <a:off x="2658025" y="831900"/>
              <a:ext cx="43650" cy="28675"/>
            </a:xfrm>
            <a:custGeom>
              <a:avLst/>
              <a:gdLst/>
              <a:ahLst/>
              <a:cxnLst/>
              <a:rect l="l" t="t" r="r" b="b"/>
              <a:pathLst>
                <a:path w="1746" h="1147" extrusionOk="0">
                  <a:moveTo>
                    <a:pt x="1" y="1047"/>
                  </a:moveTo>
                  <a:cubicBezTo>
                    <a:pt x="599" y="1147"/>
                    <a:pt x="1646" y="1147"/>
                    <a:pt x="1745" y="249"/>
                  </a:cubicBezTo>
                  <a:cubicBezTo>
                    <a:pt x="1745" y="150"/>
                    <a:pt x="1646" y="0"/>
                    <a:pt x="1546" y="50"/>
                  </a:cubicBezTo>
                  <a:cubicBezTo>
                    <a:pt x="998" y="299"/>
                    <a:pt x="699" y="997"/>
                    <a:pt x="1" y="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8" name="Google Shape;3358;p30"/>
            <p:cNvSpPr/>
            <p:nvPr/>
          </p:nvSpPr>
          <p:spPr>
            <a:xfrm>
              <a:off x="2423750" y="1057450"/>
              <a:ext cx="214375" cy="216850"/>
            </a:xfrm>
            <a:custGeom>
              <a:avLst/>
              <a:gdLst/>
              <a:ahLst/>
              <a:cxnLst/>
              <a:rect l="l" t="t" r="r" b="b"/>
              <a:pathLst>
                <a:path w="8575" h="8674" extrusionOk="0">
                  <a:moveTo>
                    <a:pt x="2792" y="0"/>
                  </a:moveTo>
                  <a:cubicBezTo>
                    <a:pt x="1446" y="349"/>
                    <a:pt x="200" y="2044"/>
                    <a:pt x="101" y="3539"/>
                  </a:cubicBezTo>
                  <a:cubicBezTo>
                    <a:pt x="1" y="4885"/>
                    <a:pt x="599" y="6131"/>
                    <a:pt x="1646" y="6929"/>
                  </a:cubicBezTo>
                  <a:cubicBezTo>
                    <a:pt x="3889" y="8673"/>
                    <a:pt x="7527" y="8474"/>
                    <a:pt x="8524" y="5284"/>
                  </a:cubicBezTo>
                  <a:cubicBezTo>
                    <a:pt x="8574" y="4935"/>
                    <a:pt x="8126" y="4686"/>
                    <a:pt x="7926" y="5035"/>
                  </a:cubicBezTo>
                  <a:cubicBezTo>
                    <a:pt x="7228" y="6181"/>
                    <a:pt x="6580" y="6979"/>
                    <a:pt x="5284" y="7278"/>
                  </a:cubicBezTo>
                  <a:cubicBezTo>
                    <a:pt x="4138" y="7477"/>
                    <a:pt x="2992" y="7178"/>
                    <a:pt x="2094" y="6480"/>
                  </a:cubicBezTo>
                  <a:cubicBezTo>
                    <a:pt x="1147" y="5832"/>
                    <a:pt x="649" y="4785"/>
                    <a:pt x="649" y="3689"/>
                  </a:cubicBezTo>
                  <a:cubicBezTo>
                    <a:pt x="649" y="2044"/>
                    <a:pt x="2094" y="1246"/>
                    <a:pt x="2842" y="50"/>
                  </a:cubicBezTo>
                  <a:cubicBezTo>
                    <a:pt x="2842" y="0"/>
                    <a:pt x="2842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9" name="Google Shape;3359;p30"/>
            <p:cNvSpPr/>
            <p:nvPr/>
          </p:nvSpPr>
          <p:spPr>
            <a:xfrm>
              <a:off x="2616900" y="1037500"/>
              <a:ext cx="239300" cy="210625"/>
            </a:xfrm>
            <a:custGeom>
              <a:avLst/>
              <a:gdLst/>
              <a:ahLst/>
              <a:cxnLst/>
              <a:rect l="l" t="t" r="r" b="b"/>
              <a:pathLst>
                <a:path w="9572" h="8425" extrusionOk="0">
                  <a:moveTo>
                    <a:pt x="5932" y="300"/>
                  </a:moveTo>
                  <a:cubicBezTo>
                    <a:pt x="6879" y="1247"/>
                    <a:pt x="7777" y="1795"/>
                    <a:pt x="8126" y="3241"/>
                  </a:cubicBezTo>
                  <a:cubicBezTo>
                    <a:pt x="8425" y="4337"/>
                    <a:pt x="8076" y="5484"/>
                    <a:pt x="7328" y="6331"/>
                  </a:cubicBezTo>
                  <a:cubicBezTo>
                    <a:pt x="6531" y="7178"/>
                    <a:pt x="5484" y="7627"/>
                    <a:pt x="4337" y="7677"/>
                  </a:cubicBezTo>
                  <a:cubicBezTo>
                    <a:pt x="3590" y="7627"/>
                    <a:pt x="2892" y="7478"/>
                    <a:pt x="2244" y="7129"/>
                  </a:cubicBezTo>
                  <a:cubicBezTo>
                    <a:pt x="1546" y="6780"/>
                    <a:pt x="1048" y="6132"/>
                    <a:pt x="400" y="5833"/>
                  </a:cubicBezTo>
                  <a:cubicBezTo>
                    <a:pt x="150" y="5733"/>
                    <a:pt x="1" y="5932"/>
                    <a:pt x="101" y="6182"/>
                  </a:cubicBezTo>
                  <a:cubicBezTo>
                    <a:pt x="699" y="7577"/>
                    <a:pt x="2742" y="8325"/>
                    <a:pt x="4138" y="8425"/>
                  </a:cubicBezTo>
                  <a:cubicBezTo>
                    <a:pt x="5484" y="8425"/>
                    <a:pt x="6830" y="7826"/>
                    <a:pt x="7677" y="6730"/>
                  </a:cubicBezTo>
                  <a:cubicBezTo>
                    <a:pt x="9571" y="4587"/>
                    <a:pt x="8873" y="798"/>
                    <a:pt x="6032" y="100"/>
                  </a:cubicBezTo>
                  <a:cubicBezTo>
                    <a:pt x="5883" y="1"/>
                    <a:pt x="5783" y="250"/>
                    <a:pt x="5932" y="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0" name="Google Shape;3360;p30"/>
            <p:cNvSpPr/>
            <p:nvPr/>
          </p:nvSpPr>
          <p:spPr>
            <a:xfrm>
              <a:off x="2549625" y="1231900"/>
              <a:ext cx="181950" cy="153300"/>
            </a:xfrm>
            <a:custGeom>
              <a:avLst/>
              <a:gdLst/>
              <a:ahLst/>
              <a:cxnLst/>
              <a:rect l="l" t="t" r="r" b="b"/>
              <a:pathLst>
                <a:path w="7278" h="6132" extrusionOk="0">
                  <a:moveTo>
                    <a:pt x="50" y="848"/>
                  </a:moveTo>
                  <a:cubicBezTo>
                    <a:pt x="249" y="2393"/>
                    <a:pt x="1695" y="6132"/>
                    <a:pt x="3539" y="6032"/>
                  </a:cubicBezTo>
                  <a:cubicBezTo>
                    <a:pt x="5633" y="5932"/>
                    <a:pt x="7228" y="2294"/>
                    <a:pt x="7278" y="250"/>
                  </a:cubicBezTo>
                  <a:cubicBezTo>
                    <a:pt x="7278" y="50"/>
                    <a:pt x="6979" y="1"/>
                    <a:pt x="6929" y="150"/>
                  </a:cubicBezTo>
                  <a:cubicBezTo>
                    <a:pt x="6231" y="1994"/>
                    <a:pt x="5932" y="4736"/>
                    <a:pt x="3938" y="5484"/>
                  </a:cubicBezTo>
                  <a:cubicBezTo>
                    <a:pt x="2144" y="6132"/>
                    <a:pt x="848" y="1994"/>
                    <a:pt x="299" y="748"/>
                  </a:cubicBezTo>
                  <a:cubicBezTo>
                    <a:pt x="249" y="599"/>
                    <a:pt x="0" y="748"/>
                    <a:pt x="50" y="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1" name="Google Shape;3361;p30"/>
            <p:cNvSpPr/>
            <p:nvPr/>
          </p:nvSpPr>
          <p:spPr>
            <a:xfrm>
              <a:off x="2572050" y="1283000"/>
              <a:ext cx="120900" cy="61075"/>
            </a:xfrm>
            <a:custGeom>
              <a:avLst/>
              <a:gdLst/>
              <a:ahLst/>
              <a:cxnLst/>
              <a:rect l="l" t="t" r="r" b="b"/>
              <a:pathLst>
                <a:path w="4836" h="2443" extrusionOk="0">
                  <a:moveTo>
                    <a:pt x="947" y="2243"/>
                  </a:moveTo>
                  <a:cubicBezTo>
                    <a:pt x="848" y="1346"/>
                    <a:pt x="1446" y="499"/>
                    <a:pt x="2343" y="349"/>
                  </a:cubicBezTo>
                  <a:cubicBezTo>
                    <a:pt x="3490" y="200"/>
                    <a:pt x="4337" y="1047"/>
                    <a:pt x="4536" y="2243"/>
                  </a:cubicBezTo>
                  <a:cubicBezTo>
                    <a:pt x="4536" y="2443"/>
                    <a:pt x="4835" y="2393"/>
                    <a:pt x="4835" y="2193"/>
                  </a:cubicBezTo>
                  <a:cubicBezTo>
                    <a:pt x="4835" y="798"/>
                    <a:pt x="3490" y="0"/>
                    <a:pt x="2343" y="50"/>
                  </a:cubicBezTo>
                  <a:cubicBezTo>
                    <a:pt x="1546" y="100"/>
                    <a:pt x="0" y="1246"/>
                    <a:pt x="499" y="2293"/>
                  </a:cubicBezTo>
                  <a:cubicBezTo>
                    <a:pt x="549" y="2393"/>
                    <a:pt x="698" y="2443"/>
                    <a:pt x="798" y="2443"/>
                  </a:cubicBezTo>
                  <a:cubicBezTo>
                    <a:pt x="798" y="2343"/>
                    <a:pt x="947" y="2343"/>
                    <a:pt x="947" y="2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2" name="Google Shape;3362;p30"/>
            <p:cNvSpPr/>
            <p:nvPr/>
          </p:nvSpPr>
          <p:spPr>
            <a:xfrm>
              <a:off x="2493550" y="1114775"/>
              <a:ext cx="22450" cy="18700"/>
            </a:xfrm>
            <a:custGeom>
              <a:avLst/>
              <a:gdLst/>
              <a:ahLst/>
              <a:cxnLst/>
              <a:rect l="l" t="t" r="r" b="b"/>
              <a:pathLst>
                <a:path w="898" h="748" extrusionOk="0">
                  <a:moveTo>
                    <a:pt x="449" y="50"/>
                  </a:moveTo>
                  <a:lnTo>
                    <a:pt x="399" y="50"/>
                  </a:lnTo>
                  <a:cubicBezTo>
                    <a:pt x="0" y="50"/>
                    <a:pt x="0" y="698"/>
                    <a:pt x="399" y="698"/>
                  </a:cubicBezTo>
                  <a:lnTo>
                    <a:pt x="449" y="698"/>
                  </a:lnTo>
                  <a:cubicBezTo>
                    <a:pt x="897" y="748"/>
                    <a:pt x="897" y="0"/>
                    <a:pt x="44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3" name="Google Shape;3363;p30"/>
            <p:cNvSpPr/>
            <p:nvPr/>
          </p:nvSpPr>
          <p:spPr>
            <a:xfrm>
              <a:off x="2464875" y="1154650"/>
              <a:ext cx="21225" cy="17475"/>
            </a:xfrm>
            <a:custGeom>
              <a:avLst/>
              <a:gdLst/>
              <a:ahLst/>
              <a:cxnLst/>
              <a:rect l="l" t="t" r="r" b="b"/>
              <a:pathLst>
                <a:path w="849" h="699" extrusionOk="0">
                  <a:moveTo>
                    <a:pt x="400" y="698"/>
                  </a:moveTo>
                  <a:cubicBezTo>
                    <a:pt x="848" y="698"/>
                    <a:pt x="798" y="0"/>
                    <a:pt x="400" y="0"/>
                  </a:cubicBezTo>
                  <a:cubicBezTo>
                    <a:pt x="51" y="0"/>
                    <a:pt x="1" y="698"/>
                    <a:pt x="400" y="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4" name="Google Shape;3364;p30"/>
            <p:cNvSpPr/>
            <p:nvPr/>
          </p:nvSpPr>
          <p:spPr>
            <a:xfrm>
              <a:off x="2504750" y="1200750"/>
              <a:ext cx="21225" cy="16225"/>
            </a:xfrm>
            <a:custGeom>
              <a:avLst/>
              <a:gdLst/>
              <a:ahLst/>
              <a:cxnLst/>
              <a:rect l="l" t="t" r="r" b="b"/>
              <a:pathLst>
                <a:path w="849" h="649" extrusionOk="0">
                  <a:moveTo>
                    <a:pt x="549" y="0"/>
                  </a:moveTo>
                  <a:cubicBezTo>
                    <a:pt x="449" y="0"/>
                    <a:pt x="400" y="0"/>
                    <a:pt x="300" y="0"/>
                  </a:cubicBezTo>
                  <a:cubicBezTo>
                    <a:pt x="1" y="100"/>
                    <a:pt x="1" y="549"/>
                    <a:pt x="300" y="648"/>
                  </a:cubicBezTo>
                  <a:cubicBezTo>
                    <a:pt x="400" y="648"/>
                    <a:pt x="449" y="648"/>
                    <a:pt x="549" y="648"/>
                  </a:cubicBezTo>
                  <a:cubicBezTo>
                    <a:pt x="848" y="549"/>
                    <a:pt x="798" y="10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5" name="Google Shape;3365;p30"/>
            <p:cNvSpPr/>
            <p:nvPr/>
          </p:nvSpPr>
          <p:spPr>
            <a:xfrm>
              <a:off x="2511000" y="1164600"/>
              <a:ext cx="18700" cy="16225"/>
            </a:xfrm>
            <a:custGeom>
              <a:avLst/>
              <a:gdLst/>
              <a:ahLst/>
              <a:cxnLst/>
              <a:rect l="l" t="t" r="r" b="b"/>
              <a:pathLst>
                <a:path w="748" h="649" extrusionOk="0">
                  <a:moveTo>
                    <a:pt x="349" y="649"/>
                  </a:moveTo>
                  <a:cubicBezTo>
                    <a:pt x="748" y="649"/>
                    <a:pt x="698" y="1"/>
                    <a:pt x="349" y="1"/>
                  </a:cubicBezTo>
                  <a:cubicBezTo>
                    <a:pt x="0" y="1"/>
                    <a:pt x="0" y="649"/>
                    <a:pt x="349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6" name="Google Shape;3366;p30"/>
            <p:cNvSpPr/>
            <p:nvPr/>
          </p:nvSpPr>
          <p:spPr>
            <a:xfrm>
              <a:off x="2555850" y="1195775"/>
              <a:ext cx="6250" cy="7500"/>
            </a:xfrm>
            <a:custGeom>
              <a:avLst/>
              <a:gdLst/>
              <a:ahLst/>
              <a:cxnLst/>
              <a:rect l="l" t="t" r="r" b="b"/>
              <a:pathLst>
                <a:path w="250" h="300" extrusionOk="0">
                  <a:moveTo>
                    <a:pt x="100" y="50"/>
                  </a:moveTo>
                  <a:lnTo>
                    <a:pt x="50" y="100"/>
                  </a:lnTo>
                  <a:cubicBezTo>
                    <a:pt x="0" y="100"/>
                    <a:pt x="0" y="150"/>
                    <a:pt x="50" y="199"/>
                  </a:cubicBezTo>
                  <a:cubicBezTo>
                    <a:pt x="50" y="199"/>
                    <a:pt x="100" y="199"/>
                    <a:pt x="100" y="199"/>
                  </a:cubicBezTo>
                  <a:cubicBezTo>
                    <a:pt x="250" y="299"/>
                    <a:pt x="250" y="0"/>
                    <a:pt x="10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7" name="Google Shape;3367;p30"/>
            <p:cNvSpPr/>
            <p:nvPr/>
          </p:nvSpPr>
          <p:spPr>
            <a:xfrm>
              <a:off x="2753975" y="1088600"/>
              <a:ext cx="19975" cy="17475"/>
            </a:xfrm>
            <a:custGeom>
              <a:avLst/>
              <a:gdLst/>
              <a:ahLst/>
              <a:cxnLst/>
              <a:rect l="l" t="t" r="r" b="b"/>
              <a:pathLst>
                <a:path w="799" h="699" extrusionOk="0">
                  <a:moveTo>
                    <a:pt x="400" y="698"/>
                  </a:moveTo>
                  <a:cubicBezTo>
                    <a:pt x="798" y="698"/>
                    <a:pt x="798" y="0"/>
                    <a:pt x="400" y="0"/>
                  </a:cubicBezTo>
                  <a:cubicBezTo>
                    <a:pt x="51" y="0"/>
                    <a:pt x="1" y="698"/>
                    <a:pt x="400" y="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8" name="Google Shape;3368;p30"/>
            <p:cNvSpPr/>
            <p:nvPr/>
          </p:nvSpPr>
          <p:spPr>
            <a:xfrm>
              <a:off x="2777650" y="1138450"/>
              <a:ext cx="32425" cy="23700"/>
            </a:xfrm>
            <a:custGeom>
              <a:avLst/>
              <a:gdLst/>
              <a:ahLst/>
              <a:cxnLst/>
              <a:rect l="l" t="t" r="r" b="b"/>
              <a:pathLst>
                <a:path w="1297" h="948" extrusionOk="0">
                  <a:moveTo>
                    <a:pt x="400" y="748"/>
                  </a:moveTo>
                  <a:lnTo>
                    <a:pt x="400" y="748"/>
                  </a:lnTo>
                  <a:cubicBezTo>
                    <a:pt x="499" y="947"/>
                    <a:pt x="848" y="947"/>
                    <a:pt x="948" y="748"/>
                  </a:cubicBezTo>
                  <a:lnTo>
                    <a:pt x="948" y="748"/>
                  </a:lnTo>
                  <a:cubicBezTo>
                    <a:pt x="1297" y="0"/>
                    <a:pt x="1" y="50"/>
                    <a:pt x="400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9" name="Google Shape;3369;p30"/>
            <p:cNvSpPr/>
            <p:nvPr/>
          </p:nvSpPr>
          <p:spPr>
            <a:xfrm>
              <a:off x="2736525" y="1145925"/>
              <a:ext cx="26200" cy="19950"/>
            </a:xfrm>
            <a:custGeom>
              <a:avLst/>
              <a:gdLst/>
              <a:ahLst/>
              <a:cxnLst/>
              <a:rect l="l" t="t" r="r" b="b"/>
              <a:pathLst>
                <a:path w="1048" h="798" extrusionOk="0">
                  <a:moveTo>
                    <a:pt x="599" y="50"/>
                  </a:moveTo>
                  <a:lnTo>
                    <a:pt x="549" y="50"/>
                  </a:lnTo>
                  <a:cubicBezTo>
                    <a:pt x="151" y="0"/>
                    <a:pt x="1" y="698"/>
                    <a:pt x="400" y="748"/>
                  </a:cubicBezTo>
                  <a:lnTo>
                    <a:pt x="450" y="748"/>
                  </a:lnTo>
                  <a:cubicBezTo>
                    <a:pt x="898" y="798"/>
                    <a:pt x="1048" y="100"/>
                    <a:pt x="59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0" name="Google Shape;3370;p30"/>
            <p:cNvSpPr/>
            <p:nvPr/>
          </p:nvSpPr>
          <p:spPr>
            <a:xfrm>
              <a:off x="2691675" y="1175825"/>
              <a:ext cx="17475" cy="14975"/>
            </a:xfrm>
            <a:custGeom>
              <a:avLst/>
              <a:gdLst/>
              <a:ahLst/>
              <a:cxnLst/>
              <a:rect l="l" t="t" r="r" b="b"/>
              <a:pathLst>
                <a:path w="699" h="599" extrusionOk="0">
                  <a:moveTo>
                    <a:pt x="349" y="599"/>
                  </a:moveTo>
                  <a:cubicBezTo>
                    <a:pt x="698" y="599"/>
                    <a:pt x="698" y="1"/>
                    <a:pt x="349" y="1"/>
                  </a:cubicBezTo>
                  <a:cubicBezTo>
                    <a:pt x="1" y="1"/>
                    <a:pt x="1" y="599"/>
                    <a:pt x="349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1" name="Google Shape;3371;p30"/>
            <p:cNvSpPr/>
            <p:nvPr/>
          </p:nvSpPr>
          <p:spPr>
            <a:xfrm>
              <a:off x="2745250" y="1197000"/>
              <a:ext cx="16225" cy="15000"/>
            </a:xfrm>
            <a:custGeom>
              <a:avLst/>
              <a:gdLst/>
              <a:ahLst/>
              <a:cxnLst/>
              <a:rect l="l" t="t" r="r" b="b"/>
              <a:pathLst>
                <a:path w="649" h="600" extrusionOk="0">
                  <a:moveTo>
                    <a:pt x="350" y="599"/>
                  </a:moveTo>
                  <a:cubicBezTo>
                    <a:pt x="649" y="599"/>
                    <a:pt x="649" y="1"/>
                    <a:pt x="350" y="51"/>
                  </a:cubicBezTo>
                  <a:cubicBezTo>
                    <a:pt x="1" y="51"/>
                    <a:pt x="1" y="599"/>
                    <a:pt x="350" y="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2" name="Google Shape;3372;p30"/>
            <p:cNvSpPr/>
            <p:nvPr/>
          </p:nvSpPr>
          <p:spPr>
            <a:xfrm>
              <a:off x="2739025" y="1056200"/>
              <a:ext cx="243025" cy="61075"/>
            </a:xfrm>
            <a:custGeom>
              <a:avLst/>
              <a:gdLst/>
              <a:ahLst/>
              <a:cxnLst/>
              <a:rect l="l" t="t" r="r" b="b"/>
              <a:pathLst>
                <a:path w="9721" h="2443" extrusionOk="0">
                  <a:moveTo>
                    <a:pt x="250" y="2393"/>
                  </a:moveTo>
                  <a:cubicBezTo>
                    <a:pt x="1845" y="1496"/>
                    <a:pt x="3590" y="997"/>
                    <a:pt x="5384" y="898"/>
                  </a:cubicBezTo>
                  <a:cubicBezTo>
                    <a:pt x="6829" y="798"/>
                    <a:pt x="8225" y="1097"/>
                    <a:pt x="9621" y="997"/>
                  </a:cubicBezTo>
                  <a:cubicBezTo>
                    <a:pt x="9720" y="947"/>
                    <a:pt x="9720" y="848"/>
                    <a:pt x="9621" y="798"/>
                  </a:cubicBezTo>
                  <a:cubicBezTo>
                    <a:pt x="6680" y="0"/>
                    <a:pt x="2692" y="299"/>
                    <a:pt x="150" y="2144"/>
                  </a:cubicBezTo>
                  <a:cubicBezTo>
                    <a:pt x="1" y="2243"/>
                    <a:pt x="150" y="2443"/>
                    <a:pt x="250" y="2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3" name="Google Shape;3373;p30"/>
            <p:cNvSpPr/>
            <p:nvPr/>
          </p:nvSpPr>
          <p:spPr>
            <a:xfrm>
              <a:off x="2742775" y="1134700"/>
              <a:ext cx="162025" cy="118400"/>
            </a:xfrm>
            <a:custGeom>
              <a:avLst/>
              <a:gdLst/>
              <a:ahLst/>
              <a:cxnLst/>
              <a:rect l="l" t="t" r="r" b="b"/>
              <a:pathLst>
                <a:path w="6481" h="4736" extrusionOk="0">
                  <a:moveTo>
                    <a:pt x="50" y="200"/>
                  </a:moveTo>
                  <a:cubicBezTo>
                    <a:pt x="947" y="898"/>
                    <a:pt x="1894" y="1546"/>
                    <a:pt x="2891" y="2144"/>
                  </a:cubicBezTo>
                  <a:cubicBezTo>
                    <a:pt x="4038" y="2892"/>
                    <a:pt x="5084" y="3988"/>
                    <a:pt x="6281" y="4686"/>
                  </a:cubicBezTo>
                  <a:cubicBezTo>
                    <a:pt x="6380" y="4736"/>
                    <a:pt x="6480" y="4586"/>
                    <a:pt x="6430" y="4487"/>
                  </a:cubicBezTo>
                  <a:cubicBezTo>
                    <a:pt x="5683" y="3540"/>
                    <a:pt x="4785" y="2742"/>
                    <a:pt x="3788" y="2144"/>
                  </a:cubicBezTo>
                  <a:cubicBezTo>
                    <a:pt x="2692" y="1247"/>
                    <a:pt x="1446" y="549"/>
                    <a:pt x="150" y="1"/>
                  </a:cubicBezTo>
                  <a:cubicBezTo>
                    <a:pt x="50" y="1"/>
                    <a:pt x="0" y="100"/>
                    <a:pt x="50" y="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4" name="Google Shape;3374;p30"/>
            <p:cNvSpPr/>
            <p:nvPr/>
          </p:nvSpPr>
          <p:spPr>
            <a:xfrm>
              <a:off x="2732800" y="1179575"/>
              <a:ext cx="119650" cy="145825"/>
            </a:xfrm>
            <a:custGeom>
              <a:avLst/>
              <a:gdLst/>
              <a:ahLst/>
              <a:cxnLst/>
              <a:rect l="l" t="t" r="r" b="b"/>
              <a:pathLst>
                <a:path w="4786" h="5833" extrusionOk="0">
                  <a:moveTo>
                    <a:pt x="50" y="150"/>
                  </a:moveTo>
                  <a:cubicBezTo>
                    <a:pt x="349" y="1097"/>
                    <a:pt x="1296" y="1745"/>
                    <a:pt x="1895" y="2492"/>
                  </a:cubicBezTo>
                  <a:cubicBezTo>
                    <a:pt x="2792" y="3539"/>
                    <a:pt x="3490" y="4835"/>
                    <a:pt x="4487" y="5732"/>
                  </a:cubicBezTo>
                  <a:cubicBezTo>
                    <a:pt x="4586" y="5832"/>
                    <a:pt x="4786" y="5682"/>
                    <a:pt x="4686" y="5583"/>
                  </a:cubicBezTo>
                  <a:cubicBezTo>
                    <a:pt x="4038" y="4586"/>
                    <a:pt x="3390" y="3639"/>
                    <a:pt x="2642" y="2791"/>
                  </a:cubicBezTo>
                  <a:cubicBezTo>
                    <a:pt x="1895" y="1795"/>
                    <a:pt x="848" y="1097"/>
                    <a:pt x="150" y="100"/>
                  </a:cubicBezTo>
                  <a:cubicBezTo>
                    <a:pt x="100" y="0"/>
                    <a:pt x="0" y="50"/>
                    <a:pt x="50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5" name="Google Shape;3375;p30"/>
            <p:cNvSpPr/>
            <p:nvPr/>
          </p:nvSpPr>
          <p:spPr>
            <a:xfrm>
              <a:off x="2310350" y="1074900"/>
              <a:ext cx="184475" cy="39900"/>
            </a:xfrm>
            <a:custGeom>
              <a:avLst/>
              <a:gdLst/>
              <a:ahLst/>
              <a:cxnLst/>
              <a:rect l="l" t="t" r="r" b="b"/>
              <a:pathLst>
                <a:path w="7379" h="1596" extrusionOk="0">
                  <a:moveTo>
                    <a:pt x="7378" y="1545"/>
                  </a:moveTo>
                  <a:cubicBezTo>
                    <a:pt x="5534" y="199"/>
                    <a:pt x="2244" y="0"/>
                    <a:pt x="101" y="598"/>
                  </a:cubicBezTo>
                  <a:cubicBezTo>
                    <a:pt x="1" y="598"/>
                    <a:pt x="1" y="798"/>
                    <a:pt x="101" y="847"/>
                  </a:cubicBezTo>
                  <a:cubicBezTo>
                    <a:pt x="1098" y="997"/>
                    <a:pt x="2094" y="997"/>
                    <a:pt x="3091" y="947"/>
                  </a:cubicBezTo>
                  <a:cubicBezTo>
                    <a:pt x="4537" y="947"/>
                    <a:pt x="5982" y="1196"/>
                    <a:pt x="7378" y="1595"/>
                  </a:cubicBezTo>
                  <a:cubicBezTo>
                    <a:pt x="7378" y="1595"/>
                    <a:pt x="7378" y="1545"/>
                    <a:pt x="7378" y="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6" name="Google Shape;3376;p30"/>
            <p:cNvSpPr/>
            <p:nvPr/>
          </p:nvSpPr>
          <p:spPr>
            <a:xfrm>
              <a:off x="2339025" y="1147175"/>
              <a:ext cx="160775" cy="77275"/>
            </a:xfrm>
            <a:custGeom>
              <a:avLst/>
              <a:gdLst/>
              <a:ahLst/>
              <a:cxnLst/>
              <a:rect l="l" t="t" r="r" b="b"/>
              <a:pathLst>
                <a:path w="6431" h="3091" extrusionOk="0">
                  <a:moveTo>
                    <a:pt x="6331" y="449"/>
                  </a:moveTo>
                  <a:cubicBezTo>
                    <a:pt x="4237" y="0"/>
                    <a:pt x="1695" y="1446"/>
                    <a:pt x="100" y="2841"/>
                  </a:cubicBezTo>
                  <a:cubicBezTo>
                    <a:pt x="0" y="2891"/>
                    <a:pt x="100" y="3091"/>
                    <a:pt x="200" y="3041"/>
                  </a:cubicBezTo>
                  <a:cubicBezTo>
                    <a:pt x="1247" y="2642"/>
                    <a:pt x="2243" y="2143"/>
                    <a:pt x="3240" y="1645"/>
                  </a:cubicBezTo>
                  <a:cubicBezTo>
                    <a:pt x="4237" y="1147"/>
                    <a:pt x="5284" y="947"/>
                    <a:pt x="6331" y="548"/>
                  </a:cubicBezTo>
                  <a:cubicBezTo>
                    <a:pt x="6430" y="548"/>
                    <a:pt x="6381" y="449"/>
                    <a:pt x="6331" y="4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7" name="Google Shape;3377;p30"/>
            <p:cNvSpPr/>
            <p:nvPr/>
          </p:nvSpPr>
          <p:spPr>
            <a:xfrm>
              <a:off x="2350225" y="1200750"/>
              <a:ext cx="155800" cy="112175"/>
            </a:xfrm>
            <a:custGeom>
              <a:avLst/>
              <a:gdLst/>
              <a:ahLst/>
              <a:cxnLst/>
              <a:rect l="l" t="t" r="r" b="b"/>
              <a:pathLst>
                <a:path w="6232" h="4487" extrusionOk="0">
                  <a:moveTo>
                    <a:pt x="6182" y="0"/>
                  </a:moveTo>
                  <a:cubicBezTo>
                    <a:pt x="4986" y="50"/>
                    <a:pt x="3839" y="499"/>
                    <a:pt x="2942" y="1247"/>
                  </a:cubicBezTo>
                  <a:cubicBezTo>
                    <a:pt x="2045" y="1944"/>
                    <a:pt x="599" y="2941"/>
                    <a:pt x="101" y="4088"/>
                  </a:cubicBezTo>
                  <a:cubicBezTo>
                    <a:pt x="1" y="4287"/>
                    <a:pt x="200" y="4487"/>
                    <a:pt x="400" y="4387"/>
                  </a:cubicBezTo>
                  <a:cubicBezTo>
                    <a:pt x="1347" y="3888"/>
                    <a:pt x="2144" y="2742"/>
                    <a:pt x="2992" y="2044"/>
                  </a:cubicBezTo>
                  <a:cubicBezTo>
                    <a:pt x="3889" y="1147"/>
                    <a:pt x="4986" y="499"/>
                    <a:pt x="6182" y="100"/>
                  </a:cubicBezTo>
                  <a:cubicBezTo>
                    <a:pt x="6232" y="100"/>
                    <a:pt x="6232" y="0"/>
                    <a:pt x="6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8" name="Google Shape;3378;p30"/>
            <p:cNvSpPr/>
            <p:nvPr/>
          </p:nvSpPr>
          <p:spPr>
            <a:xfrm>
              <a:off x="2250550" y="745900"/>
              <a:ext cx="291625" cy="143350"/>
            </a:xfrm>
            <a:custGeom>
              <a:avLst/>
              <a:gdLst/>
              <a:ahLst/>
              <a:cxnLst/>
              <a:rect l="l" t="t" r="r" b="b"/>
              <a:pathLst>
                <a:path w="11665" h="5734" extrusionOk="0">
                  <a:moveTo>
                    <a:pt x="50" y="2742"/>
                  </a:moveTo>
                  <a:cubicBezTo>
                    <a:pt x="1595" y="1696"/>
                    <a:pt x="3440" y="1147"/>
                    <a:pt x="5284" y="998"/>
                  </a:cubicBezTo>
                  <a:cubicBezTo>
                    <a:pt x="7976" y="898"/>
                    <a:pt x="10119" y="3291"/>
                    <a:pt x="11415" y="5584"/>
                  </a:cubicBezTo>
                  <a:cubicBezTo>
                    <a:pt x="11515" y="5733"/>
                    <a:pt x="11664" y="5584"/>
                    <a:pt x="11614" y="5484"/>
                  </a:cubicBezTo>
                  <a:cubicBezTo>
                    <a:pt x="10368" y="3191"/>
                    <a:pt x="8923" y="1397"/>
                    <a:pt x="6480" y="649"/>
                  </a:cubicBezTo>
                  <a:cubicBezTo>
                    <a:pt x="4387" y="1"/>
                    <a:pt x="1645" y="1397"/>
                    <a:pt x="50" y="2693"/>
                  </a:cubicBezTo>
                  <a:cubicBezTo>
                    <a:pt x="0" y="2742"/>
                    <a:pt x="50" y="2742"/>
                    <a:pt x="50" y="27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9" name="Google Shape;3379;p30"/>
            <p:cNvSpPr/>
            <p:nvPr/>
          </p:nvSpPr>
          <p:spPr>
            <a:xfrm>
              <a:off x="2709125" y="702300"/>
              <a:ext cx="266700" cy="185700"/>
            </a:xfrm>
            <a:custGeom>
              <a:avLst/>
              <a:gdLst/>
              <a:ahLst/>
              <a:cxnLst/>
              <a:rect l="l" t="t" r="r" b="b"/>
              <a:pathLst>
                <a:path w="10668" h="7428" extrusionOk="0">
                  <a:moveTo>
                    <a:pt x="10617" y="2991"/>
                  </a:moveTo>
                  <a:cubicBezTo>
                    <a:pt x="6929" y="0"/>
                    <a:pt x="1496" y="2792"/>
                    <a:pt x="100" y="7078"/>
                  </a:cubicBezTo>
                  <a:cubicBezTo>
                    <a:pt x="0" y="7328"/>
                    <a:pt x="349" y="7427"/>
                    <a:pt x="499" y="7228"/>
                  </a:cubicBezTo>
                  <a:cubicBezTo>
                    <a:pt x="1645" y="5334"/>
                    <a:pt x="2692" y="3739"/>
                    <a:pt x="4736" y="2891"/>
                  </a:cubicBezTo>
                  <a:cubicBezTo>
                    <a:pt x="6779" y="1994"/>
                    <a:pt x="8574" y="2842"/>
                    <a:pt x="10568" y="3091"/>
                  </a:cubicBezTo>
                  <a:cubicBezTo>
                    <a:pt x="10617" y="3091"/>
                    <a:pt x="10667" y="3041"/>
                    <a:pt x="10617" y="29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0" name="Google Shape;3380;p30"/>
            <p:cNvSpPr/>
            <p:nvPr/>
          </p:nvSpPr>
          <p:spPr>
            <a:xfrm>
              <a:off x="2412550" y="820675"/>
              <a:ext cx="63575" cy="104700"/>
            </a:xfrm>
            <a:custGeom>
              <a:avLst/>
              <a:gdLst/>
              <a:ahLst/>
              <a:cxnLst/>
              <a:rect l="l" t="t" r="r" b="b"/>
              <a:pathLst>
                <a:path w="2543" h="4188" extrusionOk="0">
                  <a:moveTo>
                    <a:pt x="1246" y="1"/>
                  </a:moveTo>
                  <a:cubicBezTo>
                    <a:pt x="1446" y="1"/>
                    <a:pt x="1645" y="50"/>
                    <a:pt x="1795" y="200"/>
                  </a:cubicBezTo>
                  <a:cubicBezTo>
                    <a:pt x="1496" y="449"/>
                    <a:pt x="1396" y="798"/>
                    <a:pt x="1446" y="1197"/>
                  </a:cubicBezTo>
                  <a:cubicBezTo>
                    <a:pt x="1446" y="1745"/>
                    <a:pt x="1745" y="2194"/>
                    <a:pt x="2044" y="2194"/>
                  </a:cubicBezTo>
                  <a:cubicBezTo>
                    <a:pt x="2243" y="2194"/>
                    <a:pt x="2443" y="1994"/>
                    <a:pt x="2542" y="1695"/>
                  </a:cubicBezTo>
                  <a:cubicBezTo>
                    <a:pt x="2542" y="1845"/>
                    <a:pt x="2542" y="1945"/>
                    <a:pt x="2542" y="2044"/>
                  </a:cubicBezTo>
                  <a:cubicBezTo>
                    <a:pt x="2542" y="3191"/>
                    <a:pt x="2044" y="4188"/>
                    <a:pt x="1346" y="4188"/>
                  </a:cubicBezTo>
                  <a:cubicBezTo>
                    <a:pt x="698" y="4188"/>
                    <a:pt x="100" y="3290"/>
                    <a:pt x="50" y="2144"/>
                  </a:cubicBezTo>
                  <a:cubicBezTo>
                    <a:pt x="0" y="948"/>
                    <a:pt x="598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1" name="Google Shape;3381;p30"/>
            <p:cNvSpPr/>
            <p:nvPr/>
          </p:nvSpPr>
          <p:spPr>
            <a:xfrm>
              <a:off x="2767700" y="811950"/>
              <a:ext cx="63575" cy="104700"/>
            </a:xfrm>
            <a:custGeom>
              <a:avLst/>
              <a:gdLst/>
              <a:ahLst/>
              <a:cxnLst/>
              <a:rect l="l" t="t" r="r" b="b"/>
              <a:pathLst>
                <a:path w="2543" h="4188" extrusionOk="0">
                  <a:moveTo>
                    <a:pt x="1246" y="1"/>
                  </a:moveTo>
                  <a:cubicBezTo>
                    <a:pt x="1446" y="1"/>
                    <a:pt x="1645" y="51"/>
                    <a:pt x="1795" y="200"/>
                  </a:cubicBezTo>
                  <a:cubicBezTo>
                    <a:pt x="1495" y="449"/>
                    <a:pt x="1346" y="798"/>
                    <a:pt x="1396" y="1197"/>
                  </a:cubicBezTo>
                  <a:cubicBezTo>
                    <a:pt x="1396" y="1745"/>
                    <a:pt x="1695" y="2194"/>
                    <a:pt x="2044" y="2144"/>
                  </a:cubicBezTo>
                  <a:cubicBezTo>
                    <a:pt x="2243" y="2144"/>
                    <a:pt x="2393" y="1995"/>
                    <a:pt x="2492" y="1695"/>
                  </a:cubicBezTo>
                  <a:cubicBezTo>
                    <a:pt x="2492" y="1795"/>
                    <a:pt x="2492" y="1945"/>
                    <a:pt x="2492" y="2044"/>
                  </a:cubicBezTo>
                  <a:cubicBezTo>
                    <a:pt x="2542" y="3191"/>
                    <a:pt x="2044" y="4138"/>
                    <a:pt x="1346" y="4188"/>
                  </a:cubicBezTo>
                  <a:cubicBezTo>
                    <a:pt x="648" y="4188"/>
                    <a:pt x="100" y="3291"/>
                    <a:pt x="50" y="2094"/>
                  </a:cubicBezTo>
                  <a:cubicBezTo>
                    <a:pt x="0" y="948"/>
                    <a:pt x="548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2" name="Google Shape;3382;p30"/>
            <p:cNvSpPr/>
            <p:nvPr/>
          </p:nvSpPr>
          <p:spPr>
            <a:xfrm>
              <a:off x="2559575" y="1206975"/>
              <a:ext cx="159550" cy="118425"/>
            </a:xfrm>
            <a:custGeom>
              <a:avLst/>
              <a:gdLst/>
              <a:ahLst/>
              <a:cxnLst/>
              <a:rect l="l" t="t" r="r" b="b"/>
              <a:pathLst>
                <a:path w="6382" h="4737" extrusionOk="0">
                  <a:moveTo>
                    <a:pt x="6381" y="1646"/>
                  </a:moveTo>
                  <a:cubicBezTo>
                    <a:pt x="4985" y="1546"/>
                    <a:pt x="3739" y="998"/>
                    <a:pt x="2792" y="1"/>
                  </a:cubicBezTo>
                  <a:cubicBezTo>
                    <a:pt x="2244" y="1097"/>
                    <a:pt x="1197" y="1845"/>
                    <a:pt x="1" y="1995"/>
                  </a:cubicBezTo>
                  <a:cubicBezTo>
                    <a:pt x="250" y="2593"/>
                    <a:pt x="599" y="3490"/>
                    <a:pt x="1048" y="4387"/>
                  </a:cubicBezTo>
                  <a:cubicBezTo>
                    <a:pt x="1397" y="3689"/>
                    <a:pt x="2045" y="3191"/>
                    <a:pt x="2842" y="3041"/>
                  </a:cubicBezTo>
                  <a:cubicBezTo>
                    <a:pt x="3939" y="2942"/>
                    <a:pt x="4985" y="3639"/>
                    <a:pt x="5334" y="4736"/>
                  </a:cubicBezTo>
                  <a:cubicBezTo>
                    <a:pt x="5733" y="3739"/>
                    <a:pt x="6082" y="2692"/>
                    <a:pt x="6381" y="16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83" name="Google Shape;3383;p30"/>
          <p:cNvGrpSpPr/>
          <p:nvPr/>
        </p:nvGrpSpPr>
        <p:grpSpPr>
          <a:xfrm flipH="1">
            <a:off x="10997277" y="1444367"/>
            <a:ext cx="1075033" cy="1104933"/>
            <a:chOff x="1805675" y="2151550"/>
            <a:chExt cx="806275" cy="828700"/>
          </a:xfrm>
        </p:grpSpPr>
        <p:sp>
          <p:nvSpPr>
            <p:cNvPr id="3384" name="Google Shape;3384;p30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5" name="Google Shape;3385;p30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86" name="Google Shape;3386;p30"/>
          <p:cNvGrpSpPr/>
          <p:nvPr/>
        </p:nvGrpSpPr>
        <p:grpSpPr>
          <a:xfrm flipH="1">
            <a:off x="-457171" y="949519"/>
            <a:ext cx="778216" cy="799861"/>
            <a:chOff x="1805675" y="2151550"/>
            <a:chExt cx="806275" cy="828700"/>
          </a:xfrm>
        </p:grpSpPr>
        <p:sp>
          <p:nvSpPr>
            <p:cNvPr id="3387" name="Google Shape;3387;p30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8" name="Google Shape;3388;p30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89" name="Google Shape;3389;p30"/>
          <p:cNvGrpSpPr/>
          <p:nvPr/>
        </p:nvGrpSpPr>
        <p:grpSpPr>
          <a:xfrm flipH="1">
            <a:off x="10378883" y="-115809"/>
            <a:ext cx="1570844" cy="1450617"/>
            <a:chOff x="-4670534" y="2749258"/>
            <a:chExt cx="1333484" cy="1231424"/>
          </a:xfrm>
        </p:grpSpPr>
        <p:sp>
          <p:nvSpPr>
            <p:cNvPr id="3390" name="Google Shape;3390;p30"/>
            <p:cNvSpPr/>
            <p:nvPr/>
          </p:nvSpPr>
          <p:spPr>
            <a:xfrm>
              <a:off x="-3767297" y="2749258"/>
              <a:ext cx="430247" cy="534925"/>
            </a:xfrm>
            <a:custGeom>
              <a:avLst/>
              <a:gdLst/>
              <a:ahLst/>
              <a:cxnLst/>
              <a:rect l="l" t="t" r="r" b="b"/>
              <a:pathLst>
                <a:path w="13724" h="17063" extrusionOk="0">
                  <a:moveTo>
                    <a:pt x="49" y="8385"/>
                  </a:moveTo>
                  <a:cubicBezTo>
                    <a:pt x="171" y="8044"/>
                    <a:pt x="2340" y="2462"/>
                    <a:pt x="9190" y="366"/>
                  </a:cubicBezTo>
                  <a:cubicBezTo>
                    <a:pt x="10408" y="0"/>
                    <a:pt x="11359" y="122"/>
                    <a:pt x="12066" y="610"/>
                  </a:cubicBezTo>
                  <a:cubicBezTo>
                    <a:pt x="12773" y="1073"/>
                    <a:pt x="13285" y="1999"/>
                    <a:pt x="13504" y="3120"/>
                  </a:cubicBezTo>
                  <a:cubicBezTo>
                    <a:pt x="13699" y="4290"/>
                    <a:pt x="13723" y="5509"/>
                    <a:pt x="13577" y="6679"/>
                  </a:cubicBezTo>
                  <a:cubicBezTo>
                    <a:pt x="13163" y="10676"/>
                    <a:pt x="11432" y="15308"/>
                    <a:pt x="10262" y="16136"/>
                  </a:cubicBezTo>
                  <a:cubicBezTo>
                    <a:pt x="8921" y="17063"/>
                    <a:pt x="7995" y="15698"/>
                    <a:pt x="6777" y="13845"/>
                  </a:cubicBezTo>
                  <a:cubicBezTo>
                    <a:pt x="5436" y="11798"/>
                    <a:pt x="3608" y="9043"/>
                    <a:pt x="561" y="9141"/>
                  </a:cubicBezTo>
                  <a:cubicBezTo>
                    <a:pt x="268" y="9141"/>
                    <a:pt x="0" y="8897"/>
                    <a:pt x="0" y="8605"/>
                  </a:cubicBezTo>
                  <a:cubicBezTo>
                    <a:pt x="0" y="8531"/>
                    <a:pt x="0" y="8458"/>
                    <a:pt x="49" y="8385"/>
                  </a:cubicBezTo>
                  <a:close/>
                  <a:moveTo>
                    <a:pt x="9531" y="1414"/>
                  </a:moveTo>
                  <a:cubicBezTo>
                    <a:pt x="6021" y="2413"/>
                    <a:pt x="3072" y="4826"/>
                    <a:pt x="1390" y="8068"/>
                  </a:cubicBezTo>
                  <a:cubicBezTo>
                    <a:pt x="4510" y="8410"/>
                    <a:pt x="6338" y="11164"/>
                    <a:pt x="7727" y="13260"/>
                  </a:cubicBezTo>
                  <a:cubicBezTo>
                    <a:pt x="8580" y="14552"/>
                    <a:pt x="9214" y="15527"/>
                    <a:pt x="9653" y="15234"/>
                  </a:cubicBezTo>
                  <a:cubicBezTo>
                    <a:pt x="10628" y="14528"/>
                    <a:pt x="12115" y="10311"/>
                    <a:pt x="12505" y="6581"/>
                  </a:cubicBezTo>
                  <a:cubicBezTo>
                    <a:pt x="12626" y="5509"/>
                    <a:pt x="12602" y="4412"/>
                    <a:pt x="12431" y="3340"/>
                  </a:cubicBezTo>
                  <a:cubicBezTo>
                    <a:pt x="12261" y="2511"/>
                    <a:pt x="11968" y="1853"/>
                    <a:pt x="11481" y="1511"/>
                  </a:cubicBezTo>
                  <a:cubicBezTo>
                    <a:pt x="11018" y="1219"/>
                    <a:pt x="10384" y="1146"/>
                    <a:pt x="9531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1" name="Google Shape;3391;p30"/>
            <p:cNvSpPr/>
            <p:nvPr/>
          </p:nvSpPr>
          <p:spPr>
            <a:xfrm>
              <a:off x="-4670534" y="2952126"/>
              <a:ext cx="469215" cy="501318"/>
            </a:xfrm>
            <a:custGeom>
              <a:avLst/>
              <a:gdLst/>
              <a:ahLst/>
              <a:cxnLst/>
              <a:rect l="l" t="t" r="r" b="b"/>
              <a:pathLst>
                <a:path w="14967" h="15991" extrusionOk="0">
                  <a:moveTo>
                    <a:pt x="13358" y="4535"/>
                  </a:moveTo>
                  <a:cubicBezTo>
                    <a:pt x="10385" y="2438"/>
                    <a:pt x="6655" y="1658"/>
                    <a:pt x="3072" y="2390"/>
                  </a:cubicBezTo>
                  <a:cubicBezTo>
                    <a:pt x="2195" y="2536"/>
                    <a:pt x="1658" y="2901"/>
                    <a:pt x="1390" y="3365"/>
                  </a:cubicBezTo>
                  <a:cubicBezTo>
                    <a:pt x="1122" y="3876"/>
                    <a:pt x="1147" y="4608"/>
                    <a:pt x="1366" y="5412"/>
                  </a:cubicBezTo>
                  <a:cubicBezTo>
                    <a:pt x="1707" y="6460"/>
                    <a:pt x="2195" y="7435"/>
                    <a:pt x="2828" y="8337"/>
                  </a:cubicBezTo>
                  <a:cubicBezTo>
                    <a:pt x="4851" y="11457"/>
                    <a:pt x="8142" y="14528"/>
                    <a:pt x="9336" y="14674"/>
                  </a:cubicBezTo>
                  <a:cubicBezTo>
                    <a:pt x="9848" y="14748"/>
                    <a:pt x="9970" y="13578"/>
                    <a:pt x="10116" y="12042"/>
                  </a:cubicBezTo>
                  <a:cubicBezTo>
                    <a:pt x="10385" y="9556"/>
                    <a:pt x="10726" y="6265"/>
                    <a:pt x="13358" y="4535"/>
                  </a:cubicBezTo>
                  <a:close/>
                  <a:moveTo>
                    <a:pt x="2877" y="1293"/>
                  </a:moveTo>
                  <a:cubicBezTo>
                    <a:pt x="9897" y="1"/>
                    <a:pt x="14333" y="3876"/>
                    <a:pt x="14674" y="4193"/>
                  </a:cubicBezTo>
                  <a:cubicBezTo>
                    <a:pt x="14748" y="4242"/>
                    <a:pt x="14796" y="4315"/>
                    <a:pt x="14821" y="4388"/>
                  </a:cubicBezTo>
                  <a:cubicBezTo>
                    <a:pt x="14967" y="4656"/>
                    <a:pt x="14845" y="4973"/>
                    <a:pt x="14577" y="5120"/>
                  </a:cubicBezTo>
                  <a:cubicBezTo>
                    <a:pt x="11823" y="6436"/>
                    <a:pt x="11481" y="9702"/>
                    <a:pt x="11213" y="12164"/>
                  </a:cubicBezTo>
                  <a:cubicBezTo>
                    <a:pt x="10994" y="14358"/>
                    <a:pt x="10823" y="15991"/>
                    <a:pt x="9190" y="15771"/>
                  </a:cubicBezTo>
                  <a:cubicBezTo>
                    <a:pt x="7752" y="15601"/>
                    <a:pt x="4071" y="12286"/>
                    <a:pt x="1902" y="8946"/>
                  </a:cubicBezTo>
                  <a:cubicBezTo>
                    <a:pt x="1220" y="7947"/>
                    <a:pt x="708" y="6874"/>
                    <a:pt x="342" y="5729"/>
                  </a:cubicBezTo>
                  <a:cubicBezTo>
                    <a:pt x="1" y="4656"/>
                    <a:pt x="1" y="3633"/>
                    <a:pt x="440" y="2853"/>
                  </a:cubicBezTo>
                  <a:cubicBezTo>
                    <a:pt x="878" y="2048"/>
                    <a:pt x="1634" y="1536"/>
                    <a:pt x="2877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2" name="Google Shape;3392;p30"/>
            <p:cNvSpPr/>
            <p:nvPr/>
          </p:nvSpPr>
          <p:spPr>
            <a:xfrm>
              <a:off x="-4432133" y="2920018"/>
              <a:ext cx="1062984" cy="1060665"/>
            </a:xfrm>
            <a:custGeom>
              <a:avLst/>
              <a:gdLst/>
              <a:ahLst/>
              <a:cxnLst/>
              <a:rect l="l" t="t" r="r" b="b"/>
              <a:pathLst>
                <a:path w="33907" h="33833" extrusionOk="0">
                  <a:moveTo>
                    <a:pt x="20622" y="31834"/>
                  </a:moveTo>
                  <a:lnTo>
                    <a:pt x="20549" y="31858"/>
                  </a:lnTo>
                  <a:cubicBezTo>
                    <a:pt x="12286" y="33833"/>
                    <a:pt x="3974" y="28763"/>
                    <a:pt x="1927" y="20524"/>
                  </a:cubicBezTo>
                  <a:lnTo>
                    <a:pt x="1902" y="20475"/>
                  </a:lnTo>
                  <a:cubicBezTo>
                    <a:pt x="1" y="12236"/>
                    <a:pt x="5095" y="3998"/>
                    <a:pt x="13310" y="1999"/>
                  </a:cubicBezTo>
                  <a:cubicBezTo>
                    <a:pt x="21524" y="0"/>
                    <a:pt x="29811" y="4973"/>
                    <a:pt x="31932" y="13163"/>
                  </a:cubicBezTo>
                  <a:lnTo>
                    <a:pt x="31932" y="13211"/>
                  </a:lnTo>
                  <a:cubicBezTo>
                    <a:pt x="33906" y="21475"/>
                    <a:pt x="28861" y="29786"/>
                    <a:pt x="20622" y="31834"/>
                  </a:cubicBezTo>
                  <a:close/>
                  <a:moveTo>
                    <a:pt x="20329" y="30786"/>
                  </a:moveTo>
                  <a:cubicBezTo>
                    <a:pt x="28008" y="28884"/>
                    <a:pt x="32712" y="21133"/>
                    <a:pt x="30859" y="13455"/>
                  </a:cubicBezTo>
                  <a:lnTo>
                    <a:pt x="30859" y="13455"/>
                  </a:lnTo>
                  <a:cubicBezTo>
                    <a:pt x="28982" y="5753"/>
                    <a:pt x="21207" y="1024"/>
                    <a:pt x="13529" y="2901"/>
                  </a:cubicBezTo>
                  <a:cubicBezTo>
                    <a:pt x="5827" y="4778"/>
                    <a:pt x="1098" y="12553"/>
                    <a:pt x="2975" y="20256"/>
                  </a:cubicBezTo>
                  <a:lnTo>
                    <a:pt x="2975" y="20256"/>
                  </a:lnTo>
                  <a:cubicBezTo>
                    <a:pt x="4876" y="27934"/>
                    <a:pt x="12627" y="32638"/>
                    <a:pt x="20329" y="30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3" name="Google Shape;3393;p30"/>
            <p:cNvSpPr/>
            <p:nvPr/>
          </p:nvSpPr>
          <p:spPr>
            <a:xfrm>
              <a:off x="-3869714" y="3266184"/>
              <a:ext cx="87905" cy="230799"/>
            </a:xfrm>
            <a:custGeom>
              <a:avLst/>
              <a:gdLst/>
              <a:ahLst/>
              <a:cxnLst/>
              <a:rect l="l" t="t" r="r" b="b"/>
              <a:pathLst>
                <a:path w="2804" h="7362" extrusionOk="0">
                  <a:moveTo>
                    <a:pt x="537" y="73"/>
                  </a:moveTo>
                  <a:cubicBezTo>
                    <a:pt x="829" y="0"/>
                    <a:pt x="1268" y="561"/>
                    <a:pt x="1683" y="1463"/>
                  </a:cubicBezTo>
                  <a:cubicBezTo>
                    <a:pt x="1536" y="1365"/>
                    <a:pt x="1366" y="1341"/>
                    <a:pt x="1219" y="1365"/>
                  </a:cubicBezTo>
                  <a:cubicBezTo>
                    <a:pt x="464" y="1682"/>
                    <a:pt x="732" y="2828"/>
                    <a:pt x="1561" y="2754"/>
                  </a:cubicBezTo>
                  <a:cubicBezTo>
                    <a:pt x="1780" y="2681"/>
                    <a:pt x="1951" y="2511"/>
                    <a:pt x="1975" y="2267"/>
                  </a:cubicBezTo>
                  <a:cubicBezTo>
                    <a:pt x="2097" y="2633"/>
                    <a:pt x="2219" y="3023"/>
                    <a:pt x="2316" y="3437"/>
                  </a:cubicBezTo>
                  <a:cubicBezTo>
                    <a:pt x="2804" y="5411"/>
                    <a:pt x="2779" y="7118"/>
                    <a:pt x="2292" y="7239"/>
                  </a:cubicBezTo>
                  <a:cubicBezTo>
                    <a:pt x="1780" y="7361"/>
                    <a:pt x="976" y="5874"/>
                    <a:pt x="488" y="3900"/>
                  </a:cubicBezTo>
                  <a:cubicBezTo>
                    <a:pt x="1" y="1926"/>
                    <a:pt x="25" y="195"/>
                    <a:pt x="537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4" name="Google Shape;3394;p30"/>
            <p:cNvSpPr/>
            <p:nvPr/>
          </p:nvSpPr>
          <p:spPr>
            <a:xfrm>
              <a:off x="-4035524" y="3307441"/>
              <a:ext cx="87153" cy="230799"/>
            </a:xfrm>
            <a:custGeom>
              <a:avLst/>
              <a:gdLst/>
              <a:ahLst/>
              <a:cxnLst/>
              <a:rect l="l" t="t" r="r" b="b"/>
              <a:pathLst>
                <a:path w="2780" h="7362" extrusionOk="0">
                  <a:moveTo>
                    <a:pt x="512" y="73"/>
                  </a:moveTo>
                  <a:cubicBezTo>
                    <a:pt x="829" y="0"/>
                    <a:pt x="1268" y="537"/>
                    <a:pt x="1658" y="1463"/>
                  </a:cubicBezTo>
                  <a:cubicBezTo>
                    <a:pt x="1512" y="1365"/>
                    <a:pt x="1365" y="1317"/>
                    <a:pt x="1195" y="1365"/>
                  </a:cubicBezTo>
                  <a:cubicBezTo>
                    <a:pt x="439" y="1682"/>
                    <a:pt x="707" y="2828"/>
                    <a:pt x="1536" y="2755"/>
                  </a:cubicBezTo>
                  <a:cubicBezTo>
                    <a:pt x="1755" y="2682"/>
                    <a:pt x="1926" y="2487"/>
                    <a:pt x="1975" y="2267"/>
                  </a:cubicBezTo>
                  <a:cubicBezTo>
                    <a:pt x="2097" y="2633"/>
                    <a:pt x="2194" y="3023"/>
                    <a:pt x="2292" y="3437"/>
                  </a:cubicBezTo>
                  <a:cubicBezTo>
                    <a:pt x="2779" y="5412"/>
                    <a:pt x="2779" y="7118"/>
                    <a:pt x="2267" y="7240"/>
                  </a:cubicBezTo>
                  <a:cubicBezTo>
                    <a:pt x="1755" y="7362"/>
                    <a:pt x="951" y="5850"/>
                    <a:pt x="488" y="3876"/>
                  </a:cubicBezTo>
                  <a:cubicBezTo>
                    <a:pt x="0" y="1902"/>
                    <a:pt x="0" y="195"/>
                    <a:pt x="5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5" name="Google Shape;3395;p30"/>
            <p:cNvSpPr/>
            <p:nvPr/>
          </p:nvSpPr>
          <p:spPr>
            <a:xfrm>
              <a:off x="-4201334" y="3532847"/>
              <a:ext cx="145966" cy="79504"/>
            </a:xfrm>
            <a:custGeom>
              <a:avLst/>
              <a:gdLst/>
              <a:ahLst/>
              <a:cxnLst/>
              <a:rect l="l" t="t" r="r" b="b"/>
              <a:pathLst>
                <a:path w="4656" h="2536" extrusionOk="0">
                  <a:moveTo>
                    <a:pt x="3973" y="1756"/>
                  </a:moveTo>
                  <a:cubicBezTo>
                    <a:pt x="3534" y="2048"/>
                    <a:pt x="3071" y="2243"/>
                    <a:pt x="2584" y="2365"/>
                  </a:cubicBezTo>
                  <a:lnTo>
                    <a:pt x="2584" y="2365"/>
                  </a:lnTo>
                  <a:cubicBezTo>
                    <a:pt x="2072" y="2487"/>
                    <a:pt x="1560" y="2536"/>
                    <a:pt x="1048" y="2487"/>
                  </a:cubicBezTo>
                  <a:cubicBezTo>
                    <a:pt x="512" y="2414"/>
                    <a:pt x="146" y="2170"/>
                    <a:pt x="73" y="1805"/>
                  </a:cubicBezTo>
                  <a:cubicBezTo>
                    <a:pt x="0" y="1463"/>
                    <a:pt x="195" y="1073"/>
                    <a:pt x="634" y="781"/>
                  </a:cubicBezTo>
                  <a:cubicBezTo>
                    <a:pt x="1048" y="488"/>
                    <a:pt x="1536" y="269"/>
                    <a:pt x="2048" y="172"/>
                  </a:cubicBezTo>
                  <a:lnTo>
                    <a:pt x="2048" y="172"/>
                  </a:lnTo>
                  <a:cubicBezTo>
                    <a:pt x="2535" y="25"/>
                    <a:pt x="3047" y="1"/>
                    <a:pt x="3559" y="50"/>
                  </a:cubicBezTo>
                  <a:cubicBezTo>
                    <a:pt x="4095" y="123"/>
                    <a:pt x="4461" y="342"/>
                    <a:pt x="4558" y="708"/>
                  </a:cubicBezTo>
                  <a:cubicBezTo>
                    <a:pt x="4656" y="1073"/>
                    <a:pt x="4412" y="1439"/>
                    <a:pt x="3973" y="1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6" name="Google Shape;3396;p30"/>
            <p:cNvSpPr/>
            <p:nvPr/>
          </p:nvSpPr>
          <p:spPr>
            <a:xfrm>
              <a:off x="-3690141" y="3407542"/>
              <a:ext cx="145213" cy="80256"/>
            </a:xfrm>
            <a:custGeom>
              <a:avLst/>
              <a:gdLst/>
              <a:ahLst/>
              <a:cxnLst/>
              <a:rect l="l" t="t" r="r" b="b"/>
              <a:pathLst>
                <a:path w="4632" h="2560" extrusionOk="0">
                  <a:moveTo>
                    <a:pt x="3998" y="1780"/>
                  </a:moveTo>
                  <a:cubicBezTo>
                    <a:pt x="3560" y="2048"/>
                    <a:pt x="3096" y="2267"/>
                    <a:pt x="2585" y="2389"/>
                  </a:cubicBezTo>
                  <a:lnTo>
                    <a:pt x="2585" y="2389"/>
                  </a:lnTo>
                  <a:cubicBezTo>
                    <a:pt x="2097" y="2511"/>
                    <a:pt x="1585" y="2560"/>
                    <a:pt x="1073" y="2487"/>
                  </a:cubicBezTo>
                  <a:cubicBezTo>
                    <a:pt x="537" y="2414"/>
                    <a:pt x="147" y="2194"/>
                    <a:pt x="74" y="1829"/>
                  </a:cubicBezTo>
                  <a:cubicBezTo>
                    <a:pt x="1" y="1463"/>
                    <a:pt x="220" y="1097"/>
                    <a:pt x="659" y="780"/>
                  </a:cubicBezTo>
                  <a:cubicBezTo>
                    <a:pt x="1073" y="488"/>
                    <a:pt x="1561" y="293"/>
                    <a:pt x="2048" y="171"/>
                  </a:cubicBezTo>
                  <a:cubicBezTo>
                    <a:pt x="2560" y="49"/>
                    <a:pt x="3072" y="0"/>
                    <a:pt x="3584" y="49"/>
                  </a:cubicBezTo>
                  <a:cubicBezTo>
                    <a:pt x="4096" y="122"/>
                    <a:pt x="4486" y="366"/>
                    <a:pt x="4559" y="732"/>
                  </a:cubicBezTo>
                  <a:cubicBezTo>
                    <a:pt x="4632" y="1097"/>
                    <a:pt x="4437" y="1463"/>
                    <a:pt x="3998" y="1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7" name="Google Shape;3397;p30"/>
            <p:cNvSpPr/>
            <p:nvPr/>
          </p:nvSpPr>
          <p:spPr>
            <a:xfrm>
              <a:off x="-4067626" y="3519869"/>
              <a:ext cx="408867" cy="262901"/>
            </a:xfrm>
            <a:custGeom>
              <a:avLst/>
              <a:gdLst/>
              <a:ahLst/>
              <a:cxnLst/>
              <a:rect l="l" t="t" r="r" b="b"/>
              <a:pathLst>
                <a:path w="13042" h="8386" extrusionOk="0">
                  <a:moveTo>
                    <a:pt x="439" y="3267"/>
                  </a:moveTo>
                  <a:cubicBezTo>
                    <a:pt x="2536" y="3267"/>
                    <a:pt x="4608" y="2974"/>
                    <a:pt x="6631" y="2438"/>
                  </a:cubicBezTo>
                  <a:cubicBezTo>
                    <a:pt x="8654" y="1877"/>
                    <a:pt x="10628" y="1097"/>
                    <a:pt x="12456" y="98"/>
                  </a:cubicBezTo>
                  <a:cubicBezTo>
                    <a:pt x="12627" y="1"/>
                    <a:pt x="12846" y="49"/>
                    <a:pt x="12944" y="244"/>
                  </a:cubicBezTo>
                  <a:cubicBezTo>
                    <a:pt x="12968" y="293"/>
                    <a:pt x="12992" y="342"/>
                    <a:pt x="12992" y="415"/>
                  </a:cubicBezTo>
                  <a:cubicBezTo>
                    <a:pt x="13041" y="2779"/>
                    <a:pt x="12261" y="4656"/>
                    <a:pt x="11018" y="5948"/>
                  </a:cubicBezTo>
                  <a:cubicBezTo>
                    <a:pt x="9361" y="7727"/>
                    <a:pt x="6826" y="8385"/>
                    <a:pt x="4510" y="7654"/>
                  </a:cubicBezTo>
                  <a:cubicBezTo>
                    <a:pt x="2828" y="7142"/>
                    <a:pt x="1244" y="5875"/>
                    <a:pt x="98" y="3803"/>
                  </a:cubicBezTo>
                  <a:cubicBezTo>
                    <a:pt x="1" y="3608"/>
                    <a:pt x="74" y="3389"/>
                    <a:pt x="244" y="3315"/>
                  </a:cubicBezTo>
                  <a:cubicBezTo>
                    <a:pt x="318" y="3267"/>
                    <a:pt x="366" y="3267"/>
                    <a:pt x="439" y="3267"/>
                  </a:cubicBezTo>
                  <a:close/>
                  <a:moveTo>
                    <a:pt x="6826" y="3145"/>
                  </a:moveTo>
                  <a:cubicBezTo>
                    <a:pt x="4949" y="3657"/>
                    <a:pt x="2999" y="3925"/>
                    <a:pt x="1073" y="3974"/>
                  </a:cubicBezTo>
                  <a:cubicBezTo>
                    <a:pt x="1878" y="5387"/>
                    <a:pt x="3169" y="6435"/>
                    <a:pt x="4729" y="6972"/>
                  </a:cubicBezTo>
                  <a:cubicBezTo>
                    <a:pt x="6777" y="7605"/>
                    <a:pt x="9019" y="7020"/>
                    <a:pt x="10482" y="5436"/>
                  </a:cubicBezTo>
                  <a:cubicBezTo>
                    <a:pt x="11579" y="4217"/>
                    <a:pt x="12212" y="2657"/>
                    <a:pt x="12261" y="1024"/>
                  </a:cubicBezTo>
                  <a:cubicBezTo>
                    <a:pt x="10531" y="1926"/>
                    <a:pt x="8702" y="2633"/>
                    <a:pt x="6826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8" name="Google Shape;3398;p30"/>
            <p:cNvSpPr/>
            <p:nvPr/>
          </p:nvSpPr>
          <p:spPr>
            <a:xfrm>
              <a:off x="-3947650" y="3636020"/>
              <a:ext cx="235376" cy="135275"/>
            </a:xfrm>
            <a:custGeom>
              <a:avLst/>
              <a:gdLst/>
              <a:ahLst/>
              <a:cxnLst/>
              <a:rect l="l" t="t" r="r" b="b"/>
              <a:pathLst>
                <a:path w="7508" h="4315" extrusionOk="0">
                  <a:moveTo>
                    <a:pt x="781" y="3218"/>
                  </a:moveTo>
                  <a:cubicBezTo>
                    <a:pt x="1829" y="3535"/>
                    <a:pt x="2925" y="3535"/>
                    <a:pt x="3998" y="3267"/>
                  </a:cubicBezTo>
                  <a:cubicBezTo>
                    <a:pt x="4997" y="3047"/>
                    <a:pt x="5924" y="2535"/>
                    <a:pt x="6630" y="1780"/>
                  </a:cubicBezTo>
                  <a:cubicBezTo>
                    <a:pt x="6143" y="1195"/>
                    <a:pt x="5436" y="829"/>
                    <a:pt x="4656" y="780"/>
                  </a:cubicBezTo>
                  <a:cubicBezTo>
                    <a:pt x="3779" y="707"/>
                    <a:pt x="2877" y="927"/>
                    <a:pt x="2121" y="1390"/>
                  </a:cubicBezTo>
                  <a:cubicBezTo>
                    <a:pt x="1439" y="1780"/>
                    <a:pt x="951" y="2438"/>
                    <a:pt x="781" y="3218"/>
                  </a:cubicBezTo>
                  <a:close/>
                  <a:moveTo>
                    <a:pt x="4169" y="3974"/>
                  </a:moveTo>
                  <a:cubicBezTo>
                    <a:pt x="2877" y="4315"/>
                    <a:pt x="1512" y="4266"/>
                    <a:pt x="244" y="3803"/>
                  </a:cubicBezTo>
                  <a:cubicBezTo>
                    <a:pt x="98" y="3754"/>
                    <a:pt x="1" y="3608"/>
                    <a:pt x="1" y="3437"/>
                  </a:cubicBezTo>
                  <a:cubicBezTo>
                    <a:pt x="122" y="2340"/>
                    <a:pt x="756" y="1341"/>
                    <a:pt x="1731" y="780"/>
                  </a:cubicBezTo>
                  <a:cubicBezTo>
                    <a:pt x="2170" y="488"/>
                    <a:pt x="2657" y="293"/>
                    <a:pt x="3169" y="171"/>
                  </a:cubicBezTo>
                  <a:cubicBezTo>
                    <a:pt x="3681" y="49"/>
                    <a:pt x="4217" y="0"/>
                    <a:pt x="4729" y="49"/>
                  </a:cubicBezTo>
                  <a:cubicBezTo>
                    <a:pt x="5802" y="122"/>
                    <a:pt x="6801" y="683"/>
                    <a:pt x="7410" y="1609"/>
                  </a:cubicBezTo>
                  <a:cubicBezTo>
                    <a:pt x="7508" y="1731"/>
                    <a:pt x="7508" y="1902"/>
                    <a:pt x="7410" y="2024"/>
                  </a:cubicBezTo>
                  <a:cubicBezTo>
                    <a:pt x="6582" y="3023"/>
                    <a:pt x="5436" y="3705"/>
                    <a:pt x="4169" y="39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9" name="Google Shape;3399;p30"/>
            <p:cNvSpPr/>
            <p:nvPr/>
          </p:nvSpPr>
          <p:spPr>
            <a:xfrm>
              <a:off x="-4655251" y="2780949"/>
              <a:ext cx="1254752" cy="473040"/>
            </a:xfrm>
            <a:custGeom>
              <a:avLst/>
              <a:gdLst/>
              <a:ahLst/>
              <a:cxnLst/>
              <a:rect l="l" t="t" r="r" b="b"/>
              <a:pathLst>
                <a:path w="40024" h="15089" extrusionOk="0">
                  <a:moveTo>
                    <a:pt x="39634" y="1901"/>
                  </a:moveTo>
                  <a:cubicBezTo>
                    <a:pt x="38488" y="707"/>
                    <a:pt x="37099" y="3754"/>
                    <a:pt x="36636" y="4436"/>
                  </a:cubicBezTo>
                  <a:cubicBezTo>
                    <a:pt x="35539" y="6216"/>
                    <a:pt x="34076" y="7703"/>
                    <a:pt x="32711" y="9263"/>
                  </a:cubicBezTo>
                  <a:cubicBezTo>
                    <a:pt x="32346" y="9677"/>
                    <a:pt x="31736" y="9068"/>
                    <a:pt x="32102" y="8678"/>
                  </a:cubicBezTo>
                  <a:cubicBezTo>
                    <a:pt x="33491" y="7215"/>
                    <a:pt x="34735" y="5631"/>
                    <a:pt x="35856" y="3949"/>
                  </a:cubicBezTo>
                  <a:cubicBezTo>
                    <a:pt x="36270" y="3193"/>
                    <a:pt x="36758" y="2486"/>
                    <a:pt x="37318" y="1804"/>
                  </a:cubicBezTo>
                  <a:cubicBezTo>
                    <a:pt x="38025" y="1048"/>
                    <a:pt x="39658" y="0"/>
                    <a:pt x="39999" y="1706"/>
                  </a:cubicBezTo>
                  <a:cubicBezTo>
                    <a:pt x="40024" y="1926"/>
                    <a:pt x="39780" y="2048"/>
                    <a:pt x="39634" y="1901"/>
                  </a:cubicBezTo>
                  <a:close/>
                  <a:moveTo>
                    <a:pt x="1682" y="10993"/>
                  </a:moveTo>
                  <a:cubicBezTo>
                    <a:pt x="1731" y="11261"/>
                    <a:pt x="1414" y="11408"/>
                    <a:pt x="1219" y="11213"/>
                  </a:cubicBezTo>
                  <a:cubicBezTo>
                    <a:pt x="1" y="9604"/>
                    <a:pt x="2438" y="9068"/>
                    <a:pt x="3608" y="9579"/>
                  </a:cubicBezTo>
                  <a:cubicBezTo>
                    <a:pt x="6289" y="10701"/>
                    <a:pt x="8654" y="12456"/>
                    <a:pt x="11042" y="14113"/>
                  </a:cubicBezTo>
                  <a:cubicBezTo>
                    <a:pt x="11457" y="14430"/>
                    <a:pt x="11042" y="15088"/>
                    <a:pt x="10604" y="14796"/>
                  </a:cubicBezTo>
                  <a:cubicBezTo>
                    <a:pt x="9190" y="13796"/>
                    <a:pt x="7825" y="12724"/>
                    <a:pt x="6338" y="11846"/>
                  </a:cubicBezTo>
                  <a:cubicBezTo>
                    <a:pt x="5729" y="11481"/>
                    <a:pt x="5119" y="11115"/>
                    <a:pt x="4510" y="10798"/>
                  </a:cubicBezTo>
                  <a:cubicBezTo>
                    <a:pt x="3901" y="10457"/>
                    <a:pt x="1268" y="9238"/>
                    <a:pt x="1682" y="10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0" name="Google Shape;3400;p30"/>
            <p:cNvSpPr/>
            <p:nvPr/>
          </p:nvSpPr>
          <p:spPr>
            <a:xfrm>
              <a:off x="-4646065" y="2787815"/>
              <a:ext cx="1239454" cy="457741"/>
            </a:xfrm>
            <a:custGeom>
              <a:avLst/>
              <a:gdLst/>
              <a:ahLst/>
              <a:cxnLst/>
              <a:rect l="l" t="t" r="r" b="b"/>
              <a:pathLst>
                <a:path w="39536" h="14601" extrusionOk="0">
                  <a:moveTo>
                    <a:pt x="39511" y="1512"/>
                  </a:moveTo>
                  <a:cubicBezTo>
                    <a:pt x="39219" y="0"/>
                    <a:pt x="37781" y="1024"/>
                    <a:pt x="37171" y="1707"/>
                  </a:cubicBezTo>
                  <a:cubicBezTo>
                    <a:pt x="36611" y="2365"/>
                    <a:pt x="36123" y="3072"/>
                    <a:pt x="35709" y="3803"/>
                  </a:cubicBezTo>
                  <a:cubicBezTo>
                    <a:pt x="34588" y="5509"/>
                    <a:pt x="33345" y="7094"/>
                    <a:pt x="31955" y="8556"/>
                  </a:cubicBezTo>
                  <a:cubicBezTo>
                    <a:pt x="31736" y="8800"/>
                    <a:pt x="32077" y="9141"/>
                    <a:pt x="32297" y="8897"/>
                  </a:cubicBezTo>
                  <a:cubicBezTo>
                    <a:pt x="33662" y="7337"/>
                    <a:pt x="35075" y="5875"/>
                    <a:pt x="36196" y="4120"/>
                  </a:cubicBezTo>
                  <a:cubicBezTo>
                    <a:pt x="36806" y="3169"/>
                    <a:pt x="38171" y="195"/>
                    <a:pt x="39463" y="1536"/>
                  </a:cubicBezTo>
                  <a:cubicBezTo>
                    <a:pt x="39487" y="1560"/>
                    <a:pt x="39536" y="1536"/>
                    <a:pt x="39511" y="1512"/>
                  </a:cubicBezTo>
                  <a:close/>
                  <a:moveTo>
                    <a:pt x="1219" y="10799"/>
                  </a:moveTo>
                  <a:cubicBezTo>
                    <a:pt x="707" y="8654"/>
                    <a:pt x="3924" y="10189"/>
                    <a:pt x="4314" y="10409"/>
                  </a:cubicBezTo>
                  <a:cubicBezTo>
                    <a:pt x="4924" y="10750"/>
                    <a:pt x="5557" y="11091"/>
                    <a:pt x="6142" y="11457"/>
                  </a:cubicBezTo>
                  <a:cubicBezTo>
                    <a:pt x="7605" y="12358"/>
                    <a:pt x="8994" y="13407"/>
                    <a:pt x="10408" y="14430"/>
                  </a:cubicBezTo>
                  <a:cubicBezTo>
                    <a:pt x="10627" y="14601"/>
                    <a:pt x="10871" y="14211"/>
                    <a:pt x="10627" y="14065"/>
                  </a:cubicBezTo>
                  <a:cubicBezTo>
                    <a:pt x="8263" y="12407"/>
                    <a:pt x="5899" y="10628"/>
                    <a:pt x="3242" y="9507"/>
                  </a:cubicBezTo>
                  <a:cubicBezTo>
                    <a:pt x="2243" y="9092"/>
                    <a:pt x="0" y="9482"/>
                    <a:pt x="1073" y="10872"/>
                  </a:cubicBezTo>
                  <a:cubicBezTo>
                    <a:pt x="1121" y="10969"/>
                    <a:pt x="1243" y="10872"/>
                    <a:pt x="1219" y="10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1" name="Google Shape;3401;p30"/>
            <p:cNvSpPr/>
            <p:nvPr/>
          </p:nvSpPr>
          <p:spPr>
            <a:xfrm>
              <a:off x="-3911723" y="3161475"/>
              <a:ext cx="92482" cy="35175"/>
            </a:xfrm>
            <a:custGeom>
              <a:avLst/>
              <a:gdLst/>
              <a:ahLst/>
              <a:cxnLst/>
              <a:rect l="l" t="t" r="r" b="b"/>
              <a:pathLst>
                <a:path w="2950" h="1122" extrusionOk="0">
                  <a:moveTo>
                    <a:pt x="122" y="1098"/>
                  </a:moveTo>
                  <a:cubicBezTo>
                    <a:pt x="536" y="805"/>
                    <a:pt x="1024" y="634"/>
                    <a:pt x="1536" y="634"/>
                  </a:cubicBezTo>
                  <a:cubicBezTo>
                    <a:pt x="1974" y="634"/>
                    <a:pt x="2413" y="1000"/>
                    <a:pt x="2828" y="805"/>
                  </a:cubicBezTo>
                  <a:cubicBezTo>
                    <a:pt x="2925" y="756"/>
                    <a:pt x="2949" y="659"/>
                    <a:pt x="2925" y="586"/>
                  </a:cubicBezTo>
                  <a:cubicBezTo>
                    <a:pt x="2754" y="25"/>
                    <a:pt x="1877" y="1"/>
                    <a:pt x="1389" y="25"/>
                  </a:cubicBezTo>
                  <a:cubicBezTo>
                    <a:pt x="756" y="1"/>
                    <a:pt x="195" y="415"/>
                    <a:pt x="25" y="1024"/>
                  </a:cubicBezTo>
                  <a:cubicBezTo>
                    <a:pt x="0" y="1073"/>
                    <a:pt x="73" y="1122"/>
                    <a:pt x="122" y="1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2" name="Google Shape;3402;p30"/>
            <p:cNvSpPr/>
            <p:nvPr/>
          </p:nvSpPr>
          <p:spPr>
            <a:xfrm>
              <a:off x="-4089791" y="3208845"/>
              <a:ext cx="89442" cy="38247"/>
            </a:xfrm>
            <a:custGeom>
              <a:avLst/>
              <a:gdLst/>
              <a:ahLst/>
              <a:cxnLst/>
              <a:rect l="l" t="t" r="r" b="b"/>
              <a:pathLst>
                <a:path w="2853" h="1220" extrusionOk="0">
                  <a:moveTo>
                    <a:pt x="2658" y="318"/>
                  </a:moveTo>
                  <a:cubicBezTo>
                    <a:pt x="2170" y="74"/>
                    <a:pt x="1610" y="1"/>
                    <a:pt x="1073" y="123"/>
                  </a:cubicBezTo>
                  <a:cubicBezTo>
                    <a:pt x="659" y="196"/>
                    <a:pt x="1" y="488"/>
                    <a:pt x="123" y="1025"/>
                  </a:cubicBezTo>
                  <a:cubicBezTo>
                    <a:pt x="147" y="1122"/>
                    <a:pt x="245" y="1195"/>
                    <a:pt x="342" y="1220"/>
                  </a:cubicBezTo>
                  <a:cubicBezTo>
                    <a:pt x="488" y="1220"/>
                    <a:pt x="635" y="1195"/>
                    <a:pt x="732" y="1098"/>
                  </a:cubicBezTo>
                  <a:cubicBezTo>
                    <a:pt x="927" y="952"/>
                    <a:pt x="1146" y="854"/>
                    <a:pt x="1390" y="805"/>
                  </a:cubicBezTo>
                  <a:cubicBezTo>
                    <a:pt x="1805" y="732"/>
                    <a:pt x="2219" y="805"/>
                    <a:pt x="2609" y="708"/>
                  </a:cubicBezTo>
                  <a:cubicBezTo>
                    <a:pt x="2804" y="659"/>
                    <a:pt x="2853" y="391"/>
                    <a:pt x="2658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3" name="Google Shape;3403;p30"/>
            <p:cNvSpPr/>
            <p:nvPr/>
          </p:nvSpPr>
          <p:spPr>
            <a:xfrm>
              <a:off x="-3791778" y="3039994"/>
              <a:ext cx="258324" cy="207882"/>
            </a:xfrm>
            <a:custGeom>
              <a:avLst/>
              <a:gdLst/>
              <a:ahLst/>
              <a:cxnLst/>
              <a:rect l="l" t="t" r="r" b="b"/>
              <a:pathLst>
                <a:path w="8240" h="6631" extrusionOk="0">
                  <a:moveTo>
                    <a:pt x="74" y="171"/>
                  </a:moveTo>
                  <a:cubicBezTo>
                    <a:pt x="1951" y="585"/>
                    <a:pt x="3389" y="1682"/>
                    <a:pt x="4803" y="2925"/>
                  </a:cubicBezTo>
                  <a:cubicBezTo>
                    <a:pt x="5997" y="3949"/>
                    <a:pt x="6680" y="5387"/>
                    <a:pt x="7776" y="6459"/>
                  </a:cubicBezTo>
                  <a:cubicBezTo>
                    <a:pt x="7947" y="6630"/>
                    <a:pt x="8240" y="6484"/>
                    <a:pt x="8191" y="6240"/>
                  </a:cubicBezTo>
                  <a:cubicBezTo>
                    <a:pt x="7923" y="4753"/>
                    <a:pt x="6363" y="3291"/>
                    <a:pt x="5217" y="2389"/>
                  </a:cubicBezTo>
                  <a:cubicBezTo>
                    <a:pt x="3730" y="1219"/>
                    <a:pt x="1975" y="415"/>
                    <a:pt x="123" y="49"/>
                  </a:cubicBezTo>
                  <a:cubicBezTo>
                    <a:pt x="25" y="0"/>
                    <a:pt x="1" y="146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4" name="Google Shape;3404;p30"/>
            <p:cNvSpPr/>
            <p:nvPr/>
          </p:nvSpPr>
          <p:spPr>
            <a:xfrm>
              <a:off x="-3534238" y="3276875"/>
              <a:ext cx="23701" cy="51978"/>
            </a:xfrm>
            <a:custGeom>
              <a:avLst/>
              <a:gdLst/>
              <a:ahLst/>
              <a:cxnLst/>
              <a:rect l="l" t="t" r="r" b="b"/>
              <a:pathLst>
                <a:path w="756" h="1658" extrusionOk="0">
                  <a:moveTo>
                    <a:pt x="49" y="415"/>
                  </a:moveTo>
                  <a:cubicBezTo>
                    <a:pt x="146" y="829"/>
                    <a:pt x="195" y="1268"/>
                    <a:pt x="536" y="1560"/>
                  </a:cubicBezTo>
                  <a:cubicBezTo>
                    <a:pt x="610" y="1658"/>
                    <a:pt x="756" y="1585"/>
                    <a:pt x="756" y="1487"/>
                  </a:cubicBezTo>
                  <a:cubicBezTo>
                    <a:pt x="756" y="1073"/>
                    <a:pt x="683" y="683"/>
                    <a:pt x="536" y="293"/>
                  </a:cubicBezTo>
                  <a:cubicBezTo>
                    <a:pt x="439" y="0"/>
                    <a:pt x="0" y="122"/>
                    <a:pt x="49" y="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5" name="Google Shape;3405;p30"/>
            <p:cNvSpPr/>
            <p:nvPr/>
          </p:nvSpPr>
          <p:spPr>
            <a:xfrm>
              <a:off x="-4293033" y="3555796"/>
              <a:ext cx="244561" cy="269767"/>
            </a:xfrm>
            <a:custGeom>
              <a:avLst/>
              <a:gdLst/>
              <a:ahLst/>
              <a:cxnLst/>
              <a:rect l="l" t="t" r="r" b="b"/>
              <a:pathLst>
                <a:path w="7801" h="8605" extrusionOk="0">
                  <a:moveTo>
                    <a:pt x="25" y="146"/>
                  </a:moveTo>
                  <a:cubicBezTo>
                    <a:pt x="390" y="2486"/>
                    <a:pt x="1511" y="4607"/>
                    <a:pt x="3218" y="6216"/>
                  </a:cubicBezTo>
                  <a:cubicBezTo>
                    <a:pt x="5314" y="8044"/>
                    <a:pt x="7800" y="8604"/>
                    <a:pt x="7434" y="8019"/>
                  </a:cubicBezTo>
                  <a:cubicBezTo>
                    <a:pt x="6508" y="7337"/>
                    <a:pt x="4875" y="6654"/>
                    <a:pt x="4119" y="6021"/>
                  </a:cubicBezTo>
                  <a:cubicBezTo>
                    <a:pt x="1755" y="4046"/>
                    <a:pt x="1048" y="2218"/>
                    <a:pt x="146" y="98"/>
                  </a:cubicBezTo>
                  <a:cubicBezTo>
                    <a:pt x="122" y="0"/>
                    <a:pt x="0" y="73"/>
                    <a:pt x="2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6" name="Google Shape;3406;p30"/>
            <p:cNvSpPr/>
            <p:nvPr/>
          </p:nvSpPr>
          <p:spPr>
            <a:xfrm>
              <a:off x="-3920125" y="3505354"/>
              <a:ext cx="81792" cy="57339"/>
            </a:xfrm>
            <a:custGeom>
              <a:avLst/>
              <a:gdLst/>
              <a:ahLst/>
              <a:cxnLst/>
              <a:rect l="l" t="t" r="r" b="b"/>
              <a:pathLst>
                <a:path w="2609" h="1829" extrusionOk="0">
                  <a:moveTo>
                    <a:pt x="731" y="1512"/>
                  </a:moveTo>
                  <a:cubicBezTo>
                    <a:pt x="414" y="780"/>
                    <a:pt x="1463" y="707"/>
                    <a:pt x="1901" y="951"/>
                  </a:cubicBezTo>
                  <a:cubicBezTo>
                    <a:pt x="2047" y="1024"/>
                    <a:pt x="2242" y="1268"/>
                    <a:pt x="2437" y="1097"/>
                  </a:cubicBezTo>
                  <a:cubicBezTo>
                    <a:pt x="2608" y="927"/>
                    <a:pt x="2437" y="707"/>
                    <a:pt x="2291" y="610"/>
                  </a:cubicBezTo>
                  <a:cubicBezTo>
                    <a:pt x="1438" y="0"/>
                    <a:pt x="0" y="439"/>
                    <a:pt x="439" y="1634"/>
                  </a:cubicBezTo>
                  <a:cubicBezTo>
                    <a:pt x="512" y="1829"/>
                    <a:pt x="804" y="1707"/>
                    <a:pt x="731" y="15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7" name="Google Shape;3407;p30"/>
            <p:cNvSpPr/>
            <p:nvPr/>
          </p:nvSpPr>
          <p:spPr>
            <a:xfrm>
              <a:off x="-3841436" y="3800326"/>
              <a:ext cx="74143" cy="28278"/>
            </a:xfrm>
            <a:custGeom>
              <a:avLst/>
              <a:gdLst/>
              <a:ahLst/>
              <a:cxnLst/>
              <a:rect l="l" t="t" r="r" b="b"/>
              <a:pathLst>
                <a:path w="2365" h="902" extrusionOk="0">
                  <a:moveTo>
                    <a:pt x="74" y="609"/>
                  </a:moveTo>
                  <a:cubicBezTo>
                    <a:pt x="439" y="804"/>
                    <a:pt x="878" y="902"/>
                    <a:pt x="1292" y="853"/>
                  </a:cubicBezTo>
                  <a:cubicBezTo>
                    <a:pt x="1634" y="804"/>
                    <a:pt x="2341" y="731"/>
                    <a:pt x="2365" y="317"/>
                  </a:cubicBezTo>
                  <a:cubicBezTo>
                    <a:pt x="2365" y="244"/>
                    <a:pt x="2341" y="195"/>
                    <a:pt x="2292" y="171"/>
                  </a:cubicBezTo>
                  <a:cubicBezTo>
                    <a:pt x="2024" y="0"/>
                    <a:pt x="1707" y="244"/>
                    <a:pt x="1439" y="341"/>
                  </a:cubicBezTo>
                  <a:cubicBezTo>
                    <a:pt x="1024" y="463"/>
                    <a:pt x="561" y="512"/>
                    <a:pt x="122" y="463"/>
                  </a:cubicBezTo>
                  <a:cubicBezTo>
                    <a:pt x="49" y="439"/>
                    <a:pt x="1" y="561"/>
                    <a:pt x="74" y="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8" name="Google Shape;3408;p30"/>
            <p:cNvSpPr/>
            <p:nvPr/>
          </p:nvSpPr>
          <p:spPr>
            <a:xfrm>
              <a:off x="-4338898" y="3091941"/>
              <a:ext cx="57339" cy="57339"/>
            </a:xfrm>
            <a:custGeom>
              <a:avLst/>
              <a:gdLst/>
              <a:ahLst/>
              <a:cxnLst/>
              <a:rect l="l" t="t" r="r" b="b"/>
              <a:pathLst>
                <a:path w="1829" h="1829" extrusionOk="0">
                  <a:moveTo>
                    <a:pt x="1804" y="49"/>
                  </a:moveTo>
                  <a:cubicBezTo>
                    <a:pt x="1414" y="1"/>
                    <a:pt x="1049" y="318"/>
                    <a:pt x="805" y="586"/>
                  </a:cubicBezTo>
                  <a:cubicBezTo>
                    <a:pt x="464" y="854"/>
                    <a:pt x="196" y="1219"/>
                    <a:pt x="49" y="1634"/>
                  </a:cubicBezTo>
                  <a:cubicBezTo>
                    <a:pt x="1" y="1731"/>
                    <a:pt x="123" y="1829"/>
                    <a:pt x="220" y="1780"/>
                  </a:cubicBezTo>
                  <a:cubicBezTo>
                    <a:pt x="537" y="1609"/>
                    <a:pt x="756" y="1244"/>
                    <a:pt x="1000" y="976"/>
                  </a:cubicBezTo>
                  <a:cubicBezTo>
                    <a:pt x="1293" y="683"/>
                    <a:pt x="1585" y="391"/>
                    <a:pt x="1829" y="49"/>
                  </a:cubicBezTo>
                  <a:cubicBezTo>
                    <a:pt x="1829" y="49"/>
                    <a:pt x="1804" y="25"/>
                    <a:pt x="1804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9" name="Google Shape;3409;p30"/>
            <p:cNvSpPr/>
            <p:nvPr/>
          </p:nvSpPr>
          <p:spPr>
            <a:xfrm>
              <a:off x="-4383227" y="3082787"/>
              <a:ext cx="45144" cy="40536"/>
            </a:xfrm>
            <a:custGeom>
              <a:avLst/>
              <a:gdLst/>
              <a:ahLst/>
              <a:cxnLst/>
              <a:rect l="l" t="t" r="r" b="b"/>
              <a:pathLst>
                <a:path w="1440" h="1293" extrusionOk="0">
                  <a:moveTo>
                    <a:pt x="1098" y="122"/>
                  </a:moveTo>
                  <a:cubicBezTo>
                    <a:pt x="805" y="488"/>
                    <a:pt x="318" y="731"/>
                    <a:pt x="50" y="1121"/>
                  </a:cubicBezTo>
                  <a:cubicBezTo>
                    <a:pt x="1" y="1195"/>
                    <a:pt x="98" y="1292"/>
                    <a:pt x="172" y="1268"/>
                  </a:cubicBezTo>
                  <a:cubicBezTo>
                    <a:pt x="659" y="1170"/>
                    <a:pt x="1049" y="683"/>
                    <a:pt x="1342" y="293"/>
                  </a:cubicBezTo>
                  <a:cubicBezTo>
                    <a:pt x="1439" y="171"/>
                    <a:pt x="1220" y="0"/>
                    <a:pt x="1098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0" name="Google Shape;3410;p30"/>
            <p:cNvSpPr/>
            <p:nvPr/>
          </p:nvSpPr>
          <p:spPr>
            <a:xfrm>
              <a:off x="-4434421" y="3065200"/>
              <a:ext cx="35206" cy="26773"/>
            </a:xfrm>
            <a:custGeom>
              <a:avLst/>
              <a:gdLst/>
              <a:ahLst/>
              <a:cxnLst/>
              <a:rect l="l" t="t" r="r" b="b"/>
              <a:pathLst>
                <a:path w="1123" h="854" extrusionOk="0">
                  <a:moveTo>
                    <a:pt x="781" y="98"/>
                  </a:moveTo>
                  <a:cubicBezTo>
                    <a:pt x="513" y="269"/>
                    <a:pt x="245" y="488"/>
                    <a:pt x="50" y="732"/>
                  </a:cubicBezTo>
                  <a:cubicBezTo>
                    <a:pt x="1" y="805"/>
                    <a:pt x="74" y="854"/>
                    <a:pt x="123" y="829"/>
                  </a:cubicBezTo>
                  <a:cubicBezTo>
                    <a:pt x="440" y="683"/>
                    <a:pt x="708" y="512"/>
                    <a:pt x="976" y="293"/>
                  </a:cubicBezTo>
                  <a:cubicBezTo>
                    <a:pt x="1122" y="196"/>
                    <a:pt x="927" y="1"/>
                    <a:pt x="78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1" name="Google Shape;3411;p30"/>
            <p:cNvSpPr/>
            <p:nvPr/>
          </p:nvSpPr>
          <p:spPr>
            <a:xfrm>
              <a:off x="-3740552" y="2952120"/>
              <a:ext cx="93235" cy="38216"/>
            </a:xfrm>
            <a:custGeom>
              <a:avLst/>
              <a:gdLst/>
              <a:ahLst/>
              <a:cxnLst/>
              <a:rect l="l" t="t" r="r" b="b"/>
              <a:pathLst>
                <a:path w="2974" h="1219" extrusionOk="0">
                  <a:moveTo>
                    <a:pt x="146" y="366"/>
                  </a:moveTo>
                  <a:cubicBezTo>
                    <a:pt x="634" y="414"/>
                    <a:pt x="1121" y="536"/>
                    <a:pt x="1609" y="707"/>
                  </a:cubicBezTo>
                  <a:cubicBezTo>
                    <a:pt x="1950" y="853"/>
                    <a:pt x="2486" y="1219"/>
                    <a:pt x="2852" y="1097"/>
                  </a:cubicBezTo>
                  <a:cubicBezTo>
                    <a:pt x="2925" y="1073"/>
                    <a:pt x="2974" y="975"/>
                    <a:pt x="2925" y="926"/>
                  </a:cubicBezTo>
                  <a:cubicBezTo>
                    <a:pt x="2730" y="561"/>
                    <a:pt x="2072" y="439"/>
                    <a:pt x="1706" y="317"/>
                  </a:cubicBezTo>
                  <a:cubicBezTo>
                    <a:pt x="1219" y="171"/>
                    <a:pt x="634" y="0"/>
                    <a:pt x="122" y="146"/>
                  </a:cubicBezTo>
                  <a:cubicBezTo>
                    <a:pt x="0" y="171"/>
                    <a:pt x="24" y="366"/>
                    <a:pt x="146" y="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2" name="Google Shape;3412;p30"/>
            <p:cNvSpPr/>
            <p:nvPr/>
          </p:nvSpPr>
          <p:spPr>
            <a:xfrm>
              <a:off x="-3674090" y="2903214"/>
              <a:ext cx="62700" cy="25989"/>
            </a:xfrm>
            <a:custGeom>
              <a:avLst/>
              <a:gdLst/>
              <a:ahLst/>
              <a:cxnLst/>
              <a:rect l="l" t="t" r="r" b="b"/>
              <a:pathLst>
                <a:path w="2000" h="829" extrusionOk="0">
                  <a:moveTo>
                    <a:pt x="171" y="293"/>
                  </a:moveTo>
                  <a:cubicBezTo>
                    <a:pt x="683" y="390"/>
                    <a:pt x="1366" y="829"/>
                    <a:pt x="1853" y="658"/>
                  </a:cubicBezTo>
                  <a:cubicBezTo>
                    <a:pt x="1975" y="634"/>
                    <a:pt x="1999" y="488"/>
                    <a:pt x="1926" y="414"/>
                  </a:cubicBezTo>
                  <a:cubicBezTo>
                    <a:pt x="1536" y="73"/>
                    <a:pt x="732" y="0"/>
                    <a:pt x="220" y="0"/>
                  </a:cubicBezTo>
                  <a:cubicBezTo>
                    <a:pt x="74" y="0"/>
                    <a:pt x="1" y="268"/>
                    <a:pt x="171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3" name="Google Shape;3413;p30"/>
            <p:cNvSpPr/>
            <p:nvPr/>
          </p:nvSpPr>
          <p:spPr>
            <a:xfrm>
              <a:off x="-3596906" y="2855813"/>
              <a:ext cx="29845" cy="22980"/>
            </a:xfrm>
            <a:custGeom>
              <a:avLst/>
              <a:gdLst/>
              <a:ahLst/>
              <a:cxnLst/>
              <a:rect l="l" t="t" r="r" b="b"/>
              <a:pathLst>
                <a:path w="952" h="733" extrusionOk="0">
                  <a:moveTo>
                    <a:pt x="147" y="318"/>
                  </a:moveTo>
                  <a:cubicBezTo>
                    <a:pt x="366" y="513"/>
                    <a:pt x="561" y="732"/>
                    <a:pt x="878" y="683"/>
                  </a:cubicBezTo>
                  <a:cubicBezTo>
                    <a:pt x="951" y="659"/>
                    <a:pt x="951" y="561"/>
                    <a:pt x="902" y="537"/>
                  </a:cubicBezTo>
                  <a:cubicBezTo>
                    <a:pt x="707" y="415"/>
                    <a:pt x="512" y="269"/>
                    <a:pt x="342" y="123"/>
                  </a:cubicBezTo>
                  <a:cubicBezTo>
                    <a:pt x="196" y="1"/>
                    <a:pt x="1" y="196"/>
                    <a:pt x="147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14" name="Google Shape;3414;p30"/>
          <p:cNvGrpSpPr/>
          <p:nvPr/>
        </p:nvGrpSpPr>
        <p:grpSpPr>
          <a:xfrm flipH="1">
            <a:off x="11290138" y="4383997"/>
            <a:ext cx="1002201" cy="1391411"/>
            <a:chOff x="-4451225" y="4213707"/>
            <a:chExt cx="1009470" cy="1401502"/>
          </a:xfrm>
        </p:grpSpPr>
        <p:sp>
          <p:nvSpPr>
            <p:cNvPr id="3415" name="Google Shape;3415;p30"/>
            <p:cNvSpPr/>
            <p:nvPr/>
          </p:nvSpPr>
          <p:spPr>
            <a:xfrm>
              <a:off x="-4451225" y="4213707"/>
              <a:ext cx="1009470" cy="1401502"/>
            </a:xfrm>
            <a:custGeom>
              <a:avLst/>
              <a:gdLst/>
              <a:ahLst/>
              <a:cxnLst/>
              <a:rect l="l" t="t" r="r" b="b"/>
              <a:pathLst>
                <a:path w="32200" h="44705" extrusionOk="0">
                  <a:moveTo>
                    <a:pt x="24180" y="29372"/>
                  </a:moveTo>
                  <a:cubicBezTo>
                    <a:pt x="24205" y="30226"/>
                    <a:pt x="25521" y="33272"/>
                    <a:pt x="25838" y="34028"/>
                  </a:cubicBezTo>
                  <a:cubicBezTo>
                    <a:pt x="26082" y="34637"/>
                    <a:pt x="26325" y="35222"/>
                    <a:pt x="26569" y="35807"/>
                  </a:cubicBezTo>
                  <a:cubicBezTo>
                    <a:pt x="27203" y="37319"/>
                    <a:pt x="27715" y="38854"/>
                    <a:pt x="28105" y="40439"/>
                  </a:cubicBezTo>
                  <a:cubicBezTo>
                    <a:pt x="28300" y="41365"/>
                    <a:pt x="28495" y="42827"/>
                    <a:pt x="27788" y="43607"/>
                  </a:cubicBezTo>
                  <a:cubicBezTo>
                    <a:pt x="27666" y="43754"/>
                    <a:pt x="27495" y="43875"/>
                    <a:pt x="27325" y="43949"/>
                  </a:cubicBezTo>
                  <a:cubicBezTo>
                    <a:pt x="25740" y="44704"/>
                    <a:pt x="24546" y="42194"/>
                    <a:pt x="24034" y="41097"/>
                  </a:cubicBezTo>
                  <a:cubicBezTo>
                    <a:pt x="23522" y="40024"/>
                    <a:pt x="23108" y="38927"/>
                    <a:pt x="22669" y="37855"/>
                  </a:cubicBezTo>
                  <a:cubicBezTo>
                    <a:pt x="22328" y="36977"/>
                    <a:pt x="21987" y="36124"/>
                    <a:pt x="21621" y="35271"/>
                  </a:cubicBezTo>
                  <a:cubicBezTo>
                    <a:pt x="21328" y="34564"/>
                    <a:pt x="20963" y="33882"/>
                    <a:pt x="20573" y="33248"/>
                  </a:cubicBezTo>
                  <a:cubicBezTo>
                    <a:pt x="20402" y="32980"/>
                    <a:pt x="19890" y="32200"/>
                    <a:pt x="19500" y="32444"/>
                  </a:cubicBezTo>
                  <a:cubicBezTo>
                    <a:pt x="19549" y="32736"/>
                    <a:pt x="19622" y="33053"/>
                    <a:pt x="19720" y="33346"/>
                  </a:cubicBezTo>
                  <a:cubicBezTo>
                    <a:pt x="19915" y="34077"/>
                    <a:pt x="20158" y="34906"/>
                    <a:pt x="19842" y="35637"/>
                  </a:cubicBezTo>
                  <a:cubicBezTo>
                    <a:pt x="19720" y="35905"/>
                    <a:pt x="19525" y="36124"/>
                    <a:pt x="19281" y="36271"/>
                  </a:cubicBezTo>
                  <a:cubicBezTo>
                    <a:pt x="19013" y="36417"/>
                    <a:pt x="18720" y="36490"/>
                    <a:pt x="18404" y="36490"/>
                  </a:cubicBezTo>
                  <a:lnTo>
                    <a:pt x="18404" y="36490"/>
                  </a:lnTo>
                  <a:cubicBezTo>
                    <a:pt x="18087" y="36466"/>
                    <a:pt x="17770" y="36392"/>
                    <a:pt x="17502" y="36271"/>
                  </a:cubicBezTo>
                  <a:cubicBezTo>
                    <a:pt x="16795" y="35929"/>
                    <a:pt x="16210" y="35393"/>
                    <a:pt x="15820" y="34711"/>
                  </a:cubicBezTo>
                  <a:cubicBezTo>
                    <a:pt x="15576" y="34272"/>
                    <a:pt x="15357" y="33809"/>
                    <a:pt x="15113" y="33370"/>
                  </a:cubicBezTo>
                  <a:cubicBezTo>
                    <a:pt x="14845" y="32809"/>
                    <a:pt x="13967" y="30859"/>
                    <a:pt x="13260" y="30859"/>
                  </a:cubicBezTo>
                  <a:cubicBezTo>
                    <a:pt x="13187" y="30859"/>
                    <a:pt x="13114" y="30859"/>
                    <a:pt x="13065" y="30884"/>
                  </a:cubicBezTo>
                  <a:lnTo>
                    <a:pt x="13065" y="31249"/>
                  </a:lnTo>
                  <a:cubicBezTo>
                    <a:pt x="13065" y="31444"/>
                    <a:pt x="13041" y="31664"/>
                    <a:pt x="13017" y="31859"/>
                  </a:cubicBezTo>
                  <a:cubicBezTo>
                    <a:pt x="12968" y="32127"/>
                    <a:pt x="12895" y="32371"/>
                    <a:pt x="12797" y="32614"/>
                  </a:cubicBezTo>
                  <a:cubicBezTo>
                    <a:pt x="12700" y="32882"/>
                    <a:pt x="12480" y="33102"/>
                    <a:pt x="12237" y="33248"/>
                  </a:cubicBezTo>
                  <a:cubicBezTo>
                    <a:pt x="9799" y="34613"/>
                    <a:pt x="7508" y="30957"/>
                    <a:pt x="6557" y="29251"/>
                  </a:cubicBezTo>
                  <a:cubicBezTo>
                    <a:pt x="5095" y="26691"/>
                    <a:pt x="3974" y="23864"/>
                    <a:pt x="2950" y="21134"/>
                  </a:cubicBezTo>
                  <a:cubicBezTo>
                    <a:pt x="1" y="13846"/>
                    <a:pt x="3632" y="5583"/>
                    <a:pt x="10969" y="2780"/>
                  </a:cubicBezTo>
                  <a:cubicBezTo>
                    <a:pt x="18306" y="1"/>
                    <a:pt x="26496" y="3803"/>
                    <a:pt x="29153" y="11189"/>
                  </a:cubicBezTo>
                  <a:cubicBezTo>
                    <a:pt x="29372" y="11798"/>
                    <a:pt x="29616" y="12408"/>
                    <a:pt x="29860" y="12993"/>
                  </a:cubicBezTo>
                  <a:cubicBezTo>
                    <a:pt x="30883" y="15503"/>
                    <a:pt x="32200" y="18623"/>
                    <a:pt x="31761" y="21378"/>
                  </a:cubicBezTo>
                  <a:cubicBezTo>
                    <a:pt x="31639" y="22060"/>
                    <a:pt x="31151" y="22718"/>
                    <a:pt x="30761" y="23279"/>
                  </a:cubicBezTo>
                  <a:cubicBezTo>
                    <a:pt x="30640" y="23449"/>
                    <a:pt x="30518" y="23620"/>
                    <a:pt x="30396" y="23815"/>
                  </a:cubicBezTo>
                  <a:cubicBezTo>
                    <a:pt x="30323" y="23912"/>
                    <a:pt x="30469" y="24985"/>
                    <a:pt x="30469" y="25131"/>
                  </a:cubicBezTo>
                  <a:cubicBezTo>
                    <a:pt x="30615" y="26350"/>
                    <a:pt x="30786" y="27910"/>
                    <a:pt x="30225" y="29056"/>
                  </a:cubicBezTo>
                  <a:lnTo>
                    <a:pt x="30225" y="29080"/>
                  </a:lnTo>
                  <a:cubicBezTo>
                    <a:pt x="30176" y="29177"/>
                    <a:pt x="30128" y="29299"/>
                    <a:pt x="30055" y="29397"/>
                  </a:cubicBezTo>
                  <a:cubicBezTo>
                    <a:pt x="29128" y="30786"/>
                    <a:pt x="27325" y="31274"/>
                    <a:pt x="25838" y="30567"/>
                  </a:cubicBezTo>
                  <a:cubicBezTo>
                    <a:pt x="25667" y="30494"/>
                    <a:pt x="25521" y="30421"/>
                    <a:pt x="25375" y="30323"/>
                  </a:cubicBezTo>
                  <a:cubicBezTo>
                    <a:pt x="25228" y="30226"/>
                    <a:pt x="25107" y="30104"/>
                    <a:pt x="24960" y="29982"/>
                  </a:cubicBezTo>
                  <a:cubicBezTo>
                    <a:pt x="24741" y="29738"/>
                    <a:pt x="24473" y="29543"/>
                    <a:pt x="24205" y="29372"/>
                  </a:cubicBezTo>
                  <a:close/>
                  <a:moveTo>
                    <a:pt x="21353" y="4315"/>
                  </a:moveTo>
                  <a:cubicBezTo>
                    <a:pt x="16551" y="2170"/>
                    <a:pt x="10969" y="3121"/>
                    <a:pt x="7142" y="6704"/>
                  </a:cubicBezTo>
                  <a:cubicBezTo>
                    <a:pt x="3340" y="10311"/>
                    <a:pt x="2072" y="15844"/>
                    <a:pt x="3925" y="20744"/>
                  </a:cubicBezTo>
                  <a:cubicBezTo>
                    <a:pt x="4949" y="23425"/>
                    <a:pt x="6070" y="26228"/>
                    <a:pt x="7459" y="28714"/>
                  </a:cubicBezTo>
                  <a:cubicBezTo>
                    <a:pt x="8069" y="29787"/>
                    <a:pt x="10067" y="33248"/>
                    <a:pt x="11725" y="32322"/>
                  </a:cubicBezTo>
                  <a:cubicBezTo>
                    <a:pt x="11774" y="32273"/>
                    <a:pt x="11822" y="32224"/>
                    <a:pt x="11847" y="32151"/>
                  </a:cubicBezTo>
                  <a:cubicBezTo>
                    <a:pt x="11920" y="32005"/>
                    <a:pt x="11944" y="31859"/>
                    <a:pt x="11969" y="31712"/>
                  </a:cubicBezTo>
                  <a:cubicBezTo>
                    <a:pt x="11993" y="31517"/>
                    <a:pt x="12017" y="31347"/>
                    <a:pt x="12017" y="31152"/>
                  </a:cubicBezTo>
                  <a:cubicBezTo>
                    <a:pt x="12066" y="30640"/>
                    <a:pt x="12066" y="30201"/>
                    <a:pt x="12602" y="29933"/>
                  </a:cubicBezTo>
                  <a:cubicBezTo>
                    <a:pt x="12919" y="29762"/>
                    <a:pt x="13285" y="29714"/>
                    <a:pt x="13650" y="29787"/>
                  </a:cubicBezTo>
                  <a:cubicBezTo>
                    <a:pt x="14772" y="30079"/>
                    <a:pt x="15625" y="31932"/>
                    <a:pt x="16088" y="32882"/>
                  </a:cubicBezTo>
                  <a:cubicBezTo>
                    <a:pt x="16307" y="33321"/>
                    <a:pt x="16527" y="33736"/>
                    <a:pt x="16770" y="34150"/>
                  </a:cubicBezTo>
                  <a:cubicBezTo>
                    <a:pt x="17014" y="34637"/>
                    <a:pt x="17429" y="35052"/>
                    <a:pt x="17940" y="35296"/>
                  </a:cubicBezTo>
                  <a:cubicBezTo>
                    <a:pt x="18087" y="35369"/>
                    <a:pt x="18282" y="35393"/>
                    <a:pt x="18452" y="35417"/>
                  </a:cubicBezTo>
                  <a:lnTo>
                    <a:pt x="18452" y="35417"/>
                  </a:lnTo>
                  <a:cubicBezTo>
                    <a:pt x="18550" y="35417"/>
                    <a:pt x="18672" y="35393"/>
                    <a:pt x="18769" y="35344"/>
                  </a:cubicBezTo>
                  <a:cubicBezTo>
                    <a:pt x="18818" y="35320"/>
                    <a:pt x="18867" y="35271"/>
                    <a:pt x="18891" y="35198"/>
                  </a:cubicBezTo>
                  <a:cubicBezTo>
                    <a:pt x="19062" y="34808"/>
                    <a:pt x="18842" y="34052"/>
                    <a:pt x="18720" y="33614"/>
                  </a:cubicBezTo>
                  <a:cubicBezTo>
                    <a:pt x="18525" y="32956"/>
                    <a:pt x="18209" y="32029"/>
                    <a:pt x="18940" y="31566"/>
                  </a:cubicBezTo>
                  <a:cubicBezTo>
                    <a:pt x="20012" y="30859"/>
                    <a:pt x="20890" y="31786"/>
                    <a:pt x="21475" y="32663"/>
                  </a:cubicBezTo>
                  <a:cubicBezTo>
                    <a:pt x="21889" y="33346"/>
                    <a:pt x="22279" y="34052"/>
                    <a:pt x="22572" y="34808"/>
                  </a:cubicBezTo>
                  <a:cubicBezTo>
                    <a:pt x="22962" y="35686"/>
                    <a:pt x="23327" y="36563"/>
                    <a:pt x="23668" y="37440"/>
                  </a:cubicBezTo>
                  <a:cubicBezTo>
                    <a:pt x="24107" y="38513"/>
                    <a:pt x="24522" y="39610"/>
                    <a:pt x="25009" y="40634"/>
                  </a:cubicBezTo>
                  <a:cubicBezTo>
                    <a:pt x="25204" y="41048"/>
                    <a:pt x="26228" y="43315"/>
                    <a:pt x="26886" y="42998"/>
                  </a:cubicBezTo>
                  <a:cubicBezTo>
                    <a:pt x="27568" y="42657"/>
                    <a:pt x="27252" y="41097"/>
                    <a:pt x="27105" y="40560"/>
                  </a:cubicBezTo>
                  <a:cubicBezTo>
                    <a:pt x="26691" y="39000"/>
                    <a:pt x="26155" y="37489"/>
                    <a:pt x="25521" y="36027"/>
                  </a:cubicBezTo>
                  <a:cubicBezTo>
                    <a:pt x="25302" y="35491"/>
                    <a:pt x="25082" y="34954"/>
                    <a:pt x="24863" y="34418"/>
                  </a:cubicBezTo>
                  <a:cubicBezTo>
                    <a:pt x="24400" y="33272"/>
                    <a:pt x="23888" y="32102"/>
                    <a:pt x="23522" y="30908"/>
                  </a:cubicBezTo>
                  <a:cubicBezTo>
                    <a:pt x="23352" y="30372"/>
                    <a:pt x="23010" y="29251"/>
                    <a:pt x="23278" y="28714"/>
                  </a:cubicBezTo>
                  <a:cubicBezTo>
                    <a:pt x="23571" y="28129"/>
                    <a:pt x="24058" y="28129"/>
                    <a:pt x="24595" y="28397"/>
                  </a:cubicBezTo>
                  <a:cubicBezTo>
                    <a:pt x="24985" y="28617"/>
                    <a:pt x="25326" y="28885"/>
                    <a:pt x="25643" y="29177"/>
                  </a:cubicBezTo>
                  <a:cubicBezTo>
                    <a:pt x="25740" y="29275"/>
                    <a:pt x="25838" y="29348"/>
                    <a:pt x="25935" y="29421"/>
                  </a:cubicBezTo>
                  <a:cubicBezTo>
                    <a:pt x="26033" y="29494"/>
                    <a:pt x="26130" y="29543"/>
                    <a:pt x="26252" y="29592"/>
                  </a:cubicBezTo>
                  <a:cubicBezTo>
                    <a:pt x="26764" y="29860"/>
                    <a:pt x="27373" y="29884"/>
                    <a:pt x="27934" y="29714"/>
                  </a:cubicBezTo>
                  <a:cubicBezTo>
                    <a:pt x="28422" y="29567"/>
                    <a:pt x="28860" y="29251"/>
                    <a:pt x="29153" y="28812"/>
                  </a:cubicBezTo>
                  <a:cubicBezTo>
                    <a:pt x="29201" y="28739"/>
                    <a:pt x="29226" y="28690"/>
                    <a:pt x="29250" y="28617"/>
                  </a:cubicBezTo>
                  <a:lnTo>
                    <a:pt x="29250" y="28592"/>
                  </a:lnTo>
                  <a:cubicBezTo>
                    <a:pt x="29665" y="27691"/>
                    <a:pt x="29494" y="26204"/>
                    <a:pt x="29396" y="25253"/>
                  </a:cubicBezTo>
                  <a:cubicBezTo>
                    <a:pt x="29348" y="24717"/>
                    <a:pt x="29201" y="23693"/>
                    <a:pt x="29494" y="23230"/>
                  </a:cubicBezTo>
                  <a:cubicBezTo>
                    <a:pt x="29616" y="23035"/>
                    <a:pt x="29738" y="22840"/>
                    <a:pt x="29884" y="22645"/>
                  </a:cubicBezTo>
                  <a:cubicBezTo>
                    <a:pt x="30152" y="22279"/>
                    <a:pt x="30615" y="21646"/>
                    <a:pt x="30688" y="21207"/>
                  </a:cubicBezTo>
                  <a:cubicBezTo>
                    <a:pt x="31103" y="18721"/>
                    <a:pt x="29762" y="15649"/>
                    <a:pt x="28860" y="13383"/>
                  </a:cubicBezTo>
                  <a:cubicBezTo>
                    <a:pt x="28617" y="12773"/>
                    <a:pt x="28373" y="12164"/>
                    <a:pt x="28129" y="11554"/>
                  </a:cubicBezTo>
                  <a:cubicBezTo>
                    <a:pt x="26910" y="8337"/>
                    <a:pt x="24473" y="5729"/>
                    <a:pt x="21353" y="4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6" name="Google Shape;3416;p30"/>
            <p:cNvSpPr/>
            <p:nvPr/>
          </p:nvSpPr>
          <p:spPr>
            <a:xfrm>
              <a:off x="-4442823" y="4224428"/>
              <a:ext cx="998780" cy="1383883"/>
            </a:xfrm>
            <a:custGeom>
              <a:avLst/>
              <a:gdLst/>
              <a:ahLst/>
              <a:cxnLst/>
              <a:rect l="l" t="t" r="r" b="b"/>
              <a:pathLst>
                <a:path w="31859" h="44143" extrusionOk="0">
                  <a:moveTo>
                    <a:pt x="10799" y="2754"/>
                  </a:moveTo>
                  <a:cubicBezTo>
                    <a:pt x="18014" y="0"/>
                    <a:pt x="26082" y="3632"/>
                    <a:pt x="28812" y="10847"/>
                  </a:cubicBezTo>
                  <a:cubicBezTo>
                    <a:pt x="29031" y="11456"/>
                    <a:pt x="29275" y="12066"/>
                    <a:pt x="29543" y="12675"/>
                  </a:cubicBezTo>
                  <a:cubicBezTo>
                    <a:pt x="30688" y="15502"/>
                    <a:pt x="31858" y="18379"/>
                    <a:pt x="31420" y="21036"/>
                  </a:cubicBezTo>
                  <a:cubicBezTo>
                    <a:pt x="31298" y="21669"/>
                    <a:pt x="30859" y="22303"/>
                    <a:pt x="30445" y="22888"/>
                  </a:cubicBezTo>
                  <a:cubicBezTo>
                    <a:pt x="30298" y="23083"/>
                    <a:pt x="30177" y="23254"/>
                    <a:pt x="30079" y="23424"/>
                  </a:cubicBezTo>
                  <a:cubicBezTo>
                    <a:pt x="30006" y="23546"/>
                    <a:pt x="30079" y="24107"/>
                    <a:pt x="30128" y="24789"/>
                  </a:cubicBezTo>
                  <a:cubicBezTo>
                    <a:pt x="30274" y="26008"/>
                    <a:pt x="30445" y="27568"/>
                    <a:pt x="29908" y="28689"/>
                  </a:cubicBezTo>
                  <a:lnTo>
                    <a:pt x="29908" y="28714"/>
                  </a:lnTo>
                  <a:cubicBezTo>
                    <a:pt x="29860" y="28811"/>
                    <a:pt x="29787" y="28909"/>
                    <a:pt x="29738" y="29006"/>
                  </a:cubicBezTo>
                  <a:cubicBezTo>
                    <a:pt x="29323" y="29640"/>
                    <a:pt x="28690" y="30103"/>
                    <a:pt x="27983" y="30347"/>
                  </a:cubicBezTo>
                  <a:cubicBezTo>
                    <a:pt x="27179" y="30590"/>
                    <a:pt x="26325" y="30542"/>
                    <a:pt x="25570" y="30176"/>
                  </a:cubicBezTo>
                  <a:cubicBezTo>
                    <a:pt x="25399" y="30103"/>
                    <a:pt x="25253" y="30030"/>
                    <a:pt x="25131" y="29932"/>
                  </a:cubicBezTo>
                  <a:cubicBezTo>
                    <a:pt x="24985" y="29835"/>
                    <a:pt x="24839" y="29713"/>
                    <a:pt x="24717" y="29591"/>
                  </a:cubicBezTo>
                  <a:cubicBezTo>
                    <a:pt x="24449" y="29347"/>
                    <a:pt x="24180" y="29128"/>
                    <a:pt x="23864" y="28957"/>
                  </a:cubicBezTo>
                  <a:cubicBezTo>
                    <a:pt x="23815" y="29567"/>
                    <a:pt x="24619" y="31492"/>
                    <a:pt x="25545" y="33710"/>
                  </a:cubicBezTo>
                  <a:cubicBezTo>
                    <a:pt x="27203" y="37732"/>
                    <a:pt x="29202" y="42558"/>
                    <a:pt x="27057" y="43582"/>
                  </a:cubicBezTo>
                  <a:cubicBezTo>
                    <a:pt x="25838" y="44143"/>
                    <a:pt x="24790" y="42778"/>
                    <a:pt x="23839" y="40755"/>
                  </a:cubicBezTo>
                  <a:cubicBezTo>
                    <a:pt x="23376" y="39780"/>
                    <a:pt x="22913" y="38634"/>
                    <a:pt x="22474" y="37488"/>
                  </a:cubicBezTo>
                  <a:cubicBezTo>
                    <a:pt x="21767" y="35709"/>
                    <a:pt x="21060" y="33954"/>
                    <a:pt x="20354" y="32882"/>
                  </a:cubicBezTo>
                  <a:cubicBezTo>
                    <a:pt x="19939" y="32224"/>
                    <a:pt x="19525" y="31858"/>
                    <a:pt x="19208" y="32077"/>
                  </a:cubicBezTo>
                  <a:cubicBezTo>
                    <a:pt x="19159" y="32102"/>
                    <a:pt x="19281" y="32540"/>
                    <a:pt x="19427" y="33004"/>
                  </a:cubicBezTo>
                  <a:cubicBezTo>
                    <a:pt x="19622" y="33735"/>
                    <a:pt x="19866" y="34564"/>
                    <a:pt x="19549" y="35270"/>
                  </a:cubicBezTo>
                  <a:cubicBezTo>
                    <a:pt x="19452" y="35539"/>
                    <a:pt x="19257" y="35734"/>
                    <a:pt x="19013" y="35880"/>
                  </a:cubicBezTo>
                  <a:cubicBezTo>
                    <a:pt x="18745" y="36026"/>
                    <a:pt x="18452" y="36099"/>
                    <a:pt x="18160" y="36075"/>
                  </a:cubicBezTo>
                  <a:lnTo>
                    <a:pt x="18160" y="36075"/>
                  </a:lnTo>
                  <a:cubicBezTo>
                    <a:pt x="17867" y="36075"/>
                    <a:pt x="17551" y="36002"/>
                    <a:pt x="17282" y="35880"/>
                  </a:cubicBezTo>
                  <a:cubicBezTo>
                    <a:pt x="16576" y="35539"/>
                    <a:pt x="15991" y="35002"/>
                    <a:pt x="15625" y="34320"/>
                  </a:cubicBezTo>
                  <a:cubicBezTo>
                    <a:pt x="15381" y="33930"/>
                    <a:pt x="15162" y="33467"/>
                    <a:pt x="14918" y="33004"/>
                  </a:cubicBezTo>
                  <a:cubicBezTo>
                    <a:pt x="14211" y="31590"/>
                    <a:pt x="13504" y="30152"/>
                    <a:pt x="12797" y="30517"/>
                  </a:cubicBezTo>
                  <a:cubicBezTo>
                    <a:pt x="12797" y="30517"/>
                    <a:pt x="12797" y="30664"/>
                    <a:pt x="12773" y="30883"/>
                  </a:cubicBezTo>
                  <a:cubicBezTo>
                    <a:pt x="12773" y="31078"/>
                    <a:pt x="12749" y="31273"/>
                    <a:pt x="12700" y="31492"/>
                  </a:cubicBezTo>
                  <a:cubicBezTo>
                    <a:pt x="12676" y="31760"/>
                    <a:pt x="12627" y="32004"/>
                    <a:pt x="12505" y="32224"/>
                  </a:cubicBezTo>
                  <a:cubicBezTo>
                    <a:pt x="12407" y="32492"/>
                    <a:pt x="12212" y="32711"/>
                    <a:pt x="11969" y="32857"/>
                  </a:cubicBezTo>
                  <a:cubicBezTo>
                    <a:pt x="9994" y="33954"/>
                    <a:pt x="7996" y="31809"/>
                    <a:pt x="6338" y="28860"/>
                  </a:cubicBezTo>
                  <a:cubicBezTo>
                    <a:pt x="4778" y="26130"/>
                    <a:pt x="3462" y="22669"/>
                    <a:pt x="2731" y="20743"/>
                  </a:cubicBezTo>
                  <a:cubicBezTo>
                    <a:pt x="1" y="13552"/>
                    <a:pt x="3633" y="5484"/>
                    <a:pt x="10823" y="2754"/>
                  </a:cubicBezTo>
                  <a:close/>
                  <a:moveTo>
                    <a:pt x="21085" y="3949"/>
                  </a:moveTo>
                  <a:cubicBezTo>
                    <a:pt x="16283" y="1779"/>
                    <a:pt x="10677" y="2730"/>
                    <a:pt x="6850" y="6338"/>
                  </a:cubicBezTo>
                  <a:cubicBezTo>
                    <a:pt x="3023" y="9945"/>
                    <a:pt x="1731" y="15502"/>
                    <a:pt x="3608" y="20402"/>
                  </a:cubicBezTo>
                  <a:cubicBezTo>
                    <a:pt x="4315" y="22303"/>
                    <a:pt x="5631" y="25715"/>
                    <a:pt x="7143" y="28397"/>
                  </a:cubicBezTo>
                  <a:cubicBezTo>
                    <a:pt x="8556" y="30883"/>
                    <a:pt x="10141" y="32760"/>
                    <a:pt x="11457" y="32029"/>
                  </a:cubicBezTo>
                  <a:cubicBezTo>
                    <a:pt x="11530" y="31980"/>
                    <a:pt x="11579" y="31907"/>
                    <a:pt x="11603" y="31834"/>
                  </a:cubicBezTo>
                  <a:cubicBezTo>
                    <a:pt x="11676" y="31687"/>
                    <a:pt x="11701" y="31517"/>
                    <a:pt x="11725" y="31370"/>
                  </a:cubicBezTo>
                  <a:cubicBezTo>
                    <a:pt x="11749" y="31175"/>
                    <a:pt x="11774" y="30980"/>
                    <a:pt x="11774" y="30810"/>
                  </a:cubicBezTo>
                  <a:cubicBezTo>
                    <a:pt x="11822" y="30249"/>
                    <a:pt x="11847" y="29884"/>
                    <a:pt x="12334" y="29640"/>
                  </a:cubicBezTo>
                  <a:cubicBezTo>
                    <a:pt x="13894" y="28860"/>
                    <a:pt x="14845" y="30712"/>
                    <a:pt x="15747" y="32565"/>
                  </a:cubicBezTo>
                  <a:cubicBezTo>
                    <a:pt x="15991" y="33004"/>
                    <a:pt x="16210" y="33442"/>
                    <a:pt x="16429" y="33832"/>
                  </a:cubicBezTo>
                  <a:cubicBezTo>
                    <a:pt x="16697" y="34344"/>
                    <a:pt x="17112" y="34734"/>
                    <a:pt x="17624" y="34978"/>
                  </a:cubicBezTo>
                  <a:cubicBezTo>
                    <a:pt x="17794" y="35051"/>
                    <a:pt x="17965" y="35100"/>
                    <a:pt x="18160" y="35124"/>
                  </a:cubicBezTo>
                  <a:lnTo>
                    <a:pt x="18160" y="35124"/>
                  </a:lnTo>
                  <a:cubicBezTo>
                    <a:pt x="18282" y="35124"/>
                    <a:pt x="18404" y="35100"/>
                    <a:pt x="18501" y="35051"/>
                  </a:cubicBezTo>
                  <a:cubicBezTo>
                    <a:pt x="18574" y="35002"/>
                    <a:pt x="18623" y="34954"/>
                    <a:pt x="18647" y="34880"/>
                  </a:cubicBezTo>
                  <a:cubicBezTo>
                    <a:pt x="18818" y="34490"/>
                    <a:pt x="18647" y="33832"/>
                    <a:pt x="18477" y="33272"/>
                  </a:cubicBezTo>
                  <a:cubicBezTo>
                    <a:pt x="18233" y="32419"/>
                    <a:pt x="18038" y="31687"/>
                    <a:pt x="18672" y="31249"/>
                  </a:cubicBezTo>
                  <a:cubicBezTo>
                    <a:pt x="19574" y="30664"/>
                    <a:pt x="20402" y="31200"/>
                    <a:pt x="21158" y="32345"/>
                  </a:cubicBezTo>
                  <a:cubicBezTo>
                    <a:pt x="21914" y="33491"/>
                    <a:pt x="22620" y="35319"/>
                    <a:pt x="23352" y="37147"/>
                  </a:cubicBezTo>
                  <a:cubicBezTo>
                    <a:pt x="23790" y="38244"/>
                    <a:pt x="24229" y="39365"/>
                    <a:pt x="24692" y="40340"/>
                  </a:cubicBezTo>
                  <a:cubicBezTo>
                    <a:pt x="25399" y="41876"/>
                    <a:pt x="26082" y="42948"/>
                    <a:pt x="26618" y="42705"/>
                  </a:cubicBezTo>
                  <a:cubicBezTo>
                    <a:pt x="27934" y="42095"/>
                    <a:pt x="26130" y="37708"/>
                    <a:pt x="24619" y="34052"/>
                  </a:cubicBezTo>
                  <a:cubicBezTo>
                    <a:pt x="23547" y="31468"/>
                    <a:pt x="22620" y="29177"/>
                    <a:pt x="23035" y="28397"/>
                  </a:cubicBezTo>
                  <a:cubicBezTo>
                    <a:pt x="23303" y="27836"/>
                    <a:pt x="23790" y="27836"/>
                    <a:pt x="24302" y="28080"/>
                  </a:cubicBezTo>
                  <a:cubicBezTo>
                    <a:pt x="24668" y="28299"/>
                    <a:pt x="25009" y="28567"/>
                    <a:pt x="25326" y="28860"/>
                  </a:cubicBezTo>
                  <a:cubicBezTo>
                    <a:pt x="25472" y="28982"/>
                    <a:pt x="25570" y="29079"/>
                    <a:pt x="25643" y="29128"/>
                  </a:cubicBezTo>
                  <a:cubicBezTo>
                    <a:pt x="25740" y="29177"/>
                    <a:pt x="25838" y="29250"/>
                    <a:pt x="25960" y="29299"/>
                  </a:cubicBezTo>
                  <a:cubicBezTo>
                    <a:pt x="26496" y="29542"/>
                    <a:pt x="27105" y="29591"/>
                    <a:pt x="27666" y="29420"/>
                  </a:cubicBezTo>
                  <a:cubicBezTo>
                    <a:pt x="28178" y="29274"/>
                    <a:pt x="28617" y="28933"/>
                    <a:pt x="28909" y="28494"/>
                  </a:cubicBezTo>
                  <a:cubicBezTo>
                    <a:pt x="28958" y="28445"/>
                    <a:pt x="28982" y="28372"/>
                    <a:pt x="29031" y="28299"/>
                  </a:cubicBezTo>
                  <a:lnTo>
                    <a:pt x="29031" y="28275"/>
                  </a:lnTo>
                  <a:cubicBezTo>
                    <a:pt x="29445" y="27397"/>
                    <a:pt x="29299" y="26008"/>
                    <a:pt x="29177" y="24887"/>
                  </a:cubicBezTo>
                  <a:cubicBezTo>
                    <a:pt x="29080" y="24009"/>
                    <a:pt x="29007" y="23302"/>
                    <a:pt x="29250" y="22912"/>
                  </a:cubicBezTo>
                  <a:cubicBezTo>
                    <a:pt x="29372" y="22742"/>
                    <a:pt x="29494" y="22547"/>
                    <a:pt x="29640" y="22352"/>
                  </a:cubicBezTo>
                  <a:cubicBezTo>
                    <a:pt x="30006" y="21840"/>
                    <a:pt x="30396" y="21304"/>
                    <a:pt x="30469" y="20865"/>
                  </a:cubicBezTo>
                  <a:cubicBezTo>
                    <a:pt x="30859" y="18501"/>
                    <a:pt x="29738" y="15746"/>
                    <a:pt x="28641" y="13041"/>
                  </a:cubicBezTo>
                  <a:cubicBezTo>
                    <a:pt x="28373" y="12431"/>
                    <a:pt x="28129" y="11797"/>
                    <a:pt x="27910" y="11212"/>
                  </a:cubicBezTo>
                  <a:cubicBezTo>
                    <a:pt x="26691" y="7971"/>
                    <a:pt x="24229" y="5363"/>
                    <a:pt x="21085" y="3949"/>
                  </a:cubicBezTo>
                  <a:close/>
                  <a:moveTo>
                    <a:pt x="23864" y="28933"/>
                  </a:moveTo>
                  <a:cubicBezTo>
                    <a:pt x="23864" y="28884"/>
                    <a:pt x="23937" y="28762"/>
                    <a:pt x="23888" y="28835"/>
                  </a:cubicBezTo>
                  <a:cubicBezTo>
                    <a:pt x="23888" y="28860"/>
                    <a:pt x="23864" y="28884"/>
                    <a:pt x="23864" y="28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7" name="Google Shape;3417;p30"/>
            <p:cNvSpPr/>
            <p:nvPr/>
          </p:nvSpPr>
          <p:spPr>
            <a:xfrm>
              <a:off x="-4176129" y="4540781"/>
              <a:ext cx="389743" cy="246066"/>
            </a:xfrm>
            <a:custGeom>
              <a:avLst/>
              <a:gdLst/>
              <a:ahLst/>
              <a:cxnLst/>
              <a:rect l="l" t="t" r="r" b="b"/>
              <a:pathLst>
                <a:path w="12432" h="7849" extrusionOk="0">
                  <a:moveTo>
                    <a:pt x="122" y="4973"/>
                  </a:moveTo>
                  <a:cubicBezTo>
                    <a:pt x="0" y="4826"/>
                    <a:pt x="49" y="4607"/>
                    <a:pt x="220" y="4534"/>
                  </a:cubicBezTo>
                  <a:cubicBezTo>
                    <a:pt x="366" y="4436"/>
                    <a:pt x="561" y="4485"/>
                    <a:pt x="659" y="4631"/>
                  </a:cubicBezTo>
                  <a:cubicBezTo>
                    <a:pt x="1463" y="5923"/>
                    <a:pt x="2828" y="6776"/>
                    <a:pt x="4364" y="6947"/>
                  </a:cubicBezTo>
                  <a:cubicBezTo>
                    <a:pt x="5436" y="7069"/>
                    <a:pt x="6533" y="6947"/>
                    <a:pt x="7532" y="6557"/>
                  </a:cubicBezTo>
                  <a:cubicBezTo>
                    <a:pt x="8556" y="6191"/>
                    <a:pt x="9482" y="5582"/>
                    <a:pt x="10213" y="4778"/>
                  </a:cubicBezTo>
                  <a:cubicBezTo>
                    <a:pt x="11286" y="3632"/>
                    <a:pt x="11773" y="2072"/>
                    <a:pt x="11530" y="512"/>
                  </a:cubicBezTo>
                  <a:cubicBezTo>
                    <a:pt x="11457" y="98"/>
                    <a:pt x="12090" y="0"/>
                    <a:pt x="12163" y="439"/>
                  </a:cubicBezTo>
                  <a:cubicBezTo>
                    <a:pt x="12432" y="2170"/>
                    <a:pt x="11895" y="3925"/>
                    <a:pt x="10701" y="5216"/>
                  </a:cubicBezTo>
                  <a:cubicBezTo>
                    <a:pt x="9044" y="6971"/>
                    <a:pt x="6655" y="7849"/>
                    <a:pt x="4266" y="7556"/>
                  </a:cubicBezTo>
                  <a:cubicBezTo>
                    <a:pt x="2560" y="7386"/>
                    <a:pt x="1024" y="6435"/>
                    <a:pt x="122" y="4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8" name="Google Shape;3418;p30"/>
            <p:cNvSpPr/>
            <p:nvPr/>
          </p:nvSpPr>
          <p:spPr>
            <a:xfrm>
              <a:off x="-4254849" y="4608027"/>
              <a:ext cx="115431" cy="71102"/>
            </a:xfrm>
            <a:custGeom>
              <a:avLst/>
              <a:gdLst/>
              <a:ahLst/>
              <a:cxnLst/>
              <a:rect l="l" t="t" r="r" b="b"/>
              <a:pathLst>
                <a:path w="3682" h="2268" extrusionOk="0">
                  <a:moveTo>
                    <a:pt x="3048" y="1438"/>
                  </a:moveTo>
                  <a:cubicBezTo>
                    <a:pt x="2536" y="1926"/>
                    <a:pt x="1829" y="2194"/>
                    <a:pt x="1122" y="2170"/>
                  </a:cubicBezTo>
                  <a:cubicBezTo>
                    <a:pt x="367" y="2267"/>
                    <a:pt x="1" y="1268"/>
                    <a:pt x="610" y="829"/>
                  </a:cubicBezTo>
                  <a:cubicBezTo>
                    <a:pt x="878" y="585"/>
                    <a:pt x="1171" y="390"/>
                    <a:pt x="1512" y="268"/>
                  </a:cubicBezTo>
                  <a:cubicBezTo>
                    <a:pt x="1853" y="146"/>
                    <a:pt x="2195" y="98"/>
                    <a:pt x="2560" y="98"/>
                  </a:cubicBezTo>
                  <a:cubicBezTo>
                    <a:pt x="3316" y="0"/>
                    <a:pt x="3681" y="1000"/>
                    <a:pt x="3048" y="1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9" name="Google Shape;3419;p30"/>
            <p:cNvSpPr/>
            <p:nvPr/>
          </p:nvSpPr>
          <p:spPr>
            <a:xfrm>
              <a:off x="-3868930" y="4465134"/>
              <a:ext cx="107750" cy="68029"/>
            </a:xfrm>
            <a:custGeom>
              <a:avLst/>
              <a:gdLst/>
              <a:ahLst/>
              <a:cxnLst/>
              <a:rect l="l" t="t" r="r" b="b"/>
              <a:pathLst>
                <a:path w="3437" h="2170" extrusionOk="0">
                  <a:moveTo>
                    <a:pt x="2803" y="1414"/>
                  </a:moveTo>
                  <a:cubicBezTo>
                    <a:pt x="2559" y="1658"/>
                    <a:pt x="2243" y="1853"/>
                    <a:pt x="1901" y="1974"/>
                  </a:cubicBezTo>
                  <a:cubicBezTo>
                    <a:pt x="1584" y="2096"/>
                    <a:pt x="1219" y="2169"/>
                    <a:pt x="878" y="2145"/>
                  </a:cubicBezTo>
                  <a:cubicBezTo>
                    <a:pt x="536" y="2169"/>
                    <a:pt x="244" y="1974"/>
                    <a:pt x="98" y="1682"/>
                  </a:cubicBezTo>
                  <a:cubicBezTo>
                    <a:pt x="0" y="1365"/>
                    <a:pt x="122" y="1024"/>
                    <a:pt x="366" y="829"/>
                  </a:cubicBezTo>
                  <a:cubicBezTo>
                    <a:pt x="878" y="341"/>
                    <a:pt x="1584" y="73"/>
                    <a:pt x="2291" y="98"/>
                  </a:cubicBezTo>
                  <a:cubicBezTo>
                    <a:pt x="3047" y="0"/>
                    <a:pt x="3437" y="975"/>
                    <a:pt x="2803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0" name="Google Shape;3420;p30"/>
            <p:cNvSpPr/>
            <p:nvPr/>
          </p:nvSpPr>
          <p:spPr>
            <a:xfrm>
              <a:off x="-4162366" y="4460525"/>
              <a:ext cx="93235" cy="91730"/>
            </a:xfrm>
            <a:custGeom>
              <a:avLst/>
              <a:gdLst/>
              <a:ahLst/>
              <a:cxnLst/>
              <a:rect l="l" t="t" r="r" b="b"/>
              <a:pathLst>
                <a:path w="2974" h="2926" extrusionOk="0">
                  <a:moveTo>
                    <a:pt x="1999" y="2658"/>
                  </a:moveTo>
                  <a:cubicBezTo>
                    <a:pt x="2974" y="2243"/>
                    <a:pt x="2974" y="830"/>
                    <a:pt x="1999" y="415"/>
                  </a:cubicBezTo>
                  <a:cubicBezTo>
                    <a:pt x="1000" y="1"/>
                    <a:pt x="0" y="976"/>
                    <a:pt x="390" y="1975"/>
                  </a:cubicBezTo>
                  <a:cubicBezTo>
                    <a:pt x="634" y="2609"/>
                    <a:pt x="1365" y="2926"/>
                    <a:pt x="1999" y="2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1" name="Google Shape;3421;p30"/>
            <p:cNvSpPr/>
            <p:nvPr/>
          </p:nvSpPr>
          <p:spPr>
            <a:xfrm>
              <a:off x="-4014896" y="4404001"/>
              <a:ext cx="94019" cy="91730"/>
            </a:xfrm>
            <a:custGeom>
              <a:avLst/>
              <a:gdLst/>
              <a:ahLst/>
              <a:cxnLst/>
              <a:rect l="l" t="t" r="r" b="b"/>
              <a:pathLst>
                <a:path w="2999" h="2926" extrusionOk="0">
                  <a:moveTo>
                    <a:pt x="2024" y="2681"/>
                  </a:moveTo>
                  <a:cubicBezTo>
                    <a:pt x="2999" y="2243"/>
                    <a:pt x="2999" y="853"/>
                    <a:pt x="1999" y="415"/>
                  </a:cubicBezTo>
                  <a:cubicBezTo>
                    <a:pt x="1024" y="0"/>
                    <a:pt x="1" y="975"/>
                    <a:pt x="391" y="1999"/>
                  </a:cubicBezTo>
                  <a:cubicBezTo>
                    <a:pt x="659" y="2633"/>
                    <a:pt x="1390" y="2925"/>
                    <a:pt x="2024" y="26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2" name="Google Shape;3422;p30"/>
            <p:cNvSpPr/>
            <p:nvPr/>
          </p:nvSpPr>
          <p:spPr>
            <a:xfrm>
              <a:off x="-3855951" y="4342869"/>
              <a:ext cx="190294" cy="123801"/>
            </a:xfrm>
            <a:custGeom>
              <a:avLst/>
              <a:gdLst/>
              <a:ahLst/>
              <a:cxnLst/>
              <a:rect l="l" t="t" r="r" b="b"/>
              <a:pathLst>
                <a:path w="6070" h="3949" extrusionOk="0">
                  <a:moveTo>
                    <a:pt x="25" y="49"/>
                  </a:moveTo>
                  <a:cubicBezTo>
                    <a:pt x="1244" y="415"/>
                    <a:pt x="2316" y="1121"/>
                    <a:pt x="3315" y="1853"/>
                  </a:cubicBezTo>
                  <a:cubicBezTo>
                    <a:pt x="4169" y="2486"/>
                    <a:pt x="4875" y="3388"/>
                    <a:pt x="5826" y="3876"/>
                  </a:cubicBezTo>
                  <a:cubicBezTo>
                    <a:pt x="5972" y="3949"/>
                    <a:pt x="6070" y="3778"/>
                    <a:pt x="5997" y="3656"/>
                  </a:cubicBezTo>
                  <a:cubicBezTo>
                    <a:pt x="4827" y="1658"/>
                    <a:pt x="2243" y="390"/>
                    <a:pt x="49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3" name="Google Shape;3423;p30"/>
            <p:cNvSpPr/>
            <p:nvPr/>
          </p:nvSpPr>
          <p:spPr>
            <a:xfrm>
              <a:off x="-3647348" y="4484978"/>
              <a:ext cx="46649" cy="66525"/>
            </a:xfrm>
            <a:custGeom>
              <a:avLst/>
              <a:gdLst/>
              <a:ahLst/>
              <a:cxnLst/>
              <a:rect l="l" t="t" r="r" b="b"/>
              <a:pathLst>
                <a:path w="1488" h="2122" extrusionOk="0">
                  <a:moveTo>
                    <a:pt x="50" y="342"/>
                  </a:moveTo>
                  <a:cubicBezTo>
                    <a:pt x="245" y="1049"/>
                    <a:pt x="683" y="1658"/>
                    <a:pt x="1268" y="2073"/>
                  </a:cubicBezTo>
                  <a:cubicBezTo>
                    <a:pt x="1366" y="2121"/>
                    <a:pt x="1488" y="2073"/>
                    <a:pt x="1463" y="1975"/>
                  </a:cubicBezTo>
                  <a:cubicBezTo>
                    <a:pt x="1317" y="1268"/>
                    <a:pt x="708" y="781"/>
                    <a:pt x="342" y="171"/>
                  </a:cubicBezTo>
                  <a:cubicBezTo>
                    <a:pt x="245" y="1"/>
                    <a:pt x="1" y="171"/>
                    <a:pt x="50" y="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4" name="Google Shape;3424;p30"/>
            <p:cNvSpPr/>
            <p:nvPr/>
          </p:nvSpPr>
          <p:spPr>
            <a:xfrm>
              <a:off x="-3551825" y="4889989"/>
              <a:ext cx="35958" cy="173491"/>
            </a:xfrm>
            <a:custGeom>
              <a:avLst/>
              <a:gdLst/>
              <a:ahLst/>
              <a:cxnLst/>
              <a:rect l="l" t="t" r="r" b="b"/>
              <a:pathLst>
                <a:path w="1147" h="5534" extrusionOk="0">
                  <a:moveTo>
                    <a:pt x="1000" y="98"/>
                  </a:moveTo>
                  <a:cubicBezTo>
                    <a:pt x="878" y="391"/>
                    <a:pt x="244" y="1439"/>
                    <a:pt x="122" y="2682"/>
                  </a:cubicBezTo>
                  <a:cubicBezTo>
                    <a:pt x="1" y="3876"/>
                    <a:pt x="391" y="5265"/>
                    <a:pt x="391" y="5460"/>
                  </a:cubicBezTo>
                  <a:cubicBezTo>
                    <a:pt x="391" y="5534"/>
                    <a:pt x="464" y="5534"/>
                    <a:pt x="488" y="5460"/>
                  </a:cubicBezTo>
                  <a:cubicBezTo>
                    <a:pt x="610" y="5241"/>
                    <a:pt x="171" y="3827"/>
                    <a:pt x="317" y="2511"/>
                  </a:cubicBezTo>
                  <a:cubicBezTo>
                    <a:pt x="439" y="1414"/>
                    <a:pt x="1122" y="391"/>
                    <a:pt x="1122" y="122"/>
                  </a:cubicBezTo>
                  <a:cubicBezTo>
                    <a:pt x="1146" y="49"/>
                    <a:pt x="1024" y="1"/>
                    <a:pt x="100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5" name="Google Shape;3425;p30"/>
            <p:cNvSpPr/>
            <p:nvPr/>
          </p:nvSpPr>
          <p:spPr>
            <a:xfrm>
              <a:off x="-3532733" y="5061160"/>
              <a:ext cx="31" cy="784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5"/>
                  </a:moveTo>
                  <a:lnTo>
                    <a:pt x="1" y="0"/>
                  </a:ln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6" name="Google Shape;3426;p30"/>
            <p:cNvSpPr/>
            <p:nvPr/>
          </p:nvSpPr>
          <p:spPr>
            <a:xfrm>
              <a:off x="-3559474" y="5071850"/>
              <a:ext cx="28309" cy="32134"/>
            </a:xfrm>
            <a:custGeom>
              <a:avLst/>
              <a:gdLst/>
              <a:ahLst/>
              <a:cxnLst/>
              <a:rect l="l" t="t" r="r" b="b"/>
              <a:pathLst>
                <a:path w="903" h="1025" extrusionOk="0">
                  <a:moveTo>
                    <a:pt x="513" y="147"/>
                  </a:moveTo>
                  <a:cubicBezTo>
                    <a:pt x="318" y="366"/>
                    <a:pt x="1" y="634"/>
                    <a:pt x="98" y="976"/>
                  </a:cubicBezTo>
                  <a:cubicBezTo>
                    <a:pt x="123" y="1000"/>
                    <a:pt x="147" y="1024"/>
                    <a:pt x="196" y="1024"/>
                  </a:cubicBezTo>
                  <a:cubicBezTo>
                    <a:pt x="537" y="1000"/>
                    <a:pt x="659" y="561"/>
                    <a:pt x="805" y="318"/>
                  </a:cubicBezTo>
                  <a:cubicBezTo>
                    <a:pt x="903" y="147"/>
                    <a:pt x="635" y="1"/>
                    <a:pt x="51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7" name="Google Shape;3427;p30"/>
            <p:cNvSpPr/>
            <p:nvPr/>
          </p:nvSpPr>
          <p:spPr>
            <a:xfrm>
              <a:off x="-3618287" y="5113107"/>
              <a:ext cx="46617" cy="22196"/>
            </a:xfrm>
            <a:custGeom>
              <a:avLst/>
              <a:gdLst/>
              <a:ahLst/>
              <a:cxnLst/>
              <a:rect l="l" t="t" r="r" b="b"/>
              <a:pathLst>
                <a:path w="1487" h="708" extrusionOk="0">
                  <a:moveTo>
                    <a:pt x="1048" y="123"/>
                  </a:moveTo>
                  <a:cubicBezTo>
                    <a:pt x="756" y="196"/>
                    <a:pt x="439" y="269"/>
                    <a:pt x="146" y="293"/>
                  </a:cubicBezTo>
                  <a:cubicBezTo>
                    <a:pt x="49" y="318"/>
                    <a:pt x="0" y="440"/>
                    <a:pt x="73" y="488"/>
                  </a:cubicBezTo>
                  <a:cubicBezTo>
                    <a:pt x="414" y="683"/>
                    <a:pt x="853" y="708"/>
                    <a:pt x="1194" y="537"/>
                  </a:cubicBezTo>
                  <a:cubicBezTo>
                    <a:pt x="1487" y="464"/>
                    <a:pt x="1316" y="1"/>
                    <a:pt x="1048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8" name="Google Shape;3428;p30"/>
            <p:cNvSpPr/>
            <p:nvPr/>
          </p:nvSpPr>
          <p:spPr>
            <a:xfrm>
              <a:off x="-3746665" y="5137560"/>
              <a:ext cx="37463" cy="92514"/>
            </a:xfrm>
            <a:custGeom>
              <a:avLst/>
              <a:gdLst/>
              <a:ahLst/>
              <a:cxnLst/>
              <a:rect l="l" t="t" r="r" b="b"/>
              <a:pathLst>
                <a:path w="1195" h="2951" extrusionOk="0">
                  <a:moveTo>
                    <a:pt x="0" y="50"/>
                  </a:moveTo>
                  <a:cubicBezTo>
                    <a:pt x="0" y="562"/>
                    <a:pt x="98" y="1098"/>
                    <a:pt x="268" y="1585"/>
                  </a:cubicBezTo>
                  <a:cubicBezTo>
                    <a:pt x="439" y="2024"/>
                    <a:pt x="683" y="2609"/>
                    <a:pt x="1048" y="2902"/>
                  </a:cubicBezTo>
                  <a:cubicBezTo>
                    <a:pt x="1097" y="2950"/>
                    <a:pt x="1194" y="2902"/>
                    <a:pt x="1170" y="2828"/>
                  </a:cubicBezTo>
                  <a:cubicBezTo>
                    <a:pt x="975" y="2438"/>
                    <a:pt x="780" y="2048"/>
                    <a:pt x="561" y="1658"/>
                  </a:cubicBezTo>
                  <a:cubicBezTo>
                    <a:pt x="268" y="1171"/>
                    <a:pt x="98" y="610"/>
                    <a:pt x="49" y="50"/>
                  </a:cubicBezTo>
                  <a:cubicBezTo>
                    <a:pt x="49" y="1"/>
                    <a:pt x="0" y="1"/>
                    <a:pt x="0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9" name="Google Shape;3429;p30"/>
            <p:cNvSpPr/>
            <p:nvPr/>
          </p:nvSpPr>
          <p:spPr>
            <a:xfrm>
              <a:off x="-3664904" y="5351524"/>
              <a:ext cx="61164" cy="139131"/>
            </a:xfrm>
            <a:custGeom>
              <a:avLst/>
              <a:gdLst/>
              <a:ahLst/>
              <a:cxnLst/>
              <a:rect l="l" t="t" r="r" b="b"/>
              <a:pathLst>
                <a:path w="1951" h="4438" extrusionOk="0">
                  <a:moveTo>
                    <a:pt x="0" y="25"/>
                  </a:moveTo>
                  <a:cubicBezTo>
                    <a:pt x="122" y="732"/>
                    <a:pt x="366" y="1415"/>
                    <a:pt x="683" y="2048"/>
                  </a:cubicBezTo>
                  <a:cubicBezTo>
                    <a:pt x="1000" y="2804"/>
                    <a:pt x="1170" y="3730"/>
                    <a:pt x="1731" y="4340"/>
                  </a:cubicBezTo>
                  <a:cubicBezTo>
                    <a:pt x="1804" y="4437"/>
                    <a:pt x="1950" y="4388"/>
                    <a:pt x="1950" y="4266"/>
                  </a:cubicBezTo>
                  <a:cubicBezTo>
                    <a:pt x="1950" y="3608"/>
                    <a:pt x="1585" y="3072"/>
                    <a:pt x="1292" y="2511"/>
                  </a:cubicBezTo>
                  <a:cubicBezTo>
                    <a:pt x="853" y="1707"/>
                    <a:pt x="488" y="830"/>
                    <a:pt x="25" y="25"/>
                  </a:cubicBezTo>
                  <a:cubicBezTo>
                    <a:pt x="0" y="1"/>
                    <a:pt x="0" y="25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0" name="Google Shape;3430;p30"/>
            <p:cNvSpPr/>
            <p:nvPr/>
          </p:nvSpPr>
          <p:spPr>
            <a:xfrm>
              <a:off x="-3888806" y="5265186"/>
              <a:ext cx="18371" cy="48185"/>
            </a:xfrm>
            <a:custGeom>
              <a:avLst/>
              <a:gdLst/>
              <a:ahLst/>
              <a:cxnLst/>
              <a:rect l="l" t="t" r="r" b="b"/>
              <a:pathLst>
                <a:path w="586" h="1537" extrusionOk="0">
                  <a:moveTo>
                    <a:pt x="220" y="49"/>
                  </a:moveTo>
                  <a:cubicBezTo>
                    <a:pt x="195" y="439"/>
                    <a:pt x="147" y="805"/>
                    <a:pt x="74" y="1171"/>
                  </a:cubicBezTo>
                  <a:cubicBezTo>
                    <a:pt x="0" y="1463"/>
                    <a:pt x="464" y="1536"/>
                    <a:pt x="537" y="1244"/>
                  </a:cubicBezTo>
                  <a:cubicBezTo>
                    <a:pt x="585" y="829"/>
                    <a:pt x="512" y="415"/>
                    <a:pt x="317" y="49"/>
                  </a:cubicBezTo>
                  <a:cubicBezTo>
                    <a:pt x="293" y="1"/>
                    <a:pt x="220" y="1"/>
                    <a:pt x="22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1" name="Google Shape;3431;p30"/>
            <p:cNvSpPr/>
            <p:nvPr/>
          </p:nvSpPr>
          <p:spPr>
            <a:xfrm>
              <a:off x="-4163902" y="5162797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438" y="853"/>
                  </a:moveTo>
                  <a:cubicBezTo>
                    <a:pt x="1950" y="1097"/>
                    <a:pt x="1585" y="1000"/>
                    <a:pt x="1146" y="732"/>
                  </a:cubicBezTo>
                  <a:cubicBezTo>
                    <a:pt x="951" y="610"/>
                    <a:pt x="805" y="488"/>
                    <a:pt x="634" y="342"/>
                  </a:cubicBezTo>
                  <a:cubicBezTo>
                    <a:pt x="464" y="220"/>
                    <a:pt x="293" y="122"/>
                    <a:pt x="98" y="49"/>
                  </a:cubicBezTo>
                  <a:cubicBezTo>
                    <a:pt x="49" y="0"/>
                    <a:pt x="0" y="73"/>
                    <a:pt x="25" y="122"/>
                  </a:cubicBezTo>
                  <a:cubicBezTo>
                    <a:pt x="269" y="585"/>
                    <a:pt x="659" y="951"/>
                    <a:pt x="1170" y="1146"/>
                  </a:cubicBezTo>
                  <a:cubicBezTo>
                    <a:pt x="1609" y="1268"/>
                    <a:pt x="2097" y="1170"/>
                    <a:pt x="2462" y="902"/>
                  </a:cubicBezTo>
                  <a:cubicBezTo>
                    <a:pt x="2487" y="878"/>
                    <a:pt x="2462" y="853"/>
                    <a:pt x="2438" y="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2" name="Google Shape;3432;p30"/>
            <p:cNvSpPr/>
            <p:nvPr/>
          </p:nvSpPr>
          <p:spPr>
            <a:xfrm>
              <a:off x="-4176881" y="4449083"/>
              <a:ext cx="94771" cy="90946"/>
            </a:xfrm>
            <a:custGeom>
              <a:avLst/>
              <a:gdLst/>
              <a:ahLst/>
              <a:cxnLst/>
              <a:rect l="l" t="t" r="r" b="b"/>
              <a:pathLst>
                <a:path w="3023" h="2901" extrusionOk="0">
                  <a:moveTo>
                    <a:pt x="122" y="2828"/>
                  </a:moveTo>
                  <a:cubicBezTo>
                    <a:pt x="585" y="2340"/>
                    <a:pt x="853" y="1755"/>
                    <a:pt x="1341" y="1316"/>
                  </a:cubicBezTo>
                  <a:cubicBezTo>
                    <a:pt x="1853" y="853"/>
                    <a:pt x="2486" y="732"/>
                    <a:pt x="2925" y="268"/>
                  </a:cubicBezTo>
                  <a:cubicBezTo>
                    <a:pt x="3023" y="171"/>
                    <a:pt x="2901" y="25"/>
                    <a:pt x="2803" y="25"/>
                  </a:cubicBezTo>
                  <a:cubicBezTo>
                    <a:pt x="1633" y="0"/>
                    <a:pt x="98" y="1658"/>
                    <a:pt x="24" y="2779"/>
                  </a:cubicBezTo>
                  <a:cubicBezTo>
                    <a:pt x="0" y="2852"/>
                    <a:pt x="98" y="2901"/>
                    <a:pt x="122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3" name="Google Shape;3433;p30"/>
            <p:cNvSpPr/>
            <p:nvPr/>
          </p:nvSpPr>
          <p:spPr>
            <a:xfrm>
              <a:off x="-4040101" y="4404754"/>
              <a:ext cx="139852" cy="41288"/>
            </a:xfrm>
            <a:custGeom>
              <a:avLst/>
              <a:gdLst/>
              <a:ahLst/>
              <a:cxnLst/>
              <a:rect l="l" t="t" r="r" b="b"/>
              <a:pathLst>
                <a:path w="4461" h="1317" extrusionOk="0">
                  <a:moveTo>
                    <a:pt x="4363" y="1097"/>
                  </a:moveTo>
                  <a:cubicBezTo>
                    <a:pt x="3681" y="634"/>
                    <a:pt x="3145" y="220"/>
                    <a:pt x="2316" y="98"/>
                  </a:cubicBezTo>
                  <a:cubicBezTo>
                    <a:pt x="1658" y="1"/>
                    <a:pt x="536" y="147"/>
                    <a:pt x="98" y="683"/>
                  </a:cubicBezTo>
                  <a:cubicBezTo>
                    <a:pt x="0" y="781"/>
                    <a:pt x="73" y="927"/>
                    <a:pt x="195" y="951"/>
                  </a:cubicBezTo>
                  <a:cubicBezTo>
                    <a:pt x="756" y="1049"/>
                    <a:pt x="1365" y="707"/>
                    <a:pt x="1950" y="659"/>
                  </a:cubicBezTo>
                  <a:cubicBezTo>
                    <a:pt x="2755" y="512"/>
                    <a:pt x="3608" y="732"/>
                    <a:pt x="4241" y="1244"/>
                  </a:cubicBezTo>
                  <a:cubicBezTo>
                    <a:pt x="4339" y="1317"/>
                    <a:pt x="4461" y="1171"/>
                    <a:pt x="4363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4" name="Google Shape;3434;p30"/>
            <p:cNvSpPr/>
            <p:nvPr/>
          </p:nvSpPr>
          <p:spPr>
            <a:xfrm>
              <a:off x="-3615998" y="4739446"/>
              <a:ext cx="107750" cy="363785"/>
            </a:xfrm>
            <a:custGeom>
              <a:avLst/>
              <a:gdLst/>
              <a:ahLst/>
              <a:cxnLst/>
              <a:rect l="l" t="t" r="r" b="b"/>
              <a:pathLst>
                <a:path w="3437" h="11604" extrusionOk="0">
                  <a:moveTo>
                    <a:pt x="1097" y="8605"/>
                  </a:moveTo>
                  <a:cubicBezTo>
                    <a:pt x="1146" y="8386"/>
                    <a:pt x="1170" y="8142"/>
                    <a:pt x="1195" y="7898"/>
                  </a:cubicBezTo>
                  <a:cubicBezTo>
                    <a:pt x="1341" y="6533"/>
                    <a:pt x="1390" y="5607"/>
                    <a:pt x="2121" y="4364"/>
                  </a:cubicBezTo>
                  <a:cubicBezTo>
                    <a:pt x="2535" y="3779"/>
                    <a:pt x="2779" y="3072"/>
                    <a:pt x="2828" y="2341"/>
                  </a:cubicBezTo>
                  <a:cubicBezTo>
                    <a:pt x="2828" y="2073"/>
                    <a:pt x="2584" y="1"/>
                    <a:pt x="2584" y="1"/>
                  </a:cubicBezTo>
                  <a:cubicBezTo>
                    <a:pt x="2998" y="98"/>
                    <a:pt x="3364" y="1999"/>
                    <a:pt x="3388" y="2341"/>
                  </a:cubicBezTo>
                  <a:cubicBezTo>
                    <a:pt x="3437" y="3194"/>
                    <a:pt x="3218" y="4047"/>
                    <a:pt x="2779" y="4778"/>
                  </a:cubicBezTo>
                  <a:cubicBezTo>
                    <a:pt x="2194" y="5875"/>
                    <a:pt x="2194" y="6777"/>
                    <a:pt x="2096" y="7996"/>
                  </a:cubicBezTo>
                  <a:cubicBezTo>
                    <a:pt x="2072" y="8239"/>
                    <a:pt x="2048" y="8507"/>
                    <a:pt x="1999" y="8751"/>
                  </a:cubicBezTo>
                  <a:cubicBezTo>
                    <a:pt x="1950" y="9092"/>
                    <a:pt x="1877" y="9409"/>
                    <a:pt x="1755" y="9702"/>
                  </a:cubicBezTo>
                  <a:cubicBezTo>
                    <a:pt x="1609" y="10019"/>
                    <a:pt x="853" y="11603"/>
                    <a:pt x="439" y="10921"/>
                  </a:cubicBezTo>
                  <a:cubicBezTo>
                    <a:pt x="0" y="10579"/>
                    <a:pt x="536" y="10360"/>
                    <a:pt x="926" y="9409"/>
                  </a:cubicBezTo>
                  <a:cubicBezTo>
                    <a:pt x="1000" y="9141"/>
                    <a:pt x="1073" y="8873"/>
                    <a:pt x="1097" y="8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35" name="Google Shape;3435;p30"/>
          <p:cNvGrpSpPr/>
          <p:nvPr/>
        </p:nvGrpSpPr>
        <p:grpSpPr>
          <a:xfrm flipH="1">
            <a:off x="479031" y="1703407"/>
            <a:ext cx="944743" cy="951840"/>
            <a:chOff x="-3276729" y="1536887"/>
            <a:chExt cx="1022449" cy="1030130"/>
          </a:xfrm>
        </p:grpSpPr>
        <p:sp>
          <p:nvSpPr>
            <p:cNvPr id="3436" name="Google Shape;3436;p30"/>
            <p:cNvSpPr/>
            <p:nvPr/>
          </p:nvSpPr>
          <p:spPr>
            <a:xfrm>
              <a:off x="-3276729" y="1536887"/>
              <a:ext cx="1022449" cy="1030130"/>
            </a:xfrm>
            <a:custGeom>
              <a:avLst/>
              <a:gdLst/>
              <a:ahLst/>
              <a:cxnLst/>
              <a:rect l="l" t="t" r="r" b="b"/>
              <a:pathLst>
                <a:path w="32614" h="32859" extrusionOk="0">
                  <a:moveTo>
                    <a:pt x="9263" y="9629"/>
                  </a:moveTo>
                  <a:cubicBezTo>
                    <a:pt x="9507" y="9239"/>
                    <a:pt x="9872" y="8142"/>
                    <a:pt x="10262" y="6875"/>
                  </a:cubicBezTo>
                  <a:cubicBezTo>
                    <a:pt x="11164" y="4096"/>
                    <a:pt x="12310" y="488"/>
                    <a:pt x="13992" y="220"/>
                  </a:cubicBezTo>
                  <a:cubicBezTo>
                    <a:pt x="15430" y="1"/>
                    <a:pt x="17038" y="2317"/>
                    <a:pt x="18672" y="4730"/>
                  </a:cubicBezTo>
                  <a:cubicBezTo>
                    <a:pt x="19939" y="6607"/>
                    <a:pt x="21231" y="8532"/>
                    <a:pt x="22279" y="9068"/>
                  </a:cubicBezTo>
                  <a:cubicBezTo>
                    <a:pt x="23254" y="9580"/>
                    <a:pt x="24936" y="9532"/>
                    <a:pt x="26569" y="9483"/>
                  </a:cubicBezTo>
                  <a:lnTo>
                    <a:pt x="26569" y="9483"/>
                  </a:lnTo>
                  <a:cubicBezTo>
                    <a:pt x="28982" y="9410"/>
                    <a:pt x="31273" y="9337"/>
                    <a:pt x="31956" y="11018"/>
                  </a:cubicBezTo>
                  <a:cubicBezTo>
                    <a:pt x="32614" y="12676"/>
                    <a:pt x="30493" y="14333"/>
                    <a:pt x="28397" y="15966"/>
                  </a:cubicBezTo>
                  <a:cubicBezTo>
                    <a:pt x="26886" y="17161"/>
                    <a:pt x="25375" y="18331"/>
                    <a:pt x="25277" y="19184"/>
                  </a:cubicBezTo>
                  <a:cubicBezTo>
                    <a:pt x="25155" y="20013"/>
                    <a:pt x="25886" y="21719"/>
                    <a:pt x="26642" y="23450"/>
                  </a:cubicBezTo>
                  <a:cubicBezTo>
                    <a:pt x="27812" y="26082"/>
                    <a:pt x="28982" y="28763"/>
                    <a:pt x="27446" y="29738"/>
                  </a:cubicBezTo>
                  <a:cubicBezTo>
                    <a:pt x="26057" y="30616"/>
                    <a:pt x="23571" y="29129"/>
                    <a:pt x="21280" y="27739"/>
                  </a:cubicBezTo>
                  <a:cubicBezTo>
                    <a:pt x="19695" y="26789"/>
                    <a:pt x="18184" y="25887"/>
                    <a:pt x="17550" y="25984"/>
                  </a:cubicBezTo>
                  <a:cubicBezTo>
                    <a:pt x="16917" y="26106"/>
                    <a:pt x="15698" y="27301"/>
                    <a:pt x="14357" y="28593"/>
                  </a:cubicBezTo>
                  <a:cubicBezTo>
                    <a:pt x="12261" y="30616"/>
                    <a:pt x="9945" y="32858"/>
                    <a:pt x="8337" y="32151"/>
                  </a:cubicBezTo>
                  <a:cubicBezTo>
                    <a:pt x="6606" y="31396"/>
                    <a:pt x="6752" y="28081"/>
                    <a:pt x="6874" y="25083"/>
                  </a:cubicBezTo>
                  <a:cubicBezTo>
                    <a:pt x="6923" y="23474"/>
                    <a:pt x="6996" y="21963"/>
                    <a:pt x="6752" y="21110"/>
                  </a:cubicBezTo>
                  <a:cubicBezTo>
                    <a:pt x="6509" y="20208"/>
                    <a:pt x="5095" y="19403"/>
                    <a:pt x="3681" y="18599"/>
                  </a:cubicBezTo>
                  <a:cubicBezTo>
                    <a:pt x="1853" y="17575"/>
                    <a:pt x="25" y="16551"/>
                    <a:pt x="25" y="14894"/>
                  </a:cubicBezTo>
                  <a:cubicBezTo>
                    <a:pt x="1" y="12871"/>
                    <a:pt x="3364" y="11774"/>
                    <a:pt x="6192" y="10848"/>
                  </a:cubicBezTo>
                  <a:cubicBezTo>
                    <a:pt x="7630" y="10385"/>
                    <a:pt x="8922" y="9970"/>
                    <a:pt x="9263" y="9605"/>
                  </a:cubicBezTo>
                  <a:close/>
                  <a:moveTo>
                    <a:pt x="11335" y="7216"/>
                  </a:moveTo>
                  <a:cubicBezTo>
                    <a:pt x="10896" y="8630"/>
                    <a:pt x="10530" y="9800"/>
                    <a:pt x="10165" y="10287"/>
                  </a:cubicBezTo>
                  <a:lnTo>
                    <a:pt x="10140" y="10336"/>
                  </a:lnTo>
                  <a:cubicBezTo>
                    <a:pt x="9604" y="10921"/>
                    <a:pt x="8166" y="11408"/>
                    <a:pt x="6533" y="11945"/>
                  </a:cubicBezTo>
                  <a:cubicBezTo>
                    <a:pt x="4071" y="12725"/>
                    <a:pt x="1146" y="13700"/>
                    <a:pt x="1146" y="14870"/>
                  </a:cubicBezTo>
                  <a:cubicBezTo>
                    <a:pt x="1146" y="15893"/>
                    <a:pt x="2706" y="16746"/>
                    <a:pt x="4242" y="17624"/>
                  </a:cubicBezTo>
                  <a:cubicBezTo>
                    <a:pt x="5850" y="18526"/>
                    <a:pt x="7484" y="19452"/>
                    <a:pt x="7874" y="20841"/>
                  </a:cubicBezTo>
                  <a:cubicBezTo>
                    <a:pt x="8142" y="21816"/>
                    <a:pt x="8069" y="23401"/>
                    <a:pt x="7995" y="25107"/>
                  </a:cubicBezTo>
                  <a:cubicBezTo>
                    <a:pt x="7898" y="27764"/>
                    <a:pt x="7776" y="30664"/>
                    <a:pt x="8800" y="31103"/>
                  </a:cubicBezTo>
                  <a:cubicBezTo>
                    <a:pt x="9702" y="31518"/>
                    <a:pt x="11749" y="29543"/>
                    <a:pt x="13577" y="27764"/>
                  </a:cubicBezTo>
                  <a:cubicBezTo>
                    <a:pt x="15064" y="26350"/>
                    <a:pt x="16405" y="25009"/>
                    <a:pt x="17380" y="24863"/>
                  </a:cubicBezTo>
                  <a:cubicBezTo>
                    <a:pt x="18428" y="24693"/>
                    <a:pt x="20085" y="25692"/>
                    <a:pt x="21865" y="26764"/>
                  </a:cubicBezTo>
                  <a:cubicBezTo>
                    <a:pt x="23888" y="27983"/>
                    <a:pt x="26033" y="29275"/>
                    <a:pt x="26861" y="28763"/>
                  </a:cubicBezTo>
                  <a:cubicBezTo>
                    <a:pt x="27568" y="28324"/>
                    <a:pt x="26593" y="26082"/>
                    <a:pt x="25618" y="23888"/>
                  </a:cubicBezTo>
                  <a:cubicBezTo>
                    <a:pt x="24790" y="22036"/>
                    <a:pt x="23985" y="20208"/>
                    <a:pt x="24156" y="19013"/>
                  </a:cubicBezTo>
                  <a:cubicBezTo>
                    <a:pt x="24326" y="17721"/>
                    <a:pt x="26008" y="16405"/>
                    <a:pt x="27715" y="15065"/>
                  </a:cubicBezTo>
                  <a:cubicBezTo>
                    <a:pt x="29470" y="13675"/>
                    <a:pt x="31249" y="12286"/>
                    <a:pt x="30908" y="11433"/>
                  </a:cubicBezTo>
                  <a:cubicBezTo>
                    <a:pt x="30518" y="10482"/>
                    <a:pt x="28616" y="10555"/>
                    <a:pt x="26618" y="10604"/>
                  </a:cubicBezTo>
                  <a:lnTo>
                    <a:pt x="26618" y="10604"/>
                  </a:lnTo>
                  <a:cubicBezTo>
                    <a:pt x="24838" y="10677"/>
                    <a:pt x="23010" y="10726"/>
                    <a:pt x="21743" y="10068"/>
                  </a:cubicBezTo>
                  <a:cubicBezTo>
                    <a:pt x="20451" y="9385"/>
                    <a:pt x="19062" y="7362"/>
                    <a:pt x="17721" y="5363"/>
                  </a:cubicBezTo>
                  <a:cubicBezTo>
                    <a:pt x="16283" y="3267"/>
                    <a:pt x="14893" y="1220"/>
                    <a:pt x="14162" y="1342"/>
                  </a:cubicBezTo>
                  <a:cubicBezTo>
                    <a:pt x="13163" y="1512"/>
                    <a:pt x="12139" y="4730"/>
                    <a:pt x="11335" y="7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7" name="Google Shape;3437;p30"/>
            <p:cNvSpPr/>
            <p:nvPr/>
          </p:nvSpPr>
          <p:spPr>
            <a:xfrm>
              <a:off x="-2761679" y="1915909"/>
              <a:ext cx="75679" cy="65772"/>
            </a:xfrm>
            <a:custGeom>
              <a:avLst/>
              <a:gdLst/>
              <a:ahLst/>
              <a:cxnLst/>
              <a:rect l="l" t="t" r="r" b="b"/>
              <a:pathLst>
                <a:path w="2414" h="2098" extrusionOk="0">
                  <a:moveTo>
                    <a:pt x="2364" y="1366"/>
                  </a:moveTo>
                  <a:cubicBezTo>
                    <a:pt x="2413" y="1853"/>
                    <a:pt x="1658" y="1926"/>
                    <a:pt x="1633" y="1439"/>
                  </a:cubicBezTo>
                  <a:cubicBezTo>
                    <a:pt x="1584" y="1073"/>
                    <a:pt x="1463" y="854"/>
                    <a:pt x="1292" y="805"/>
                  </a:cubicBezTo>
                  <a:cubicBezTo>
                    <a:pt x="1243" y="781"/>
                    <a:pt x="1194" y="756"/>
                    <a:pt x="1146" y="781"/>
                  </a:cubicBezTo>
                  <a:cubicBezTo>
                    <a:pt x="1097" y="781"/>
                    <a:pt x="1048" y="805"/>
                    <a:pt x="1024" y="830"/>
                  </a:cubicBezTo>
                  <a:cubicBezTo>
                    <a:pt x="853" y="1025"/>
                    <a:pt x="804" y="1268"/>
                    <a:pt x="878" y="1512"/>
                  </a:cubicBezTo>
                  <a:cubicBezTo>
                    <a:pt x="951" y="1951"/>
                    <a:pt x="268" y="2097"/>
                    <a:pt x="146" y="1658"/>
                  </a:cubicBezTo>
                  <a:cubicBezTo>
                    <a:pt x="0" y="1146"/>
                    <a:pt x="146" y="610"/>
                    <a:pt x="536" y="269"/>
                  </a:cubicBezTo>
                  <a:cubicBezTo>
                    <a:pt x="658" y="147"/>
                    <a:pt x="853" y="50"/>
                    <a:pt x="1048" y="25"/>
                  </a:cubicBezTo>
                  <a:cubicBezTo>
                    <a:pt x="1219" y="1"/>
                    <a:pt x="1414" y="25"/>
                    <a:pt x="1609" y="98"/>
                  </a:cubicBezTo>
                  <a:cubicBezTo>
                    <a:pt x="2072" y="342"/>
                    <a:pt x="2364" y="830"/>
                    <a:pt x="2364" y="1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8" name="Google Shape;3438;p30"/>
            <p:cNvSpPr/>
            <p:nvPr/>
          </p:nvSpPr>
          <p:spPr>
            <a:xfrm>
              <a:off x="-2870213" y="1931960"/>
              <a:ext cx="76463" cy="71102"/>
            </a:xfrm>
            <a:custGeom>
              <a:avLst/>
              <a:gdLst/>
              <a:ahLst/>
              <a:cxnLst/>
              <a:rect l="l" t="t" r="r" b="b"/>
              <a:pathLst>
                <a:path w="2439" h="2268" extrusionOk="0">
                  <a:moveTo>
                    <a:pt x="927" y="1609"/>
                  </a:moveTo>
                  <a:cubicBezTo>
                    <a:pt x="1025" y="2097"/>
                    <a:pt x="293" y="2268"/>
                    <a:pt x="171" y="1780"/>
                  </a:cubicBezTo>
                  <a:cubicBezTo>
                    <a:pt x="1" y="1268"/>
                    <a:pt x="147" y="732"/>
                    <a:pt x="513" y="342"/>
                  </a:cubicBezTo>
                  <a:lnTo>
                    <a:pt x="537" y="318"/>
                  </a:lnTo>
                  <a:cubicBezTo>
                    <a:pt x="830" y="74"/>
                    <a:pt x="1220" y="1"/>
                    <a:pt x="1585" y="147"/>
                  </a:cubicBezTo>
                  <a:cubicBezTo>
                    <a:pt x="2048" y="366"/>
                    <a:pt x="2365" y="829"/>
                    <a:pt x="2390" y="1341"/>
                  </a:cubicBezTo>
                  <a:cubicBezTo>
                    <a:pt x="2438" y="1853"/>
                    <a:pt x="1683" y="1926"/>
                    <a:pt x="1634" y="1439"/>
                  </a:cubicBezTo>
                  <a:cubicBezTo>
                    <a:pt x="1585" y="1098"/>
                    <a:pt x="1463" y="903"/>
                    <a:pt x="1293" y="854"/>
                  </a:cubicBezTo>
                  <a:cubicBezTo>
                    <a:pt x="1220" y="805"/>
                    <a:pt x="1098" y="829"/>
                    <a:pt x="1025" y="878"/>
                  </a:cubicBezTo>
                  <a:lnTo>
                    <a:pt x="1025" y="878"/>
                  </a:lnTo>
                  <a:cubicBezTo>
                    <a:pt x="854" y="1098"/>
                    <a:pt x="830" y="1366"/>
                    <a:pt x="927" y="1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9" name="Google Shape;3439;p30"/>
            <p:cNvSpPr/>
            <p:nvPr/>
          </p:nvSpPr>
          <p:spPr>
            <a:xfrm>
              <a:off x="-2776226" y="2041246"/>
              <a:ext cx="90978" cy="132987"/>
            </a:xfrm>
            <a:custGeom>
              <a:avLst/>
              <a:gdLst/>
              <a:ahLst/>
              <a:cxnLst/>
              <a:rect l="l" t="t" r="r" b="b"/>
              <a:pathLst>
                <a:path w="2902" h="4242" extrusionOk="0">
                  <a:moveTo>
                    <a:pt x="1317" y="4144"/>
                  </a:moveTo>
                  <a:cubicBezTo>
                    <a:pt x="830" y="4242"/>
                    <a:pt x="659" y="3510"/>
                    <a:pt x="1147" y="3388"/>
                  </a:cubicBezTo>
                  <a:cubicBezTo>
                    <a:pt x="1488" y="3340"/>
                    <a:pt x="1805" y="3193"/>
                    <a:pt x="2024" y="2950"/>
                  </a:cubicBezTo>
                  <a:cubicBezTo>
                    <a:pt x="2048" y="2901"/>
                    <a:pt x="2073" y="2828"/>
                    <a:pt x="2073" y="2779"/>
                  </a:cubicBezTo>
                  <a:cubicBezTo>
                    <a:pt x="2073" y="2730"/>
                    <a:pt x="2048" y="2682"/>
                    <a:pt x="2024" y="2633"/>
                  </a:cubicBezTo>
                  <a:cubicBezTo>
                    <a:pt x="1878" y="2487"/>
                    <a:pt x="1658" y="2389"/>
                    <a:pt x="1463" y="2365"/>
                  </a:cubicBezTo>
                  <a:cubicBezTo>
                    <a:pt x="1244" y="2365"/>
                    <a:pt x="1098" y="2170"/>
                    <a:pt x="1122" y="1950"/>
                  </a:cubicBezTo>
                  <a:cubicBezTo>
                    <a:pt x="1147" y="1853"/>
                    <a:pt x="1195" y="1755"/>
                    <a:pt x="1268" y="1707"/>
                  </a:cubicBezTo>
                  <a:cubicBezTo>
                    <a:pt x="1488" y="1512"/>
                    <a:pt x="1658" y="1268"/>
                    <a:pt x="1756" y="1000"/>
                  </a:cubicBezTo>
                  <a:cubicBezTo>
                    <a:pt x="1780" y="951"/>
                    <a:pt x="1780" y="902"/>
                    <a:pt x="1756" y="878"/>
                  </a:cubicBezTo>
                  <a:cubicBezTo>
                    <a:pt x="1732" y="853"/>
                    <a:pt x="1707" y="829"/>
                    <a:pt x="1683" y="829"/>
                  </a:cubicBezTo>
                  <a:cubicBezTo>
                    <a:pt x="1366" y="756"/>
                    <a:pt x="1049" y="805"/>
                    <a:pt x="757" y="927"/>
                  </a:cubicBezTo>
                  <a:cubicBezTo>
                    <a:pt x="269" y="1146"/>
                    <a:pt x="1" y="342"/>
                    <a:pt x="513" y="220"/>
                  </a:cubicBezTo>
                  <a:cubicBezTo>
                    <a:pt x="952" y="25"/>
                    <a:pt x="1439" y="0"/>
                    <a:pt x="1927" y="98"/>
                  </a:cubicBezTo>
                  <a:cubicBezTo>
                    <a:pt x="2122" y="171"/>
                    <a:pt x="2292" y="317"/>
                    <a:pt x="2414" y="512"/>
                  </a:cubicBezTo>
                  <a:cubicBezTo>
                    <a:pt x="2512" y="683"/>
                    <a:pt x="2536" y="902"/>
                    <a:pt x="2512" y="1122"/>
                  </a:cubicBezTo>
                  <a:cubicBezTo>
                    <a:pt x="2463" y="1365"/>
                    <a:pt x="2341" y="1609"/>
                    <a:pt x="2195" y="1804"/>
                  </a:cubicBezTo>
                  <a:cubicBezTo>
                    <a:pt x="2341" y="1902"/>
                    <a:pt x="2487" y="2023"/>
                    <a:pt x="2609" y="2170"/>
                  </a:cubicBezTo>
                  <a:cubicBezTo>
                    <a:pt x="2902" y="2511"/>
                    <a:pt x="2902" y="2998"/>
                    <a:pt x="2658" y="3364"/>
                  </a:cubicBezTo>
                  <a:cubicBezTo>
                    <a:pt x="2317" y="3778"/>
                    <a:pt x="1853" y="4047"/>
                    <a:pt x="1317" y="4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0" name="Google Shape;3440;p30"/>
            <p:cNvSpPr/>
            <p:nvPr/>
          </p:nvSpPr>
          <p:spPr>
            <a:xfrm>
              <a:off x="-2780803" y="1656863"/>
              <a:ext cx="100132" cy="157471"/>
            </a:xfrm>
            <a:custGeom>
              <a:avLst/>
              <a:gdLst/>
              <a:ahLst/>
              <a:cxnLst/>
              <a:rect l="l" t="t" r="r" b="b"/>
              <a:pathLst>
                <a:path w="3194" h="5023" extrusionOk="0">
                  <a:moveTo>
                    <a:pt x="1" y="74"/>
                  </a:moveTo>
                  <a:cubicBezTo>
                    <a:pt x="586" y="1683"/>
                    <a:pt x="1609" y="3755"/>
                    <a:pt x="2926" y="4925"/>
                  </a:cubicBezTo>
                  <a:cubicBezTo>
                    <a:pt x="3023" y="5022"/>
                    <a:pt x="3194" y="4851"/>
                    <a:pt x="3145" y="4730"/>
                  </a:cubicBezTo>
                  <a:cubicBezTo>
                    <a:pt x="2804" y="3925"/>
                    <a:pt x="2219" y="3218"/>
                    <a:pt x="1756" y="2463"/>
                  </a:cubicBezTo>
                  <a:cubicBezTo>
                    <a:pt x="1244" y="1610"/>
                    <a:pt x="683" y="805"/>
                    <a:pt x="49" y="25"/>
                  </a:cubicBezTo>
                  <a:cubicBezTo>
                    <a:pt x="25" y="1"/>
                    <a:pt x="1" y="50"/>
                    <a:pt x="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1" name="Google Shape;3441;p30"/>
            <p:cNvSpPr/>
            <p:nvPr/>
          </p:nvSpPr>
          <p:spPr>
            <a:xfrm>
              <a:off x="-2445327" y="1907507"/>
              <a:ext cx="120760" cy="111606"/>
            </a:xfrm>
            <a:custGeom>
              <a:avLst/>
              <a:gdLst/>
              <a:ahLst/>
              <a:cxnLst/>
              <a:rect l="l" t="t" r="r" b="b"/>
              <a:pathLst>
                <a:path w="3852" h="3560" extrusionOk="0">
                  <a:moveTo>
                    <a:pt x="3632" y="98"/>
                  </a:moveTo>
                  <a:cubicBezTo>
                    <a:pt x="3145" y="732"/>
                    <a:pt x="2633" y="1317"/>
                    <a:pt x="2048" y="1829"/>
                  </a:cubicBezTo>
                  <a:cubicBezTo>
                    <a:pt x="1414" y="2365"/>
                    <a:pt x="683" y="2755"/>
                    <a:pt x="98" y="3340"/>
                  </a:cubicBezTo>
                  <a:cubicBezTo>
                    <a:pt x="0" y="3413"/>
                    <a:pt x="98" y="3559"/>
                    <a:pt x="195" y="3486"/>
                  </a:cubicBezTo>
                  <a:cubicBezTo>
                    <a:pt x="1536" y="2877"/>
                    <a:pt x="3388" y="1707"/>
                    <a:pt x="3827" y="196"/>
                  </a:cubicBezTo>
                  <a:cubicBezTo>
                    <a:pt x="3851" y="74"/>
                    <a:pt x="3705" y="1"/>
                    <a:pt x="3632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2" name="Google Shape;3442;p30"/>
            <p:cNvSpPr/>
            <p:nvPr/>
          </p:nvSpPr>
          <p:spPr>
            <a:xfrm>
              <a:off x="-2545427" y="2181067"/>
              <a:ext cx="64957" cy="137595"/>
            </a:xfrm>
            <a:custGeom>
              <a:avLst/>
              <a:gdLst/>
              <a:ahLst/>
              <a:cxnLst/>
              <a:rect l="l" t="t" r="r" b="b"/>
              <a:pathLst>
                <a:path w="2072" h="4389" extrusionOk="0">
                  <a:moveTo>
                    <a:pt x="24" y="98"/>
                  </a:moveTo>
                  <a:cubicBezTo>
                    <a:pt x="171" y="1585"/>
                    <a:pt x="999" y="3097"/>
                    <a:pt x="1877" y="4291"/>
                  </a:cubicBezTo>
                  <a:cubicBezTo>
                    <a:pt x="1926" y="4388"/>
                    <a:pt x="2072" y="4315"/>
                    <a:pt x="2048" y="4218"/>
                  </a:cubicBezTo>
                  <a:cubicBezTo>
                    <a:pt x="1658" y="2780"/>
                    <a:pt x="731" y="1439"/>
                    <a:pt x="122" y="74"/>
                  </a:cubicBezTo>
                  <a:cubicBezTo>
                    <a:pt x="122" y="1"/>
                    <a:pt x="0" y="25"/>
                    <a:pt x="24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3" name="Google Shape;3443;p30"/>
            <p:cNvSpPr/>
            <p:nvPr/>
          </p:nvSpPr>
          <p:spPr>
            <a:xfrm>
              <a:off x="-2966489" y="2327032"/>
              <a:ext cx="160512" cy="149790"/>
            </a:xfrm>
            <a:custGeom>
              <a:avLst/>
              <a:gdLst/>
              <a:ahLst/>
              <a:cxnLst/>
              <a:rect l="l" t="t" r="r" b="b"/>
              <a:pathLst>
                <a:path w="5120" h="4778" extrusionOk="0">
                  <a:moveTo>
                    <a:pt x="4924" y="74"/>
                  </a:moveTo>
                  <a:cubicBezTo>
                    <a:pt x="2999" y="1073"/>
                    <a:pt x="1439" y="2877"/>
                    <a:pt x="98" y="4559"/>
                  </a:cubicBezTo>
                  <a:cubicBezTo>
                    <a:pt x="1" y="4656"/>
                    <a:pt x="147" y="4778"/>
                    <a:pt x="244" y="4705"/>
                  </a:cubicBezTo>
                  <a:cubicBezTo>
                    <a:pt x="2072" y="3535"/>
                    <a:pt x="3486" y="1731"/>
                    <a:pt x="5022" y="244"/>
                  </a:cubicBezTo>
                  <a:cubicBezTo>
                    <a:pt x="5119" y="171"/>
                    <a:pt x="5022" y="0"/>
                    <a:pt x="49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44" name="Google Shape;3444;p30"/>
          <p:cNvGrpSpPr/>
          <p:nvPr/>
        </p:nvGrpSpPr>
        <p:grpSpPr>
          <a:xfrm rot="-1024015" flipH="1">
            <a:off x="11050803" y="5883406"/>
            <a:ext cx="968000" cy="1545741"/>
            <a:chOff x="-4317486" y="949263"/>
            <a:chExt cx="725972" cy="1159260"/>
          </a:xfrm>
        </p:grpSpPr>
        <p:sp>
          <p:nvSpPr>
            <p:cNvPr id="3445" name="Google Shape;3445;p30"/>
            <p:cNvSpPr/>
            <p:nvPr/>
          </p:nvSpPr>
          <p:spPr>
            <a:xfrm>
              <a:off x="-4317486" y="1434498"/>
              <a:ext cx="359929" cy="674025"/>
            </a:xfrm>
            <a:custGeom>
              <a:avLst/>
              <a:gdLst/>
              <a:ahLst/>
              <a:cxnLst/>
              <a:rect l="l" t="t" r="r" b="b"/>
              <a:pathLst>
                <a:path w="11481" h="21500" extrusionOk="0">
                  <a:moveTo>
                    <a:pt x="1292" y="19866"/>
                  </a:moveTo>
                  <a:lnTo>
                    <a:pt x="2243" y="20232"/>
                  </a:lnTo>
                  <a:lnTo>
                    <a:pt x="10189" y="1634"/>
                  </a:lnTo>
                  <a:lnTo>
                    <a:pt x="9238" y="1268"/>
                  </a:lnTo>
                  <a:lnTo>
                    <a:pt x="1292" y="19842"/>
                  </a:lnTo>
                  <a:close/>
                  <a:moveTo>
                    <a:pt x="2340" y="21377"/>
                  </a:moveTo>
                  <a:lnTo>
                    <a:pt x="390" y="20622"/>
                  </a:lnTo>
                  <a:cubicBezTo>
                    <a:pt x="122" y="20500"/>
                    <a:pt x="0" y="20183"/>
                    <a:pt x="122" y="19939"/>
                  </a:cubicBezTo>
                  <a:lnTo>
                    <a:pt x="8483" y="391"/>
                  </a:lnTo>
                  <a:cubicBezTo>
                    <a:pt x="8580" y="123"/>
                    <a:pt x="8873" y="1"/>
                    <a:pt x="9141" y="98"/>
                  </a:cubicBezTo>
                  <a:lnTo>
                    <a:pt x="11091" y="854"/>
                  </a:lnTo>
                  <a:cubicBezTo>
                    <a:pt x="11359" y="976"/>
                    <a:pt x="11481" y="1268"/>
                    <a:pt x="11359" y="1536"/>
                  </a:cubicBezTo>
                  <a:lnTo>
                    <a:pt x="3023" y="21109"/>
                  </a:lnTo>
                  <a:cubicBezTo>
                    <a:pt x="2901" y="21353"/>
                    <a:pt x="2608" y="21499"/>
                    <a:pt x="2340" y="2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6" name="Google Shape;3446;p30"/>
            <p:cNvSpPr/>
            <p:nvPr/>
          </p:nvSpPr>
          <p:spPr>
            <a:xfrm>
              <a:off x="-4212808" y="949263"/>
              <a:ext cx="621294" cy="617470"/>
            </a:xfrm>
            <a:custGeom>
              <a:avLst/>
              <a:gdLst/>
              <a:ahLst/>
              <a:cxnLst/>
              <a:rect l="l" t="t" r="r" b="b"/>
              <a:pathLst>
                <a:path w="19818" h="19696" extrusionOk="0">
                  <a:moveTo>
                    <a:pt x="3291" y="3462"/>
                  </a:moveTo>
                  <a:lnTo>
                    <a:pt x="3364" y="3340"/>
                  </a:lnTo>
                  <a:cubicBezTo>
                    <a:pt x="4534" y="1585"/>
                    <a:pt x="6411" y="440"/>
                    <a:pt x="8507" y="220"/>
                  </a:cubicBezTo>
                  <a:cubicBezTo>
                    <a:pt x="10555" y="1"/>
                    <a:pt x="12627" y="415"/>
                    <a:pt x="14430" y="1414"/>
                  </a:cubicBezTo>
                  <a:lnTo>
                    <a:pt x="14455" y="1414"/>
                  </a:lnTo>
                  <a:cubicBezTo>
                    <a:pt x="14674" y="1536"/>
                    <a:pt x="14869" y="1658"/>
                    <a:pt x="15088" y="1804"/>
                  </a:cubicBezTo>
                  <a:cubicBezTo>
                    <a:pt x="15332" y="1951"/>
                    <a:pt x="15405" y="2292"/>
                    <a:pt x="15235" y="2536"/>
                  </a:cubicBezTo>
                  <a:cubicBezTo>
                    <a:pt x="15186" y="2584"/>
                    <a:pt x="15137" y="2633"/>
                    <a:pt x="15088" y="2682"/>
                  </a:cubicBezTo>
                  <a:cubicBezTo>
                    <a:pt x="14601" y="2999"/>
                    <a:pt x="14333" y="3364"/>
                    <a:pt x="14308" y="3633"/>
                  </a:cubicBezTo>
                  <a:cubicBezTo>
                    <a:pt x="14308" y="3681"/>
                    <a:pt x="14308" y="3754"/>
                    <a:pt x="14333" y="3803"/>
                  </a:cubicBezTo>
                  <a:cubicBezTo>
                    <a:pt x="14357" y="3852"/>
                    <a:pt x="14406" y="3901"/>
                    <a:pt x="14479" y="3925"/>
                  </a:cubicBezTo>
                  <a:cubicBezTo>
                    <a:pt x="14747" y="4047"/>
                    <a:pt x="15235" y="3998"/>
                    <a:pt x="15942" y="3706"/>
                  </a:cubicBezTo>
                  <a:cubicBezTo>
                    <a:pt x="16502" y="3486"/>
                    <a:pt x="16892" y="4242"/>
                    <a:pt x="16429" y="4608"/>
                  </a:cubicBezTo>
                  <a:cubicBezTo>
                    <a:pt x="16063" y="4827"/>
                    <a:pt x="15795" y="5193"/>
                    <a:pt x="15698" y="5583"/>
                  </a:cubicBezTo>
                  <a:cubicBezTo>
                    <a:pt x="15673" y="5680"/>
                    <a:pt x="15673" y="5802"/>
                    <a:pt x="15722" y="5899"/>
                  </a:cubicBezTo>
                  <a:lnTo>
                    <a:pt x="15722" y="5899"/>
                  </a:lnTo>
                  <a:cubicBezTo>
                    <a:pt x="15771" y="5973"/>
                    <a:pt x="15868" y="6046"/>
                    <a:pt x="15942" y="6094"/>
                  </a:cubicBezTo>
                  <a:cubicBezTo>
                    <a:pt x="16234" y="6265"/>
                    <a:pt x="16697" y="6289"/>
                    <a:pt x="17307" y="6094"/>
                  </a:cubicBezTo>
                  <a:cubicBezTo>
                    <a:pt x="17940" y="5899"/>
                    <a:pt x="18282" y="6777"/>
                    <a:pt x="17697" y="7069"/>
                  </a:cubicBezTo>
                  <a:cubicBezTo>
                    <a:pt x="17038" y="7411"/>
                    <a:pt x="16697" y="7776"/>
                    <a:pt x="16624" y="8118"/>
                  </a:cubicBezTo>
                  <a:cubicBezTo>
                    <a:pt x="16575" y="8191"/>
                    <a:pt x="16575" y="8288"/>
                    <a:pt x="16624" y="8386"/>
                  </a:cubicBezTo>
                  <a:cubicBezTo>
                    <a:pt x="16648" y="8459"/>
                    <a:pt x="16697" y="8508"/>
                    <a:pt x="16770" y="8556"/>
                  </a:cubicBezTo>
                  <a:cubicBezTo>
                    <a:pt x="17038" y="8727"/>
                    <a:pt x="17477" y="8776"/>
                    <a:pt x="18111" y="8581"/>
                  </a:cubicBezTo>
                  <a:cubicBezTo>
                    <a:pt x="18379" y="8483"/>
                    <a:pt x="18672" y="8654"/>
                    <a:pt x="18769" y="8922"/>
                  </a:cubicBezTo>
                  <a:cubicBezTo>
                    <a:pt x="18769" y="8995"/>
                    <a:pt x="18793" y="9068"/>
                    <a:pt x="18769" y="9166"/>
                  </a:cubicBezTo>
                  <a:cubicBezTo>
                    <a:pt x="18745" y="9409"/>
                    <a:pt x="18696" y="9678"/>
                    <a:pt x="18647" y="9946"/>
                  </a:cubicBezTo>
                  <a:cubicBezTo>
                    <a:pt x="18598" y="10092"/>
                    <a:pt x="18574" y="10238"/>
                    <a:pt x="18525" y="10384"/>
                  </a:cubicBezTo>
                  <a:cubicBezTo>
                    <a:pt x="19037" y="10799"/>
                    <a:pt x="19817" y="11725"/>
                    <a:pt x="19086" y="13334"/>
                  </a:cubicBezTo>
                  <a:cubicBezTo>
                    <a:pt x="18379" y="14942"/>
                    <a:pt x="17112" y="14845"/>
                    <a:pt x="16429" y="14674"/>
                  </a:cubicBezTo>
                  <a:cubicBezTo>
                    <a:pt x="15527" y="15917"/>
                    <a:pt x="12115" y="19696"/>
                    <a:pt x="6119" y="17209"/>
                  </a:cubicBezTo>
                  <a:cubicBezTo>
                    <a:pt x="1" y="14699"/>
                    <a:pt x="854" y="9897"/>
                    <a:pt x="1244" y="8581"/>
                  </a:cubicBezTo>
                  <a:cubicBezTo>
                    <a:pt x="780" y="8118"/>
                    <a:pt x="74" y="7045"/>
                    <a:pt x="780" y="5217"/>
                  </a:cubicBezTo>
                  <a:cubicBezTo>
                    <a:pt x="1463" y="3389"/>
                    <a:pt x="2633" y="3316"/>
                    <a:pt x="3291" y="3462"/>
                  </a:cubicBezTo>
                  <a:close/>
                  <a:moveTo>
                    <a:pt x="4242" y="3925"/>
                  </a:moveTo>
                  <a:cubicBezTo>
                    <a:pt x="4169" y="4047"/>
                    <a:pt x="4071" y="4193"/>
                    <a:pt x="3998" y="4339"/>
                  </a:cubicBezTo>
                  <a:lnTo>
                    <a:pt x="3998" y="4364"/>
                  </a:lnTo>
                  <a:cubicBezTo>
                    <a:pt x="3827" y="4608"/>
                    <a:pt x="3510" y="4681"/>
                    <a:pt x="3267" y="4534"/>
                  </a:cubicBezTo>
                  <a:cubicBezTo>
                    <a:pt x="3267" y="4534"/>
                    <a:pt x="2365" y="4023"/>
                    <a:pt x="1755" y="5583"/>
                  </a:cubicBezTo>
                  <a:cubicBezTo>
                    <a:pt x="1097" y="7338"/>
                    <a:pt x="2121" y="7947"/>
                    <a:pt x="2121" y="7947"/>
                  </a:cubicBezTo>
                  <a:cubicBezTo>
                    <a:pt x="2340" y="8093"/>
                    <a:pt x="2414" y="8337"/>
                    <a:pt x="2340" y="8581"/>
                  </a:cubicBezTo>
                  <a:cubicBezTo>
                    <a:pt x="2340" y="8605"/>
                    <a:pt x="342" y="13699"/>
                    <a:pt x="6533" y="16283"/>
                  </a:cubicBezTo>
                  <a:cubicBezTo>
                    <a:pt x="12797" y="18867"/>
                    <a:pt x="15795" y="13797"/>
                    <a:pt x="15795" y="13797"/>
                  </a:cubicBezTo>
                  <a:cubicBezTo>
                    <a:pt x="15868" y="13675"/>
                    <a:pt x="15917" y="13846"/>
                    <a:pt x="15966" y="13846"/>
                  </a:cubicBezTo>
                  <a:cubicBezTo>
                    <a:pt x="16015" y="13870"/>
                    <a:pt x="16088" y="13748"/>
                    <a:pt x="16234" y="13821"/>
                  </a:cubicBezTo>
                  <a:cubicBezTo>
                    <a:pt x="16234" y="13821"/>
                    <a:pt x="17575" y="14211"/>
                    <a:pt x="18135" y="12944"/>
                  </a:cubicBezTo>
                  <a:cubicBezTo>
                    <a:pt x="18720" y="11676"/>
                    <a:pt x="17843" y="11164"/>
                    <a:pt x="17697" y="11116"/>
                  </a:cubicBezTo>
                  <a:cubicBezTo>
                    <a:pt x="17477" y="10994"/>
                    <a:pt x="17355" y="10726"/>
                    <a:pt x="17428" y="10482"/>
                  </a:cubicBezTo>
                  <a:cubicBezTo>
                    <a:pt x="17502" y="10238"/>
                    <a:pt x="17575" y="9994"/>
                    <a:pt x="17623" y="9775"/>
                  </a:cubicBezTo>
                  <a:cubicBezTo>
                    <a:pt x="17136" y="9824"/>
                    <a:pt x="16648" y="9702"/>
                    <a:pt x="16210" y="9458"/>
                  </a:cubicBezTo>
                  <a:cubicBezTo>
                    <a:pt x="15966" y="9288"/>
                    <a:pt x="15771" y="9044"/>
                    <a:pt x="15649" y="8776"/>
                  </a:cubicBezTo>
                  <a:cubicBezTo>
                    <a:pt x="15552" y="8483"/>
                    <a:pt x="15527" y="8166"/>
                    <a:pt x="15600" y="7874"/>
                  </a:cubicBezTo>
                  <a:cubicBezTo>
                    <a:pt x="15673" y="7654"/>
                    <a:pt x="15771" y="7411"/>
                    <a:pt x="15917" y="7216"/>
                  </a:cubicBezTo>
                  <a:cubicBezTo>
                    <a:pt x="15747" y="7191"/>
                    <a:pt x="15600" y="7118"/>
                    <a:pt x="15454" y="7045"/>
                  </a:cubicBezTo>
                  <a:cubicBezTo>
                    <a:pt x="15162" y="6899"/>
                    <a:pt x="14942" y="6679"/>
                    <a:pt x="14796" y="6387"/>
                  </a:cubicBezTo>
                  <a:lnTo>
                    <a:pt x="14796" y="6363"/>
                  </a:lnTo>
                  <a:cubicBezTo>
                    <a:pt x="14650" y="6094"/>
                    <a:pt x="14601" y="5753"/>
                    <a:pt x="14650" y="5436"/>
                  </a:cubicBezTo>
                  <a:cubicBezTo>
                    <a:pt x="14674" y="5290"/>
                    <a:pt x="14723" y="5168"/>
                    <a:pt x="14772" y="5022"/>
                  </a:cubicBezTo>
                  <a:cubicBezTo>
                    <a:pt x="14528" y="5022"/>
                    <a:pt x="14284" y="4973"/>
                    <a:pt x="14040" y="4876"/>
                  </a:cubicBezTo>
                  <a:cubicBezTo>
                    <a:pt x="13797" y="4754"/>
                    <a:pt x="13553" y="4559"/>
                    <a:pt x="13431" y="4315"/>
                  </a:cubicBezTo>
                  <a:cubicBezTo>
                    <a:pt x="13285" y="4071"/>
                    <a:pt x="13236" y="3779"/>
                    <a:pt x="13260" y="3486"/>
                  </a:cubicBezTo>
                  <a:cubicBezTo>
                    <a:pt x="13358" y="3048"/>
                    <a:pt x="13577" y="2633"/>
                    <a:pt x="13894" y="2316"/>
                  </a:cubicBezTo>
                  <a:cubicBezTo>
                    <a:pt x="12310" y="1414"/>
                    <a:pt x="10457" y="1049"/>
                    <a:pt x="8629" y="1244"/>
                  </a:cubicBezTo>
                  <a:cubicBezTo>
                    <a:pt x="6850" y="1439"/>
                    <a:pt x="5241" y="2414"/>
                    <a:pt x="4242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7" name="Google Shape;3447;p30"/>
            <p:cNvSpPr/>
            <p:nvPr/>
          </p:nvSpPr>
          <p:spPr>
            <a:xfrm>
              <a:off x="-4124182" y="1069991"/>
              <a:ext cx="476112" cy="227758"/>
            </a:xfrm>
            <a:custGeom>
              <a:avLst/>
              <a:gdLst/>
              <a:ahLst/>
              <a:cxnLst/>
              <a:rect l="l" t="t" r="r" b="b"/>
              <a:pathLst>
                <a:path w="15187" h="7265" extrusionOk="0">
                  <a:moveTo>
                    <a:pt x="586" y="123"/>
                  </a:moveTo>
                  <a:cubicBezTo>
                    <a:pt x="1" y="1634"/>
                    <a:pt x="5485" y="3633"/>
                    <a:pt x="6290" y="4023"/>
                  </a:cubicBezTo>
                  <a:cubicBezTo>
                    <a:pt x="8142" y="4900"/>
                    <a:pt x="10043" y="5705"/>
                    <a:pt x="11969" y="6387"/>
                  </a:cubicBezTo>
                  <a:cubicBezTo>
                    <a:pt x="12725" y="6655"/>
                    <a:pt x="13968" y="7265"/>
                    <a:pt x="14772" y="6948"/>
                  </a:cubicBezTo>
                  <a:cubicBezTo>
                    <a:pt x="15186" y="6777"/>
                    <a:pt x="14943" y="6168"/>
                    <a:pt x="14528" y="6314"/>
                  </a:cubicBezTo>
                  <a:cubicBezTo>
                    <a:pt x="13821" y="6582"/>
                    <a:pt x="12481" y="5875"/>
                    <a:pt x="11823" y="5656"/>
                  </a:cubicBezTo>
                  <a:cubicBezTo>
                    <a:pt x="10360" y="5144"/>
                    <a:pt x="8946" y="4535"/>
                    <a:pt x="7533" y="3901"/>
                  </a:cubicBezTo>
                  <a:cubicBezTo>
                    <a:pt x="6119" y="3267"/>
                    <a:pt x="1780" y="1853"/>
                    <a:pt x="1293" y="147"/>
                  </a:cubicBezTo>
                  <a:cubicBezTo>
                    <a:pt x="1244" y="1"/>
                    <a:pt x="635" y="1"/>
                    <a:pt x="586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8" name="Google Shape;3448;p30"/>
            <p:cNvSpPr/>
            <p:nvPr/>
          </p:nvSpPr>
          <p:spPr>
            <a:xfrm>
              <a:off x="-4146315" y="1203731"/>
              <a:ext cx="4608" cy="5392"/>
            </a:xfrm>
            <a:custGeom>
              <a:avLst/>
              <a:gdLst/>
              <a:ahLst/>
              <a:cxnLst/>
              <a:rect l="l" t="t" r="r" b="b"/>
              <a:pathLst>
                <a:path w="147" h="172" extrusionOk="0">
                  <a:moveTo>
                    <a:pt x="0" y="98"/>
                  </a:moveTo>
                  <a:cubicBezTo>
                    <a:pt x="24" y="122"/>
                    <a:pt x="24" y="122"/>
                    <a:pt x="73" y="147"/>
                  </a:cubicBezTo>
                  <a:cubicBezTo>
                    <a:pt x="98" y="171"/>
                    <a:pt x="146" y="147"/>
                    <a:pt x="98" y="122"/>
                  </a:cubicBezTo>
                  <a:cubicBezTo>
                    <a:pt x="98" y="98"/>
                    <a:pt x="98" y="74"/>
                    <a:pt x="73" y="49"/>
                  </a:cubicBezTo>
                  <a:cubicBezTo>
                    <a:pt x="49" y="1"/>
                    <a:pt x="0" y="49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9" name="Google Shape;3449;p30"/>
            <p:cNvSpPr/>
            <p:nvPr/>
          </p:nvSpPr>
          <p:spPr>
            <a:xfrm>
              <a:off x="-4153212" y="1197617"/>
              <a:ext cx="462350" cy="204810"/>
            </a:xfrm>
            <a:custGeom>
              <a:avLst/>
              <a:gdLst/>
              <a:ahLst/>
              <a:cxnLst/>
              <a:rect l="l" t="t" r="r" b="b"/>
              <a:pathLst>
                <a:path w="14748" h="6533" extrusionOk="0">
                  <a:moveTo>
                    <a:pt x="49" y="196"/>
                  </a:moveTo>
                  <a:cubicBezTo>
                    <a:pt x="976" y="1926"/>
                    <a:pt x="11920" y="6533"/>
                    <a:pt x="13894" y="6338"/>
                  </a:cubicBezTo>
                  <a:cubicBezTo>
                    <a:pt x="14114" y="6314"/>
                    <a:pt x="14747" y="6167"/>
                    <a:pt x="14650" y="6021"/>
                  </a:cubicBezTo>
                  <a:cubicBezTo>
                    <a:pt x="14431" y="5924"/>
                    <a:pt x="14211" y="5851"/>
                    <a:pt x="13967" y="5802"/>
                  </a:cubicBezTo>
                  <a:cubicBezTo>
                    <a:pt x="9361" y="4242"/>
                    <a:pt x="4266" y="2901"/>
                    <a:pt x="244" y="49"/>
                  </a:cubicBezTo>
                  <a:cubicBezTo>
                    <a:pt x="147" y="1"/>
                    <a:pt x="1" y="74"/>
                    <a:pt x="49" y="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0" name="Google Shape;3450;p30"/>
            <p:cNvSpPr/>
            <p:nvPr/>
          </p:nvSpPr>
          <p:spPr>
            <a:xfrm>
              <a:off x="-3964454" y="1023405"/>
              <a:ext cx="110822" cy="33639"/>
            </a:xfrm>
            <a:custGeom>
              <a:avLst/>
              <a:gdLst/>
              <a:ahLst/>
              <a:cxnLst/>
              <a:rect l="l" t="t" r="r" b="b"/>
              <a:pathLst>
                <a:path w="3535" h="1073" extrusionOk="0">
                  <a:moveTo>
                    <a:pt x="3510" y="244"/>
                  </a:moveTo>
                  <a:cubicBezTo>
                    <a:pt x="2974" y="24"/>
                    <a:pt x="2389" y="0"/>
                    <a:pt x="1828" y="146"/>
                  </a:cubicBezTo>
                  <a:cubicBezTo>
                    <a:pt x="1243" y="268"/>
                    <a:pt x="512" y="439"/>
                    <a:pt x="73" y="878"/>
                  </a:cubicBezTo>
                  <a:cubicBezTo>
                    <a:pt x="0" y="926"/>
                    <a:pt x="25" y="1073"/>
                    <a:pt x="122" y="1048"/>
                  </a:cubicBezTo>
                  <a:cubicBezTo>
                    <a:pt x="658" y="926"/>
                    <a:pt x="1170" y="707"/>
                    <a:pt x="1707" y="585"/>
                  </a:cubicBezTo>
                  <a:cubicBezTo>
                    <a:pt x="2292" y="463"/>
                    <a:pt x="2901" y="366"/>
                    <a:pt x="3510" y="317"/>
                  </a:cubicBezTo>
                  <a:cubicBezTo>
                    <a:pt x="3535" y="293"/>
                    <a:pt x="3535" y="244"/>
                    <a:pt x="35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1" name="Google Shape;3451;p30"/>
            <p:cNvSpPr/>
            <p:nvPr/>
          </p:nvSpPr>
          <p:spPr>
            <a:xfrm>
              <a:off x="-3886517" y="1163226"/>
              <a:ext cx="94771" cy="32134"/>
            </a:xfrm>
            <a:custGeom>
              <a:avLst/>
              <a:gdLst/>
              <a:ahLst/>
              <a:cxnLst/>
              <a:rect l="l" t="t" r="r" b="b"/>
              <a:pathLst>
                <a:path w="3023" h="1025" extrusionOk="0">
                  <a:moveTo>
                    <a:pt x="2999" y="976"/>
                  </a:moveTo>
                  <a:cubicBezTo>
                    <a:pt x="2560" y="659"/>
                    <a:pt x="2072" y="415"/>
                    <a:pt x="1560" y="244"/>
                  </a:cubicBezTo>
                  <a:cubicBezTo>
                    <a:pt x="1097" y="74"/>
                    <a:pt x="585" y="1"/>
                    <a:pt x="98" y="25"/>
                  </a:cubicBezTo>
                  <a:cubicBezTo>
                    <a:pt x="1" y="25"/>
                    <a:pt x="1" y="147"/>
                    <a:pt x="74" y="196"/>
                  </a:cubicBezTo>
                  <a:cubicBezTo>
                    <a:pt x="439" y="366"/>
                    <a:pt x="854" y="488"/>
                    <a:pt x="1244" y="561"/>
                  </a:cubicBezTo>
                  <a:cubicBezTo>
                    <a:pt x="1560" y="634"/>
                    <a:pt x="1877" y="732"/>
                    <a:pt x="2194" y="829"/>
                  </a:cubicBezTo>
                  <a:cubicBezTo>
                    <a:pt x="2462" y="927"/>
                    <a:pt x="2706" y="903"/>
                    <a:pt x="2974" y="1000"/>
                  </a:cubicBezTo>
                  <a:cubicBezTo>
                    <a:pt x="2999" y="1024"/>
                    <a:pt x="3023" y="976"/>
                    <a:pt x="2999" y="9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2" name="Google Shape;3452;p30"/>
            <p:cNvSpPr/>
            <p:nvPr/>
          </p:nvSpPr>
          <p:spPr>
            <a:xfrm>
              <a:off x="-4087502" y="1181566"/>
              <a:ext cx="243057" cy="118472"/>
            </a:xfrm>
            <a:custGeom>
              <a:avLst/>
              <a:gdLst/>
              <a:ahLst/>
              <a:cxnLst/>
              <a:rect l="l" t="t" r="r" b="b"/>
              <a:pathLst>
                <a:path w="7753" h="3779" extrusionOk="0">
                  <a:moveTo>
                    <a:pt x="1" y="49"/>
                  </a:moveTo>
                  <a:cubicBezTo>
                    <a:pt x="2097" y="1853"/>
                    <a:pt x="5047" y="2853"/>
                    <a:pt x="7606" y="3754"/>
                  </a:cubicBezTo>
                  <a:cubicBezTo>
                    <a:pt x="7703" y="3779"/>
                    <a:pt x="7752" y="3657"/>
                    <a:pt x="7679" y="3608"/>
                  </a:cubicBezTo>
                  <a:cubicBezTo>
                    <a:pt x="5168" y="2341"/>
                    <a:pt x="2560" y="1244"/>
                    <a:pt x="25" y="1"/>
                  </a:cubicBezTo>
                  <a:cubicBezTo>
                    <a:pt x="1" y="1"/>
                    <a:pt x="1" y="25"/>
                    <a:pt x="1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3" name="Google Shape;3453;p30"/>
            <p:cNvSpPr/>
            <p:nvPr/>
          </p:nvSpPr>
          <p:spPr>
            <a:xfrm>
              <a:off x="-4040101" y="1490301"/>
              <a:ext cx="48154" cy="38999"/>
            </a:xfrm>
            <a:custGeom>
              <a:avLst/>
              <a:gdLst/>
              <a:ahLst/>
              <a:cxnLst/>
              <a:rect l="l" t="t" r="r" b="b"/>
              <a:pathLst>
                <a:path w="1536" h="1244" extrusionOk="0">
                  <a:moveTo>
                    <a:pt x="25" y="98"/>
                  </a:moveTo>
                  <a:cubicBezTo>
                    <a:pt x="0" y="414"/>
                    <a:pt x="317" y="658"/>
                    <a:pt x="561" y="804"/>
                  </a:cubicBezTo>
                  <a:cubicBezTo>
                    <a:pt x="805" y="951"/>
                    <a:pt x="1268" y="1243"/>
                    <a:pt x="1511" y="1121"/>
                  </a:cubicBezTo>
                  <a:cubicBezTo>
                    <a:pt x="1511" y="1097"/>
                    <a:pt x="1536" y="1097"/>
                    <a:pt x="1536" y="1073"/>
                  </a:cubicBezTo>
                  <a:cubicBezTo>
                    <a:pt x="1487" y="878"/>
                    <a:pt x="1195" y="804"/>
                    <a:pt x="1024" y="707"/>
                  </a:cubicBezTo>
                  <a:cubicBezTo>
                    <a:pt x="707" y="536"/>
                    <a:pt x="439" y="341"/>
                    <a:pt x="220" y="73"/>
                  </a:cubicBezTo>
                  <a:cubicBezTo>
                    <a:pt x="146" y="0"/>
                    <a:pt x="49" y="24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4" name="Google Shape;3454;p30"/>
            <p:cNvSpPr/>
            <p:nvPr/>
          </p:nvSpPr>
          <p:spPr>
            <a:xfrm>
              <a:off x="-4050039" y="1503280"/>
              <a:ext cx="45113" cy="34422"/>
            </a:xfrm>
            <a:custGeom>
              <a:avLst/>
              <a:gdLst/>
              <a:ahLst/>
              <a:cxnLst/>
              <a:rect l="l" t="t" r="r" b="b"/>
              <a:pathLst>
                <a:path w="1439" h="1098" extrusionOk="0">
                  <a:moveTo>
                    <a:pt x="73" y="244"/>
                  </a:moveTo>
                  <a:cubicBezTo>
                    <a:pt x="342" y="585"/>
                    <a:pt x="878" y="1097"/>
                    <a:pt x="1365" y="1024"/>
                  </a:cubicBezTo>
                  <a:cubicBezTo>
                    <a:pt x="1414" y="1000"/>
                    <a:pt x="1438" y="951"/>
                    <a:pt x="1414" y="902"/>
                  </a:cubicBezTo>
                  <a:cubicBezTo>
                    <a:pt x="1317" y="756"/>
                    <a:pt x="1170" y="659"/>
                    <a:pt x="1024" y="610"/>
                  </a:cubicBezTo>
                  <a:cubicBezTo>
                    <a:pt x="756" y="439"/>
                    <a:pt x="488" y="269"/>
                    <a:pt x="244" y="74"/>
                  </a:cubicBezTo>
                  <a:cubicBezTo>
                    <a:pt x="147" y="0"/>
                    <a:pt x="0" y="122"/>
                    <a:pt x="73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5" name="Google Shape;3455;p30"/>
            <p:cNvSpPr/>
            <p:nvPr/>
          </p:nvSpPr>
          <p:spPr>
            <a:xfrm>
              <a:off x="-4056936" y="1521620"/>
              <a:ext cx="45896" cy="32134"/>
            </a:xfrm>
            <a:custGeom>
              <a:avLst/>
              <a:gdLst/>
              <a:ahLst/>
              <a:cxnLst/>
              <a:rect l="l" t="t" r="r" b="b"/>
              <a:pathLst>
                <a:path w="1464" h="1025" extrusionOk="0">
                  <a:moveTo>
                    <a:pt x="25" y="74"/>
                  </a:moveTo>
                  <a:cubicBezTo>
                    <a:pt x="318" y="561"/>
                    <a:pt x="781" y="902"/>
                    <a:pt x="1342" y="1024"/>
                  </a:cubicBezTo>
                  <a:cubicBezTo>
                    <a:pt x="1415" y="1024"/>
                    <a:pt x="1463" y="927"/>
                    <a:pt x="1415" y="854"/>
                  </a:cubicBezTo>
                  <a:cubicBezTo>
                    <a:pt x="1195" y="707"/>
                    <a:pt x="952" y="610"/>
                    <a:pt x="732" y="464"/>
                  </a:cubicBezTo>
                  <a:cubicBezTo>
                    <a:pt x="513" y="317"/>
                    <a:pt x="318" y="171"/>
                    <a:pt x="74" y="25"/>
                  </a:cubicBezTo>
                  <a:cubicBezTo>
                    <a:pt x="50" y="0"/>
                    <a:pt x="1" y="25"/>
                    <a:pt x="2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6" name="Google Shape;3456;p30"/>
            <p:cNvSpPr/>
            <p:nvPr/>
          </p:nvSpPr>
          <p:spPr>
            <a:xfrm>
              <a:off x="-4060729" y="1535382"/>
              <a:ext cx="41288" cy="34422"/>
            </a:xfrm>
            <a:custGeom>
              <a:avLst/>
              <a:gdLst/>
              <a:ahLst/>
              <a:cxnLst/>
              <a:rect l="l" t="t" r="r" b="b"/>
              <a:pathLst>
                <a:path w="1317" h="1098" extrusionOk="0">
                  <a:moveTo>
                    <a:pt x="0" y="146"/>
                  </a:moveTo>
                  <a:cubicBezTo>
                    <a:pt x="195" y="658"/>
                    <a:pt x="658" y="1024"/>
                    <a:pt x="1219" y="1097"/>
                  </a:cubicBezTo>
                  <a:cubicBezTo>
                    <a:pt x="1292" y="1097"/>
                    <a:pt x="1316" y="1000"/>
                    <a:pt x="1316" y="951"/>
                  </a:cubicBezTo>
                  <a:cubicBezTo>
                    <a:pt x="1219" y="756"/>
                    <a:pt x="1073" y="634"/>
                    <a:pt x="902" y="536"/>
                  </a:cubicBezTo>
                  <a:cubicBezTo>
                    <a:pt x="658" y="390"/>
                    <a:pt x="439" y="195"/>
                    <a:pt x="195" y="49"/>
                  </a:cubicBezTo>
                  <a:cubicBezTo>
                    <a:pt x="122" y="0"/>
                    <a:pt x="0" y="25"/>
                    <a:pt x="0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7" name="Google Shape;3457;p30"/>
            <p:cNvSpPr/>
            <p:nvPr/>
          </p:nvSpPr>
          <p:spPr>
            <a:xfrm>
              <a:off x="-4172304" y="1792891"/>
              <a:ext cx="32134" cy="43576"/>
            </a:xfrm>
            <a:custGeom>
              <a:avLst/>
              <a:gdLst/>
              <a:ahLst/>
              <a:cxnLst/>
              <a:rect l="l" t="t" r="r" b="b"/>
              <a:pathLst>
                <a:path w="1025" h="1390" extrusionOk="0">
                  <a:moveTo>
                    <a:pt x="0" y="98"/>
                  </a:moveTo>
                  <a:cubicBezTo>
                    <a:pt x="25" y="561"/>
                    <a:pt x="366" y="1390"/>
                    <a:pt x="927" y="1366"/>
                  </a:cubicBezTo>
                  <a:cubicBezTo>
                    <a:pt x="1000" y="1366"/>
                    <a:pt x="1024" y="1292"/>
                    <a:pt x="1024" y="1244"/>
                  </a:cubicBezTo>
                  <a:cubicBezTo>
                    <a:pt x="1000" y="1049"/>
                    <a:pt x="902" y="976"/>
                    <a:pt x="756" y="829"/>
                  </a:cubicBezTo>
                  <a:cubicBezTo>
                    <a:pt x="488" y="634"/>
                    <a:pt x="293" y="366"/>
                    <a:pt x="147" y="49"/>
                  </a:cubicBezTo>
                  <a:cubicBezTo>
                    <a:pt x="98" y="1"/>
                    <a:pt x="0" y="25"/>
                    <a:pt x="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8" name="Google Shape;3458;p30"/>
            <p:cNvSpPr/>
            <p:nvPr/>
          </p:nvSpPr>
          <p:spPr>
            <a:xfrm>
              <a:off x="-4178417" y="1814303"/>
              <a:ext cx="40536" cy="42040"/>
            </a:xfrm>
            <a:custGeom>
              <a:avLst/>
              <a:gdLst/>
              <a:ahLst/>
              <a:cxnLst/>
              <a:rect l="l" t="t" r="r" b="b"/>
              <a:pathLst>
                <a:path w="1293" h="1341" extrusionOk="0">
                  <a:moveTo>
                    <a:pt x="0" y="49"/>
                  </a:moveTo>
                  <a:cubicBezTo>
                    <a:pt x="0" y="561"/>
                    <a:pt x="585" y="1292"/>
                    <a:pt x="1122" y="1341"/>
                  </a:cubicBezTo>
                  <a:cubicBezTo>
                    <a:pt x="1195" y="1341"/>
                    <a:pt x="1292" y="1267"/>
                    <a:pt x="1243" y="1194"/>
                  </a:cubicBezTo>
                  <a:cubicBezTo>
                    <a:pt x="1122" y="999"/>
                    <a:pt x="975" y="829"/>
                    <a:pt x="780" y="731"/>
                  </a:cubicBezTo>
                  <a:cubicBezTo>
                    <a:pt x="512" y="512"/>
                    <a:pt x="317" y="219"/>
                    <a:pt x="49" y="24"/>
                  </a:cubicBezTo>
                  <a:cubicBezTo>
                    <a:pt x="25" y="0"/>
                    <a:pt x="0" y="24"/>
                    <a:pt x="0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9" name="Google Shape;3459;p30"/>
            <p:cNvSpPr/>
            <p:nvPr/>
          </p:nvSpPr>
          <p:spPr>
            <a:xfrm>
              <a:off x="-4185314" y="1829571"/>
              <a:ext cx="33670" cy="41288"/>
            </a:xfrm>
            <a:custGeom>
              <a:avLst/>
              <a:gdLst/>
              <a:ahLst/>
              <a:cxnLst/>
              <a:rect l="l" t="t" r="r" b="b"/>
              <a:pathLst>
                <a:path w="1074" h="1317" extrusionOk="0">
                  <a:moveTo>
                    <a:pt x="25" y="98"/>
                  </a:moveTo>
                  <a:cubicBezTo>
                    <a:pt x="1" y="512"/>
                    <a:pt x="488" y="1317"/>
                    <a:pt x="976" y="1244"/>
                  </a:cubicBezTo>
                  <a:cubicBezTo>
                    <a:pt x="1025" y="1244"/>
                    <a:pt x="1073" y="1195"/>
                    <a:pt x="1073" y="1146"/>
                  </a:cubicBezTo>
                  <a:cubicBezTo>
                    <a:pt x="1000" y="707"/>
                    <a:pt x="342" y="488"/>
                    <a:pt x="172" y="74"/>
                  </a:cubicBezTo>
                  <a:cubicBezTo>
                    <a:pt x="147" y="1"/>
                    <a:pt x="50" y="1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60" name="Google Shape;3460;p30"/>
          <p:cNvGrpSpPr/>
          <p:nvPr/>
        </p:nvGrpSpPr>
        <p:grpSpPr>
          <a:xfrm flipH="1">
            <a:off x="7674947" y="5721954"/>
            <a:ext cx="1328655" cy="1250196"/>
            <a:chOff x="-2303969" y="2568490"/>
            <a:chExt cx="996491" cy="937647"/>
          </a:xfrm>
        </p:grpSpPr>
        <p:sp>
          <p:nvSpPr>
            <p:cNvPr id="3461" name="Google Shape;3461;p30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2" name="Google Shape;3462;p30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3" name="Google Shape;3463;p30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4" name="Google Shape;3464;p30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5" name="Google Shape;3465;p30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6" name="Google Shape;3466;p30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7" name="Google Shape;3467;p30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8" name="Google Shape;3468;p30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69" name="Google Shape;3469;p30"/>
          <p:cNvGrpSpPr/>
          <p:nvPr/>
        </p:nvGrpSpPr>
        <p:grpSpPr>
          <a:xfrm flipH="1">
            <a:off x="3365898" y="5926835"/>
            <a:ext cx="569567" cy="576715"/>
            <a:chOff x="318583" y="3584826"/>
            <a:chExt cx="427175" cy="432536"/>
          </a:xfrm>
        </p:grpSpPr>
        <p:sp>
          <p:nvSpPr>
            <p:cNvPr id="3470" name="Google Shape;3470;p30"/>
            <p:cNvSpPr/>
            <p:nvPr/>
          </p:nvSpPr>
          <p:spPr>
            <a:xfrm>
              <a:off x="318583" y="3587114"/>
              <a:ext cx="420309" cy="430247"/>
            </a:xfrm>
            <a:custGeom>
              <a:avLst/>
              <a:gdLst/>
              <a:ahLst/>
              <a:cxnLst/>
              <a:rect l="l" t="t" r="r" b="b"/>
              <a:pathLst>
                <a:path w="13407" h="13724" extrusionOk="0">
                  <a:moveTo>
                    <a:pt x="3510" y="1"/>
                  </a:moveTo>
                  <a:lnTo>
                    <a:pt x="12895" y="1"/>
                  </a:lnTo>
                  <a:cubicBezTo>
                    <a:pt x="13163" y="1"/>
                    <a:pt x="13407" y="244"/>
                    <a:pt x="13407" y="512"/>
                  </a:cubicBezTo>
                  <a:lnTo>
                    <a:pt x="13407" y="9897"/>
                  </a:lnTo>
                  <a:cubicBezTo>
                    <a:pt x="13407" y="10019"/>
                    <a:pt x="13358" y="10165"/>
                    <a:pt x="13260" y="10262"/>
                  </a:cubicBezTo>
                  <a:lnTo>
                    <a:pt x="10384" y="13504"/>
                  </a:lnTo>
                  <a:cubicBezTo>
                    <a:pt x="10213" y="13675"/>
                    <a:pt x="9945" y="13724"/>
                    <a:pt x="9726" y="13602"/>
                  </a:cubicBezTo>
                  <a:lnTo>
                    <a:pt x="3291" y="10360"/>
                  </a:lnTo>
                  <a:cubicBezTo>
                    <a:pt x="3169" y="10311"/>
                    <a:pt x="3096" y="10238"/>
                    <a:pt x="3047" y="10140"/>
                  </a:cubicBezTo>
                  <a:lnTo>
                    <a:pt x="3047" y="10140"/>
                  </a:lnTo>
                  <a:lnTo>
                    <a:pt x="98" y="4095"/>
                  </a:lnTo>
                  <a:cubicBezTo>
                    <a:pt x="0" y="3900"/>
                    <a:pt x="49" y="3681"/>
                    <a:pt x="195" y="3510"/>
                  </a:cubicBezTo>
                  <a:lnTo>
                    <a:pt x="3120" y="196"/>
                  </a:lnTo>
                  <a:cubicBezTo>
                    <a:pt x="3218" y="74"/>
                    <a:pt x="3364" y="1"/>
                    <a:pt x="3510" y="25"/>
                  </a:cubicBezTo>
                  <a:close/>
                  <a:moveTo>
                    <a:pt x="12383" y="1049"/>
                  </a:moveTo>
                  <a:lnTo>
                    <a:pt x="3754" y="1049"/>
                  </a:lnTo>
                  <a:lnTo>
                    <a:pt x="1195" y="3949"/>
                  </a:lnTo>
                  <a:lnTo>
                    <a:pt x="3900" y="9507"/>
                  </a:lnTo>
                  <a:lnTo>
                    <a:pt x="9872" y="12505"/>
                  </a:lnTo>
                  <a:lnTo>
                    <a:pt x="12358" y="97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1" name="Google Shape;3471;p30"/>
            <p:cNvSpPr/>
            <p:nvPr/>
          </p:nvSpPr>
          <p:spPr>
            <a:xfrm>
              <a:off x="318583" y="3690287"/>
              <a:ext cx="327075" cy="326322"/>
            </a:xfrm>
            <a:custGeom>
              <a:avLst/>
              <a:gdLst/>
              <a:ahLst/>
              <a:cxnLst/>
              <a:rect l="l" t="t" r="r" b="b"/>
              <a:pathLst>
                <a:path w="10433" h="10409" extrusionOk="0">
                  <a:moveTo>
                    <a:pt x="512" y="0"/>
                  </a:moveTo>
                  <a:lnTo>
                    <a:pt x="9921" y="0"/>
                  </a:lnTo>
                  <a:cubicBezTo>
                    <a:pt x="10189" y="0"/>
                    <a:pt x="10433" y="244"/>
                    <a:pt x="10433" y="512"/>
                  </a:cubicBezTo>
                  <a:lnTo>
                    <a:pt x="10433" y="9896"/>
                  </a:lnTo>
                  <a:cubicBezTo>
                    <a:pt x="10433" y="10189"/>
                    <a:pt x="10189" y="10408"/>
                    <a:pt x="9921" y="10408"/>
                  </a:cubicBezTo>
                  <a:lnTo>
                    <a:pt x="512" y="10408"/>
                  </a:lnTo>
                  <a:cubicBezTo>
                    <a:pt x="220" y="10408"/>
                    <a:pt x="0" y="10189"/>
                    <a:pt x="0" y="9896"/>
                  </a:cubicBezTo>
                  <a:lnTo>
                    <a:pt x="0" y="512"/>
                  </a:lnTo>
                  <a:cubicBezTo>
                    <a:pt x="0" y="244"/>
                    <a:pt x="220" y="0"/>
                    <a:pt x="512" y="0"/>
                  </a:cubicBezTo>
                  <a:close/>
                  <a:moveTo>
                    <a:pt x="9385" y="1024"/>
                  </a:moveTo>
                  <a:lnTo>
                    <a:pt x="1024" y="1024"/>
                  </a:lnTo>
                  <a:lnTo>
                    <a:pt x="1024" y="9384"/>
                  </a:lnTo>
                  <a:lnTo>
                    <a:pt x="9385" y="93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2" name="Google Shape;3472;p30"/>
            <p:cNvSpPr/>
            <p:nvPr/>
          </p:nvSpPr>
          <p:spPr>
            <a:xfrm>
              <a:off x="603618" y="3597805"/>
              <a:ext cx="126121" cy="130698"/>
            </a:xfrm>
            <a:custGeom>
              <a:avLst/>
              <a:gdLst/>
              <a:ahLst/>
              <a:cxnLst/>
              <a:rect l="l" t="t" r="r" b="b"/>
              <a:pathLst>
                <a:path w="4023" h="4169" extrusionOk="0">
                  <a:moveTo>
                    <a:pt x="878" y="2536"/>
                  </a:moveTo>
                  <a:cubicBezTo>
                    <a:pt x="1560" y="1658"/>
                    <a:pt x="2389" y="1073"/>
                    <a:pt x="3266" y="391"/>
                  </a:cubicBezTo>
                  <a:cubicBezTo>
                    <a:pt x="3364" y="318"/>
                    <a:pt x="3754" y="1"/>
                    <a:pt x="3925" y="98"/>
                  </a:cubicBezTo>
                  <a:cubicBezTo>
                    <a:pt x="4022" y="196"/>
                    <a:pt x="3608" y="634"/>
                    <a:pt x="3583" y="683"/>
                  </a:cubicBezTo>
                  <a:cubicBezTo>
                    <a:pt x="2974" y="1536"/>
                    <a:pt x="2243" y="2268"/>
                    <a:pt x="1585" y="3096"/>
                  </a:cubicBezTo>
                  <a:cubicBezTo>
                    <a:pt x="1170" y="3657"/>
                    <a:pt x="1024" y="4169"/>
                    <a:pt x="585" y="3852"/>
                  </a:cubicBezTo>
                  <a:cubicBezTo>
                    <a:pt x="0" y="3608"/>
                    <a:pt x="512" y="3023"/>
                    <a:pt x="878" y="2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3" name="Google Shape;3473;p30"/>
            <p:cNvSpPr/>
            <p:nvPr/>
          </p:nvSpPr>
          <p:spPr>
            <a:xfrm>
              <a:off x="560041" y="3772800"/>
              <a:ext cx="45113" cy="220108"/>
            </a:xfrm>
            <a:custGeom>
              <a:avLst/>
              <a:gdLst/>
              <a:ahLst/>
              <a:cxnLst/>
              <a:rect l="l" t="t" r="r" b="b"/>
              <a:pathLst>
                <a:path w="1439" h="7021" extrusionOk="0">
                  <a:moveTo>
                    <a:pt x="1000" y="317"/>
                  </a:moveTo>
                  <a:cubicBezTo>
                    <a:pt x="1025" y="1877"/>
                    <a:pt x="927" y="3462"/>
                    <a:pt x="683" y="4997"/>
                  </a:cubicBezTo>
                  <a:cubicBezTo>
                    <a:pt x="537" y="5851"/>
                    <a:pt x="1" y="6265"/>
                    <a:pt x="220" y="6387"/>
                  </a:cubicBezTo>
                  <a:cubicBezTo>
                    <a:pt x="1390" y="7021"/>
                    <a:pt x="1439" y="3023"/>
                    <a:pt x="1171" y="317"/>
                  </a:cubicBezTo>
                  <a:cubicBezTo>
                    <a:pt x="1122" y="1"/>
                    <a:pt x="952" y="74"/>
                    <a:pt x="976" y="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4" name="Google Shape;3474;p30"/>
            <p:cNvSpPr/>
            <p:nvPr/>
          </p:nvSpPr>
          <p:spPr>
            <a:xfrm>
              <a:off x="657101" y="3849984"/>
              <a:ext cx="63452" cy="82545"/>
            </a:xfrm>
            <a:custGeom>
              <a:avLst/>
              <a:gdLst/>
              <a:ahLst/>
              <a:cxnLst/>
              <a:rect l="l" t="t" r="r" b="b"/>
              <a:pathLst>
                <a:path w="2024" h="2633" extrusionOk="0">
                  <a:moveTo>
                    <a:pt x="1975" y="0"/>
                  </a:moveTo>
                  <a:cubicBezTo>
                    <a:pt x="1292" y="1000"/>
                    <a:pt x="0" y="1853"/>
                    <a:pt x="0" y="2048"/>
                  </a:cubicBezTo>
                  <a:cubicBezTo>
                    <a:pt x="25" y="2633"/>
                    <a:pt x="1634" y="1024"/>
                    <a:pt x="2024" y="49"/>
                  </a:cubicBezTo>
                  <a:cubicBezTo>
                    <a:pt x="2024" y="25"/>
                    <a:pt x="199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5" name="Google Shape;3475;p30"/>
            <p:cNvSpPr/>
            <p:nvPr/>
          </p:nvSpPr>
          <p:spPr>
            <a:xfrm>
              <a:off x="534083" y="3584826"/>
              <a:ext cx="125337" cy="130698"/>
            </a:xfrm>
            <a:custGeom>
              <a:avLst/>
              <a:gdLst/>
              <a:ahLst/>
              <a:cxnLst/>
              <a:rect l="l" t="t" r="r" b="b"/>
              <a:pathLst>
                <a:path w="3998" h="4169" extrusionOk="0">
                  <a:moveTo>
                    <a:pt x="853" y="2560"/>
                  </a:moveTo>
                  <a:cubicBezTo>
                    <a:pt x="1536" y="1682"/>
                    <a:pt x="2365" y="1097"/>
                    <a:pt x="3242" y="415"/>
                  </a:cubicBezTo>
                  <a:cubicBezTo>
                    <a:pt x="3339" y="317"/>
                    <a:pt x="3729" y="0"/>
                    <a:pt x="3876" y="122"/>
                  </a:cubicBezTo>
                  <a:cubicBezTo>
                    <a:pt x="3998" y="220"/>
                    <a:pt x="3583" y="634"/>
                    <a:pt x="3559" y="707"/>
                  </a:cubicBezTo>
                  <a:cubicBezTo>
                    <a:pt x="2949" y="1560"/>
                    <a:pt x="2218" y="2267"/>
                    <a:pt x="1560" y="3120"/>
                  </a:cubicBezTo>
                  <a:cubicBezTo>
                    <a:pt x="1146" y="3657"/>
                    <a:pt x="1000" y="4168"/>
                    <a:pt x="561" y="3876"/>
                  </a:cubicBezTo>
                  <a:cubicBezTo>
                    <a:pt x="0" y="3608"/>
                    <a:pt x="488" y="3047"/>
                    <a:pt x="853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6" name="Google Shape;3476;p30"/>
            <p:cNvSpPr/>
            <p:nvPr/>
          </p:nvSpPr>
          <p:spPr>
            <a:xfrm>
              <a:off x="454611" y="3586362"/>
              <a:ext cx="126090" cy="130698"/>
            </a:xfrm>
            <a:custGeom>
              <a:avLst/>
              <a:gdLst/>
              <a:ahLst/>
              <a:cxnLst/>
              <a:rect l="l" t="t" r="r" b="b"/>
              <a:pathLst>
                <a:path w="4022" h="4169" extrusionOk="0">
                  <a:moveTo>
                    <a:pt x="853" y="2559"/>
                  </a:moveTo>
                  <a:cubicBezTo>
                    <a:pt x="1560" y="1682"/>
                    <a:pt x="2389" y="1073"/>
                    <a:pt x="3242" y="390"/>
                  </a:cubicBezTo>
                  <a:cubicBezTo>
                    <a:pt x="3340" y="317"/>
                    <a:pt x="3730" y="0"/>
                    <a:pt x="3900" y="98"/>
                  </a:cubicBezTo>
                  <a:cubicBezTo>
                    <a:pt x="4022" y="195"/>
                    <a:pt x="3608" y="634"/>
                    <a:pt x="3559" y="683"/>
                  </a:cubicBezTo>
                  <a:cubicBezTo>
                    <a:pt x="2950" y="1536"/>
                    <a:pt x="2218" y="2267"/>
                    <a:pt x="1585" y="3096"/>
                  </a:cubicBezTo>
                  <a:cubicBezTo>
                    <a:pt x="1170" y="3656"/>
                    <a:pt x="1024" y="4168"/>
                    <a:pt x="585" y="3876"/>
                  </a:cubicBezTo>
                  <a:cubicBezTo>
                    <a:pt x="0" y="3583"/>
                    <a:pt x="512" y="3023"/>
                    <a:pt x="853" y="2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7" name="Google Shape;3477;p30"/>
            <p:cNvSpPr/>
            <p:nvPr/>
          </p:nvSpPr>
          <p:spPr>
            <a:xfrm>
              <a:off x="606659" y="3681854"/>
              <a:ext cx="126121" cy="130729"/>
            </a:xfrm>
            <a:custGeom>
              <a:avLst/>
              <a:gdLst/>
              <a:ahLst/>
              <a:cxnLst/>
              <a:rect l="l" t="t" r="r" b="b"/>
              <a:pathLst>
                <a:path w="4023" h="4170" extrusionOk="0">
                  <a:moveTo>
                    <a:pt x="878" y="2560"/>
                  </a:moveTo>
                  <a:cubicBezTo>
                    <a:pt x="1561" y="1683"/>
                    <a:pt x="2389" y="1073"/>
                    <a:pt x="3267" y="391"/>
                  </a:cubicBezTo>
                  <a:cubicBezTo>
                    <a:pt x="3364" y="318"/>
                    <a:pt x="3754" y="1"/>
                    <a:pt x="3925" y="98"/>
                  </a:cubicBezTo>
                  <a:cubicBezTo>
                    <a:pt x="4023" y="196"/>
                    <a:pt x="3608" y="635"/>
                    <a:pt x="3584" y="683"/>
                  </a:cubicBezTo>
                  <a:cubicBezTo>
                    <a:pt x="2974" y="1537"/>
                    <a:pt x="2243" y="2268"/>
                    <a:pt x="1609" y="3097"/>
                  </a:cubicBezTo>
                  <a:cubicBezTo>
                    <a:pt x="1171" y="3657"/>
                    <a:pt x="1049" y="4169"/>
                    <a:pt x="586" y="3877"/>
                  </a:cubicBezTo>
                  <a:cubicBezTo>
                    <a:pt x="1" y="3608"/>
                    <a:pt x="537" y="3048"/>
                    <a:pt x="878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8" name="Google Shape;3478;p30"/>
            <p:cNvSpPr/>
            <p:nvPr/>
          </p:nvSpPr>
          <p:spPr>
            <a:xfrm>
              <a:off x="619669" y="3752172"/>
              <a:ext cx="126090" cy="130698"/>
            </a:xfrm>
            <a:custGeom>
              <a:avLst/>
              <a:gdLst/>
              <a:ahLst/>
              <a:cxnLst/>
              <a:rect l="l" t="t" r="r" b="b"/>
              <a:pathLst>
                <a:path w="4022" h="4169" extrusionOk="0">
                  <a:moveTo>
                    <a:pt x="853" y="2560"/>
                  </a:moveTo>
                  <a:cubicBezTo>
                    <a:pt x="1560" y="1682"/>
                    <a:pt x="2389" y="1097"/>
                    <a:pt x="3242" y="390"/>
                  </a:cubicBezTo>
                  <a:cubicBezTo>
                    <a:pt x="3339" y="317"/>
                    <a:pt x="3729" y="0"/>
                    <a:pt x="3900" y="122"/>
                  </a:cubicBezTo>
                  <a:cubicBezTo>
                    <a:pt x="4022" y="220"/>
                    <a:pt x="3608" y="634"/>
                    <a:pt x="3559" y="707"/>
                  </a:cubicBezTo>
                  <a:cubicBezTo>
                    <a:pt x="2949" y="1560"/>
                    <a:pt x="2218" y="2267"/>
                    <a:pt x="1584" y="3096"/>
                  </a:cubicBezTo>
                  <a:cubicBezTo>
                    <a:pt x="1170" y="3657"/>
                    <a:pt x="1024" y="4169"/>
                    <a:pt x="585" y="3876"/>
                  </a:cubicBezTo>
                  <a:cubicBezTo>
                    <a:pt x="0" y="3608"/>
                    <a:pt x="512" y="3047"/>
                    <a:pt x="853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79" name="Google Shape;3479;p30"/>
          <p:cNvSpPr/>
          <p:nvPr/>
        </p:nvSpPr>
        <p:spPr>
          <a:xfrm rot="1406602" flipH="1">
            <a:off x="6498747" y="5945599"/>
            <a:ext cx="1163600" cy="802904"/>
          </a:xfrm>
          <a:custGeom>
            <a:avLst/>
            <a:gdLst/>
            <a:ahLst/>
            <a:cxnLst/>
            <a:rect l="l" t="t" r="r" b="b"/>
            <a:pathLst>
              <a:path w="27837" h="19208" extrusionOk="0">
                <a:moveTo>
                  <a:pt x="415" y="9799"/>
                </a:moveTo>
                <a:cubicBezTo>
                  <a:pt x="1634" y="9238"/>
                  <a:pt x="2853" y="8677"/>
                  <a:pt x="4120" y="8141"/>
                </a:cubicBezTo>
                <a:cubicBezTo>
                  <a:pt x="5363" y="7581"/>
                  <a:pt x="6655" y="7069"/>
                  <a:pt x="7923" y="6606"/>
                </a:cubicBezTo>
                <a:cubicBezTo>
                  <a:pt x="9190" y="6167"/>
                  <a:pt x="10531" y="5728"/>
                  <a:pt x="11847" y="5338"/>
                </a:cubicBezTo>
                <a:cubicBezTo>
                  <a:pt x="12993" y="4997"/>
                  <a:pt x="14138" y="4704"/>
                  <a:pt x="15259" y="4388"/>
                </a:cubicBezTo>
                <a:lnTo>
                  <a:pt x="14626" y="2730"/>
                </a:lnTo>
                <a:cubicBezTo>
                  <a:pt x="14406" y="2194"/>
                  <a:pt x="14187" y="1658"/>
                  <a:pt x="13846" y="731"/>
                </a:cubicBezTo>
                <a:cubicBezTo>
                  <a:pt x="13724" y="463"/>
                  <a:pt x="13870" y="171"/>
                  <a:pt x="14138" y="49"/>
                </a:cubicBezTo>
                <a:cubicBezTo>
                  <a:pt x="14236" y="24"/>
                  <a:pt x="14333" y="0"/>
                  <a:pt x="14455" y="24"/>
                </a:cubicBezTo>
                <a:cubicBezTo>
                  <a:pt x="15576" y="293"/>
                  <a:pt x="16698" y="536"/>
                  <a:pt x="17770" y="780"/>
                </a:cubicBezTo>
                <a:cubicBezTo>
                  <a:pt x="18842" y="1048"/>
                  <a:pt x="19964" y="1341"/>
                  <a:pt x="21061" y="1658"/>
                </a:cubicBezTo>
                <a:cubicBezTo>
                  <a:pt x="22157" y="1974"/>
                  <a:pt x="23230" y="2316"/>
                  <a:pt x="24278" y="2657"/>
                </a:cubicBezTo>
                <a:cubicBezTo>
                  <a:pt x="25326" y="3023"/>
                  <a:pt x="26423" y="3413"/>
                  <a:pt x="27422" y="3778"/>
                </a:cubicBezTo>
                <a:cubicBezTo>
                  <a:pt x="27690" y="3876"/>
                  <a:pt x="27837" y="4193"/>
                  <a:pt x="27739" y="4461"/>
                </a:cubicBezTo>
                <a:cubicBezTo>
                  <a:pt x="27715" y="4534"/>
                  <a:pt x="27666" y="4607"/>
                  <a:pt x="27617" y="4656"/>
                </a:cubicBezTo>
                <a:lnTo>
                  <a:pt x="26886" y="5436"/>
                </a:lnTo>
                <a:cubicBezTo>
                  <a:pt x="25765" y="6654"/>
                  <a:pt x="24644" y="7873"/>
                  <a:pt x="23522" y="9116"/>
                </a:cubicBezTo>
                <a:cubicBezTo>
                  <a:pt x="22864" y="9847"/>
                  <a:pt x="22231" y="10579"/>
                  <a:pt x="21597" y="11334"/>
                </a:cubicBezTo>
                <a:cubicBezTo>
                  <a:pt x="20963" y="12090"/>
                  <a:pt x="20329" y="12846"/>
                  <a:pt x="19720" y="13626"/>
                </a:cubicBezTo>
                <a:cubicBezTo>
                  <a:pt x="19549" y="13845"/>
                  <a:pt x="19208" y="13869"/>
                  <a:pt x="18989" y="13699"/>
                </a:cubicBezTo>
                <a:cubicBezTo>
                  <a:pt x="18916" y="13650"/>
                  <a:pt x="18867" y="13577"/>
                  <a:pt x="18818" y="13479"/>
                </a:cubicBezTo>
                <a:cubicBezTo>
                  <a:pt x="18355" y="12285"/>
                  <a:pt x="17892" y="11091"/>
                  <a:pt x="17429" y="9896"/>
                </a:cubicBezTo>
                <a:cubicBezTo>
                  <a:pt x="16405" y="10384"/>
                  <a:pt x="15430" y="10871"/>
                  <a:pt x="14455" y="11432"/>
                </a:cubicBezTo>
                <a:cubicBezTo>
                  <a:pt x="13334" y="12041"/>
                  <a:pt x="12261" y="12748"/>
                  <a:pt x="11213" y="13504"/>
                </a:cubicBezTo>
                <a:cubicBezTo>
                  <a:pt x="10189" y="14308"/>
                  <a:pt x="9190" y="15161"/>
                  <a:pt x="8264" y="16087"/>
                </a:cubicBezTo>
                <a:cubicBezTo>
                  <a:pt x="7313" y="16989"/>
                  <a:pt x="6411" y="17989"/>
                  <a:pt x="5510" y="18964"/>
                </a:cubicBezTo>
                <a:cubicBezTo>
                  <a:pt x="5315" y="19183"/>
                  <a:pt x="4998" y="19207"/>
                  <a:pt x="4778" y="19012"/>
                </a:cubicBezTo>
                <a:cubicBezTo>
                  <a:pt x="4730" y="18964"/>
                  <a:pt x="4705" y="18915"/>
                  <a:pt x="4681" y="18866"/>
                </a:cubicBezTo>
                <a:lnTo>
                  <a:pt x="147" y="10554"/>
                </a:lnTo>
                <a:cubicBezTo>
                  <a:pt x="1" y="10311"/>
                  <a:pt x="98" y="9994"/>
                  <a:pt x="366" y="9847"/>
                </a:cubicBezTo>
                <a:lnTo>
                  <a:pt x="415" y="9823"/>
                </a:lnTo>
                <a:close/>
                <a:moveTo>
                  <a:pt x="4535" y="9092"/>
                </a:moveTo>
                <a:cubicBezTo>
                  <a:pt x="3462" y="9555"/>
                  <a:pt x="2414" y="10042"/>
                  <a:pt x="1341" y="10530"/>
                </a:cubicBezTo>
                <a:lnTo>
                  <a:pt x="5241" y="17696"/>
                </a:lnTo>
                <a:cubicBezTo>
                  <a:pt x="5997" y="16867"/>
                  <a:pt x="6777" y="16063"/>
                  <a:pt x="7533" y="15307"/>
                </a:cubicBezTo>
                <a:cubicBezTo>
                  <a:pt x="8508" y="14357"/>
                  <a:pt x="9507" y="13455"/>
                  <a:pt x="10579" y="12651"/>
                </a:cubicBezTo>
                <a:cubicBezTo>
                  <a:pt x="11652" y="11846"/>
                  <a:pt x="12773" y="11139"/>
                  <a:pt x="13943" y="10481"/>
                </a:cubicBezTo>
                <a:cubicBezTo>
                  <a:pt x="15089" y="9847"/>
                  <a:pt x="16283" y="9262"/>
                  <a:pt x="17453" y="8702"/>
                </a:cubicBezTo>
                <a:lnTo>
                  <a:pt x="17502" y="8702"/>
                </a:lnTo>
                <a:cubicBezTo>
                  <a:pt x="17770" y="8604"/>
                  <a:pt x="18062" y="8726"/>
                  <a:pt x="18184" y="8994"/>
                </a:cubicBezTo>
                <a:lnTo>
                  <a:pt x="19452" y="12261"/>
                </a:lnTo>
                <a:cubicBezTo>
                  <a:pt x="19891" y="11724"/>
                  <a:pt x="20329" y="11188"/>
                  <a:pt x="20768" y="10676"/>
                </a:cubicBezTo>
                <a:cubicBezTo>
                  <a:pt x="21402" y="9896"/>
                  <a:pt x="22060" y="9165"/>
                  <a:pt x="22718" y="8409"/>
                </a:cubicBezTo>
                <a:cubicBezTo>
                  <a:pt x="23815" y="7191"/>
                  <a:pt x="24961" y="5972"/>
                  <a:pt x="26106" y="4729"/>
                </a:cubicBezTo>
                <a:lnTo>
                  <a:pt x="26301" y="4509"/>
                </a:lnTo>
                <a:cubicBezTo>
                  <a:pt x="25497" y="4217"/>
                  <a:pt x="24692" y="3924"/>
                  <a:pt x="23912" y="3656"/>
                </a:cubicBezTo>
                <a:cubicBezTo>
                  <a:pt x="22864" y="3315"/>
                  <a:pt x="21792" y="2974"/>
                  <a:pt x="20744" y="2657"/>
                </a:cubicBezTo>
                <a:cubicBezTo>
                  <a:pt x="19696" y="2364"/>
                  <a:pt x="18599" y="2072"/>
                  <a:pt x="17502" y="1828"/>
                </a:cubicBezTo>
                <a:cubicBezTo>
                  <a:pt x="16698" y="1633"/>
                  <a:pt x="15918" y="1463"/>
                  <a:pt x="15162" y="1292"/>
                </a:cubicBezTo>
                <a:lnTo>
                  <a:pt x="16429" y="4558"/>
                </a:lnTo>
                <a:lnTo>
                  <a:pt x="16454" y="4631"/>
                </a:lnTo>
                <a:cubicBezTo>
                  <a:pt x="16527" y="4899"/>
                  <a:pt x="16356" y="5192"/>
                  <a:pt x="16088" y="5265"/>
                </a:cubicBezTo>
                <a:cubicBezTo>
                  <a:pt x="14748" y="5606"/>
                  <a:pt x="13431" y="5972"/>
                  <a:pt x="12115" y="6337"/>
                </a:cubicBezTo>
                <a:cubicBezTo>
                  <a:pt x="10799" y="6727"/>
                  <a:pt x="9531" y="7142"/>
                  <a:pt x="8264" y="7605"/>
                </a:cubicBezTo>
                <a:cubicBezTo>
                  <a:pt x="6972" y="8068"/>
                  <a:pt x="5753" y="8580"/>
                  <a:pt x="4535" y="90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80" name="Google Shape;3480;p30"/>
          <p:cNvGrpSpPr/>
          <p:nvPr/>
        </p:nvGrpSpPr>
        <p:grpSpPr>
          <a:xfrm flipH="1">
            <a:off x="1644779" y="6144785"/>
            <a:ext cx="1528333" cy="1022972"/>
            <a:chOff x="-1777478" y="4793713"/>
            <a:chExt cx="1146250" cy="767229"/>
          </a:xfrm>
        </p:grpSpPr>
        <p:sp>
          <p:nvSpPr>
            <p:cNvPr id="3481" name="Google Shape;3481;p30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2" name="Google Shape;3482;p30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3" name="Google Shape;3483;p30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84" name="Google Shape;3484;p30"/>
          <p:cNvGrpSpPr/>
          <p:nvPr/>
        </p:nvGrpSpPr>
        <p:grpSpPr>
          <a:xfrm flipH="1">
            <a:off x="410375" y="5755828"/>
            <a:ext cx="1082076" cy="1686296"/>
            <a:chOff x="-616744" y="2217746"/>
            <a:chExt cx="811557" cy="1264722"/>
          </a:xfrm>
        </p:grpSpPr>
        <p:sp>
          <p:nvSpPr>
            <p:cNvPr id="3485" name="Google Shape;3485;p30"/>
            <p:cNvSpPr/>
            <p:nvPr/>
          </p:nvSpPr>
          <p:spPr>
            <a:xfrm>
              <a:off x="15209" y="2627334"/>
              <a:ext cx="22948" cy="24484"/>
            </a:xfrm>
            <a:custGeom>
              <a:avLst/>
              <a:gdLst/>
              <a:ahLst/>
              <a:cxnLst/>
              <a:rect l="l" t="t" r="r" b="b"/>
              <a:pathLst>
                <a:path w="732" h="781" extrusionOk="0">
                  <a:moveTo>
                    <a:pt x="732" y="537"/>
                  </a:moveTo>
                  <a:cubicBezTo>
                    <a:pt x="561" y="635"/>
                    <a:pt x="415" y="708"/>
                    <a:pt x="244" y="781"/>
                  </a:cubicBezTo>
                  <a:lnTo>
                    <a:pt x="220" y="781"/>
                  </a:lnTo>
                  <a:cubicBezTo>
                    <a:pt x="147" y="610"/>
                    <a:pt x="74" y="440"/>
                    <a:pt x="1" y="245"/>
                  </a:cubicBezTo>
                  <a:cubicBezTo>
                    <a:pt x="171" y="171"/>
                    <a:pt x="342" y="98"/>
                    <a:pt x="513" y="1"/>
                  </a:cubicBezTo>
                  <a:cubicBezTo>
                    <a:pt x="586" y="171"/>
                    <a:pt x="659" y="342"/>
                    <a:pt x="732" y="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6" name="Google Shape;3486;p30"/>
            <p:cNvSpPr/>
            <p:nvPr/>
          </p:nvSpPr>
          <p:spPr>
            <a:xfrm>
              <a:off x="-45139" y="3094230"/>
              <a:ext cx="55051" cy="32134"/>
            </a:xfrm>
            <a:custGeom>
              <a:avLst/>
              <a:gdLst/>
              <a:ahLst/>
              <a:cxnLst/>
              <a:rect l="l" t="t" r="r" b="b"/>
              <a:pathLst>
                <a:path w="1756" h="1025" extrusionOk="0">
                  <a:moveTo>
                    <a:pt x="1755" y="245"/>
                  </a:moveTo>
                  <a:cubicBezTo>
                    <a:pt x="1658" y="318"/>
                    <a:pt x="1536" y="366"/>
                    <a:pt x="1438" y="415"/>
                  </a:cubicBezTo>
                  <a:cubicBezTo>
                    <a:pt x="926" y="659"/>
                    <a:pt x="463" y="854"/>
                    <a:pt x="49" y="1025"/>
                  </a:cubicBezTo>
                  <a:cubicBezTo>
                    <a:pt x="0" y="878"/>
                    <a:pt x="25" y="732"/>
                    <a:pt x="98" y="610"/>
                  </a:cubicBezTo>
                  <a:cubicBezTo>
                    <a:pt x="463" y="440"/>
                    <a:pt x="853" y="293"/>
                    <a:pt x="1268" y="98"/>
                  </a:cubicBezTo>
                  <a:cubicBezTo>
                    <a:pt x="1463" y="1"/>
                    <a:pt x="1658" y="74"/>
                    <a:pt x="1755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7" name="Google Shape;3487;p30"/>
            <p:cNvSpPr/>
            <p:nvPr/>
          </p:nvSpPr>
          <p:spPr>
            <a:xfrm>
              <a:off x="-585394" y="2560088"/>
              <a:ext cx="92482" cy="337796"/>
            </a:xfrm>
            <a:custGeom>
              <a:avLst/>
              <a:gdLst/>
              <a:ahLst/>
              <a:cxnLst/>
              <a:rect l="l" t="t" r="r" b="b"/>
              <a:pathLst>
                <a:path w="2950" h="10775" extrusionOk="0">
                  <a:moveTo>
                    <a:pt x="0" y="1"/>
                  </a:moveTo>
                  <a:cubicBezTo>
                    <a:pt x="634" y="2950"/>
                    <a:pt x="1853" y="7094"/>
                    <a:pt x="2950" y="10774"/>
                  </a:cubicBezTo>
                  <a:cubicBezTo>
                    <a:pt x="2852" y="10579"/>
                    <a:pt x="2779" y="10360"/>
                    <a:pt x="2755" y="10165"/>
                  </a:cubicBezTo>
                  <a:cubicBezTo>
                    <a:pt x="2755" y="10165"/>
                    <a:pt x="805" y="499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8" name="Google Shape;3488;p30"/>
            <p:cNvSpPr/>
            <p:nvPr/>
          </p:nvSpPr>
          <p:spPr>
            <a:xfrm>
              <a:off x="-585394" y="2486729"/>
              <a:ext cx="623552" cy="466174"/>
            </a:xfrm>
            <a:custGeom>
              <a:avLst/>
              <a:gdLst/>
              <a:ahLst/>
              <a:cxnLst/>
              <a:rect l="l" t="t" r="r" b="b"/>
              <a:pathLst>
                <a:path w="19890" h="14870" extrusionOk="0">
                  <a:moveTo>
                    <a:pt x="4485" y="14309"/>
                  </a:moveTo>
                  <a:lnTo>
                    <a:pt x="4290" y="13699"/>
                  </a:lnTo>
                  <a:cubicBezTo>
                    <a:pt x="4217" y="13675"/>
                    <a:pt x="4120" y="13626"/>
                    <a:pt x="4046" y="13578"/>
                  </a:cubicBezTo>
                  <a:cubicBezTo>
                    <a:pt x="3827" y="13431"/>
                    <a:pt x="3632" y="13212"/>
                    <a:pt x="3510" y="12968"/>
                  </a:cubicBezTo>
                  <a:lnTo>
                    <a:pt x="3486" y="12919"/>
                  </a:lnTo>
                  <a:cubicBezTo>
                    <a:pt x="3608" y="13334"/>
                    <a:pt x="3730" y="13724"/>
                    <a:pt x="3827" y="14114"/>
                  </a:cubicBezTo>
                  <a:cubicBezTo>
                    <a:pt x="3437" y="13894"/>
                    <a:pt x="3120" y="13529"/>
                    <a:pt x="2950" y="13114"/>
                  </a:cubicBezTo>
                  <a:lnTo>
                    <a:pt x="2974" y="13236"/>
                  </a:lnTo>
                  <a:cubicBezTo>
                    <a:pt x="3096" y="13651"/>
                    <a:pt x="3218" y="14065"/>
                    <a:pt x="3340" y="14479"/>
                  </a:cubicBezTo>
                  <a:lnTo>
                    <a:pt x="3461" y="14553"/>
                  </a:lnTo>
                  <a:cubicBezTo>
                    <a:pt x="3632" y="14674"/>
                    <a:pt x="3827" y="14748"/>
                    <a:pt x="4046" y="14796"/>
                  </a:cubicBezTo>
                  <a:cubicBezTo>
                    <a:pt x="4241" y="14845"/>
                    <a:pt x="4436" y="14869"/>
                    <a:pt x="4656" y="14869"/>
                  </a:cubicBezTo>
                  <a:cubicBezTo>
                    <a:pt x="4583" y="14674"/>
                    <a:pt x="4534" y="14479"/>
                    <a:pt x="4485" y="14309"/>
                  </a:cubicBezTo>
                  <a:close/>
                  <a:moveTo>
                    <a:pt x="2755" y="12505"/>
                  </a:moveTo>
                  <a:cubicBezTo>
                    <a:pt x="2779" y="12700"/>
                    <a:pt x="2852" y="12919"/>
                    <a:pt x="2950" y="13114"/>
                  </a:cubicBezTo>
                  <a:cubicBezTo>
                    <a:pt x="1853" y="9409"/>
                    <a:pt x="634" y="5266"/>
                    <a:pt x="0" y="2341"/>
                  </a:cubicBezTo>
                  <a:cubicBezTo>
                    <a:pt x="805" y="7338"/>
                    <a:pt x="2755" y="12505"/>
                    <a:pt x="2755" y="12505"/>
                  </a:cubicBezTo>
                  <a:close/>
                  <a:moveTo>
                    <a:pt x="536" y="2170"/>
                  </a:moveTo>
                  <a:cubicBezTo>
                    <a:pt x="415" y="1439"/>
                    <a:pt x="317" y="708"/>
                    <a:pt x="268" y="1"/>
                  </a:cubicBezTo>
                  <a:cubicBezTo>
                    <a:pt x="220" y="269"/>
                    <a:pt x="220" y="561"/>
                    <a:pt x="268" y="830"/>
                  </a:cubicBezTo>
                  <a:cubicBezTo>
                    <a:pt x="366" y="1244"/>
                    <a:pt x="439" y="1683"/>
                    <a:pt x="536" y="2170"/>
                  </a:cubicBezTo>
                  <a:close/>
                  <a:moveTo>
                    <a:pt x="19671" y="4486"/>
                  </a:moveTo>
                  <a:cubicBezTo>
                    <a:pt x="19500" y="4583"/>
                    <a:pt x="19329" y="4656"/>
                    <a:pt x="19159" y="4730"/>
                  </a:cubicBezTo>
                  <a:cubicBezTo>
                    <a:pt x="19232" y="4900"/>
                    <a:pt x="19305" y="5095"/>
                    <a:pt x="19378" y="5266"/>
                  </a:cubicBezTo>
                  <a:lnTo>
                    <a:pt x="19402" y="5266"/>
                  </a:lnTo>
                  <a:cubicBezTo>
                    <a:pt x="19573" y="5193"/>
                    <a:pt x="19719" y="5120"/>
                    <a:pt x="19890" y="5022"/>
                  </a:cubicBezTo>
                  <a:cubicBezTo>
                    <a:pt x="19817" y="4827"/>
                    <a:pt x="19744" y="4656"/>
                    <a:pt x="19671" y="4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9" name="Google Shape;3489;p30"/>
            <p:cNvSpPr/>
            <p:nvPr/>
          </p:nvSpPr>
          <p:spPr>
            <a:xfrm>
              <a:off x="-616744" y="2217746"/>
              <a:ext cx="811557" cy="1264722"/>
            </a:xfrm>
            <a:custGeom>
              <a:avLst/>
              <a:gdLst/>
              <a:ahLst/>
              <a:cxnLst/>
              <a:rect l="l" t="t" r="r" b="b"/>
              <a:pathLst>
                <a:path w="25887" h="40342" extrusionOk="0">
                  <a:moveTo>
                    <a:pt x="23254" y="36831"/>
                  </a:moveTo>
                  <a:cubicBezTo>
                    <a:pt x="23230" y="36685"/>
                    <a:pt x="23181" y="36563"/>
                    <a:pt x="23132" y="36441"/>
                  </a:cubicBezTo>
                  <a:cubicBezTo>
                    <a:pt x="23059" y="36246"/>
                    <a:pt x="22962" y="36027"/>
                    <a:pt x="22864" y="35807"/>
                  </a:cubicBezTo>
                  <a:cubicBezTo>
                    <a:pt x="22816" y="35661"/>
                    <a:pt x="22742" y="35515"/>
                    <a:pt x="22669" y="35344"/>
                  </a:cubicBezTo>
                  <a:cubicBezTo>
                    <a:pt x="22596" y="35174"/>
                    <a:pt x="22523" y="35027"/>
                    <a:pt x="22450" y="34857"/>
                  </a:cubicBezTo>
                  <a:cubicBezTo>
                    <a:pt x="22401" y="34759"/>
                    <a:pt x="22377" y="34686"/>
                    <a:pt x="22328" y="34589"/>
                  </a:cubicBezTo>
                  <a:lnTo>
                    <a:pt x="22084" y="34077"/>
                  </a:lnTo>
                  <a:cubicBezTo>
                    <a:pt x="22036" y="33955"/>
                    <a:pt x="21987" y="33857"/>
                    <a:pt x="21938" y="33736"/>
                  </a:cubicBezTo>
                  <a:cubicBezTo>
                    <a:pt x="21816" y="33492"/>
                    <a:pt x="21694" y="33248"/>
                    <a:pt x="21572" y="33004"/>
                  </a:cubicBezTo>
                  <a:lnTo>
                    <a:pt x="21329" y="32468"/>
                  </a:lnTo>
                  <a:cubicBezTo>
                    <a:pt x="21158" y="32127"/>
                    <a:pt x="20963" y="31786"/>
                    <a:pt x="20817" y="31444"/>
                  </a:cubicBezTo>
                  <a:cubicBezTo>
                    <a:pt x="20719" y="31274"/>
                    <a:pt x="20646" y="31127"/>
                    <a:pt x="20573" y="30957"/>
                  </a:cubicBezTo>
                  <a:lnTo>
                    <a:pt x="20573" y="30957"/>
                  </a:lnTo>
                  <a:cubicBezTo>
                    <a:pt x="20476" y="30811"/>
                    <a:pt x="20402" y="30664"/>
                    <a:pt x="20329" y="30518"/>
                  </a:cubicBezTo>
                  <a:lnTo>
                    <a:pt x="20110" y="30079"/>
                  </a:lnTo>
                  <a:lnTo>
                    <a:pt x="19915" y="29689"/>
                  </a:lnTo>
                  <a:lnTo>
                    <a:pt x="19598" y="29056"/>
                  </a:lnTo>
                  <a:lnTo>
                    <a:pt x="19891" y="28909"/>
                  </a:lnTo>
                  <a:lnTo>
                    <a:pt x="19988" y="28861"/>
                  </a:lnTo>
                  <a:lnTo>
                    <a:pt x="20012" y="28836"/>
                  </a:lnTo>
                  <a:cubicBezTo>
                    <a:pt x="21889" y="27788"/>
                    <a:pt x="25887" y="25156"/>
                    <a:pt x="24790" y="22255"/>
                  </a:cubicBezTo>
                  <a:cubicBezTo>
                    <a:pt x="24619" y="21816"/>
                    <a:pt x="24400" y="21231"/>
                    <a:pt x="24181" y="20549"/>
                  </a:cubicBezTo>
                  <a:cubicBezTo>
                    <a:pt x="23498" y="18672"/>
                    <a:pt x="22523" y="16015"/>
                    <a:pt x="21377" y="13261"/>
                  </a:cubicBezTo>
                  <a:cubicBezTo>
                    <a:pt x="21841" y="12846"/>
                    <a:pt x="22036" y="12286"/>
                    <a:pt x="21670" y="11457"/>
                  </a:cubicBezTo>
                  <a:lnTo>
                    <a:pt x="21426" y="10872"/>
                  </a:lnTo>
                  <a:cubicBezTo>
                    <a:pt x="20183" y="7947"/>
                    <a:pt x="18794" y="5095"/>
                    <a:pt x="17258" y="2316"/>
                  </a:cubicBezTo>
                  <a:cubicBezTo>
                    <a:pt x="16356" y="659"/>
                    <a:pt x="14163" y="1"/>
                    <a:pt x="11628" y="123"/>
                  </a:cubicBezTo>
                  <a:cubicBezTo>
                    <a:pt x="10384" y="196"/>
                    <a:pt x="9141" y="415"/>
                    <a:pt x="7947" y="757"/>
                  </a:cubicBezTo>
                  <a:cubicBezTo>
                    <a:pt x="6704" y="1098"/>
                    <a:pt x="5510" y="1585"/>
                    <a:pt x="4388" y="2195"/>
                  </a:cubicBezTo>
                  <a:cubicBezTo>
                    <a:pt x="1853" y="3584"/>
                    <a:pt x="1" y="5583"/>
                    <a:pt x="98" y="7874"/>
                  </a:cubicBezTo>
                  <a:cubicBezTo>
                    <a:pt x="366" y="13358"/>
                    <a:pt x="2975" y="20549"/>
                    <a:pt x="3218" y="21231"/>
                  </a:cubicBezTo>
                  <a:cubicBezTo>
                    <a:pt x="3291" y="21524"/>
                    <a:pt x="3389" y="21792"/>
                    <a:pt x="3535" y="22060"/>
                  </a:cubicBezTo>
                  <a:cubicBezTo>
                    <a:pt x="3730" y="22474"/>
                    <a:pt x="4023" y="22816"/>
                    <a:pt x="4388" y="23059"/>
                  </a:cubicBezTo>
                  <a:cubicBezTo>
                    <a:pt x="4266" y="22645"/>
                    <a:pt x="4120" y="22231"/>
                    <a:pt x="3998" y="21816"/>
                  </a:cubicBezTo>
                  <a:lnTo>
                    <a:pt x="3974" y="21694"/>
                  </a:lnTo>
                  <a:cubicBezTo>
                    <a:pt x="3876" y="21499"/>
                    <a:pt x="3803" y="21304"/>
                    <a:pt x="3779" y="21085"/>
                  </a:cubicBezTo>
                  <a:cubicBezTo>
                    <a:pt x="3779" y="21085"/>
                    <a:pt x="1829" y="15918"/>
                    <a:pt x="1025" y="10945"/>
                  </a:cubicBezTo>
                  <a:cubicBezTo>
                    <a:pt x="1683" y="13870"/>
                    <a:pt x="2901" y="18014"/>
                    <a:pt x="3974" y="21694"/>
                  </a:cubicBezTo>
                  <a:cubicBezTo>
                    <a:pt x="4169" y="22133"/>
                    <a:pt x="4461" y="22474"/>
                    <a:pt x="4876" y="22718"/>
                  </a:cubicBezTo>
                  <a:cubicBezTo>
                    <a:pt x="4754" y="22328"/>
                    <a:pt x="4632" y="21914"/>
                    <a:pt x="4510" y="21524"/>
                  </a:cubicBezTo>
                  <a:cubicBezTo>
                    <a:pt x="4437" y="21353"/>
                    <a:pt x="4364" y="21158"/>
                    <a:pt x="4340" y="20988"/>
                  </a:cubicBezTo>
                  <a:cubicBezTo>
                    <a:pt x="4340" y="20939"/>
                    <a:pt x="4315" y="20890"/>
                    <a:pt x="4291" y="20866"/>
                  </a:cubicBezTo>
                  <a:cubicBezTo>
                    <a:pt x="4120" y="20378"/>
                    <a:pt x="2341" y="15479"/>
                    <a:pt x="1561" y="10775"/>
                  </a:cubicBezTo>
                  <a:lnTo>
                    <a:pt x="1561" y="10775"/>
                  </a:lnTo>
                  <a:cubicBezTo>
                    <a:pt x="1463" y="10311"/>
                    <a:pt x="1366" y="9873"/>
                    <a:pt x="1293" y="9458"/>
                  </a:cubicBezTo>
                  <a:cubicBezTo>
                    <a:pt x="1244" y="9166"/>
                    <a:pt x="1244" y="8898"/>
                    <a:pt x="1293" y="8605"/>
                  </a:cubicBezTo>
                  <a:lnTo>
                    <a:pt x="1293" y="8605"/>
                  </a:lnTo>
                  <a:cubicBezTo>
                    <a:pt x="1268" y="8361"/>
                    <a:pt x="1244" y="8093"/>
                    <a:pt x="1244" y="7850"/>
                  </a:cubicBezTo>
                  <a:cubicBezTo>
                    <a:pt x="1220" y="7484"/>
                    <a:pt x="1268" y="7118"/>
                    <a:pt x="1390" y="6753"/>
                  </a:cubicBezTo>
                  <a:cubicBezTo>
                    <a:pt x="1853" y="5412"/>
                    <a:pt x="3218" y="4169"/>
                    <a:pt x="4949" y="3218"/>
                  </a:cubicBezTo>
                  <a:cubicBezTo>
                    <a:pt x="5534" y="2901"/>
                    <a:pt x="6143" y="2609"/>
                    <a:pt x="6777" y="2390"/>
                  </a:cubicBezTo>
                  <a:lnTo>
                    <a:pt x="6777" y="2390"/>
                  </a:lnTo>
                  <a:cubicBezTo>
                    <a:pt x="8386" y="1610"/>
                    <a:pt x="10141" y="1244"/>
                    <a:pt x="11920" y="1268"/>
                  </a:cubicBezTo>
                  <a:lnTo>
                    <a:pt x="12261" y="1293"/>
                  </a:lnTo>
                  <a:cubicBezTo>
                    <a:pt x="14138" y="1293"/>
                    <a:pt x="15649" y="1780"/>
                    <a:pt x="16259" y="2877"/>
                  </a:cubicBezTo>
                  <a:cubicBezTo>
                    <a:pt x="16917" y="4071"/>
                    <a:pt x="17478" y="5120"/>
                    <a:pt x="17941" y="6070"/>
                  </a:cubicBezTo>
                  <a:cubicBezTo>
                    <a:pt x="19086" y="8361"/>
                    <a:pt x="19817" y="10019"/>
                    <a:pt x="20378" y="11360"/>
                  </a:cubicBezTo>
                  <a:lnTo>
                    <a:pt x="20646" y="11945"/>
                  </a:lnTo>
                  <a:cubicBezTo>
                    <a:pt x="20744" y="12164"/>
                    <a:pt x="20671" y="12408"/>
                    <a:pt x="20476" y="12554"/>
                  </a:cubicBezTo>
                  <a:cubicBezTo>
                    <a:pt x="20329" y="12676"/>
                    <a:pt x="20159" y="12749"/>
                    <a:pt x="19988" y="12822"/>
                  </a:cubicBezTo>
                  <a:lnTo>
                    <a:pt x="19988" y="12822"/>
                  </a:lnTo>
                  <a:cubicBezTo>
                    <a:pt x="19744" y="12944"/>
                    <a:pt x="19501" y="13017"/>
                    <a:pt x="19257" y="13090"/>
                  </a:cubicBezTo>
                  <a:cubicBezTo>
                    <a:pt x="18306" y="13431"/>
                    <a:pt x="17429" y="13748"/>
                    <a:pt x="17502" y="14650"/>
                  </a:cubicBezTo>
                  <a:cubicBezTo>
                    <a:pt x="17599" y="15650"/>
                    <a:pt x="17697" y="16015"/>
                    <a:pt x="17673" y="16015"/>
                  </a:cubicBezTo>
                  <a:cubicBezTo>
                    <a:pt x="17526" y="16015"/>
                    <a:pt x="16966" y="15357"/>
                    <a:pt x="16332" y="14650"/>
                  </a:cubicBezTo>
                  <a:cubicBezTo>
                    <a:pt x="15357" y="13553"/>
                    <a:pt x="14333" y="12383"/>
                    <a:pt x="13407" y="12651"/>
                  </a:cubicBezTo>
                  <a:cubicBezTo>
                    <a:pt x="12091" y="13041"/>
                    <a:pt x="12213" y="14480"/>
                    <a:pt x="12334" y="15698"/>
                  </a:cubicBezTo>
                  <a:cubicBezTo>
                    <a:pt x="12383" y="16137"/>
                    <a:pt x="12822" y="16478"/>
                    <a:pt x="12627" y="16478"/>
                  </a:cubicBezTo>
                  <a:lnTo>
                    <a:pt x="12627" y="16478"/>
                  </a:lnTo>
                  <a:cubicBezTo>
                    <a:pt x="12383" y="16478"/>
                    <a:pt x="12115" y="16478"/>
                    <a:pt x="11871" y="16429"/>
                  </a:cubicBezTo>
                  <a:cubicBezTo>
                    <a:pt x="11018" y="16308"/>
                    <a:pt x="10238" y="16186"/>
                    <a:pt x="9970" y="17234"/>
                  </a:cubicBezTo>
                  <a:cubicBezTo>
                    <a:pt x="9873" y="17697"/>
                    <a:pt x="10287" y="18477"/>
                    <a:pt x="10774" y="19476"/>
                  </a:cubicBezTo>
                  <a:cubicBezTo>
                    <a:pt x="11262" y="20378"/>
                    <a:pt x="11676" y="21304"/>
                    <a:pt x="12042" y="22255"/>
                  </a:cubicBezTo>
                  <a:cubicBezTo>
                    <a:pt x="12456" y="23425"/>
                    <a:pt x="12554" y="24473"/>
                    <a:pt x="11725" y="24766"/>
                  </a:cubicBezTo>
                  <a:cubicBezTo>
                    <a:pt x="10872" y="25058"/>
                    <a:pt x="10189" y="23961"/>
                    <a:pt x="9726" y="22694"/>
                  </a:cubicBezTo>
                  <a:cubicBezTo>
                    <a:pt x="9458" y="21841"/>
                    <a:pt x="9239" y="20988"/>
                    <a:pt x="9044" y="20134"/>
                  </a:cubicBezTo>
                  <a:cubicBezTo>
                    <a:pt x="8946" y="19696"/>
                    <a:pt x="8849" y="19281"/>
                    <a:pt x="8776" y="18989"/>
                  </a:cubicBezTo>
                  <a:lnTo>
                    <a:pt x="8776" y="18964"/>
                  </a:lnTo>
                  <a:cubicBezTo>
                    <a:pt x="8556" y="18209"/>
                    <a:pt x="8240" y="17794"/>
                    <a:pt x="7703" y="17941"/>
                  </a:cubicBezTo>
                  <a:cubicBezTo>
                    <a:pt x="7045" y="18136"/>
                    <a:pt x="7021" y="18867"/>
                    <a:pt x="6972" y="19793"/>
                  </a:cubicBezTo>
                  <a:cubicBezTo>
                    <a:pt x="6923" y="20695"/>
                    <a:pt x="6875" y="21816"/>
                    <a:pt x="6265" y="22133"/>
                  </a:cubicBezTo>
                  <a:cubicBezTo>
                    <a:pt x="6119" y="22206"/>
                    <a:pt x="5973" y="22255"/>
                    <a:pt x="5802" y="22279"/>
                  </a:cubicBezTo>
                  <a:lnTo>
                    <a:pt x="5778" y="22279"/>
                  </a:lnTo>
                  <a:cubicBezTo>
                    <a:pt x="5631" y="22328"/>
                    <a:pt x="5461" y="22328"/>
                    <a:pt x="5315" y="22279"/>
                  </a:cubicBezTo>
                  <a:lnTo>
                    <a:pt x="5485" y="22889"/>
                  </a:lnTo>
                  <a:cubicBezTo>
                    <a:pt x="5534" y="23084"/>
                    <a:pt x="5583" y="23279"/>
                    <a:pt x="5656" y="23474"/>
                  </a:cubicBezTo>
                  <a:cubicBezTo>
                    <a:pt x="5753" y="23449"/>
                    <a:pt x="5875" y="23449"/>
                    <a:pt x="5997" y="23425"/>
                  </a:cubicBezTo>
                  <a:lnTo>
                    <a:pt x="6021" y="23425"/>
                  </a:lnTo>
                  <a:cubicBezTo>
                    <a:pt x="6290" y="23376"/>
                    <a:pt x="6533" y="23279"/>
                    <a:pt x="6777" y="23157"/>
                  </a:cubicBezTo>
                  <a:cubicBezTo>
                    <a:pt x="7679" y="22694"/>
                    <a:pt x="7947" y="21719"/>
                    <a:pt x="8045" y="20768"/>
                  </a:cubicBezTo>
                  <a:cubicBezTo>
                    <a:pt x="8215" y="21548"/>
                    <a:pt x="8410" y="22304"/>
                    <a:pt x="8678" y="23059"/>
                  </a:cubicBezTo>
                  <a:cubicBezTo>
                    <a:pt x="9312" y="24888"/>
                    <a:pt x="10311" y="26374"/>
                    <a:pt x="12042" y="25789"/>
                  </a:cubicBezTo>
                  <a:cubicBezTo>
                    <a:pt x="13724" y="25204"/>
                    <a:pt x="13675" y="23596"/>
                    <a:pt x="13066" y="21841"/>
                  </a:cubicBezTo>
                  <a:cubicBezTo>
                    <a:pt x="12676" y="20841"/>
                    <a:pt x="12237" y="19866"/>
                    <a:pt x="11749" y="18940"/>
                  </a:cubicBezTo>
                  <a:cubicBezTo>
                    <a:pt x="11481" y="18453"/>
                    <a:pt x="11238" y="17965"/>
                    <a:pt x="11018" y="17478"/>
                  </a:cubicBezTo>
                  <a:cubicBezTo>
                    <a:pt x="11043" y="17404"/>
                    <a:pt x="11335" y="17453"/>
                    <a:pt x="11652" y="17502"/>
                  </a:cubicBezTo>
                  <a:cubicBezTo>
                    <a:pt x="11993" y="17575"/>
                    <a:pt x="12310" y="17599"/>
                    <a:pt x="12651" y="17575"/>
                  </a:cubicBezTo>
                  <a:lnTo>
                    <a:pt x="12676" y="17575"/>
                  </a:lnTo>
                  <a:cubicBezTo>
                    <a:pt x="13626" y="17502"/>
                    <a:pt x="13529" y="16600"/>
                    <a:pt x="13431" y="15552"/>
                  </a:cubicBezTo>
                  <a:cubicBezTo>
                    <a:pt x="13358" y="14772"/>
                    <a:pt x="13261" y="13846"/>
                    <a:pt x="13675" y="13724"/>
                  </a:cubicBezTo>
                  <a:cubicBezTo>
                    <a:pt x="13919" y="13651"/>
                    <a:pt x="14699" y="14553"/>
                    <a:pt x="15430" y="15381"/>
                  </a:cubicBezTo>
                  <a:cubicBezTo>
                    <a:pt x="16259" y="16308"/>
                    <a:pt x="17014" y="17185"/>
                    <a:pt x="17721" y="17112"/>
                  </a:cubicBezTo>
                  <a:cubicBezTo>
                    <a:pt x="18404" y="17063"/>
                    <a:pt x="18745" y="16356"/>
                    <a:pt x="18599" y="14528"/>
                  </a:cubicBezTo>
                  <a:cubicBezTo>
                    <a:pt x="18916" y="14382"/>
                    <a:pt x="19257" y="14260"/>
                    <a:pt x="19598" y="14138"/>
                  </a:cubicBezTo>
                  <a:cubicBezTo>
                    <a:pt x="19866" y="14065"/>
                    <a:pt x="20134" y="13968"/>
                    <a:pt x="20378" y="13846"/>
                  </a:cubicBezTo>
                  <a:cubicBezTo>
                    <a:pt x="20305" y="13675"/>
                    <a:pt x="20232" y="13505"/>
                    <a:pt x="20159" y="13310"/>
                  </a:cubicBezTo>
                  <a:cubicBezTo>
                    <a:pt x="20329" y="13236"/>
                    <a:pt x="20500" y="13163"/>
                    <a:pt x="20671" y="13066"/>
                  </a:cubicBezTo>
                  <a:cubicBezTo>
                    <a:pt x="20744" y="13236"/>
                    <a:pt x="20817" y="13407"/>
                    <a:pt x="20890" y="13602"/>
                  </a:cubicBezTo>
                  <a:cubicBezTo>
                    <a:pt x="20719" y="13675"/>
                    <a:pt x="20573" y="13773"/>
                    <a:pt x="20402" y="13846"/>
                  </a:cubicBezTo>
                  <a:lnTo>
                    <a:pt x="20378" y="13846"/>
                  </a:lnTo>
                  <a:cubicBezTo>
                    <a:pt x="21499" y="16527"/>
                    <a:pt x="22426" y="19111"/>
                    <a:pt x="23084" y="20939"/>
                  </a:cubicBezTo>
                  <a:cubicBezTo>
                    <a:pt x="23352" y="21621"/>
                    <a:pt x="23547" y="22206"/>
                    <a:pt x="23717" y="22645"/>
                  </a:cubicBezTo>
                  <a:cubicBezTo>
                    <a:pt x="24522" y="24741"/>
                    <a:pt x="21109" y="26935"/>
                    <a:pt x="19452" y="27861"/>
                  </a:cubicBezTo>
                  <a:cubicBezTo>
                    <a:pt x="19720" y="27739"/>
                    <a:pt x="20037" y="27837"/>
                    <a:pt x="20159" y="28105"/>
                  </a:cubicBezTo>
                  <a:lnTo>
                    <a:pt x="20012" y="28203"/>
                  </a:lnTo>
                  <a:cubicBezTo>
                    <a:pt x="19891" y="28251"/>
                    <a:pt x="19769" y="28324"/>
                    <a:pt x="19671" y="28373"/>
                  </a:cubicBezTo>
                  <a:cubicBezTo>
                    <a:pt x="19184" y="28593"/>
                    <a:pt x="18721" y="28788"/>
                    <a:pt x="18282" y="28983"/>
                  </a:cubicBezTo>
                  <a:cubicBezTo>
                    <a:pt x="18258" y="28836"/>
                    <a:pt x="18258" y="28690"/>
                    <a:pt x="18331" y="28544"/>
                  </a:cubicBezTo>
                  <a:cubicBezTo>
                    <a:pt x="17380" y="28958"/>
                    <a:pt x="16381" y="29299"/>
                    <a:pt x="15381" y="29568"/>
                  </a:cubicBezTo>
                  <a:cubicBezTo>
                    <a:pt x="15284" y="29519"/>
                    <a:pt x="15162" y="29494"/>
                    <a:pt x="15040" y="29519"/>
                  </a:cubicBezTo>
                  <a:lnTo>
                    <a:pt x="14991" y="29519"/>
                  </a:lnTo>
                  <a:cubicBezTo>
                    <a:pt x="14991" y="29519"/>
                    <a:pt x="14748" y="29568"/>
                    <a:pt x="14358" y="29665"/>
                  </a:cubicBezTo>
                  <a:lnTo>
                    <a:pt x="14358" y="29665"/>
                  </a:lnTo>
                  <a:cubicBezTo>
                    <a:pt x="12554" y="29982"/>
                    <a:pt x="7606" y="30616"/>
                    <a:pt x="6801" y="27544"/>
                  </a:cubicBezTo>
                  <a:cubicBezTo>
                    <a:pt x="6509" y="26423"/>
                    <a:pt x="6119" y="25009"/>
                    <a:pt x="5656" y="23449"/>
                  </a:cubicBezTo>
                  <a:cubicBezTo>
                    <a:pt x="5436" y="23449"/>
                    <a:pt x="5241" y="23425"/>
                    <a:pt x="5046" y="23376"/>
                  </a:cubicBezTo>
                  <a:cubicBezTo>
                    <a:pt x="4851" y="23328"/>
                    <a:pt x="4656" y="23254"/>
                    <a:pt x="4486" y="23133"/>
                  </a:cubicBezTo>
                  <a:lnTo>
                    <a:pt x="4364" y="23059"/>
                  </a:lnTo>
                  <a:cubicBezTo>
                    <a:pt x="4900" y="24936"/>
                    <a:pt x="5388" y="26618"/>
                    <a:pt x="5705" y="27813"/>
                  </a:cubicBezTo>
                  <a:cubicBezTo>
                    <a:pt x="6728" y="31834"/>
                    <a:pt x="12529" y="31127"/>
                    <a:pt x="14553" y="30762"/>
                  </a:cubicBezTo>
                  <a:lnTo>
                    <a:pt x="14626" y="30762"/>
                  </a:lnTo>
                  <a:lnTo>
                    <a:pt x="14626" y="30762"/>
                  </a:lnTo>
                  <a:lnTo>
                    <a:pt x="14650" y="30884"/>
                  </a:lnTo>
                  <a:cubicBezTo>
                    <a:pt x="14796" y="31883"/>
                    <a:pt x="15064" y="33736"/>
                    <a:pt x="15454" y="35564"/>
                  </a:cubicBezTo>
                  <a:lnTo>
                    <a:pt x="15552" y="36002"/>
                  </a:lnTo>
                  <a:cubicBezTo>
                    <a:pt x="15601" y="36295"/>
                    <a:pt x="15674" y="36587"/>
                    <a:pt x="15747" y="36856"/>
                  </a:cubicBezTo>
                  <a:cubicBezTo>
                    <a:pt x="15796" y="37026"/>
                    <a:pt x="15820" y="37172"/>
                    <a:pt x="15869" y="37319"/>
                  </a:cubicBezTo>
                  <a:cubicBezTo>
                    <a:pt x="15966" y="37684"/>
                    <a:pt x="16064" y="38050"/>
                    <a:pt x="16161" y="38367"/>
                  </a:cubicBezTo>
                  <a:cubicBezTo>
                    <a:pt x="16600" y="39781"/>
                    <a:pt x="17819" y="40341"/>
                    <a:pt x="19159" y="40341"/>
                  </a:cubicBezTo>
                  <a:cubicBezTo>
                    <a:pt x="19696" y="40341"/>
                    <a:pt x="20232" y="40244"/>
                    <a:pt x="20719" y="40073"/>
                  </a:cubicBezTo>
                  <a:cubicBezTo>
                    <a:pt x="20866" y="40024"/>
                    <a:pt x="20987" y="39976"/>
                    <a:pt x="21109" y="39927"/>
                  </a:cubicBezTo>
                  <a:cubicBezTo>
                    <a:pt x="21158" y="39902"/>
                    <a:pt x="21231" y="39878"/>
                    <a:pt x="21280" y="39854"/>
                  </a:cubicBezTo>
                  <a:cubicBezTo>
                    <a:pt x="21572" y="39707"/>
                    <a:pt x="21865" y="39537"/>
                    <a:pt x="22133" y="39342"/>
                  </a:cubicBezTo>
                  <a:lnTo>
                    <a:pt x="22328" y="39196"/>
                  </a:lnTo>
                  <a:lnTo>
                    <a:pt x="22401" y="39098"/>
                  </a:lnTo>
                  <a:lnTo>
                    <a:pt x="22499" y="39025"/>
                  </a:lnTo>
                  <a:cubicBezTo>
                    <a:pt x="22572" y="38952"/>
                    <a:pt x="22621" y="38879"/>
                    <a:pt x="22694" y="38830"/>
                  </a:cubicBezTo>
                  <a:cubicBezTo>
                    <a:pt x="22767" y="38732"/>
                    <a:pt x="22840" y="38635"/>
                    <a:pt x="22913" y="38537"/>
                  </a:cubicBezTo>
                  <a:lnTo>
                    <a:pt x="22962" y="38416"/>
                  </a:lnTo>
                  <a:cubicBezTo>
                    <a:pt x="23035" y="38342"/>
                    <a:pt x="23059" y="38245"/>
                    <a:pt x="23108" y="38147"/>
                  </a:cubicBezTo>
                  <a:cubicBezTo>
                    <a:pt x="23157" y="38074"/>
                    <a:pt x="23181" y="38001"/>
                    <a:pt x="23206" y="37904"/>
                  </a:cubicBezTo>
                  <a:cubicBezTo>
                    <a:pt x="23206" y="37879"/>
                    <a:pt x="23230" y="37831"/>
                    <a:pt x="23230" y="37782"/>
                  </a:cubicBezTo>
                  <a:lnTo>
                    <a:pt x="23279" y="37660"/>
                  </a:lnTo>
                  <a:cubicBezTo>
                    <a:pt x="23279" y="37611"/>
                    <a:pt x="23279" y="37587"/>
                    <a:pt x="23279" y="37538"/>
                  </a:cubicBezTo>
                  <a:cubicBezTo>
                    <a:pt x="23303" y="37489"/>
                    <a:pt x="23279" y="37441"/>
                    <a:pt x="23279" y="37416"/>
                  </a:cubicBezTo>
                  <a:cubicBezTo>
                    <a:pt x="23303" y="37270"/>
                    <a:pt x="23279" y="37124"/>
                    <a:pt x="23279" y="36977"/>
                  </a:cubicBezTo>
                  <a:cubicBezTo>
                    <a:pt x="23254" y="36929"/>
                    <a:pt x="23254" y="36880"/>
                    <a:pt x="23254" y="36831"/>
                  </a:cubicBezTo>
                  <a:close/>
                  <a:moveTo>
                    <a:pt x="21426" y="38440"/>
                  </a:moveTo>
                  <a:cubicBezTo>
                    <a:pt x="21109" y="38684"/>
                    <a:pt x="20744" y="38879"/>
                    <a:pt x="20354" y="39001"/>
                  </a:cubicBezTo>
                  <a:cubicBezTo>
                    <a:pt x="19964" y="39122"/>
                    <a:pt x="19549" y="39196"/>
                    <a:pt x="19135" y="39220"/>
                  </a:cubicBezTo>
                  <a:cubicBezTo>
                    <a:pt x="18282" y="39220"/>
                    <a:pt x="17502" y="38879"/>
                    <a:pt x="17234" y="38050"/>
                  </a:cubicBezTo>
                  <a:cubicBezTo>
                    <a:pt x="17088" y="37562"/>
                    <a:pt x="16941" y="37026"/>
                    <a:pt x="16819" y="36490"/>
                  </a:cubicBezTo>
                  <a:lnTo>
                    <a:pt x="16698" y="35978"/>
                  </a:lnTo>
                  <a:cubicBezTo>
                    <a:pt x="16454" y="34881"/>
                    <a:pt x="16234" y="33736"/>
                    <a:pt x="16088" y="32761"/>
                  </a:cubicBezTo>
                  <a:cubicBezTo>
                    <a:pt x="16088" y="32687"/>
                    <a:pt x="16064" y="32590"/>
                    <a:pt x="16039" y="32517"/>
                  </a:cubicBezTo>
                  <a:cubicBezTo>
                    <a:pt x="16015" y="32346"/>
                    <a:pt x="15991" y="32200"/>
                    <a:pt x="15966" y="32054"/>
                  </a:cubicBezTo>
                  <a:cubicBezTo>
                    <a:pt x="15942" y="31883"/>
                    <a:pt x="15918" y="31737"/>
                    <a:pt x="15918" y="31615"/>
                  </a:cubicBezTo>
                  <a:cubicBezTo>
                    <a:pt x="15869" y="31420"/>
                    <a:pt x="15844" y="31201"/>
                    <a:pt x="15820" y="31006"/>
                  </a:cubicBezTo>
                  <a:cubicBezTo>
                    <a:pt x="15820" y="30932"/>
                    <a:pt x="15796" y="30884"/>
                    <a:pt x="15796" y="30811"/>
                  </a:cubicBezTo>
                  <a:cubicBezTo>
                    <a:pt x="15796" y="30737"/>
                    <a:pt x="15771" y="30689"/>
                    <a:pt x="15771" y="30616"/>
                  </a:cubicBezTo>
                  <a:cubicBezTo>
                    <a:pt x="15771" y="30567"/>
                    <a:pt x="15747" y="30494"/>
                    <a:pt x="15747" y="30445"/>
                  </a:cubicBezTo>
                  <a:cubicBezTo>
                    <a:pt x="15747" y="30396"/>
                    <a:pt x="15723" y="30323"/>
                    <a:pt x="15723" y="30250"/>
                  </a:cubicBezTo>
                  <a:cubicBezTo>
                    <a:pt x="16649" y="30006"/>
                    <a:pt x="17551" y="29689"/>
                    <a:pt x="18453" y="29324"/>
                  </a:cubicBezTo>
                  <a:lnTo>
                    <a:pt x="18550" y="29470"/>
                  </a:lnTo>
                  <a:lnTo>
                    <a:pt x="18550" y="29470"/>
                  </a:lnTo>
                  <a:lnTo>
                    <a:pt x="18599" y="29568"/>
                  </a:lnTo>
                  <a:cubicBezTo>
                    <a:pt x="18648" y="29665"/>
                    <a:pt x="18696" y="29763"/>
                    <a:pt x="18745" y="29884"/>
                  </a:cubicBezTo>
                  <a:lnTo>
                    <a:pt x="18940" y="30250"/>
                  </a:lnTo>
                  <a:cubicBezTo>
                    <a:pt x="19037" y="30421"/>
                    <a:pt x="19111" y="30591"/>
                    <a:pt x="19208" y="30786"/>
                  </a:cubicBezTo>
                  <a:cubicBezTo>
                    <a:pt x="19306" y="30957"/>
                    <a:pt x="19427" y="31201"/>
                    <a:pt x="19549" y="31444"/>
                  </a:cubicBezTo>
                  <a:cubicBezTo>
                    <a:pt x="19598" y="31566"/>
                    <a:pt x="19671" y="31664"/>
                    <a:pt x="19720" y="31810"/>
                  </a:cubicBezTo>
                  <a:lnTo>
                    <a:pt x="20646" y="33638"/>
                  </a:lnTo>
                  <a:cubicBezTo>
                    <a:pt x="20695" y="33760"/>
                    <a:pt x="20768" y="33882"/>
                    <a:pt x="20817" y="34004"/>
                  </a:cubicBezTo>
                  <a:cubicBezTo>
                    <a:pt x="20890" y="34126"/>
                    <a:pt x="20939" y="34247"/>
                    <a:pt x="21012" y="34369"/>
                  </a:cubicBezTo>
                  <a:cubicBezTo>
                    <a:pt x="21182" y="34784"/>
                    <a:pt x="21377" y="35149"/>
                    <a:pt x="21524" y="35515"/>
                  </a:cubicBezTo>
                  <a:cubicBezTo>
                    <a:pt x="21597" y="35637"/>
                    <a:pt x="21646" y="35759"/>
                    <a:pt x="21694" y="35881"/>
                  </a:cubicBezTo>
                  <a:cubicBezTo>
                    <a:pt x="21792" y="36124"/>
                    <a:pt x="21889" y="36344"/>
                    <a:pt x="21962" y="36539"/>
                  </a:cubicBezTo>
                  <a:cubicBezTo>
                    <a:pt x="21987" y="36612"/>
                    <a:pt x="22011" y="36661"/>
                    <a:pt x="22036" y="36709"/>
                  </a:cubicBezTo>
                  <a:cubicBezTo>
                    <a:pt x="22060" y="36758"/>
                    <a:pt x="22084" y="36807"/>
                    <a:pt x="22109" y="36856"/>
                  </a:cubicBezTo>
                  <a:cubicBezTo>
                    <a:pt x="22304" y="37441"/>
                    <a:pt x="21987" y="38026"/>
                    <a:pt x="21426" y="38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0" name="Google Shape;3490;p30"/>
            <p:cNvSpPr/>
            <p:nvPr/>
          </p:nvSpPr>
          <p:spPr>
            <a:xfrm>
              <a:off x="-166652" y="3087364"/>
              <a:ext cx="281241" cy="303405"/>
            </a:xfrm>
            <a:custGeom>
              <a:avLst/>
              <a:gdLst/>
              <a:ahLst/>
              <a:cxnLst/>
              <a:rect l="l" t="t" r="r" b="b"/>
              <a:pathLst>
                <a:path w="8971" h="9678" extrusionOk="0">
                  <a:moveTo>
                    <a:pt x="8946" y="9238"/>
                  </a:moveTo>
                  <a:cubicBezTo>
                    <a:pt x="8946" y="9385"/>
                    <a:pt x="8970" y="9531"/>
                    <a:pt x="8946" y="9677"/>
                  </a:cubicBezTo>
                  <a:cubicBezTo>
                    <a:pt x="8970" y="9531"/>
                    <a:pt x="8946" y="9385"/>
                    <a:pt x="8946" y="9238"/>
                  </a:cubicBezTo>
                  <a:close/>
                  <a:moveTo>
                    <a:pt x="4096" y="1585"/>
                  </a:moveTo>
                  <a:cubicBezTo>
                    <a:pt x="3194" y="1950"/>
                    <a:pt x="2267" y="2267"/>
                    <a:pt x="1341" y="2535"/>
                  </a:cubicBezTo>
                  <a:cubicBezTo>
                    <a:pt x="1341" y="2584"/>
                    <a:pt x="1366" y="2633"/>
                    <a:pt x="1366" y="2706"/>
                  </a:cubicBezTo>
                  <a:cubicBezTo>
                    <a:pt x="2316" y="2438"/>
                    <a:pt x="3267" y="2121"/>
                    <a:pt x="4169" y="1755"/>
                  </a:cubicBezTo>
                  <a:close/>
                  <a:moveTo>
                    <a:pt x="5534" y="1170"/>
                  </a:moveTo>
                  <a:lnTo>
                    <a:pt x="5582" y="1146"/>
                  </a:lnTo>
                  <a:lnTo>
                    <a:pt x="5631" y="1122"/>
                  </a:lnTo>
                  <a:close/>
                  <a:moveTo>
                    <a:pt x="5095" y="122"/>
                  </a:moveTo>
                  <a:lnTo>
                    <a:pt x="5095" y="122"/>
                  </a:lnTo>
                  <a:cubicBezTo>
                    <a:pt x="3535" y="854"/>
                    <a:pt x="1926" y="1414"/>
                    <a:pt x="269" y="1829"/>
                  </a:cubicBezTo>
                  <a:lnTo>
                    <a:pt x="1" y="1902"/>
                  </a:lnTo>
                  <a:cubicBezTo>
                    <a:pt x="391" y="1829"/>
                    <a:pt x="634" y="1780"/>
                    <a:pt x="634" y="1780"/>
                  </a:cubicBezTo>
                  <a:lnTo>
                    <a:pt x="707" y="1780"/>
                  </a:lnTo>
                  <a:cubicBezTo>
                    <a:pt x="805" y="1755"/>
                    <a:pt x="927" y="1780"/>
                    <a:pt x="1024" y="1829"/>
                  </a:cubicBezTo>
                  <a:cubicBezTo>
                    <a:pt x="2048" y="1560"/>
                    <a:pt x="3023" y="1219"/>
                    <a:pt x="3998" y="805"/>
                  </a:cubicBezTo>
                  <a:cubicBezTo>
                    <a:pt x="4364" y="659"/>
                    <a:pt x="4754" y="488"/>
                    <a:pt x="5168" y="293"/>
                  </a:cubicBezTo>
                  <a:cubicBezTo>
                    <a:pt x="5339" y="220"/>
                    <a:pt x="5558" y="293"/>
                    <a:pt x="5655" y="464"/>
                  </a:cubicBezTo>
                  <a:lnTo>
                    <a:pt x="5802" y="366"/>
                  </a:lnTo>
                  <a:cubicBezTo>
                    <a:pt x="5680" y="98"/>
                    <a:pt x="5363" y="0"/>
                    <a:pt x="5095" y="122"/>
                  </a:cubicBezTo>
                  <a:close/>
                  <a:moveTo>
                    <a:pt x="269" y="3023"/>
                  </a:moveTo>
                  <a:lnTo>
                    <a:pt x="269" y="3023"/>
                  </a:lnTo>
                  <a:cubicBezTo>
                    <a:pt x="269" y="3047"/>
                    <a:pt x="269" y="3096"/>
                    <a:pt x="293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1" name="Google Shape;3491;p30"/>
            <p:cNvSpPr/>
            <p:nvPr/>
          </p:nvSpPr>
          <p:spPr>
            <a:xfrm>
              <a:off x="-81819" y="2568490"/>
              <a:ext cx="99348" cy="68813"/>
            </a:xfrm>
            <a:custGeom>
              <a:avLst/>
              <a:gdLst/>
              <a:ahLst/>
              <a:cxnLst/>
              <a:rect l="l" t="t" r="r" b="b"/>
              <a:pathLst>
                <a:path w="3169" h="2195" extrusionOk="0">
                  <a:moveTo>
                    <a:pt x="3120" y="1"/>
                  </a:moveTo>
                  <a:cubicBezTo>
                    <a:pt x="2949" y="147"/>
                    <a:pt x="2413" y="805"/>
                    <a:pt x="1780" y="1025"/>
                  </a:cubicBezTo>
                  <a:cubicBezTo>
                    <a:pt x="951" y="1293"/>
                    <a:pt x="98" y="1025"/>
                    <a:pt x="73" y="1342"/>
                  </a:cubicBezTo>
                  <a:cubicBezTo>
                    <a:pt x="0" y="2195"/>
                    <a:pt x="2657" y="1610"/>
                    <a:pt x="3169" y="123"/>
                  </a:cubicBezTo>
                  <a:cubicBezTo>
                    <a:pt x="3169" y="74"/>
                    <a:pt x="3144" y="50"/>
                    <a:pt x="31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2" name="Google Shape;3492;p30"/>
            <p:cNvSpPr/>
            <p:nvPr/>
          </p:nvSpPr>
          <p:spPr>
            <a:xfrm>
              <a:off x="-447861" y="2800794"/>
              <a:ext cx="59628" cy="120008"/>
            </a:xfrm>
            <a:custGeom>
              <a:avLst/>
              <a:gdLst/>
              <a:ahLst/>
              <a:cxnLst/>
              <a:rect l="l" t="t" r="r" b="b"/>
              <a:pathLst>
                <a:path w="1902" h="3828" extrusionOk="0">
                  <a:moveTo>
                    <a:pt x="854" y="25"/>
                  </a:moveTo>
                  <a:cubicBezTo>
                    <a:pt x="878" y="245"/>
                    <a:pt x="1122" y="1049"/>
                    <a:pt x="927" y="1707"/>
                  </a:cubicBezTo>
                  <a:cubicBezTo>
                    <a:pt x="708" y="2536"/>
                    <a:pt x="1" y="3096"/>
                    <a:pt x="244" y="3291"/>
                  </a:cubicBezTo>
                  <a:cubicBezTo>
                    <a:pt x="927" y="3828"/>
                    <a:pt x="1902" y="1293"/>
                    <a:pt x="951" y="25"/>
                  </a:cubicBezTo>
                  <a:cubicBezTo>
                    <a:pt x="903" y="1"/>
                    <a:pt x="878" y="1"/>
                    <a:pt x="85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3" name="Google Shape;3493;p30"/>
            <p:cNvSpPr/>
            <p:nvPr/>
          </p:nvSpPr>
          <p:spPr>
            <a:xfrm>
              <a:off x="-294278" y="2866535"/>
              <a:ext cx="49721" cy="110070"/>
            </a:xfrm>
            <a:custGeom>
              <a:avLst/>
              <a:gdLst/>
              <a:ahLst/>
              <a:cxnLst/>
              <a:rect l="l" t="t" r="r" b="b"/>
              <a:pathLst>
                <a:path w="1586" h="3511" extrusionOk="0">
                  <a:moveTo>
                    <a:pt x="1" y="24"/>
                  </a:moveTo>
                  <a:cubicBezTo>
                    <a:pt x="683" y="1268"/>
                    <a:pt x="440" y="3218"/>
                    <a:pt x="732" y="3291"/>
                  </a:cubicBezTo>
                  <a:cubicBezTo>
                    <a:pt x="1585" y="3510"/>
                    <a:pt x="1049" y="878"/>
                    <a:pt x="98" y="0"/>
                  </a:cubicBezTo>
                  <a:cubicBezTo>
                    <a:pt x="74" y="0"/>
                    <a:pt x="25" y="0"/>
                    <a:pt x="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4" name="Google Shape;3494;p30"/>
            <p:cNvSpPr/>
            <p:nvPr/>
          </p:nvSpPr>
          <p:spPr>
            <a:xfrm>
              <a:off x="-259103" y="2639561"/>
              <a:ext cx="22948" cy="80287"/>
            </a:xfrm>
            <a:custGeom>
              <a:avLst/>
              <a:gdLst/>
              <a:ahLst/>
              <a:cxnLst/>
              <a:rect l="l" t="t" r="r" b="b"/>
              <a:pathLst>
                <a:path w="732" h="2561" extrusionOk="0">
                  <a:moveTo>
                    <a:pt x="49" y="25"/>
                  </a:moveTo>
                  <a:cubicBezTo>
                    <a:pt x="390" y="951"/>
                    <a:pt x="0" y="2219"/>
                    <a:pt x="195" y="2316"/>
                  </a:cubicBezTo>
                  <a:cubicBezTo>
                    <a:pt x="731" y="2560"/>
                    <a:pt x="658" y="732"/>
                    <a:pt x="122" y="25"/>
                  </a:cubicBezTo>
                  <a:cubicBezTo>
                    <a:pt x="98" y="1"/>
                    <a:pt x="73" y="1"/>
                    <a:pt x="49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5" name="Google Shape;3495;p30"/>
            <p:cNvSpPr/>
            <p:nvPr/>
          </p:nvSpPr>
          <p:spPr>
            <a:xfrm>
              <a:off x="37374" y="2751888"/>
              <a:ext cx="103957" cy="241520"/>
            </a:xfrm>
            <a:custGeom>
              <a:avLst/>
              <a:gdLst/>
              <a:ahLst/>
              <a:cxnLst/>
              <a:rect l="l" t="t" r="r" b="b"/>
              <a:pathLst>
                <a:path w="3316" h="7704" extrusionOk="0">
                  <a:moveTo>
                    <a:pt x="147" y="391"/>
                  </a:moveTo>
                  <a:cubicBezTo>
                    <a:pt x="829" y="2121"/>
                    <a:pt x="1341" y="3901"/>
                    <a:pt x="1707" y="5729"/>
                  </a:cubicBezTo>
                  <a:cubicBezTo>
                    <a:pt x="1877" y="6753"/>
                    <a:pt x="1439" y="7435"/>
                    <a:pt x="1731" y="7484"/>
                  </a:cubicBezTo>
                  <a:cubicBezTo>
                    <a:pt x="3316" y="7703"/>
                    <a:pt x="1731" y="3218"/>
                    <a:pt x="342" y="293"/>
                  </a:cubicBezTo>
                  <a:cubicBezTo>
                    <a:pt x="171" y="1"/>
                    <a:pt x="1" y="98"/>
                    <a:pt x="147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96" name="Google Shape;3496;p30"/>
          <p:cNvGrpSpPr/>
          <p:nvPr/>
        </p:nvGrpSpPr>
        <p:grpSpPr>
          <a:xfrm flipH="1">
            <a:off x="5286696" y="5973881"/>
            <a:ext cx="1221029" cy="1250215"/>
            <a:chOff x="-2883192" y="310444"/>
            <a:chExt cx="1054551" cy="1079757"/>
          </a:xfrm>
        </p:grpSpPr>
        <p:sp>
          <p:nvSpPr>
            <p:cNvPr id="3497" name="Google Shape;3497;p30"/>
            <p:cNvSpPr/>
            <p:nvPr/>
          </p:nvSpPr>
          <p:spPr>
            <a:xfrm>
              <a:off x="-2883192" y="310444"/>
              <a:ext cx="1054551" cy="1079757"/>
            </a:xfrm>
            <a:custGeom>
              <a:avLst/>
              <a:gdLst/>
              <a:ahLst/>
              <a:cxnLst/>
              <a:rect l="l" t="t" r="r" b="b"/>
              <a:pathLst>
                <a:path w="33638" h="34442" extrusionOk="0">
                  <a:moveTo>
                    <a:pt x="21011" y="31273"/>
                  </a:moveTo>
                  <a:cubicBezTo>
                    <a:pt x="27983" y="29323"/>
                    <a:pt x="32589" y="22718"/>
                    <a:pt x="32029" y="15503"/>
                  </a:cubicBezTo>
                  <a:cubicBezTo>
                    <a:pt x="31468" y="8288"/>
                    <a:pt x="25911" y="2462"/>
                    <a:pt x="18720" y="1609"/>
                  </a:cubicBezTo>
                  <a:cubicBezTo>
                    <a:pt x="11530" y="756"/>
                    <a:pt x="4754" y="5095"/>
                    <a:pt x="2511" y="11993"/>
                  </a:cubicBezTo>
                  <a:cubicBezTo>
                    <a:pt x="269" y="18867"/>
                    <a:pt x="3218" y="26374"/>
                    <a:pt x="9531" y="29908"/>
                  </a:cubicBezTo>
                  <a:cubicBezTo>
                    <a:pt x="13017" y="31858"/>
                    <a:pt x="17160" y="32346"/>
                    <a:pt x="21011" y="31273"/>
                  </a:cubicBezTo>
                  <a:close/>
                  <a:moveTo>
                    <a:pt x="31005" y="24595"/>
                  </a:moveTo>
                  <a:cubicBezTo>
                    <a:pt x="27251" y="31322"/>
                    <a:pt x="19257" y="34442"/>
                    <a:pt x="11944" y="32053"/>
                  </a:cubicBezTo>
                  <a:cubicBezTo>
                    <a:pt x="4607" y="29665"/>
                    <a:pt x="0" y="22450"/>
                    <a:pt x="902" y="14796"/>
                  </a:cubicBezTo>
                  <a:cubicBezTo>
                    <a:pt x="1804" y="7142"/>
                    <a:pt x="7995" y="1195"/>
                    <a:pt x="15673" y="610"/>
                  </a:cubicBezTo>
                  <a:cubicBezTo>
                    <a:pt x="23351" y="0"/>
                    <a:pt x="30371" y="4900"/>
                    <a:pt x="32468" y="12310"/>
                  </a:cubicBezTo>
                  <a:cubicBezTo>
                    <a:pt x="33638" y="16429"/>
                    <a:pt x="33126" y="20865"/>
                    <a:pt x="31005" y="24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8" name="Google Shape;3498;p30"/>
            <p:cNvSpPr/>
            <p:nvPr/>
          </p:nvSpPr>
          <p:spPr>
            <a:xfrm>
              <a:off x="-2348298" y="53127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6" y="1658"/>
                    <a:pt x="1731" y="1634"/>
                    <a:pt x="1536" y="1683"/>
                  </a:cubicBezTo>
                  <a:cubicBezTo>
                    <a:pt x="683" y="2146"/>
                    <a:pt x="1049" y="3462"/>
                    <a:pt x="2024" y="3413"/>
                  </a:cubicBezTo>
                  <a:cubicBezTo>
                    <a:pt x="2292" y="3316"/>
                    <a:pt x="2487" y="3072"/>
                    <a:pt x="2536" y="2804"/>
                  </a:cubicBezTo>
                  <a:cubicBezTo>
                    <a:pt x="2706" y="3243"/>
                    <a:pt x="2853" y="3706"/>
                    <a:pt x="2999" y="4242"/>
                  </a:cubicBezTo>
                  <a:cubicBezTo>
                    <a:pt x="3681" y="6679"/>
                    <a:pt x="3754" y="8800"/>
                    <a:pt x="3121" y="8995"/>
                  </a:cubicBezTo>
                  <a:cubicBezTo>
                    <a:pt x="2511" y="9166"/>
                    <a:pt x="1439" y="7313"/>
                    <a:pt x="732" y="4876"/>
                  </a:cubicBezTo>
                  <a:cubicBezTo>
                    <a:pt x="50" y="2414"/>
                    <a:pt x="1" y="293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9" name="Google Shape;3499;p30"/>
            <p:cNvSpPr/>
            <p:nvPr/>
          </p:nvSpPr>
          <p:spPr>
            <a:xfrm>
              <a:off x="-2578313" y="59698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7" y="1658"/>
                    <a:pt x="1707" y="1634"/>
                    <a:pt x="1512" y="1683"/>
                  </a:cubicBezTo>
                  <a:cubicBezTo>
                    <a:pt x="659" y="2146"/>
                    <a:pt x="1025" y="3462"/>
                    <a:pt x="2000" y="3413"/>
                  </a:cubicBezTo>
                  <a:cubicBezTo>
                    <a:pt x="2292" y="3316"/>
                    <a:pt x="2487" y="3072"/>
                    <a:pt x="2512" y="2804"/>
                  </a:cubicBezTo>
                  <a:cubicBezTo>
                    <a:pt x="2682" y="3243"/>
                    <a:pt x="2853" y="3706"/>
                    <a:pt x="2999" y="4218"/>
                  </a:cubicBezTo>
                  <a:cubicBezTo>
                    <a:pt x="3682" y="6655"/>
                    <a:pt x="3755" y="8800"/>
                    <a:pt x="3121" y="8971"/>
                  </a:cubicBezTo>
                  <a:cubicBezTo>
                    <a:pt x="2487" y="9166"/>
                    <a:pt x="1439" y="7313"/>
                    <a:pt x="732" y="4876"/>
                  </a:cubicBezTo>
                  <a:cubicBezTo>
                    <a:pt x="50" y="2414"/>
                    <a:pt x="1" y="269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0" name="Google Shape;3500;p30"/>
            <p:cNvSpPr/>
            <p:nvPr/>
          </p:nvSpPr>
          <p:spPr>
            <a:xfrm>
              <a:off x="-2643239" y="829286"/>
              <a:ext cx="613645" cy="315632"/>
            </a:xfrm>
            <a:custGeom>
              <a:avLst/>
              <a:gdLst/>
              <a:ahLst/>
              <a:cxnLst/>
              <a:rect l="l" t="t" r="r" b="b"/>
              <a:pathLst>
                <a:path w="19574" h="10068" extrusionOk="0">
                  <a:moveTo>
                    <a:pt x="220" y="5753"/>
                  </a:moveTo>
                  <a:cubicBezTo>
                    <a:pt x="0" y="5339"/>
                    <a:pt x="610" y="4998"/>
                    <a:pt x="829" y="5412"/>
                  </a:cubicBezTo>
                  <a:cubicBezTo>
                    <a:pt x="1804" y="7167"/>
                    <a:pt x="3534" y="8191"/>
                    <a:pt x="5533" y="8630"/>
                  </a:cubicBezTo>
                  <a:cubicBezTo>
                    <a:pt x="9384" y="9336"/>
                    <a:pt x="13382" y="8264"/>
                    <a:pt x="16380" y="5680"/>
                  </a:cubicBezTo>
                  <a:cubicBezTo>
                    <a:pt x="17891" y="4291"/>
                    <a:pt x="18891" y="2463"/>
                    <a:pt x="18866" y="367"/>
                  </a:cubicBezTo>
                  <a:cubicBezTo>
                    <a:pt x="18842" y="172"/>
                    <a:pt x="19012" y="1"/>
                    <a:pt x="19207" y="1"/>
                  </a:cubicBezTo>
                  <a:cubicBezTo>
                    <a:pt x="19378" y="1"/>
                    <a:pt x="19549" y="172"/>
                    <a:pt x="19549" y="342"/>
                  </a:cubicBezTo>
                  <a:cubicBezTo>
                    <a:pt x="19573" y="2682"/>
                    <a:pt x="18501" y="4681"/>
                    <a:pt x="16843" y="6192"/>
                  </a:cubicBezTo>
                  <a:cubicBezTo>
                    <a:pt x="13674" y="8922"/>
                    <a:pt x="9458" y="10068"/>
                    <a:pt x="5363" y="9312"/>
                  </a:cubicBezTo>
                  <a:cubicBezTo>
                    <a:pt x="3193" y="8849"/>
                    <a:pt x="1316" y="7703"/>
                    <a:pt x="220" y="5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1" name="Google Shape;3501;p30"/>
            <p:cNvSpPr/>
            <p:nvPr/>
          </p:nvSpPr>
          <p:spPr>
            <a:xfrm>
              <a:off x="-2742587" y="898068"/>
              <a:ext cx="148285" cy="81792"/>
            </a:xfrm>
            <a:custGeom>
              <a:avLst/>
              <a:gdLst/>
              <a:ahLst/>
              <a:cxnLst/>
              <a:rect l="l" t="t" r="r" b="b"/>
              <a:pathLst>
                <a:path w="4730" h="2609" extrusionOk="0">
                  <a:moveTo>
                    <a:pt x="2682" y="2389"/>
                  </a:moveTo>
                  <a:cubicBezTo>
                    <a:pt x="2170" y="2560"/>
                    <a:pt x="1658" y="2609"/>
                    <a:pt x="1122" y="2584"/>
                  </a:cubicBezTo>
                  <a:cubicBezTo>
                    <a:pt x="585" y="2511"/>
                    <a:pt x="220" y="2316"/>
                    <a:pt x="98" y="1951"/>
                  </a:cubicBezTo>
                  <a:cubicBezTo>
                    <a:pt x="0" y="1585"/>
                    <a:pt x="220" y="1219"/>
                    <a:pt x="634" y="903"/>
                  </a:cubicBezTo>
                  <a:lnTo>
                    <a:pt x="634" y="903"/>
                  </a:lnTo>
                  <a:cubicBezTo>
                    <a:pt x="1487" y="293"/>
                    <a:pt x="2535" y="1"/>
                    <a:pt x="3608" y="49"/>
                  </a:cubicBezTo>
                  <a:cubicBezTo>
                    <a:pt x="4144" y="98"/>
                    <a:pt x="4510" y="318"/>
                    <a:pt x="4632" y="683"/>
                  </a:cubicBezTo>
                  <a:cubicBezTo>
                    <a:pt x="4729" y="1049"/>
                    <a:pt x="4510" y="1414"/>
                    <a:pt x="4095" y="1731"/>
                  </a:cubicBezTo>
                  <a:lnTo>
                    <a:pt x="4071" y="1731"/>
                  </a:lnTo>
                  <a:cubicBezTo>
                    <a:pt x="3657" y="2024"/>
                    <a:pt x="3194" y="2243"/>
                    <a:pt x="2682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2" name="Google Shape;3502;p30"/>
            <p:cNvSpPr/>
            <p:nvPr/>
          </p:nvSpPr>
          <p:spPr>
            <a:xfrm>
              <a:off x="-2126685" y="724609"/>
              <a:ext cx="149038" cy="81040"/>
            </a:xfrm>
            <a:custGeom>
              <a:avLst/>
              <a:gdLst/>
              <a:ahLst/>
              <a:cxnLst/>
              <a:rect l="l" t="t" r="r" b="b"/>
              <a:pathLst>
                <a:path w="4754" h="2585" extrusionOk="0">
                  <a:moveTo>
                    <a:pt x="2682" y="2365"/>
                  </a:moveTo>
                  <a:lnTo>
                    <a:pt x="2682" y="2365"/>
                  </a:lnTo>
                  <a:cubicBezTo>
                    <a:pt x="2170" y="2536"/>
                    <a:pt x="1658" y="2584"/>
                    <a:pt x="1122" y="2560"/>
                  </a:cubicBezTo>
                  <a:cubicBezTo>
                    <a:pt x="610" y="2487"/>
                    <a:pt x="244" y="2292"/>
                    <a:pt x="122" y="1951"/>
                  </a:cubicBezTo>
                  <a:lnTo>
                    <a:pt x="98" y="1926"/>
                  </a:lnTo>
                  <a:cubicBezTo>
                    <a:pt x="0" y="1561"/>
                    <a:pt x="220" y="1171"/>
                    <a:pt x="659" y="854"/>
                  </a:cubicBezTo>
                  <a:cubicBezTo>
                    <a:pt x="1073" y="561"/>
                    <a:pt x="1536" y="342"/>
                    <a:pt x="2024" y="196"/>
                  </a:cubicBezTo>
                  <a:lnTo>
                    <a:pt x="2072" y="196"/>
                  </a:lnTo>
                  <a:cubicBezTo>
                    <a:pt x="2560" y="49"/>
                    <a:pt x="3096" y="1"/>
                    <a:pt x="3632" y="25"/>
                  </a:cubicBezTo>
                  <a:cubicBezTo>
                    <a:pt x="4144" y="74"/>
                    <a:pt x="4534" y="293"/>
                    <a:pt x="4632" y="659"/>
                  </a:cubicBezTo>
                  <a:cubicBezTo>
                    <a:pt x="4754" y="1024"/>
                    <a:pt x="4534" y="1390"/>
                    <a:pt x="4120" y="1707"/>
                  </a:cubicBezTo>
                  <a:lnTo>
                    <a:pt x="4095" y="1707"/>
                  </a:lnTo>
                  <a:cubicBezTo>
                    <a:pt x="3681" y="1999"/>
                    <a:pt x="3218" y="2219"/>
                    <a:pt x="2706" y="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3" name="Google Shape;3503;p30"/>
            <p:cNvSpPr/>
            <p:nvPr/>
          </p:nvSpPr>
          <p:spPr>
            <a:xfrm>
              <a:off x="-2274156" y="395277"/>
              <a:ext cx="239201" cy="165058"/>
            </a:xfrm>
            <a:custGeom>
              <a:avLst/>
              <a:gdLst/>
              <a:ahLst/>
              <a:cxnLst/>
              <a:rect l="l" t="t" r="r" b="b"/>
              <a:pathLst>
                <a:path w="7630" h="5265" extrusionOk="0">
                  <a:moveTo>
                    <a:pt x="25" y="49"/>
                  </a:moveTo>
                  <a:cubicBezTo>
                    <a:pt x="1511" y="512"/>
                    <a:pt x="2901" y="1268"/>
                    <a:pt x="4119" y="2243"/>
                  </a:cubicBezTo>
                  <a:cubicBezTo>
                    <a:pt x="5265" y="3120"/>
                    <a:pt x="6118" y="4314"/>
                    <a:pt x="7239" y="5167"/>
                  </a:cubicBezTo>
                  <a:cubicBezTo>
                    <a:pt x="7386" y="5265"/>
                    <a:pt x="7629" y="5167"/>
                    <a:pt x="7556" y="4997"/>
                  </a:cubicBezTo>
                  <a:cubicBezTo>
                    <a:pt x="7069" y="3778"/>
                    <a:pt x="5826" y="2803"/>
                    <a:pt x="4778" y="2072"/>
                  </a:cubicBezTo>
                  <a:cubicBezTo>
                    <a:pt x="3339" y="1048"/>
                    <a:pt x="1828" y="268"/>
                    <a:pt x="25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4" name="Google Shape;3504;p30"/>
            <p:cNvSpPr/>
            <p:nvPr/>
          </p:nvSpPr>
          <p:spPr>
            <a:xfrm>
              <a:off x="-2011286" y="594694"/>
              <a:ext cx="38216" cy="62700"/>
            </a:xfrm>
            <a:custGeom>
              <a:avLst/>
              <a:gdLst/>
              <a:ahLst/>
              <a:cxnLst/>
              <a:rect l="l" t="t" r="r" b="b"/>
              <a:pathLst>
                <a:path w="1219" h="2000" extrusionOk="0">
                  <a:moveTo>
                    <a:pt x="49" y="318"/>
                  </a:moveTo>
                  <a:cubicBezTo>
                    <a:pt x="122" y="586"/>
                    <a:pt x="244" y="830"/>
                    <a:pt x="390" y="1073"/>
                  </a:cubicBezTo>
                  <a:cubicBezTo>
                    <a:pt x="536" y="1366"/>
                    <a:pt x="731" y="1634"/>
                    <a:pt x="926" y="1902"/>
                  </a:cubicBezTo>
                  <a:cubicBezTo>
                    <a:pt x="1024" y="2000"/>
                    <a:pt x="1146" y="1902"/>
                    <a:pt x="1170" y="1805"/>
                  </a:cubicBezTo>
                  <a:cubicBezTo>
                    <a:pt x="1219" y="1220"/>
                    <a:pt x="609" y="732"/>
                    <a:pt x="390" y="220"/>
                  </a:cubicBezTo>
                  <a:cubicBezTo>
                    <a:pt x="317" y="1"/>
                    <a:pt x="0" y="98"/>
                    <a:pt x="49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5" name="Google Shape;3505;p30"/>
            <p:cNvSpPr/>
            <p:nvPr/>
          </p:nvSpPr>
          <p:spPr>
            <a:xfrm>
              <a:off x="-2520974" y="864461"/>
              <a:ext cx="75679" cy="35175"/>
            </a:xfrm>
            <a:custGeom>
              <a:avLst/>
              <a:gdLst/>
              <a:ahLst/>
              <a:cxnLst/>
              <a:rect l="l" t="t" r="r" b="b"/>
              <a:pathLst>
                <a:path w="2414" h="1122" extrusionOk="0">
                  <a:moveTo>
                    <a:pt x="2389" y="220"/>
                  </a:moveTo>
                  <a:cubicBezTo>
                    <a:pt x="1901" y="0"/>
                    <a:pt x="0" y="98"/>
                    <a:pt x="49" y="878"/>
                  </a:cubicBezTo>
                  <a:cubicBezTo>
                    <a:pt x="49" y="926"/>
                    <a:pt x="98" y="975"/>
                    <a:pt x="146" y="1000"/>
                  </a:cubicBezTo>
                  <a:cubicBezTo>
                    <a:pt x="488" y="1121"/>
                    <a:pt x="878" y="805"/>
                    <a:pt x="1219" y="731"/>
                  </a:cubicBezTo>
                  <a:cubicBezTo>
                    <a:pt x="1609" y="634"/>
                    <a:pt x="2145" y="634"/>
                    <a:pt x="2389" y="293"/>
                  </a:cubicBezTo>
                  <a:cubicBezTo>
                    <a:pt x="2413" y="268"/>
                    <a:pt x="2413" y="244"/>
                    <a:pt x="2389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6" name="Google Shape;3506;p30"/>
            <p:cNvSpPr/>
            <p:nvPr/>
          </p:nvSpPr>
          <p:spPr>
            <a:xfrm>
              <a:off x="-2291743" y="792607"/>
              <a:ext cx="79504" cy="45144"/>
            </a:xfrm>
            <a:custGeom>
              <a:avLst/>
              <a:gdLst/>
              <a:ahLst/>
              <a:cxnLst/>
              <a:rect l="l" t="t" r="r" b="b"/>
              <a:pathLst>
                <a:path w="2536" h="1440" extrusionOk="0">
                  <a:moveTo>
                    <a:pt x="122" y="1415"/>
                  </a:moveTo>
                  <a:cubicBezTo>
                    <a:pt x="537" y="1195"/>
                    <a:pt x="975" y="1000"/>
                    <a:pt x="1414" y="854"/>
                  </a:cubicBezTo>
                  <a:cubicBezTo>
                    <a:pt x="1755" y="757"/>
                    <a:pt x="2316" y="830"/>
                    <a:pt x="2511" y="513"/>
                  </a:cubicBezTo>
                  <a:cubicBezTo>
                    <a:pt x="2535" y="440"/>
                    <a:pt x="2535" y="367"/>
                    <a:pt x="2487" y="318"/>
                  </a:cubicBezTo>
                  <a:cubicBezTo>
                    <a:pt x="2194" y="1"/>
                    <a:pt x="1487" y="318"/>
                    <a:pt x="1170" y="440"/>
                  </a:cubicBezTo>
                  <a:cubicBezTo>
                    <a:pt x="756" y="610"/>
                    <a:pt x="196" y="854"/>
                    <a:pt x="25" y="1293"/>
                  </a:cubicBezTo>
                  <a:cubicBezTo>
                    <a:pt x="1" y="1342"/>
                    <a:pt x="25" y="1439"/>
                    <a:pt x="122" y="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7" name="Google Shape;3507;p30"/>
            <p:cNvSpPr/>
            <p:nvPr/>
          </p:nvSpPr>
          <p:spPr>
            <a:xfrm>
              <a:off x="-2650889" y="452585"/>
              <a:ext cx="100132" cy="81008"/>
            </a:xfrm>
            <a:custGeom>
              <a:avLst/>
              <a:gdLst/>
              <a:ahLst/>
              <a:cxnLst/>
              <a:rect l="l" t="t" r="r" b="b"/>
              <a:pathLst>
                <a:path w="3194" h="2584" extrusionOk="0">
                  <a:moveTo>
                    <a:pt x="3047" y="951"/>
                  </a:moveTo>
                  <a:cubicBezTo>
                    <a:pt x="1975" y="0"/>
                    <a:pt x="0" y="1048"/>
                    <a:pt x="293" y="2389"/>
                  </a:cubicBezTo>
                  <a:cubicBezTo>
                    <a:pt x="317" y="2535"/>
                    <a:pt x="464" y="2584"/>
                    <a:pt x="585" y="2511"/>
                  </a:cubicBezTo>
                  <a:cubicBezTo>
                    <a:pt x="1853" y="1731"/>
                    <a:pt x="1341" y="1755"/>
                    <a:pt x="3072" y="1195"/>
                  </a:cubicBezTo>
                  <a:cubicBezTo>
                    <a:pt x="3169" y="1170"/>
                    <a:pt x="3193" y="975"/>
                    <a:pt x="3047" y="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8" name="Google Shape;3508;p30"/>
            <p:cNvSpPr/>
            <p:nvPr/>
          </p:nvSpPr>
          <p:spPr>
            <a:xfrm>
              <a:off x="-2426987" y="357814"/>
              <a:ext cx="106245" cy="112358"/>
            </a:xfrm>
            <a:custGeom>
              <a:avLst/>
              <a:gdLst/>
              <a:ahLst/>
              <a:cxnLst/>
              <a:rect l="l" t="t" r="r" b="b"/>
              <a:pathLst>
                <a:path w="3389" h="3584" extrusionOk="0">
                  <a:moveTo>
                    <a:pt x="1097" y="2950"/>
                  </a:moveTo>
                  <a:cubicBezTo>
                    <a:pt x="1414" y="2731"/>
                    <a:pt x="1780" y="2584"/>
                    <a:pt x="2170" y="2487"/>
                  </a:cubicBezTo>
                  <a:cubicBezTo>
                    <a:pt x="2560" y="2414"/>
                    <a:pt x="2950" y="2511"/>
                    <a:pt x="3291" y="2268"/>
                  </a:cubicBezTo>
                  <a:cubicBezTo>
                    <a:pt x="3388" y="2219"/>
                    <a:pt x="3388" y="2097"/>
                    <a:pt x="3315" y="2048"/>
                  </a:cubicBezTo>
                  <a:cubicBezTo>
                    <a:pt x="1097" y="1"/>
                    <a:pt x="0" y="3584"/>
                    <a:pt x="1097" y="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09" name="Google Shape;3509;p30"/>
          <p:cNvGrpSpPr/>
          <p:nvPr/>
        </p:nvGrpSpPr>
        <p:grpSpPr>
          <a:xfrm flipH="1">
            <a:off x="4184992" y="6048917"/>
            <a:ext cx="944739" cy="971016"/>
            <a:chOff x="1805675" y="2151550"/>
            <a:chExt cx="806275" cy="828700"/>
          </a:xfrm>
        </p:grpSpPr>
        <p:sp>
          <p:nvSpPr>
            <p:cNvPr id="3510" name="Google Shape;3510;p30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1" name="Google Shape;3511;p30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12" name="Google Shape;3512;p30"/>
          <p:cNvSpPr/>
          <p:nvPr/>
        </p:nvSpPr>
        <p:spPr>
          <a:xfrm rot="3094106" flipH="1">
            <a:off x="275313" y="3462842"/>
            <a:ext cx="881800" cy="1106825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3" name="Google Shape;3513;p30"/>
          <p:cNvSpPr/>
          <p:nvPr/>
        </p:nvSpPr>
        <p:spPr>
          <a:xfrm flipH="1">
            <a:off x="11145826" y="2818934"/>
            <a:ext cx="1058300" cy="1372567"/>
          </a:xfrm>
          <a:custGeom>
            <a:avLst/>
            <a:gdLst/>
            <a:ahLst/>
            <a:cxnLst/>
            <a:rect l="l" t="t" r="r" b="b"/>
            <a:pathLst>
              <a:path w="31749" h="41177" extrusionOk="0">
                <a:moveTo>
                  <a:pt x="16013" y="9844"/>
                </a:moveTo>
                <a:cubicBezTo>
                  <a:pt x="12548" y="5200"/>
                  <a:pt x="19549" y="1"/>
                  <a:pt x="23015" y="4645"/>
                </a:cubicBezTo>
                <a:cubicBezTo>
                  <a:pt x="31749" y="16360"/>
                  <a:pt x="24332" y="21351"/>
                  <a:pt x="17123" y="26134"/>
                </a:cubicBezTo>
                <a:cubicBezTo>
                  <a:pt x="14280" y="28075"/>
                  <a:pt x="11508" y="29877"/>
                  <a:pt x="12617" y="31887"/>
                </a:cubicBezTo>
                <a:cubicBezTo>
                  <a:pt x="15390" y="36948"/>
                  <a:pt x="7765" y="41176"/>
                  <a:pt x="4922" y="36046"/>
                </a:cubicBezTo>
                <a:cubicBezTo>
                  <a:pt x="1" y="27104"/>
                  <a:pt x="6032" y="23084"/>
                  <a:pt x="12270" y="18925"/>
                </a:cubicBezTo>
                <a:cubicBezTo>
                  <a:pt x="15736" y="16637"/>
                  <a:pt x="19341" y="14211"/>
                  <a:pt x="16013" y="98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99410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9" name="Google Shape;279;p4"/>
          <p:cNvSpPr txBox="1">
            <a:spLocks noGrp="1"/>
          </p:cNvSpPr>
          <p:nvPr>
            <p:ph type="body" idx="1"/>
          </p:nvPr>
        </p:nvSpPr>
        <p:spPr>
          <a:xfrm>
            <a:off x="828133" y="1536633"/>
            <a:ext cx="10535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8119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Google Shape;3519;p33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5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5"/>
          <p:cNvSpPr txBox="1">
            <a:spLocks noGrp="1"/>
          </p:cNvSpPr>
          <p:nvPr>
            <p:ph type="subTitle" idx="1"/>
          </p:nvPr>
        </p:nvSpPr>
        <p:spPr>
          <a:xfrm>
            <a:off x="2719700" y="3263833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5"/>
          <p:cNvSpPr txBox="1">
            <a:spLocks noGrp="1"/>
          </p:cNvSpPr>
          <p:nvPr>
            <p:ph type="subTitle" idx="2"/>
          </p:nvPr>
        </p:nvSpPr>
        <p:spPr>
          <a:xfrm>
            <a:off x="2719667" y="3825184"/>
            <a:ext cx="2984400" cy="11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5"/>
          <p:cNvSpPr txBox="1">
            <a:spLocks noGrp="1"/>
          </p:cNvSpPr>
          <p:nvPr>
            <p:ph type="subTitle" idx="3"/>
          </p:nvPr>
        </p:nvSpPr>
        <p:spPr>
          <a:xfrm>
            <a:off x="6487767" y="3263833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8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5"/>
          <p:cNvSpPr txBox="1">
            <a:spLocks noGrp="1"/>
          </p:cNvSpPr>
          <p:nvPr>
            <p:ph type="subTitle" idx="4"/>
          </p:nvPr>
        </p:nvSpPr>
        <p:spPr>
          <a:xfrm>
            <a:off x="6487733" y="3825184"/>
            <a:ext cx="2984400" cy="11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6" name="Google Shape;286;p5"/>
          <p:cNvGrpSpPr/>
          <p:nvPr/>
        </p:nvGrpSpPr>
        <p:grpSpPr>
          <a:xfrm>
            <a:off x="1757263" y="5990451"/>
            <a:ext cx="1528333" cy="1022972"/>
            <a:chOff x="-1777478" y="4793713"/>
            <a:chExt cx="1146250" cy="767229"/>
          </a:xfrm>
        </p:grpSpPr>
        <p:sp>
          <p:nvSpPr>
            <p:cNvPr id="287" name="Google Shape;287;p5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0" name="Google Shape;290;p5"/>
          <p:cNvGrpSpPr/>
          <p:nvPr/>
        </p:nvGrpSpPr>
        <p:grpSpPr>
          <a:xfrm>
            <a:off x="-120622" y="3145368"/>
            <a:ext cx="569567" cy="576715"/>
            <a:chOff x="318583" y="3584826"/>
            <a:chExt cx="427175" cy="432536"/>
          </a:xfrm>
        </p:grpSpPr>
        <p:sp>
          <p:nvSpPr>
            <p:cNvPr id="291" name="Google Shape;291;p5"/>
            <p:cNvSpPr/>
            <p:nvPr/>
          </p:nvSpPr>
          <p:spPr>
            <a:xfrm>
              <a:off x="318583" y="3587114"/>
              <a:ext cx="420309" cy="430247"/>
            </a:xfrm>
            <a:custGeom>
              <a:avLst/>
              <a:gdLst/>
              <a:ahLst/>
              <a:cxnLst/>
              <a:rect l="l" t="t" r="r" b="b"/>
              <a:pathLst>
                <a:path w="13407" h="13724" extrusionOk="0">
                  <a:moveTo>
                    <a:pt x="3510" y="1"/>
                  </a:moveTo>
                  <a:lnTo>
                    <a:pt x="12895" y="1"/>
                  </a:lnTo>
                  <a:cubicBezTo>
                    <a:pt x="13163" y="1"/>
                    <a:pt x="13407" y="244"/>
                    <a:pt x="13407" y="512"/>
                  </a:cubicBezTo>
                  <a:lnTo>
                    <a:pt x="13407" y="9897"/>
                  </a:lnTo>
                  <a:cubicBezTo>
                    <a:pt x="13407" y="10019"/>
                    <a:pt x="13358" y="10165"/>
                    <a:pt x="13260" y="10262"/>
                  </a:cubicBezTo>
                  <a:lnTo>
                    <a:pt x="10384" y="13504"/>
                  </a:lnTo>
                  <a:cubicBezTo>
                    <a:pt x="10213" y="13675"/>
                    <a:pt x="9945" y="13724"/>
                    <a:pt x="9726" y="13602"/>
                  </a:cubicBezTo>
                  <a:lnTo>
                    <a:pt x="3291" y="10360"/>
                  </a:lnTo>
                  <a:cubicBezTo>
                    <a:pt x="3169" y="10311"/>
                    <a:pt x="3096" y="10238"/>
                    <a:pt x="3047" y="10140"/>
                  </a:cubicBezTo>
                  <a:lnTo>
                    <a:pt x="3047" y="10140"/>
                  </a:lnTo>
                  <a:lnTo>
                    <a:pt x="98" y="4095"/>
                  </a:lnTo>
                  <a:cubicBezTo>
                    <a:pt x="0" y="3900"/>
                    <a:pt x="49" y="3681"/>
                    <a:pt x="195" y="3510"/>
                  </a:cubicBezTo>
                  <a:lnTo>
                    <a:pt x="3120" y="196"/>
                  </a:lnTo>
                  <a:cubicBezTo>
                    <a:pt x="3218" y="74"/>
                    <a:pt x="3364" y="1"/>
                    <a:pt x="3510" y="25"/>
                  </a:cubicBezTo>
                  <a:close/>
                  <a:moveTo>
                    <a:pt x="12383" y="1049"/>
                  </a:moveTo>
                  <a:lnTo>
                    <a:pt x="3754" y="1049"/>
                  </a:lnTo>
                  <a:lnTo>
                    <a:pt x="1195" y="3949"/>
                  </a:lnTo>
                  <a:lnTo>
                    <a:pt x="3900" y="9507"/>
                  </a:lnTo>
                  <a:lnTo>
                    <a:pt x="9872" y="12505"/>
                  </a:lnTo>
                  <a:lnTo>
                    <a:pt x="12358" y="97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318583" y="3690287"/>
              <a:ext cx="327075" cy="326322"/>
            </a:xfrm>
            <a:custGeom>
              <a:avLst/>
              <a:gdLst/>
              <a:ahLst/>
              <a:cxnLst/>
              <a:rect l="l" t="t" r="r" b="b"/>
              <a:pathLst>
                <a:path w="10433" h="10409" extrusionOk="0">
                  <a:moveTo>
                    <a:pt x="512" y="0"/>
                  </a:moveTo>
                  <a:lnTo>
                    <a:pt x="9921" y="0"/>
                  </a:lnTo>
                  <a:cubicBezTo>
                    <a:pt x="10189" y="0"/>
                    <a:pt x="10433" y="244"/>
                    <a:pt x="10433" y="512"/>
                  </a:cubicBezTo>
                  <a:lnTo>
                    <a:pt x="10433" y="9896"/>
                  </a:lnTo>
                  <a:cubicBezTo>
                    <a:pt x="10433" y="10189"/>
                    <a:pt x="10189" y="10408"/>
                    <a:pt x="9921" y="10408"/>
                  </a:cubicBezTo>
                  <a:lnTo>
                    <a:pt x="512" y="10408"/>
                  </a:lnTo>
                  <a:cubicBezTo>
                    <a:pt x="220" y="10408"/>
                    <a:pt x="0" y="10189"/>
                    <a:pt x="0" y="9896"/>
                  </a:cubicBezTo>
                  <a:lnTo>
                    <a:pt x="0" y="512"/>
                  </a:lnTo>
                  <a:cubicBezTo>
                    <a:pt x="0" y="244"/>
                    <a:pt x="220" y="0"/>
                    <a:pt x="512" y="0"/>
                  </a:cubicBezTo>
                  <a:close/>
                  <a:moveTo>
                    <a:pt x="9385" y="1024"/>
                  </a:moveTo>
                  <a:lnTo>
                    <a:pt x="1024" y="1024"/>
                  </a:lnTo>
                  <a:lnTo>
                    <a:pt x="1024" y="9384"/>
                  </a:lnTo>
                  <a:lnTo>
                    <a:pt x="9385" y="93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03618" y="3597805"/>
              <a:ext cx="126121" cy="130698"/>
            </a:xfrm>
            <a:custGeom>
              <a:avLst/>
              <a:gdLst/>
              <a:ahLst/>
              <a:cxnLst/>
              <a:rect l="l" t="t" r="r" b="b"/>
              <a:pathLst>
                <a:path w="4023" h="4169" extrusionOk="0">
                  <a:moveTo>
                    <a:pt x="878" y="2536"/>
                  </a:moveTo>
                  <a:cubicBezTo>
                    <a:pt x="1560" y="1658"/>
                    <a:pt x="2389" y="1073"/>
                    <a:pt x="3266" y="391"/>
                  </a:cubicBezTo>
                  <a:cubicBezTo>
                    <a:pt x="3364" y="318"/>
                    <a:pt x="3754" y="1"/>
                    <a:pt x="3925" y="98"/>
                  </a:cubicBezTo>
                  <a:cubicBezTo>
                    <a:pt x="4022" y="196"/>
                    <a:pt x="3608" y="634"/>
                    <a:pt x="3583" y="683"/>
                  </a:cubicBezTo>
                  <a:cubicBezTo>
                    <a:pt x="2974" y="1536"/>
                    <a:pt x="2243" y="2268"/>
                    <a:pt x="1585" y="3096"/>
                  </a:cubicBezTo>
                  <a:cubicBezTo>
                    <a:pt x="1170" y="3657"/>
                    <a:pt x="1024" y="4169"/>
                    <a:pt x="585" y="3852"/>
                  </a:cubicBezTo>
                  <a:cubicBezTo>
                    <a:pt x="0" y="3608"/>
                    <a:pt x="512" y="3023"/>
                    <a:pt x="878" y="2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60041" y="3772800"/>
              <a:ext cx="45113" cy="220108"/>
            </a:xfrm>
            <a:custGeom>
              <a:avLst/>
              <a:gdLst/>
              <a:ahLst/>
              <a:cxnLst/>
              <a:rect l="l" t="t" r="r" b="b"/>
              <a:pathLst>
                <a:path w="1439" h="7021" extrusionOk="0">
                  <a:moveTo>
                    <a:pt x="1000" y="317"/>
                  </a:moveTo>
                  <a:cubicBezTo>
                    <a:pt x="1025" y="1877"/>
                    <a:pt x="927" y="3462"/>
                    <a:pt x="683" y="4997"/>
                  </a:cubicBezTo>
                  <a:cubicBezTo>
                    <a:pt x="537" y="5851"/>
                    <a:pt x="1" y="6265"/>
                    <a:pt x="220" y="6387"/>
                  </a:cubicBezTo>
                  <a:cubicBezTo>
                    <a:pt x="1390" y="7021"/>
                    <a:pt x="1439" y="3023"/>
                    <a:pt x="1171" y="317"/>
                  </a:cubicBezTo>
                  <a:cubicBezTo>
                    <a:pt x="1122" y="1"/>
                    <a:pt x="952" y="74"/>
                    <a:pt x="976" y="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57101" y="3849984"/>
              <a:ext cx="63452" cy="82545"/>
            </a:xfrm>
            <a:custGeom>
              <a:avLst/>
              <a:gdLst/>
              <a:ahLst/>
              <a:cxnLst/>
              <a:rect l="l" t="t" r="r" b="b"/>
              <a:pathLst>
                <a:path w="2024" h="2633" extrusionOk="0">
                  <a:moveTo>
                    <a:pt x="1975" y="0"/>
                  </a:moveTo>
                  <a:cubicBezTo>
                    <a:pt x="1292" y="1000"/>
                    <a:pt x="0" y="1853"/>
                    <a:pt x="0" y="2048"/>
                  </a:cubicBezTo>
                  <a:cubicBezTo>
                    <a:pt x="25" y="2633"/>
                    <a:pt x="1634" y="1024"/>
                    <a:pt x="2024" y="49"/>
                  </a:cubicBezTo>
                  <a:cubicBezTo>
                    <a:pt x="2024" y="25"/>
                    <a:pt x="199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34083" y="3584826"/>
              <a:ext cx="125337" cy="130698"/>
            </a:xfrm>
            <a:custGeom>
              <a:avLst/>
              <a:gdLst/>
              <a:ahLst/>
              <a:cxnLst/>
              <a:rect l="l" t="t" r="r" b="b"/>
              <a:pathLst>
                <a:path w="3998" h="4169" extrusionOk="0">
                  <a:moveTo>
                    <a:pt x="853" y="2560"/>
                  </a:moveTo>
                  <a:cubicBezTo>
                    <a:pt x="1536" y="1682"/>
                    <a:pt x="2365" y="1097"/>
                    <a:pt x="3242" y="415"/>
                  </a:cubicBezTo>
                  <a:cubicBezTo>
                    <a:pt x="3339" y="317"/>
                    <a:pt x="3729" y="0"/>
                    <a:pt x="3876" y="122"/>
                  </a:cubicBezTo>
                  <a:cubicBezTo>
                    <a:pt x="3998" y="220"/>
                    <a:pt x="3583" y="634"/>
                    <a:pt x="3559" y="707"/>
                  </a:cubicBezTo>
                  <a:cubicBezTo>
                    <a:pt x="2949" y="1560"/>
                    <a:pt x="2218" y="2267"/>
                    <a:pt x="1560" y="3120"/>
                  </a:cubicBezTo>
                  <a:cubicBezTo>
                    <a:pt x="1146" y="3657"/>
                    <a:pt x="1000" y="4168"/>
                    <a:pt x="561" y="3876"/>
                  </a:cubicBezTo>
                  <a:cubicBezTo>
                    <a:pt x="0" y="3608"/>
                    <a:pt x="488" y="3047"/>
                    <a:pt x="853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54611" y="3586362"/>
              <a:ext cx="126090" cy="130698"/>
            </a:xfrm>
            <a:custGeom>
              <a:avLst/>
              <a:gdLst/>
              <a:ahLst/>
              <a:cxnLst/>
              <a:rect l="l" t="t" r="r" b="b"/>
              <a:pathLst>
                <a:path w="4022" h="4169" extrusionOk="0">
                  <a:moveTo>
                    <a:pt x="853" y="2559"/>
                  </a:moveTo>
                  <a:cubicBezTo>
                    <a:pt x="1560" y="1682"/>
                    <a:pt x="2389" y="1073"/>
                    <a:pt x="3242" y="390"/>
                  </a:cubicBezTo>
                  <a:cubicBezTo>
                    <a:pt x="3340" y="317"/>
                    <a:pt x="3730" y="0"/>
                    <a:pt x="3900" y="98"/>
                  </a:cubicBezTo>
                  <a:cubicBezTo>
                    <a:pt x="4022" y="195"/>
                    <a:pt x="3608" y="634"/>
                    <a:pt x="3559" y="683"/>
                  </a:cubicBezTo>
                  <a:cubicBezTo>
                    <a:pt x="2950" y="1536"/>
                    <a:pt x="2218" y="2267"/>
                    <a:pt x="1585" y="3096"/>
                  </a:cubicBezTo>
                  <a:cubicBezTo>
                    <a:pt x="1170" y="3656"/>
                    <a:pt x="1024" y="4168"/>
                    <a:pt x="585" y="3876"/>
                  </a:cubicBezTo>
                  <a:cubicBezTo>
                    <a:pt x="0" y="3583"/>
                    <a:pt x="512" y="3023"/>
                    <a:pt x="853" y="2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6659" y="3681854"/>
              <a:ext cx="126121" cy="130729"/>
            </a:xfrm>
            <a:custGeom>
              <a:avLst/>
              <a:gdLst/>
              <a:ahLst/>
              <a:cxnLst/>
              <a:rect l="l" t="t" r="r" b="b"/>
              <a:pathLst>
                <a:path w="4023" h="4170" extrusionOk="0">
                  <a:moveTo>
                    <a:pt x="878" y="2560"/>
                  </a:moveTo>
                  <a:cubicBezTo>
                    <a:pt x="1561" y="1683"/>
                    <a:pt x="2389" y="1073"/>
                    <a:pt x="3267" y="391"/>
                  </a:cubicBezTo>
                  <a:cubicBezTo>
                    <a:pt x="3364" y="318"/>
                    <a:pt x="3754" y="1"/>
                    <a:pt x="3925" y="98"/>
                  </a:cubicBezTo>
                  <a:cubicBezTo>
                    <a:pt x="4023" y="196"/>
                    <a:pt x="3608" y="635"/>
                    <a:pt x="3584" y="683"/>
                  </a:cubicBezTo>
                  <a:cubicBezTo>
                    <a:pt x="2974" y="1537"/>
                    <a:pt x="2243" y="2268"/>
                    <a:pt x="1609" y="3097"/>
                  </a:cubicBezTo>
                  <a:cubicBezTo>
                    <a:pt x="1171" y="3657"/>
                    <a:pt x="1049" y="4169"/>
                    <a:pt x="586" y="3877"/>
                  </a:cubicBezTo>
                  <a:cubicBezTo>
                    <a:pt x="1" y="3608"/>
                    <a:pt x="537" y="3048"/>
                    <a:pt x="878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19669" y="3752172"/>
              <a:ext cx="126090" cy="130698"/>
            </a:xfrm>
            <a:custGeom>
              <a:avLst/>
              <a:gdLst/>
              <a:ahLst/>
              <a:cxnLst/>
              <a:rect l="l" t="t" r="r" b="b"/>
              <a:pathLst>
                <a:path w="4022" h="4169" extrusionOk="0">
                  <a:moveTo>
                    <a:pt x="853" y="2560"/>
                  </a:moveTo>
                  <a:cubicBezTo>
                    <a:pt x="1560" y="1682"/>
                    <a:pt x="2389" y="1097"/>
                    <a:pt x="3242" y="390"/>
                  </a:cubicBezTo>
                  <a:cubicBezTo>
                    <a:pt x="3339" y="317"/>
                    <a:pt x="3729" y="0"/>
                    <a:pt x="3900" y="122"/>
                  </a:cubicBezTo>
                  <a:cubicBezTo>
                    <a:pt x="4022" y="220"/>
                    <a:pt x="3608" y="634"/>
                    <a:pt x="3559" y="707"/>
                  </a:cubicBezTo>
                  <a:cubicBezTo>
                    <a:pt x="2949" y="1560"/>
                    <a:pt x="2218" y="2267"/>
                    <a:pt x="1584" y="3096"/>
                  </a:cubicBezTo>
                  <a:cubicBezTo>
                    <a:pt x="1170" y="3657"/>
                    <a:pt x="1024" y="4169"/>
                    <a:pt x="585" y="3876"/>
                  </a:cubicBezTo>
                  <a:cubicBezTo>
                    <a:pt x="0" y="3608"/>
                    <a:pt x="512" y="3047"/>
                    <a:pt x="853" y="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0" name="Google Shape;300;p5"/>
          <p:cNvGrpSpPr/>
          <p:nvPr/>
        </p:nvGrpSpPr>
        <p:grpSpPr>
          <a:xfrm>
            <a:off x="6015199" y="6144773"/>
            <a:ext cx="1279692" cy="815968"/>
            <a:chOff x="-411182" y="4614893"/>
            <a:chExt cx="1052263" cy="670953"/>
          </a:xfrm>
        </p:grpSpPr>
        <p:sp>
          <p:nvSpPr>
            <p:cNvPr id="301" name="Google Shape;301;p5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5" name="Google Shape;315;p5"/>
          <p:cNvGrpSpPr/>
          <p:nvPr/>
        </p:nvGrpSpPr>
        <p:grpSpPr>
          <a:xfrm>
            <a:off x="-568509" y="1146467"/>
            <a:ext cx="1279749" cy="1347005"/>
            <a:chOff x="-3023044" y="4068525"/>
            <a:chExt cx="959812" cy="1010254"/>
          </a:xfrm>
        </p:grpSpPr>
        <p:sp>
          <p:nvSpPr>
            <p:cNvPr id="316" name="Google Shape;316;p5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5"/>
          <p:cNvGrpSpPr/>
          <p:nvPr/>
        </p:nvGrpSpPr>
        <p:grpSpPr>
          <a:xfrm>
            <a:off x="10099502" y="6272988"/>
            <a:ext cx="944716" cy="750969"/>
            <a:chOff x="7487875" y="2353688"/>
            <a:chExt cx="1014950" cy="806800"/>
          </a:xfrm>
        </p:grpSpPr>
        <p:sp>
          <p:nvSpPr>
            <p:cNvPr id="338" name="Google Shape;338;p5"/>
            <p:cNvSpPr/>
            <p:nvPr/>
          </p:nvSpPr>
          <p:spPr>
            <a:xfrm>
              <a:off x="7490925" y="2353688"/>
              <a:ext cx="1011900" cy="806800"/>
            </a:xfrm>
            <a:custGeom>
              <a:avLst/>
              <a:gdLst/>
              <a:ahLst/>
              <a:cxnLst/>
              <a:rect l="l" t="t" r="r" b="b"/>
              <a:pathLst>
                <a:path w="40476" h="32272" extrusionOk="0">
                  <a:moveTo>
                    <a:pt x="2006" y="16349"/>
                  </a:moveTo>
                  <a:cubicBezTo>
                    <a:pt x="19448" y="28260"/>
                    <a:pt x="22791" y="29476"/>
                    <a:pt x="23398" y="29537"/>
                  </a:cubicBezTo>
                  <a:lnTo>
                    <a:pt x="38410" y="8812"/>
                  </a:lnTo>
                  <a:lnTo>
                    <a:pt x="30691" y="2249"/>
                  </a:lnTo>
                  <a:lnTo>
                    <a:pt x="17139" y="1702"/>
                  </a:lnTo>
                  <a:lnTo>
                    <a:pt x="6321" y="7536"/>
                  </a:lnTo>
                  <a:close/>
                  <a:moveTo>
                    <a:pt x="24249" y="31056"/>
                  </a:moveTo>
                  <a:cubicBezTo>
                    <a:pt x="24249" y="31056"/>
                    <a:pt x="22244" y="32271"/>
                    <a:pt x="486" y="17321"/>
                  </a:cubicBezTo>
                  <a:cubicBezTo>
                    <a:pt x="122" y="17078"/>
                    <a:pt x="0" y="16652"/>
                    <a:pt x="183" y="16288"/>
                  </a:cubicBezTo>
                  <a:lnTo>
                    <a:pt x="4984" y="6625"/>
                  </a:lnTo>
                  <a:cubicBezTo>
                    <a:pt x="5045" y="6442"/>
                    <a:pt x="5166" y="6321"/>
                    <a:pt x="5348" y="6260"/>
                  </a:cubicBezTo>
                  <a:lnTo>
                    <a:pt x="16531" y="122"/>
                  </a:lnTo>
                  <a:cubicBezTo>
                    <a:pt x="16652" y="61"/>
                    <a:pt x="16835" y="0"/>
                    <a:pt x="16956" y="0"/>
                  </a:cubicBezTo>
                  <a:lnTo>
                    <a:pt x="30995" y="608"/>
                  </a:lnTo>
                  <a:cubicBezTo>
                    <a:pt x="31177" y="608"/>
                    <a:pt x="31421" y="669"/>
                    <a:pt x="31542" y="790"/>
                  </a:cubicBezTo>
                  <a:lnTo>
                    <a:pt x="40111" y="8022"/>
                  </a:lnTo>
                  <a:cubicBezTo>
                    <a:pt x="40415" y="8326"/>
                    <a:pt x="40476" y="8812"/>
                    <a:pt x="40233" y="9177"/>
                  </a:cubicBezTo>
                  <a:lnTo>
                    <a:pt x="24553" y="30813"/>
                  </a:lnTo>
                  <a:cubicBezTo>
                    <a:pt x="24492" y="30934"/>
                    <a:pt x="24371" y="30995"/>
                    <a:pt x="24249" y="31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7487875" y="2552713"/>
              <a:ext cx="1008875" cy="237050"/>
            </a:xfrm>
            <a:custGeom>
              <a:avLst/>
              <a:gdLst/>
              <a:ahLst/>
              <a:cxnLst/>
              <a:rect l="l" t="t" r="r" b="b"/>
              <a:pathLst>
                <a:path w="40355" h="9482" extrusionOk="0">
                  <a:moveTo>
                    <a:pt x="1338" y="9360"/>
                  </a:moveTo>
                  <a:cubicBezTo>
                    <a:pt x="305" y="9481"/>
                    <a:pt x="1" y="8023"/>
                    <a:pt x="973" y="7780"/>
                  </a:cubicBezTo>
                  <a:lnTo>
                    <a:pt x="38835" y="305"/>
                  </a:lnTo>
                  <a:cubicBezTo>
                    <a:pt x="39990" y="1"/>
                    <a:pt x="40355" y="1824"/>
                    <a:pt x="39200" y="1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7601825" y="2353688"/>
              <a:ext cx="705025" cy="369225"/>
            </a:xfrm>
            <a:custGeom>
              <a:avLst/>
              <a:gdLst/>
              <a:ahLst/>
              <a:cxnLst/>
              <a:rect l="l" t="t" r="r" b="b"/>
              <a:pathLst>
                <a:path w="28201" h="14769" extrusionOk="0">
                  <a:moveTo>
                    <a:pt x="973" y="8022"/>
                  </a:moveTo>
                  <a:cubicBezTo>
                    <a:pt x="1" y="7354"/>
                    <a:pt x="1216" y="5956"/>
                    <a:pt x="2006" y="6807"/>
                  </a:cubicBezTo>
                  <a:lnTo>
                    <a:pt x="8448" y="12398"/>
                  </a:lnTo>
                  <a:lnTo>
                    <a:pt x="11791" y="669"/>
                  </a:lnTo>
                  <a:cubicBezTo>
                    <a:pt x="11913" y="243"/>
                    <a:pt x="12399" y="0"/>
                    <a:pt x="12824" y="122"/>
                  </a:cubicBezTo>
                  <a:cubicBezTo>
                    <a:pt x="12946" y="183"/>
                    <a:pt x="13067" y="243"/>
                    <a:pt x="13189" y="365"/>
                  </a:cubicBezTo>
                  <a:lnTo>
                    <a:pt x="22852" y="9238"/>
                  </a:lnTo>
                  <a:lnTo>
                    <a:pt x="26134" y="1459"/>
                  </a:lnTo>
                  <a:cubicBezTo>
                    <a:pt x="26498" y="243"/>
                    <a:pt x="28200" y="973"/>
                    <a:pt x="27653" y="2067"/>
                  </a:cubicBezTo>
                  <a:lnTo>
                    <a:pt x="23885" y="10940"/>
                  </a:lnTo>
                  <a:lnTo>
                    <a:pt x="23885" y="10940"/>
                  </a:lnTo>
                  <a:cubicBezTo>
                    <a:pt x="23885" y="11061"/>
                    <a:pt x="23824" y="11122"/>
                    <a:pt x="23764" y="11183"/>
                  </a:cubicBezTo>
                  <a:cubicBezTo>
                    <a:pt x="23460" y="11547"/>
                    <a:pt x="22913" y="11547"/>
                    <a:pt x="22609" y="11243"/>
                  </a:cubicBezTo>
                  <a:lnTo>
                    <a:pt x="13067" y="2431"/>
                  </a:lnTo>
                  <a:lnTo>
                    <a:pt x="9725" y="14039"/>
                  </a:lnTo>
                  <a:cubicBezTo>
                    <a:pt x="9664" y="14161"/>
                    <a:pt x="9603" y="14282"/>
                    <a:pt x="9542" y="14343"/>
                  </a:cubicBezTo>
                  <a:cubicBezTo>
                    <a:pt x="9238" y="14708"/>
                    <a:pt x="8692" y="14768"/>
                    <a:pt x="8388" y="14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7756800" y="2608938"/>
              <a:ext cx="451275" cy="525725"/>
            </a:xfrm>
            <a:custGeom>
              <a:avLst/>
              <a:gdLst/>
              <a:ahLst/>
              <a:cxnLst/>
              <a:rect l="l" t="t" r="r" b="b"/>
              <a:pathLst>
                <a:path w="18051" h="21029" extrusionOk="0">
                  <a:moveTo>
                    <a:pt x="16167" y="1094"/>
                  </a:moveTo>
                  <a:cubicBezTo>
                    <a:pt x="16410" y="0"/>
                    <a:pt x="18051" y="365"/>
                    <a:pt x="17808" y="1398"/>
                  </a:cubicBezTo>
                  <a:lnTo>
                    <a:pt x="13675" y="20299"/>
                  </a:lnTo>
                  <a:cubicBezTo>
                    <a:pt x="13614" y="20724"/>
                    <a:pt x="13128" y="21028"/>
                    <a:pt x="12703" y="20907"/>
                  </a:cubicBezTo>
                  <a:cubicBezTo>
                    <a:pt x="12520" y="20907"/>
                    <a:pt x="12277" y="20724"/>
                    <a:pt x="12156" y="20542"/>
                  </a:cubicBezTo>
                  <a:lnTo>
                    <a:pt x="730" y="3647"/>
                  </a:lnTo>
                  <a:cubicBezTo>
                    <a:pt x="1" y="2674"/>
                    <a:pt x="1520" y="1702"/>
                    <a:pt x="2067" y="2735"/>
                  </a:cubicBezTo>
                  <a:lnTo>
                    <a:pt x="12520" y="18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8059150" y="2703138"/>
              <a:ext cx="53200" cy="259825"/>
            </a:xfrm>
            <a:custGeom>
              <a:avLst/>
              <a:gdLst/>
              <a:ahLst/>
              <a:cxnLst/>
              <a:rect l="l" t="t" r="r" b="b"/>
              <a:pathLst>
                <a:path w="2128" h="10393" extrusionOk="0">
                  <a:moveTo>
                    <a:pt x="1763" y="304"/>
                  </a:moveTo>
                  <a:cubicBezTo>
                    <a:pt x="669" y="3464"/>
                    <a:pt x="62" y="6746"/>
                    <a:pt x="1" y="10089"/>
                  </a:cubicBezTo>
                  <a:cubicBezTo>
                    <a:pt x="1" y="10393"/>
                    <a:pt x="244" y="10393"/>
                    <a:pt x="365" y="10089"/>
                  </a:cubicBezTo>
                  <a:cubicBezTo>
                    <a:pt x="1399" y="6929"/>
                    <a:pt x="1399" y="3525"/>
                    <a:pt x="2067" y="365"/>
                  </a:cubicBezTo>
                  <a:cubicBezTo>
                    <a:pt x="2128" y="61"/>
                    <a:pt x="1885" y="0"/>
                    <a:pt x="176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8224775" y="2637813"/>
              <a:ext cx="151950" cy="220325"/>
            </a:xfrm>
            <a:custGeom>
              <a:avLst/>
              <a:gdLst/>
              <a:ahLst/>
              <a:cxnLst/>
              <a:rect l="l" t="t" r="r" b="b"/>
              <a:pathLst>
                <a:path w="6078" h="8813" extrusionOk="0">
                  <a:moveTo>
                    <a:pt x="5652" y="182"/>
                  </a:moveTo>
                  <a:cubicBezTo>
                    <a:pt x="3404" y="2613"/>
                    <a:pt x="1520" y="5409"/>
                    <a:pt x="122" y="8448"/>
                  </a:cubicBezTo>
                  <a:cubicBezTo>
                    <a:pt x="0" y="8752"/>
                    <a:pt x="304" y="8812"/>
                    <a:pt x="486" y="8630"/>
                  </a:cubicBezTo>
                  <a:cubicBezTo>
                    <a:pt x="2735" y="6138"/>
                    <a:pt x="4072" y="3039"/>
                    <a:pt x="5895" y="365"/>
                  </a:cubicBezTo>
                  <a:cubicBezTo>
                    <a:pt x="6078" y="182"/>
                    <a:pt x="5835" y="0"/>
                    <a:pt x="5652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7614000" y="2776063"/>
              <a:ext cx="221850" cy="150450"/>
            </a:xfrm>
            <a:custGeom>
              <a:avLst/>
              <a:gdLst/>
              <a:ahLst/>
              <a:cxnLst/>
              <a:rect l="l" t="t" r="r" b="b"/>
              <a:pathLst>
                <a:path w="8874" h="6018" extrusionOk="0">
                  <a:moveTo>
                    <a:pt x="8448" y="5896"/>
                  </a:moveTo>
                  <a:cubicBezTo>
                    <a:pt x="5409" y="4498"/>
                    <a:pt x="2674" y="2614"/>
                    <a:pt x="182" y="365"/>
                  </a:cubicBezTo>
                  <a:cubicBezTo>
                    <a:pt x="0" y="183"/>
                    <a:pt x="182" y="0"/>
                    <a:pt x="486" y="122"/>
                  </a:cubicBezTo>
                  <a:cubicBezTo>
                    <a:pt x="3464" y="1520"/>
                    <a:pt x="5895" y="3890"/>
                    <a:pt x="8630" y="5652"/>
                  </a:cubicBezTo>
                  <a:cubicBezTo>
                    <a:pt x="8873" y="5774"/>
                    <a:pt x="8751" y="6017"/>
                    <a:pt x="8448" y="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5" name="Google Shape;345;p5"/>
          <p:cNvGrpSpPr/>
          <p:nvPr/>
        </p:nvGrpSpPr>
        <p:grpSpPr>
          <a:xfrm>
            <a:off x="-539133" y="4533847"/>
            <a:ext cx="1221029" cy="1250215"/>
            <a:chOff x="-2883192" y="310444"/>
            <a:chExt cx="1054551" cy="1079757"/>
          </a:xfrm>
        </p:grpSpPr>
        <p:sp>
          <p:nvSpPr>
            <p:cNvPr id="346" name="Google Shape;346;p5"/>
            <p:cNvSpPr/>
            <p:nvPr/>
          </p:nvSpPr>
          <p:spPr>
            <a:xfrm>
              <a:off x="-2883192" y="310444"/>
              <a:ext cx="1054551" cy="1079757"/>
            </a:xfrm>
            <a:custGeom>
              <a:avLst/>
              <a:gdLst/>
              <a:ahLst/>
              <a:cxnLst/>
              <a:rect l="l" t="t" r="r" b="b"/>
              <a:pathLst>
                <a:path w="33638" h="34442" extrusionOk="0">
                  <a:moveTo>
                    <a:pt x="21011" y="31273"/>
                  </a:moveTo>
                  <a:cubicBezTo>
                    <a:pt x="27983" y="29323"/>
                    <a:pt x="32589" y="22718"/>
                    <a:pt x="32029" y="15503"/>
                  </a:cubicBezTo>
                  <a:cubicBezTo>
                    <a:pt x="31468" y="8288"/>
                    <a:pt x="25911" y="2462"/>
                    <a:pt x="18720" y="1609"/>
                  </a:cubicBezTo>
                  <a:cubicBezTo>
                    <a:pt x="11530" y="756"/>
                    <a:pt x="4754" y="5095"/>
                    <a:pt x="2511" y="11993"/>
                  </a:cubicBezTo>
                  <a:cubicBezTo>
                    <a:pt x="269" y="18867"/>
                    <a:pt x="3218" y="26374"/>
                    <a:pt x="9531" y="29908"/>
                  </a:cubicBezTo>
                  <a:cubicBezTo>
                    <a:pt x="13017" y="31858"/>
                    <a:pt x="17160" y="32346"/>
                    <a:pt x="21011" y="31273"/>
                  </a:cubicBezTo>
                  <a:close/>
                  <a:moveTo>
                    <a:pt x="31005" y="24595"/>
                  </a:moveTo>
                  <a:cubicBezTo>
                    <a:pt x="27251" y="31322"/>
                    <a:pt x="19257" y="34442"/>
                    <a:pt x="11944" y="32053"/>
                  </a:cubicBezTo>
                  <a:cubicBezTo>
                    <a:pt x="4607" y="29665"/>
                    <a:pt x="0" y="22450"/>
                    <a:pt x="902" y="14796"/>
                  </a:cubicBezTo>
                  <a:cubicBezTo>
                    <a:pt x="1804" y="7142"/>
                    <a:pt x="7995" y="1195"/>
                    <a:pt x="15673" y="610"/>
                  </a:cubicBezTo>
                  <a:cubicBezTo>
                    <a:pt x="23351" y="0"/>
                    <a:pt x="30371" y="4900"/>
                    <a:pt x="32468" y="12310"/>
                  </a:cubicBezTo>
                  <a:cubicBezTo>
                    <a:pt x="33638" y="16429"/>
                    <a:pt x="33126" y="20865"/>
                    <a:pt x="31005" y="24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-2348298" y="53127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6" y="1658"/>
                    <a:pt x="1731" y="1634"/>
                    <a:pt x="1536" y="1683"/>
                  </a:cubicBezTo>
                  <a:cubicBezTo>
                    <a:pt x="683" y="2146"/>
                    <a:pt x="1049" y="3462"/>
                    <a:pt x="2024" y="3413"/>
                  </a:cubicBezTo>
                  <a:cubicBezTo>
                    <a:pt x="2292" y="3316"/>
                    <a:pt x="2487" y="3072"/>
                    <a:pt x="2536" y="2804"/>
                  </a:cubicBezTo>
                  <a:cubicBezTo>
                    <a:pt x="2706" y="3243"/>
                    <a:pt x="2853" y="3706"/>
                    <a:pt x="2999" y="4242"/>
                  </a:cubicBezTo>
                  <a:cubicBezTo>
                    <a:pt x="3681" y="6679"/>
                    <a:pt x="3754" y="8800"/>
                    <a:pt x="3121" y="8995"/>
                  </a:cubicBezTo>
                  <a:cubicBezTo>
                    <a:pt x="2511" y="9166"/>
                    <a:pt x="1439" y="7313"/>
                    <a:pt x="732" y="4876"/>
                  </a:cubicBezTo>
                  <a:cubicBezTo>
                    <a:pt x="50" y="2414"/>
                    <a:pt x="1" y="293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-2578313" y="59698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7" y="1658"/>
                    <a:pt x="1707" y="1634"/>
                    <a:pt x="1512" y="1683"/>
                  </a:cubicBezTo>
                  <a:cubicBezTo>
                    <a:pt x="659" y="2146"/>
                    <a:pt x="1025" y="3462"/>
                    <a:pt x="2000" y="3413"/>
                  </a:cubicBezTo>
                  <a:cubicBezTo>
                    <a:pt x="2292" y="3316"/>
                    <a:pt x="2487" y="3072"/>
                    <a:pt x="2512" y="2804"/>
                  </a:cubicBezTo>
                  <a:cubicBezTo>
                    <a:pt x="2682" y="3243"/>
                    <a:pt x="2853" y="3706"/>
                    <a:pt x="2999" y="4218"/>
                  </a:cubicBezTo>
                  <a:cubicBezTo>
                    <a:pt x="3682" y="6655"/>
                    <a:pt x="3755" y="8800"/>
                    <a:pt x="3121" y="8971"/>
                  </a:cubicBezTo>
                  <a:cubicBezTo>
                    <a:pt x="2487" y="9166"/>
                    <a:pt x="1439" y="7313"/>
                    <a:pt x="732" y="4876"/>
                  </a:cubicBezTo>
                  <a:cubicBezTo>
                    <a:pt x="50" y="2414"/>
                    <a:pt x="1" y="269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-2643239" y="829286"/>
              <a:ext cx="613645" cy="315632"/>
            </a:xfrm>
            <a:custGeom>
              <a:avLst/>
              <a:gdLst/>
              <a:ahLst/>
              <a:cxnLst/>
              <a:rect l="l" t="t" r="r" b="b"/>
              <a:pathLst>
                <a:path w="19574" h="10068" extrusionOk="0">
                  <a:moveTo>
                    <a:pt x="220" y="5753"/>
                  </a:moveTo>
                  <a:cubicBezTo>
                    <a:pt x="0" y="5339"/>
                    <a:pt x="610" y="4998"/>
                    <a:pt x="829" y="5412"/>
                  </a:cubicBezTo>
                  <a:cubicBezTo>
                    <a:pt x="1804" y="7167"/>
                    <a:pt x="3534" y="8191"/>
                    <a:pt x="5533" y="8630"/>
                  </a:cubicBezTo>
                  <a:cubicBezTo>
                    <a:pt x="9384" y="9336"/>
                    <a:pt x="13382" y="8264"/>
                    <a:pt x="16380" y="5680"/>
                  </a:cubicBezTo>
                  <a:cubicBezTo>
                    <a:pt x="17891" y="4291"/>
                    <a:pt x="18891" y="2463"/>
                    <a:pt x="18866" y="367"/>
                  </a:cubicBezTo>
                  <a:cubicBezTo>
                    <a:pt x="18842" y="172"/>
                    <a:pt x="19012" y="1"/>
                    <a:pt x="19207" y="1"/>
                  </a:cubicBezTo>
                  <a:cubicBezTo>
                    <a:pt x="19378" y="1"/>
                    <a:pt x="19549" y="172"/>
                    <a:pt x="19549" y="342"/>
                  </a:cubicBezTo>
                  <a:cubicBezTo>
                    <a:pt x="19573" y="2682"/>
                    <a:pt x="18501" y="4681"/>
                    <a:pt x="16843" y="6192"/>
                  </a:cubicBezTo>
                  <a:cubicBezTo>
                    <a:pt x="13674" y="8922"/>
                    <a:pt x="9458" y="10068"/>
                    <a:pt x="5363" y="9312"/>
                  </a:cubicBezTo>
                  <a:cubicBezTo>
                    <a:pt x="3193" y="8849"/>
                    <a:pt x="1316" y="7703"/>
                    <a:pt x="220" y="5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-2742587" y="898068"/>
              <a:ext cx="148285" cy="81792"/>
            </a:xfrm>
            <a:custGeom>
              <a:avLst/>
              <a:gdLst/>
              <a:ahLst/>
              <a:cxnLst/>
              <a:rect l="l" t="t" r="r" b="b"/>
              <a:pathLst>
                <a:path w="4730" h="2609" extrusionOk="0">
                  <a:moveTo>
                    <a:pt x="2682" y="2389"/>
                  </a:moveTo>
                  <a:cubicBezTo>
                    <a:pt x="2170" y="2560"/>
                    <a:pt x="1658" y="2609"/>
                    <a:pt x="1122" y="2584"/>
                  </a:cubicBezTo>
                  <a:cubicBezTo>
                    <a:pt x="585" y="2511"/>
                    <a:pt x="220" y="2316"/>
                    <a:pt x="98" y="1951"/>
                  </a:cubicBezTo>
                  <a:cubicBezTo>
                    <a:pt x="0" y="1585"/>
                    <a:pt x="220" y="1219"/>
                    <a:pt x="634" y="903"/>
                  </a:cubicBezTo>
                  <a:lnTo>
                    <a:pt x="634" y="903"/>
                  </a:lnTo>
                  <a:cubicBezTo>
                    <a:pt x="1487" y="293"/>
                    <a:pt x="2535" y="1"/>
                    <a:pt x="3608" y="49"/>
                  </a:cubicBezTo>
                  <a:cubicBezTo>
                    <a:pt x="4144" y="98"/>
                    <a:pt x="4510" y="318"/>
                    <a:pt x="4632" y="683"/>
                  </a:cubicBezTo>
                  <a:cubicBezTo>
                    <a:pt x="4729" y="1049"/>
                    <a:pt x="4510" y="1414"/>
                    <a:pt x="4095" y="1731"/>
                  </a:cubicBezTo>
                  <a:lnTo>
                    <a:pt x="4071" y="1731"/>
                  </a:lnTo>
                  <a:cubicBezTo>
                    <a:pt x="3657" y="2024"/>
                    <a:pt x="3194" y="2243"/>
                    <a:pt x="2682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-2126685" y="724609"/>
              <a:ext cx="149038" cy="81040"/>
            </a:xfrm>
            <a:custGeom>
              <a:avLst/>
              <a:gdLst/>
              <a:ahLst/>
              <a:cxnLst/>
              <a:rect l="l" t="t" r="r" b="b"/>
              <a:pathLst>
                <a:path w="4754" h="2585" extrusionOk="0">
                  <a:moveTo>
                    <a:pt x="2682" y="2365"/>
                  </a:moveTo>
                  <a:lnTo>
                    <a:pt x="2682" y="2365"/>
                  </a:lnTo>
                  <a:cubicBezTo>
                    <a:pt x="2170" y="2536"/>
                    <a:pt x="1658" y="2584"/>
                    <a:pt x="1122" y="2560"/>
                  </a:cubicBezTo>
                  <a:cubicBezTo>
                    <a:pt x="610" y="2487"/>
                    <a:pt x="244" y="2292"/>
                    <a:pt x="122" y="1951"/>
                  </a:cubicBezTo>
                  <a:lnTo>
                    <a:pt x="98" y="1926"/>
                  </a:lnTo>
                  <a:cubicBezTo>
                    <a:pt x="0" y="1561"/>
                    <a:pt x="220" y="1171"/>
                    <a:pt x="659" y="854"/>
                  </a:cubicBezTo>
                  <a:cubicBezTo>
                    <a:pt x="1073" y="561"/>
                    <a:pt x="1536" y="342"/>
                    <a:pt x="2024" y="196"/>
                  </a:cubicBezTo>
                  <a:lnTo>
                    <a:pt x="2072" y="196"/>
                  </a:lnTo>
                  <a:cubicBezTo>
                    <a:pt x="2560" y="49"/>
                    <a:pt x="3096" y="1"/>
                    <a:pt x="3632" y="25"/>
                  </a:cubicBezTo>
                  <a:cubicBezTo>
                    <a:pt x="4144" y="74"/>
                    <a:pt x="4534" y="293"/>
                    <a:pt x="4632" y="659"/>
                  </a:cubicBezTo>
                  <a:cubicBezTo>
                    <a:pt x="4754" y="1024"/>
                    <a:pt x="4534" y="1390"/>
                    <a:pt x="4120" y="1707"/>
                  </a:cubicBezTo>
                  <a:lnTo>
                    <a:pt x="4095" y="1707"/>
                  </a:lnTo>
                  <a:cubicBezTo>
                    <a:pt x="3681" y="1999"/>
                    <a:pt x="3218" y="2219"/>
                    <a:pt x="2706" y="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-2274156" y="395277"/>
              <a:ext cx="239201" cy="165058"/>
            </a:xfrm>
            <a:custGeom>
              <a:avLst/>
              <a:gdLst/>
              <a:ahLst/>
              <a:cxnLst/>
              <a:rect l="l" t="t" r="r" b="b"/>
              <a:pathLst>
                <a:path w="7630" h="5265" extrusionOk="0">
                  <a:moveTo>
                    <a:pt x="25" y="49"/>
                  </a:moveTo>
                  <a:cubicBezTo>
                    <a:pt x="1511" y="512"/>
                    <a:pt x="2901" y="1268"/>
                    <a:pt x="4119" y="2243"/>
                  </a:cubicBezTo>
                  <a:cubicBezTo>
                    <a:pt x="5265" y="3120"/>
                    <a:pt x="6118" y="4314"/>
                    <a:pt x="7239" y="5167"/>
                  </a:cubicBezTo>
                  <a:cubicBezTo>
                    <a:pt x="7386" y="5265"/>
                    <a:pt x="7629" y="5167"/>
                    <a:pt x="7556" y="4997"/>
                  </a:cubicBezTo>
                  <a:cubicBezTo>
                    <a:pt x="7069" y="3778"/>
                    <a:pt x="5826" y="2803"/>
                    <a:pt x="4778" y="2072"/>
                  </a:cubicBezTo>
                  <a:cubicBezTo>
                    <a:pt x="3339" y="1048"/>
                    <a:pt x="1828" y="268"/>
                    <a:pt x="25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-2011286" y="594694"/>
              <a:ext cx="38216" cy="62700"/>
            </a:xfrm>
            <a:custGeom>
              <a:avLst/>
              <a:gdLst/>
              <a:ahLst/>
              <a:cxnLst/>
              <a:rect l="l" t="t" r="r" b="b"/>
              <a:pathLst>
                <a:path w="1219" h="2000" extrusionOk="0">
                  <a:moveTo>
                    <a:pt x="49" y="318"/>
                  </a:moveTo>
                  <a:cubicBezTo>
                    <a:pt x="122" y="586"/>
                    <a:pt x="244" y="830"/>
                    <a:pt x="390" y="1073"/>
                  </a:cubicBezTo>
                  <a:cubicBezTo>
                    <a:pt x="536" y="1366"/>
                    <a:pt x="731" y="1634"/>
                    <a:pt x="926" y="1902"/>
                  </a:cubicBezTo>
                  <a:cubicBezTo>
                    <a:pt x="1024" y="2000"/>
                    <a:pt x="1146" y="1902"/>
                    <a:pt x="1170" y="1805"/>
                  </a:cubicBezTo>
                  <a:cubicBezTo>
                    <a:pt x="1219" y="1220"/>
                    <a:pt x="609" y="732"/>
                    <a:pt x="390" y="220"/>
                  </a:cubicBezTo>
                  <a:cubicBezTo>
                    <a:pt x="317" y="1"/>
                    <a:pt x="0" y="98"/>
                    <a:pt x="49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-2520974" y="864461"/>
              <a:ext cx="75679" cy="35175"/>
            </a:xfrm>
            <a:custGeom>
              <a:avLst/>
              <a:gdLst/>
              <a:ahLst/>
              <a:cxnLst/>
              <a:rect l="l" t="t" r="r" b="b"/>
              <a:pathLst>
                <a:path w="2414" h="1122" extrusionOk="0">
                  <a:moveTo>
                    <a:pt x="2389" y="220"/>
                  </a:moveTo>
                  <a:cubicBezTo>
                    <a:pt x="1901" y="0"/>
                    <a:pt x="0" y="98"/>
                    <a:pt x="49" y="878"/>
                  </a:cubicBezTo>
                  <a:cubicBezTo>
                    <a:pt x="49" y="926"/>
                    <a:pt x="98" y="975"/>
                    <a:pt x="146" y="1000"/>
                  </a:cubicBezTo>
                  <a:cubicBezTo>
                    <a:pt x="488" y="1121"/>
                    <a:pt x="878" y="805"/>
                    <a:pt x="1219" y="731"/>
                  </a:cubicBezTo>
                  <a:cubicBezTo>
                    <a:pt x="1609" y="634"/>
                    <a:pt x="2145" y="634"/>
                    <a:pt x="2389" y="293"/>
                  </a:cubicBezTo>
                  <a:cubicBezTo>
                    <a:pt x="2413" y="268"/>
                    <a:pt x="2413" y="244"/>
                    <a:pt x="2389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-2291743" y="792607"/>
              <a:ext cx="79504" cy="45144"/>
            </a:xfrm>
            <a:custGeom>
              <a:avLst/>
              <a:gdLst/>
              <a:ahLst/>
              <a:cxnLst/>
              <a:rect l="l" t="t" r="r" b="b"/>
              <a:pathLst>
                <a:path w="2536" h="1440" extrusionOk="0">
                  <a:moveTo>
                    <a:pt x="122" y="1415"/>
                  </a:moveTo>
                  <a:cubicBezTo>
                    <a:pt x="537" y="1195"/>
                    <a:pt x="975" y="1000"/>
                    <a:pt x="1414" y="854"/>
                  </a:cubicBezTo>
                  <a:cubicBezTo>
                    <a:pt x="1755" y="757"/>
                    <a:pt x="2316" y="830"/>
                    <a:pt x="2511" y="513"/>
                  </a:cubicBezTo>
                  <a:cubicBezTo>
                    <a:pt x="2535" y="440"/>
                    <a:pt x="2535" y="367"/>
                    <a:pt x="2487" y="318"/>
                  </a:cubicBezTo>
                  <a:cubicBezTo>
                    <a:pt x="2194" y="1"/>
                    <a:pt x="1487" y="318"/>
                    <a:pt x="1170" y="440"/>
                  </a:cubicBezTo>
                  <a:cubicBezTo>
                    <a:pt x="756" y="610"/>
                    <a:pt x="196" y="854"/>
                    <a:pt x="25" y="1293"/>
                  </a:cubicBezTo>
                  <a:cubicBezTo>
                    <a:pt x="1" y="1342"/>
                    <a:pt x="25" y="1439"/>
                    <a:pt x="122" y="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-2650889" y="452585"/>
              <a:ext cx="100132" cy="81008"/>
            </a:xfrm>
            <a:custGeom>
              <a:avLst/>
              <a:gdLst/>
              <a:ahLst/>
              <a:cxnLst/>
              <a:rect l="l" t="t" r="r" b="b"/>
              <a:pathLst>
                <a:path w="3194" h="2584" extrusionOk="0">
                  <a:moveTo>
                    <a:pt x="3047" y="951"/>
                  </a:moveTo>
                  <a:cubicBezTo>
                    <a:pt x="1975" y="0"/>
                    <a:pt x="0" y="1048"/>
                    <a:pt x="293" y="2389"/>
                  </a:cubicBezTo>
                  <a:cubicBezTo>
                    <a:pt x="317" y="2535"/>
                    <a:pt x="464" y="2584"/>
                    <a:pt x="585" y="2511"/>
                  </a:cubicBezTo>
                  <a:cubicBezTo>
                    <a:pt x="1853" y="1731"/>
                    <a:pt x="1341" y="1755"/>
                    <a:pt x="3072" y="1195"/>
                  </a:cubicBezTo>
                  <a:cubicBezTo>
                    <a:pt x="3169" y="1170"/>
                    <a:pt x="3193" y="975"/>
                    <a:pt x="3047" y="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-2426987" y="357814"/>
              <a:ext cx="106245" cy="112358"/>
            </a:xfrm>
            <a:custGeom>
              <a:avLst/>
              <a:gdLst/>
              <a:ahLst/>
              <a:cxnLst/>
              <a:rect l="l" t="t" r="r" b="b"/>
              <a:pathLst>
                <a:path w="3389" h="3584" extrusionOk="0">
                  <a:moveTo>
                    <a:pt x="1097" y="2950"/>
                  </a:moveTo>
                  <a:cubicBezTo>
                    <a:pt x="1414" y="2731"/>
                    <a:pt x="1780" y="2584"/>
                    <a:pt x="2170" y="2487"/>
                  </a:cubicBezTo>
                  <a:cubicBezTo>
                    <a:pt x="2560" y="2414"/>
                    <a:pt x="2950" y="2511"/>
                    <a:pt x="3291" y="2268"/>
                  </a:cubicBezTo>
                  <a:cubicBezTo>
                    <a:pt x="3388" y="2219"/>
                    <a:pt x="3388" y="2097"/>
                    <a:pt x="3315" y="2048"/>
                  </a:cubicBezTo>
                  <a:cubicBezTo>
                    <a:pt x="1097" y="1"/>
                    <a:pt x="0" y="3584"/>
                    <a:pt x="1097" y="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5"/>
          <p:cNvGrpSpPr/>
          <p:nvPr/>
        </p:nvGrpSpPr>
        <p:grpSpPr>
          <a:xfrm>
            <a:off x="11247261" y="5846451"/>
            <a:ext cx="944739" cy="971016"/>
            <a:chOff x="1805675" y="2151550"/>
            <a:chExt cx="806275" cy="828700"/>
          </a:xfrm>
        </p:grpSpPr>
        <p:sp>
          <p:nvSpPr>
            <p:cNvPr id="359" name="Google Shape;359;p5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1" name="Google Shape;361;p5"/>
          <p:cNvSpPr/>
          <p:nvPr/>
        </p:nvSpPr>
        <p:spPr>
          <a:xfrm>
            <a:off x="265418" y="5888451"/>
            <a:ext cx="1005167" cy="1226967"/>
          </a:xfrm>
          <a:custGeom>
            <a:avLst/>
            <a:gdLst/>
            <a:ahLst/>
            <a:cxnLst/>
            <a:rect l="l" t="t" r="r" b="b"/>
            <a:pathLst>
              <a:path w="30155" h="36809" extrusionOk="0">
                <a:moveTo>
                  <a:pt x="3952" y="4506"/>
                </a:moveTo>
                <a:cubicBezTo>
                  <a:pt x="7695" y="0"/>
                  <a:pt x="14419" y="5546"/>
                  <a:pt x="10676" y="10052"/>
                </a:cubicBezTo>
                <a:cubicBezTo>
                  <a:pt x="9428" y="11715"/>
                  <a:pt x="8735" y="13795"/>
                  <a:pt x="8873" y="15874"/>
                </a:cubicBezTo>
                <a:cubicBezTo>
                  <a:pt x="8943" y="18093"/>
                  <a:pt x="9636" y="20241"/>
                  <a:pt x="10814" y="22113"/>
                </a:cubicBezTo>
                <a:cubicBezTo>
                  <a:pt x="11993" y="23985"/>
                  <a:pt x="13726" y="25510"/>
                  <a:pt x="15805" y="26480"/>
                </a:cubicBezTo>
                <a:cubicBezTo>
                  <a:pt x="18439" y="27658"/>
                  <a:pt x="21420" y="27866"/>
                  <a:pt x="24193" y="26965"/>
                </a:cubicBezTo>
                <a:cubicBezTo>
                  <a:pt x="26550" y="26411"/>
                  <a:pt x="28906" y="27797"/>
                  <a:pt x="29530" y="30085"/>
                </a:cubicBezTo>
                <a:cubicBezTo>
                  <a:pt x="30154" y="32441"/>
                  <a:pt x="28768" y="34798"/>
                  <a:pt x="26411" y="35422"/>
                </a:cubicBezTo>
                <a:cubicBezTo>
                  <a:pt x="21697" y="36809"/>
                  <a:pt x="16637" y="36462"/>
                  <a:pt x="12131" y="34452"/>
                </a:cubicBezTo>
                <a:cubicBezTo>
                  <a:pt x="8596" y="32788"/>
                  <a:pt x="5546" y="30085"/>
                  <a:pt x="3466" y="26757"/>
                </a:cubicBezTo>
                <a:cubicBezTo>
                  <a:pt x="1456" y="23569"/>
                  <a:pt x="278" y="19895"/>
                  <a:pt x="209" y="16152"/>
                </a:cubicBezTo>
                <a:cubicBezTo>
                  <a:pt x="1" y="11923"/>
                  <a:pt x="1318" y="7764"/>
                  <a:pt x="3952" y="45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5"/>
          <p:cNvSpPr/>
          <p:nvPr/>
        </p:nvSpPr>
        <p:spPr>
          <a:xfrm rot="5190430" flipH="1">
            <a:off x="8486979" y="5954080"/>
            <a:ext cx="1163613" cy="802913"/>
          </a:xfrm>
          <a:custGeom>
            <a:avLst/>
            <a:gdLst/>
            <a:ahLst/>
            <a:cxnLst/>
            <a:rect l="l" t="t" r="r" b="b"/>
            <a:pathLst>
              <a:path w="27837" h="19208" extrusionOk="0">
                <a:moveTo>
                  <a:pt x="415" y="9799"/>
                </a:moveTo>
                <a:cubicBezTo>
                  <a:pt x="1634" y="9238"/>
                  <a:pt x="2853" y="8677"/>
                  <a:pt x="4120" y="8141"/>
                </a:cubicBezTo>
                <a:cubicBezTo>
                  <a:pt x="5363" y="7581"/>
                  <a:pt x="6655" y="7069"/>
                  <a:pt x="7923" y="6606"/>
                </a:cubicBezTo>
                <a:cubicBezTo>
                  <a:pt x="9190" y="6167"/>
                  <a:pt x="10531" y="5728"/>
                  <a:pt x="11847" y="5338"/>
                </a:cubicBezTo>
                <a:cubicBezTo>
                  <a:pt x="12993" y="4997"/>
                  <a:pt x="14138" y="4704"/>
                  <a:pt x="15259" y="4388"/>
                </a:cubicBezTo>
                <a:lnTo>
                  <a:pt x="14626" y="2730"/>
                </a:lnTo>
                <a:cubicBezTo>
                  <a:pt x="14406" y="2194"/>
                  <a:pt x="14187" y="1658"/>
                  <a:pt x="13846" y="731"/>
                </a:cubicBezTo>
                <a:cubicBezTo>
                  <a:pt x="13724" y="463"/>
                  <a:pt x="13870" y="171"/>
                  <a:pt x="14138" y="49"/>
                </a:cubicBezTo>
                <a:cubicBezTo>
                  <a:pt x="14236" y="24"/>
                  <a:pt x="14333" y="0"/>
                  <a:pt x="14455" y="24"/>
                </a:cubicBezTo>
                <a:cubicBezTo>
                  <a:pt x="15576" y="293"/>
                  <a:pt x="16698" y="536"/>
                  <a:pt x="17770" y="780"/>
                </a:cubicBezTo>
                <a:cubicBezTo>
                  <a:pt x="18842" y="1048"/>
                  <a:pt x="19964" y="1341"/>
                  <a:pt x="21061" y="1658"/>
                </a:cubicBezTo>
                <a:cubicBezTo>
                  <a:pt x="22157" y="1974"/>
                  <a:pt x="23230" y="2316"/>
                  <a:pt x="24278" y="2657"/>
                </a:cubicBezTo>
                <a:cubicBezTo>
                  <a:pt x="25326" y="3023"/>
                  <a:pt x="26423" y="3413"/>
                  <a:pt x="27422" y="3778"/>
                </a:cubicBezTo>
                <a:cubicBezTo>
                  <a:pt x="27690" y="3876"/>
                  <a:pt x="27837" y="4193"/>
                  <a:pt x="27739" y="4461"/>
                </a:cubicBezTo>
                <a:cubicBezTo>
                  <a:pt x="27715" y="4534"/>
                  <a:pt x="27666" y="4607"/>
                  <a:pt x="27617" y="4656"/>
                </a:cubicBezTo>
                <a:lnTo>
                  <a:pt x="26886" y="5436"/>
                </a:lnTo>
                <a:cubicBezTo>
                  <a:pt x="25765" y="6654"/>
                  <a:pt x="24644" y="7873"/>
                  <a:pt x="23522" y="9116"/>
                </a:cubicBezTo>
                <a:cubicBezTo>
                  <a:pt x="22864" y="9847"/>
                  <a:pt x="22231" y="10579"/>
                  <a:pt x="21597" y="11334"/>
                </a:cubicBezTo>
                <a:cubicBezTo>
                  <a:pt x="20963" y="12090"/>
                  <a:pt x="20329" y="12846"/>
                  <a:pt x="19720" y="13626"/>
                </a:cubicBezTo>
                <a:cubicBezTo>
                  <a:pt x="19549" y="13845"/>
                  <a:pt x="19208" y="13869"/>
                  <a:pt x="18989" y="13699"/>
                </a:cubicBezTo>
                <a:cubicBezTo>
                  <a:pt x="18916" y="13650"/>
                  <a:pt x="18867" y="13577"/>
                  <a:pt x="18818" y="13479"/>
                </a:cubicBezTo>
                <a:cubicBezTo>
                  <a:pt x="18355" y="12285"/>
                  <a:pt x="17892" y="11091"/>
                  <a:pt x="17429" y="9896"/>
                </a:cubicBezTo>
                <a:cubicBezTo>
                  <a:pt x="16405" y="10384"/>
                  <a:pt x="15430" y="10871"/>
                  <a:pt x="14455" y="11432"/>
                </a:cubicBezTo>
                <a:cubicBezTo>
                  <a:pt x="13334" y="12041"/>
                  <a:pt x="12261" y="12748"/>
                  <a:pt x="11213" y="13504"/>
                </a:cubicBezTo>
                <a:cubicBezTo>
                  <a:pt x="10189" y="14308"/>
                  <a:pt x="9190" y="15161"/>
                  <a:pt x="8264" y="16087"/>
                </a:cubicBezTo>
                <a:cubicBezTo>
                  <a:pt x="7313" y="16989"/>
                  <a:pt x="6411" y="17989"/>
                  <a:pt x="5510" y="18964"/>
                </a:cubicBezTo>
                <a:cubicBezTo>
                  <a:pt x="5315" y="19183"/>
                  <a:pt x="4998" y="19207"/>
                  <a:pt x="4778" y="19012"/>
                </a:cubicBezTo>
                <a:cubicBezTo>
                  <a:pt x="4730" y="18964"/>
                  <a:pt x="4705" y="18915"/>
                  <a:pt x="4681" y="18866"/>
                </a:cubicBezTo>
                <a:lnTo>
                  <a:pt x="147" y="10554"/>
                </a:lnTo>
                <a:cubicBezTo>
                  <a:pt x="1" y="10311"/>
                  <a:pt x="98" y="9994"/>
                  <a:pt x="366" y="9847"/>
                </a:cubicBezTo>
                <a:lnTo>
                  <a:pt x="415" y="9823"/>
                </a:lnTo>
                <a:close/>
                <a:moveTo>
                  <a:pt x="4535" y="9092"/>
                </a:moveTo>
                <a:cubicBezTo>
                  <a:pt x="3462" y="9555"/>
                  <a:pt x="2414" y="10042"/>
                  <a:pt x="1341" y="10530"/>
                </a:cubicBezTo>
                <a:lnTo>
                  <a:pt x="5241" y="17696"/>
                </a:lnTo>
                <a:cubicBezTo>
                  <a:pt x="5997" y="16867"/>
                  <a:pt x="6777" y="16063"/>
                  <a:pt x="7533" y="15307"/>
                </a:cubicBezTo>
                <a:cubicBezTo>
                  <a:pt x="8508" y="14357"/>
                  <a:pt x="9507" y="13455"/>
                  <a:pt x="10579" y="12651"/>
                </a:cubicBezTo>
                <a:cubicBezTo>
                  <a:pt x="11652" y="11846"/>
                  <a:pt x="12773" y="11139"/>
                  <a:pt x="13943" y="10481"/>
                </a:cubicBezTo>
                <a:cubicBezTo>
                  <a:pt x="15089" y="9847"/>
                  <a:pt x="16283" y="9262"/>
                  <a:pt x="17453" y="8702"/>
                </a:cubicBezTo>
                <a:lnTo>
                  <a:pt x="17502" y="8702"/>
                </a:lnTo>
                <a:cubicBezTo>
                  <a:pt x="17770" y="8604"/>
                  <a:pt x="18062" y="8726"/>
                  <a:pt x="18184" y="8994"/>
                </a:cubicBezTo>
                <a:lnTo>
                  <a:pt x="19452" y="12261"/>
                </a:lnTo>
                <a:cubicBezTo>
                  <a:pt x="19891" y="11724"/>
                  <a:pt x="20329" y="11188"/>
                  <a:pt x="20768" y="10676"/>
                </a:cubicBezTo>
                <a:cubicBezTo>
                  <a:pt x="21402" y="9896"/>
                  <a:pt x="22060" y="9165"/>
                  <a:pt x="22718" y="8409"/>
                </a:cubicBezTo>
                <a:cubicBezTo>
                  <a:pt x="23815" y="7191"/>
                  <a:pt x="24961" y="5972"/>
                  <a:pt x="26106" y="4729"/>
                </a:cubicBezTo>
                <a:lnTo>
                  <a:pt x="26301" y="4509"/>
                </a:lnTo>
                <a:cubicBezTo>
                  <a:pt x="25497" y="4217"/>
                  <a:pt x="24692" y="3924"/>
                  <a:pt x="23912" y="3656"/>
                </a:cubicBezTo>
                <a:cubicBezTo>
                  <a:pt x="22864" y="3315"/>
                  <a:pt x="21792" y="2974"/>
                  <a:pt x="20744" y="2657"/>
                </a:cubicBezTo>
                <a:cubicBezTo>
                  <a:pt x="19696" y="2364"/>
                  <a:pt x="18599" y="2072"/>
                  <a:pt x="17502" y="1828"/>
                </a:cubicBezTo>
                <a:cubicBezTo>
                  <a:pt x="16698" y="1633"/>
                  <a:pt x="15918" y="1463"/>
                  <a:pt x="15162" y="1292"/>
                </a:cubicBezTo>
                <a:lnTo>
                  <a:pt x="16429" y="4558"/>
                </a:lnTo>
                <a:lnTo>
                  <a:pt x="16454" y="4631"/>
                </a:lnTo>
                <a:cubicBezTo>
                  <a:pt x="16527" y="4899"/>
                  <a:pt x="16356" y="5192"/>
                  <a:pt x="16088" y="5265"/>
                </a:cubicBezTo>
                <a:cubicBezTo>
                  <a:pt x="14748" y="5606"/>
                  <a:pt x="13431" y="5972"/>
                  <a:pt x="12115" y="6337"/>
                </a:cubicBezTo>
                <a:cubicBezTo>
                  <a:pt x="10799" y="6727"/>
                  <a:pt x="9531" y="7142"/>
                  <a:pt x="8264" y="7605"/>
                </a:cubicBezTo>
                <a:cubicBezTo>
                  <a:pt x="6972" y="8068"/>
                  <a:pt x="5753" y="8580"/>
                  <a:pt x="4535" y="90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3" name="Google Shape;363;p5"/>
          <p:cNvGrpSpPr/>
          <p:nvPr/>
        </p:nvGrpSpPr>
        <p:grpSpPr>
          <a:xfrm>
            <a:off x="4383008" y="5863134"/>
            <a:ext cx="1279749" cy="1347005"/>
            <a:chOff x="-3023044" y="4068525"/>
            <a:chExt cx="959812" cy="1010254"/>
          </a:xfrm>
        </p:grpSpPr>
        <p:sp>
          <p:nvSpPr>
            <p:cNvPr id="364" name="Google Shape;364;p5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5" name="Google Shape;385;p5"/>
          <p:cNvSpPr/>
          <p:nvPr/>
        </p:nvSpPr>
        <p:spPr>
          <a:xfrm rot="-2820160">
            <a:off x="3301713" y="5200614"/>
            <a:ext cx="1021500" cy="1282175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6" name="Google Shape;386;p5"/>
          <p:cNvGrpSpPr/>
          <p:nvPr/>
        </p:nvGrpSpPr>
        <p:grpSpPr>
          <a:xfrm>
            <a:off x="11297861" y="4355793"/>
            <a:ext cx="1406068" cy="1439676"/>
            <a:chOff x="-2883192" y="310444"/>
            <a:chExt cx="1054551" cy="1079757"/>
          </a:xfrm>
        </p:grpSpPr>
        <p:sp>
          <p:nvSpPr>
            <p:cNvPr id="387" name="Google Shape;387;p5"/>
            <p:cNvSpPr/>
            <p:nvPr/>
          </p:nvSpPr>
          <p:spPr>
            <a:xfrm>
              <a:off x="-2883192" y="310444"/>
              <a:ext cx="1054551" cy="1079757"/>
            </a:xfrm>
            <a:custGeom>
              <a:avLst/>
              <a:gdLst/>
              <a:ahLst/>
              <a:cxnLst/>
              <a:rect l="l" t="t" r="r" b="b"/>
              <a:pathLst>
                <a:path w="33638" h="34442" extrusionOk="0">
                  <a:moveTo>
                    <a:pt x="21011" y="31273"/>
                  </a:moveTo>
                  <a:cubicBezTo>
                    <a:pt x="27983" y="29323"/>
                    <a:pt x="32589" y="22718"/>
                    <a:pt x="32029" y="15503"/>
                  </a:cubicBezTo>
                  <a:cubicBezTo>
                    <a:pt x="31468" y="8288"/>
                    <a:pt x="25911" y="2462"/>
                    <a:pt x="18720" y="1609"/>
                  </a:cubicBezTo>
                  <a:cubicBezTo>
                    <a:pt x="11530" y="756"/>
                    <a:pt x="4754" y="5095"/>
                    <a:pt x="2511" y="11993"/>
                  </a:cubicBezTo>
                  <a:cubicBezTo>
                    <a:pt x="269" y="18867"/>
                    <a:pt x="3218" y="26374"/>
                    <a:pt x="9531" y="29908"/>
                  </a:cubicBezTo>
                  <a:cubicBezTo>
                    <a:pt x="13017" y="31858"/>
                    <a:pt x="17160" y="32346"/>
                    <a:pt x="21011" y="31273"/>
                  </a:cubicBezTo>
                  <a:close/>
                  <a:moveTo>
                    <a:pt x="31005" y="24595"/>
                  </a:moveTo>
                  <a:cubicBezTo>
                    <a:pt x="27251" y="31322"/>
                    <a:pt x="19257" y="34442"/>
                    <a:pt x="11944" y="32053"/>
                  </a:cubicBezTo>
                  <a:cubicBezTo>
                    <a:pt x="4607" y="29665"/>
                    <a:pt x="0" y="22450"/>
                    <a:pt x="902" y="14796"/>
                  </a:cubicBezTo>
                  <a:cubicBezTo>
                    <a:pt x="1804" y="7142"/>
                    <a:pt x="7995" y="1195"/>
                    <a:pt x="15673" y="610"/>
                  </a:cubicBezTo>
                  <a:cubicBezTo>
                    <a:pt x="23351" y="0"/>
                    <a:pt x="30371" y="4900"/>
                    <a:pt x="32468" y="12310"/>
                  </a:cubicBezTo>
                  <a:cubicBezTo>
                    <a:pt x="33638" y="16429"/>
                    <a:pt x="33126" y="20865"/>
                    <a:pt x="31005" y="24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-2348298" y="53127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6" y="1658"/>
                    <a:pt x="1731" y="1634"/>
                    <a:pt x="1536" y="1683"/>
                  </a:cubicBezTo>
                  <a:cubicBezTo>
                    <a:pt x="683" y="2146"/>
                    <a:pt x="1049" y="3462"/>
                    <a:pt x="2024" y="3413"/>
                  </a:cubicBezTo>
                  <a:cubicBezTo>
                    <a:pt x="2292" y="3316"/>
                    <a:pt x="2487" y="3072"/>
                    <a:pt x="2536" y="2804"/>
                  </a:cubicBezTo>
                  <a:cubicBezTo>
                    <a:pt x="2706" y="3243"/>
                    <a:pt x="2853" y="3706"/>
                    <a:pt x="2999" y="4242"/>
                  </a:cubicBezTo>
                  <a:cubicBezTo>
                    <a:pt x="3681" y="6679"/>
                    <a:pt x="3754" y="8800"/>
                    <a:pt x="3121" y="8995"/>
                  </a:cubicBezTo>
                  <a:cubicBezTo>
                    <a:pt x="2511" y="9166"/>
                    <a:pt x="1439" y="7313"/>
                    <a:pt x="732" y="4876"/>
                  </a:cubicBezTo>
                  <a:cubicBezTo>
                    <a:pt x="50" y="2414"/>
                    <a:pt x="1" y="293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-2578313" y="59698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7" y="1658"/>
                    <a:pt x="1707" y="1634"/>
                    <a:pt x="1512" y="1683"/>
                  </a:cubicBezTo>
                  <a:cubicBezTo>
                    <a:pt x="659" y="2146"/>
                    <a:pt x="1025" y="3462"/>
                    <a:pt x="2000" y="3413"/>
                  </a:cubicBezTo>
                  <a:cubicBezTo>
                    <a:pt x="2292" y="3316"/>
                    <a:pt x="2487" y="3072"/>
                    <a:pt x="2512" y="2804"/>
                  </a:cubicBezTo>
                  <a:cubicBezTo>
                    <a:pt x="2682" y="3243"/>
                    <a:pt x="2853" y="3706"/>
                    <a:pt x="2999" y="4218"/>
                  </a:cubicBezTo>
                  <a:cubicBezTo>
                    <a:pt x="3682" y="6655"/>
                    <a:pt x="3755" y="8800"/>
                    <a:pt x="3121" y="8971"/>
                  </a:cubicBezTo>
                  <a:cubicBezTo>
                    <a:pt x="2487" y="9166"/>
                    <a:pt x="1439" y="7313"/>
                    <a:pt x="732" y="4876"/>
                  </a:cubicBezTo>
                  <a:cubicBezTo>
                    <a:pt x="50" y="2414"/>
                    <a:pt x="1" y="269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-2643239" y="829286"/>
              <a:ext cx="613645" cy="315632"/>
            </a:xfrm>
            <a:custGeom>
              <a:avLst/>
              <a:gdLst/>
              <a:ahLst/>
              <a:cxnLst/>
              <a:rect l="l" t="t" r="r" b="b"/>
              <a:pathLst>
                <a:path w="19574" h="10068" extrusionOk="0">
                  <a:moveTo>
                    <a:pt x="220" y="5753"/>
                  </a:moveTo>
                  <a:cubicBezTo>
                    <a:pt x="0" y="5339"/>
                    <a:pt x="610" y="4998"/>
                    <a:pt x="829" y="5412"/>
                  </a:cubicBezTo>
                  <a:cubicBezTo>
                    <a:pt x="1804" y="7167"/>
                    <a:pt x="3534" y="8191"/>
                    <a:pt x="5533" y="8630"/>
                  </a:cubicBezTo>
                  <a:cubicBezTo>
                    <a:pt x="9384" y="9336"/>
                    <a:pt x="13382" y="8264"/>
                    <a:pt x="16380" y="5680"/>
                  </a:cubicBezTo>
                  <a:cubicBezTo>
                    <a:pt x="17891" y="4291"/>
                    <a:pt x="18891" y="2463"/>
                    <a:pt x="18866" y="367"/>
                  </a:cubicBezTo>
                  <a:cubicBezTo>
                    <a:pt x="18842" y="172"/>
                    <a:pt x="19012" y="1"/>
                    <a:pt x="19207" y="1"/>
                  </a:cubicBezTo>
                  <a:cubicBezTo>
                    <a:pt x="19378" y="1"/>
                    <a:pt x="19549" y="172"/>
                    <a:pt x="19549" y="342"/>
                  </a:cubicBezTo>
                  <a:cubicBezTo>
                    <a:pt x="19573" y="2682"/>
                    <a:pt x="18501" y="4681"/>
                    <a:pt x="16843" y="6192"/>
                  </a:cubicBezTo>
                  <a:cubicBezTo>
                    <a:pt x="13674" y="8922"/>
                    <a:pt x="9458" y="10068"/>
                    <a:pt x="5363" y="9312"/>
                  </a:cubicBezTo>
                  <a:cubicBezTo>
                    <a:pt x="3193" y="8849"/>
                    <a:pt x="1316" y="7703"/>
                    <a:pt x="220" y="5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-2742587" y="898068"/>
              <a:ext cx="148285" cy="81792"/>
            </a:xfrm>
            <a:custGeom>
              <a:avLst/>
              <a:gdLst/>
              <a:ahLst/>
              <a:cxnLst/>
              <a:rect l="l" t="t" r="r" b="b"/>
              <a:pathLst>
                <a:path w="4730" h="2609" extrusionOk="0">
                  <a:moveTo>
                    <a:pt x="2682" y="2389"/>
                  </a:moveTo>
                  <a:cubicBezTo>
                    <a:pt x="2170" y="2560"/>
                    <a:pt x="1658" y="2609"/>
                    <a:pt x="1122" y="2584"/>
                  </a:cubicBezTo>
                  <a:cubicBezTo>
                    <a:pt x="585" y="2511"/>
                    <a:pt x="220" y="2316"/>
                    <a:pt x="98" y="1951"/>
                  </a:cubicBezTo>
                  <a:cubicBezTo>
                    <a:pt x="0" y="1585"/>
                    <a:pt x="220" y="1219"/>
                    <a:pt x="634" y="903"/>
                  </a:cubicBezTo>
                  <a:lnTo>
                    <a:pt x="634" y="903"/>
                  </a:lnTo>
                  <a:cubicBezTo>
                    <a:pt x="1487" y="293"/>
                    <a:pt x="2535" y="1"/>
                    <a:pt x="3608" y="49"/>
                  </a:cubicBezTo>
                  <a:cubicBezTo>
                    <a:pt x="4144" y="98"/>
                    <a:pt x="4510" y="318"/>
                    <a:pt x="4632" y="683"/>
                  </a:cubicBezTo>
                  <a:cubicBezTo>
                    <a:pt x="4729" y="1049"/>
                    <a:pt x="4510" y="1414"/>
                    <a:pt x="4095" y="1731"/>
                  </a:cubicBezTo>
                  <a:lnTo>
                    <a:pt x="4071" y="1731"/>
                  </a:lnTo>
                  <a:cubicBezTo>
                    <a:pt x="3657" y="2024"/>
                    <a:pt x="3194" y="2243"/>
                    <a:pt x="2682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-2126685" y="724609"/>
              <a:ext cx="149038" cy="81040"/>
            </a:xfrm>
            <a:custGeom>
              <a:avLst/>
              <a:gdLst/>
              <a:ahLst/>
              <a:cxnLst/>
              <a:rect l="l" t="t" r="r" b="b"/>
              <a:pathLst>
                <a:path w="4754" h="2585" extrusionOk="0">
                  <a:moveTo>
                    <a:pt x="2682" y="2365"/>
                  </a:moveTo>
                  <a:lnTo>
                    <a:pt x="2682" y="2365"/>
                  </a:lnTo>
                  <a:cubicBezTo>
                    <a:pt x="2170" y="2536"/>
                    <a:pt x="1658" y="2584"/>
                    <a:pt x="1122" y="2560"/>
                  </a:cubicBezTo>
                  <a:cubicBezTo>
                    <a:pt x="610" y="2487"/>
                    <a:pt x="244" y="2292"/>
                    <a:pt x="122" y="1951"/>
                  </a:cubicBezTo>
                  <a:lnTo>
                    <a:pt x="98" y="1926"/>
                  </a:lnTo>
                  <a:cubicBezTo>
                    <a:pt x="0" y="1561"/>
                    <a:pt x="220" y="1171"/>
                    <a:pt x="659" y="854"/>
                  </a:cubicBezTo>
                  <a:cubicBezTo>
                    <a:pt x="1073" y="561"/>
                    <a:pt x="1536" y="342"/>
                    <a:pt x="2024" y="196"/>
                  </a:cubicBezTo>
                  <a:lnTo>
                    <a:pt x="2072" y="196"/>
                  </a:lnTo>
                  <a:cubicBezTo>
                    <a:pt x="2560" y="49"/>
                    <a:pt x="3096" y="1"/>
                    <a:pt x="3632" y="25"/>
                  </a:cubicBezTo>
                  <a:cubicBezTo>
                    <a:pt x="4144" y="74"/>
                    <a:pt x="4534" y="293"/>
                    <a:pt x="4632" y="659"/>
                  </a:cubicBezTo>
                  <a:cubicBezTo>
                    <a:pt x="4754" y="1024"/>
                    <a:pt x="4534" y="1390"/>
                    <a:pt x="4120" y="1707"/>
                  </a:cubicBezTo>
                  <a:lnTo>
                    <a:pt x="4095" y="1707"/>
                  </a:lnTo>
                  <a:cubicBezTo>
                    <a:pt x="3681" y="1999"/>
                    <a:pt x="3218" y="2219"/>
                    <a:pt x="2706" y="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-2274156" y="395277"/>
              <a:ext cx="239201" cy="165058"/>
            </a:xfrm>
            <a:custGeom>
              <a:avLst/>
              <a:gdLst/>
              <a:ahLst/>
              <a:cxnLst/>
              <a:rect l="l" t="t" r="r" b="b"/>
              <a:pathLst>
                <a:path w="7630" h="5265" extrusionOk="0">
                  <a:moveTo>
                    <a:pt x="25" y="49"/>
                  </a:moveTo>
                  <a:cubicBezTo>
                    <a:pt x="1511" y="512"/>
                    <a:pt x="2901" y="1268"/>
                    <a:pt x="4119" y="2243"/>
                  </a:cubicBezTo>
                  <a:cubicBezTo>
                    <a:pt x="5265" y="3120"/>
                    <a:pt x="6118" y="4314"/>
                    <a:pt x="7239" y="5167"/>
                  </a:cubicBezTo>
                  <a:cubicBezTo>
                    <a:pt x="7386" y="5265"/>
                    <a:pt x="7629" y="5167"/>
                    <a:pt x="7556" y="4997"/>
                  </a:cubicBezTo>
                  <a:cubicBezTo>
                    <a:pt x="7069" y="3778"/>
                    <a:pt x="5826" y="2803"/>
                    <a:pt x="4778" y="2072"/>
                  </a:cubicBezTo>
                  <a:cubicBezTo>
                    <a:pt x="3339" y="1048"/>
                    <a:pt x="1828" y="268"/>
                    <a:pt x="25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-2011286" y="594694"/>
              <a:ext cx="38216" cy="62700"/>
            </a:xfrm>
            <a:custGeom>
              <a:avLst/>
              <a:gdLst/>
              <a:ahLst/>
              <a:cxnLst/>
              <a:rect l="l" t="t" r="r" b="b"/>
              <a:pathLst>
                <a:path w="1219" h="2000" extrusionOk="0">
                  <a:moveTo>
                    <a:pt x="49" y="318"/>
                  </a:moveTo>
                  <a:cubicBezTo>
                    <a:pt x="122" y="586"/>
                    <a:pt x="244" y="830"/>
                    <a:pt x="390" y="1073"/>
                  </a:cubicBezTo>
                  <a:cubicBezTo>
                    <a:pt x="536" y="1366"/>
                    <a:pt x="731" y="1634"/>
                    <a:pt x="926" y="1902"/>
                  </a:cubicBezTo>
                  <a:cubicBezTo>
                    <a:pt x="1024" y="2000"/>
                    <a:pt x="1146" y="1902"/>
                    <a:pt x="1170" y="1805"/>
                  </a:cubicBezTo>
                  <a:cubicBezTo>
                    <a:pt x="1219" y="1220"/>
                    <a:pt x="609" y="732"/>
                    <a:pt x="390" y="220"/>
                  </a:cubicBezTo>
                  <a:cubicBezTo>
                    <a:pt x="317" y="1"/>
                    <a:pt x="0" y="98"/>
                    <a:pt x="49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-2520974" y="864461"/>
              <a:ext cx="75679" cy="35175"/>
            </a:xfrm>
            <a:custGeom>
              <a:avLst/>
              <a:gdLst/>
              <a:ahLst/>
              <a:cxnLst/>
              <a:rect l="l" t="t" r="r" b="b"/>
              <a:pathLst>
                <a:path w="2414" h="1122" extrusionOk="0">
                  <a:moveTo>
                    <a:pt x="2389" y="220"/>
                  </a:moveTo>
                  <a:cubicBezTo>
                    <a:pt x="1901" y="0"/>
                    <a:pt x="0" y="98"/>
                    <a:pt x="49" y="878"/>
                  </a:cubicBezTo>
                  <a:cubicBezTo>
                    <a:pt x="49" y="926"/>
                    <a:pt x="98" y="975"/>
                    <a:pt x="146" y="1000"/>
                  </a:cubicBezTo>
                  <a:cubicBezTo>
                    <a:pt x="488" y="1121"/>
                    <a:pt x="878" y="805"/>
                    <a:pt x="1219" y="731"/>
                  </a:cubicBezTo>
                  <a:cubicBezTo>
                    <a:pt x="1609" y="634"/>
                    <a:pt x="2145" y="634"/>
                    <a:pt x="2389" y="293"/>
                  </a:cubicBezTo>
                  <a:cubicBezTo>
                    <a:pt x="2413" y="268"/>
                    <a:pt x="2413" y="244"/>
                    <a:pt x="2389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-2291743" y="792607"/>
              <a:ext cx="79504" cy="45144"/>
            </a:xfrm>
            <a:custGeom>
              <a:avLst/>
              <a:gdLst/>
              <a:ahLst/>
              <a:cxnLst/>
              <a:rect l="l" t="t" r="r" b="b"/>
              <a:pathLst>
                <a:path w="2536" h="1440" extrusionOk="0">
                  <a:moveTo>
                    <a:pt x="122" y="1415"/>
                  </a:moveTo>
                  <a:cubicBezTo>
                    <a:pt x="537" y="1195"/>
                    <a:pt x="975" y="1000"/>
                    <a:pt x="1414" y="854"/>
                  </a:cubicBezTo>
                  <a:cubicBezTo>
                    <a:pt x="1755" y="757"/>
                    <a:pt x="2316" y="830"/>
                    <a:pt x="2511" y="513"/>
                  </a:cubicBezTo>
                  <a:cubicBezTo>
                    <a:pt x="2535" y="440"/>
                    <a:pt x="2535" y="367"/>
                    <a:pt x="2487" y="318"/>
                  </a:cubicBezTo>
                  <a:cubicBezTo>
                    <a:pt x="2194" y="1"/>
                    <a:pt x="1487" y="318"/>
                    <a:pt x="1170" y="440"/>
                  </a:cubicBezTo>
                  <a:cubicBezTo>
                    <a:pt x="756" y="610"/>
                    <a:pt x="196" y="854"/>
                    <a:pt x="25" y="1293"/>
                  </a:cubicBezTo>
                  <a:cubicBezTo>
                    <a:pt x="1" y="1342"/>
                    <a:pt x="25" y="1439"/>
                    <a:pt x="122" y="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-2650889" y="452585"/>
              <a:ext cx="100132" cy="81008"/>
            </a:xfrm>
            <a:custGeom>
              <a:avLst/>
              <a:gdLst/>
              <a:ahLst/>
              <a:cxnLst/>
              <a:rect l="l" t="t" r="r" b="b"/>
              <a:pathLst>
                <a:path w="3194" h="2584" extrusionOk="0">
                  <a:moveTo>
                    <a:pt x="3047" y="951"/>
                  </a:moveTo>
                  <a:cubicBezTo>
                    <a:pt x="1975" y="0"/>
                    <a:pt x="0" y="1048"/>
                    <a:pt x="293" y="2389"/>
                  </a:cubicBezTo>
                  <a:cubicBezTo>
                    <a:pt x="317" y="2535"/>
                    <a:pt x="464" y="2584"/>
                    <a:pt x="585" y="2511"/>
                  </a:cubicBezTo>
                  <a:cubicBezTo>
                    <a:pt x="1853" y="1731"/>
                    <a:pt x="1341" y="1755"/>
                    <a:pt x="3072" y="1195"/>
                  </a:cubicBezTo>
                  <a:cubicBezTo>
                    <a:pt x="3169" y="1170"/>
                    <a:pt x="3193" y="975"/>
                    <a:pt x="3047" y="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-2426987" y="357814"/>
              <a:ext cx="106245" cy="112358"/>
            </a:xfrm>
            <a:custGeom>
              <a:avLst/>
              <a:gdLst/>
              <a:ahLst/>
              <a:cxnLst/>
              <a:rect l="l" t="t" r="r" b="b"/>
              <a:pathLst>
                <a:path w="3389" h="3584" extrusionOk="0">
                  <a:moveTo>
                    <a:pt x="1097" y="2950"/>
                  </a:moveTo>
                  <a:cubicBezTo>
                    <a:pt x="1414" y="2731"/>
                    <a:pt x="1780" y="2584"/>
                    <a:pt x="2170" y="2487"/>
                  </a:cubicBezTo>
                  <a:cubicBezTo>
                    <a:pt x="2560" y="2414"/>
                    <a:pt x="2950" y="2511"/>
                    <a:pt x="3291" y="2268"/>
                  </a:cubicBezTo>
                  <a:cubicBezTo>
                    <a:pt x="3388" y="2219"/>
                    <a:pt x="3388" y="2097"/>
                    <a:pt x="3315" y="2048"/>
                  </a:cubicBezTo>
                  <a:cubicBezTo>
                    <a:pt x="1097" y="1"/>
                    <a:pt x="0" y="3584"/>
                    <a:pt x="1097" y="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9" name="Google Shape;399;p5"/>
          <p:cNvSpPr/>
          <p:nvPr/>
        </p:nvSpPr>
        <p:spPr>
          <a:xfrm rot="-2820160">
            <a:off x="11384479" y="2852963"/>
            <a:ext cx="1021500" cy="1282175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5"/>
          <p:cNvSpPr/>
          <p:nvPr/>
        </p:nvSpPr>
        <p:spPr>
          <a:xfrm>
            <a:off x="11151200" y="-165633"/>
            <a:ext cx="1488067" cy="1522733"/>
          </a:xfrm>
          <a:custGeom>
            <a:avLst/>
            <a:gdLst/>
            <a:ahLst/>
            <a:cxnLst/>
            <a:rect l="l" t="t" r="r" b="b"/>
            <a:pathLst>
              <a:path w="44642" h="45682" extrusionOk="0">
                <a:moveTo>
                  <a:pt x="40760" y="11300"/>
                </a:moveTo>
                <a:lnTo>
                  <a:pt x="22182" y="278"/>
                </a:lnTo>
                <a:cubicBezTo>
                  <a:pt x="21766" y="1"/>
                  <a:pt x="21281" y="1"/>
                  <a:pt x="20935" y="278"/>
                </a:cubicBezTo>
                <a:lnTo>
                  <a:pt x="555" y="15944"/>
                </a:lnTo>
                <a:cubicBezTo>
                  <a:pt x="486" y="16014"/>
                  <a:pt x="416" y="16083"/>
                  <a:pt x="347" y="16152"/>
                </a:cubicBezTo>
                <a:cubicBezTo>
                  <a:pt x="0" y="16637"/>
                  <a:pt x="70" y="17261"/>
                  <a:pt x="555" y="17677"/>
                </a:cubicBezTo>
                <a:lnTo>
                  <a:pt x="11854" y="26758"/>
                </a:lnTo>
                <a:lnTo>
                  <a:pt x="2496" y="43741"/>
                </a:lnTo>
                <a:lnTo>
                  <a:pt x="2496" y="43741"/>
                </a:lnTo>
                <a:cubicBezTo>
                  <a:pt x="2011" y="44642"/>
                  <a:pt x="2981" y="45682"/>
                  <a:pt x="3882" y="45197"/>
                </a:cubicBezTo>
                <a:cubicBezTo>
                  <a:pt x="3952" y="45197"/>
                  <a:pt x="31887" y="32095"/>
                  <a:pt x="32719" y="29739"/>
                </a:cubicBezTo>
                <a:cubicBezTo>
                  <a:pt x="33273" y="28283"/>
                  <a:pt x="29669" y="26065"/>
                  <a:pt x="26203" y="24055"/>
                </a:cubicBezTo>
                <a:cubicBezTo>
                  <a:pt x="25094" y="23361"/>
                  <a:pt x="23985" y="22737"/>
                  <a:pt x="23083" y="22114"/>
                </a:cubicBezTo>
                <a:cubicBezTo>
                  <a:pt x="28698" y="19965"/>
                  <a:pt x="44641" y="13587"/>
                  <a:pt x="40760" y="113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1" name="Google Shape;401;p5"/>
          <p:cNvGrpSpPr/>
          <p:nvPr/>
        </p:nvGrpSpPr>
        <p:grpSpPr>
          <a:xfrm>
            <a:off x="11006763" y="1508635"/>
            <a:ext cx="1528333" cy="1022972"/>
            <a:chOff x="-1777478" y="4793713"/>
            <a:chExt cx="1146250" cy="767229"/>
          </a:xfrm>
        </p:grpSpPr>
        <p:sp>
          <p:nvSpPr>
            <p:cNvPr id="402" name="Google Shape;402;p5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5"/>
          <p:cNvGrpSpPr/>
          <p:nvPr/>
        </p:nvGrpSpPr>
        <p:grpSpPr>
          <a:xfrm flipH="1">
            <a:off x="1544024" y="-334824"/>
            <a:ext cx="995403" cy="1551223"/>
            <a:chOff x="-616744" y="2217746"/>
            <a:chExt cx="811557" cy="1264722"/>
          </a:xfrm>
        </p:grpSpPr>
        <p:sp>
          <p:nvSpPr>
            <p:cNvPr id="406" name="Google Shape;406;p5"/>
            <p:cNvSpPr/>
            <p:nvPr/>
          </p:nvSpPr>
          <p:spPr>
            <a:xfrm>
              <a:off x="15209" y="2627334"/>
              <a:ext cx="22948" cy="24484"/>
            </a:xfrm>
            <a:custGeom>
              <a:avLst/>
              <a:gdLst/>
              <a:ahLst/>
              <a:cxnLst/>
              <a:rect l="l" t="t" r="r" b="b"/>
              <a:pathLst>
                <a:path w="732" h="781" extrusionOk="0">
                  <a:moveTo>
                    <a:pt x="732" y="537"/>
                  </a:moveTo>
                  <a:cubicBezTo>
                    <a:pt x="561" y="635"/>
                    <a:pt x="415" y="708"/>
                    <a:pt x="244" y="781"/>
                  </a:cubicBezTo>
                  <a:lnTo>
                    <a:pt x="220" y="781"/>
                  </a:lnTo>
                  <a:cubicBezTo>
                    <a:pt x="147" y="610"/>
                    <a:pt x="74" y="440"/>
                    <a:pt x="1" y="245"/>
                  </a:cubicBezTo>
                  <a:cubicBezTo>
                    <a:pt x="171" y="171"/>
                    <a:pt x="342" y="98"/>
                    <a:pt x="513" y="1"/>
                  </a:cubicBezTo>
                  <a:cubicBezTo>
                    <a:pt x="586" y="171"/>
                    <a:pt x="659" y="342"/>
                    <a:pt x="732" y="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-45139" y="3094230"/>
              <a:ext cx="55051" cy="32134"/>
            </a:xfrm>
            <a:custGeom>
              <a:avLst/>
              <a:gdLst/>
              <a:ahLst/>
              <a:cxnLst/>
              <a:rect l="l" t="t" r="r" b="b"/>
              <a:pathLst>
                <a:path w="1756" h="1025" extrusionOk="0">
                  <a:moveTo>
                    <a:pt x="1755" y="245"/>
                  </a:moveTo>
                  <a:cubicBezTo>
                    <a:pt x="1658" y="318"/>
                    <a:pt x="1536" y="366"/>
                    <a:pt x="1438" y="415"/>
                  </a:cubicBezTo>
                  <a:cubicBezTo>
                    <a:pt x="926" y="659"/>
                    <a:pt x="463" y="854"/>
                    <a:pt x="49" y="1025"/>
                  </a:cubicBezTo>
                  <a:cubicBezTo>
                    <a:pt x="0" y="878"/>
                    <a:pt x="25" y="732"/>
                    <a:pt x="98" y="610"/>
                  </a:cubicBezTo>
                  <a:cubicBezTo>
                    <a:pt x="463" y="440"/>
                    <a:pt x="853" y="293"/>
                    <a:pt x="1268" y="98"/>
                  </a:cubicBezTo>
                  <a:cubicBezTo>
                    <a:pt x="1463" y="1"/>
                    <a:pt x="1658" y="74"/>
                    <a:pt x="1755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-585394" y="2560088"/>
              <a:ext cx="92482" cy="337796"/>
            </a:xfrm>
            <a:custGeom>
              <a:avLst/>
              <a:gdLst/>
              <a:ahLst/>
              <a:cxnLst/>
              <a:rect l="l" t="t" r="r" b="b"/>
              <a:pathLst>
                <a:path w="2950" h="10775" extrusionOk="0">
                  <a:moveTo>
                    <a:pt x="0" y="1"/>
                  </a:moveTo>
                  <a:cubicBezTo>
                    <a:pt x="634" y="2950"/>
                    <a:pt x="1853" y="7094"/>
                    <a:pt x="2950" y="10774"/>
                  </a:cubicBezTo>
                  <a:cubicBezTo>
                    <a:pt x="2852" y="10579"/>
                    <a:pt x="2779" y="10360"/>
                    <a:pt x="2755" y="10165"/>
                  </a:cubicBezTo>
                  <a:cubicBezTo>
                    <a:pt x="2755" y="10165"/>
                    <a:pt x="805" y="499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-585394" y="2486729"/>
              <a:ext cx="623552" cy="466174"/>
            </a:xfrm>
            <a:custGeom>
              <a:avLst/>
              <a:gdLst/>
              <a:ahLst/>
              <a:cxnLst/>
              <a:rect l="l" t="t" r="r" b="b"/>
              <a:pathLst>
                <a:path w="19890" h="14870" extrusionOk="0">
                  <a:moveTo>
                    <a:pt x="4485" y="14309"/>
                  </a:moveTo>
                  <a:lnTo>
                    <a:pt x="4290" y="13699"/>
                  </a:lnTo>
                  <a:cubicBezTo>
                    <a:pt x="4217" y="13675"/>
                    <a:pt x="4120" y="13626"/>
                    <a:pt x="4046" y="13578"/>
                  </a:cubicBezTo>
                  <a:cubicBezTo>
                    <a:pt x="3827" y="13431"/>
                    <a:pt x="3632" y="13212"/>
                    <a:pt x="3510" y="12968"/>
                  </a:cubicBezTo>
                  <a:lnTo>
                    <a:pt x="3486" y="12919"/>
                  </a:lnTo>
                  <a:cubicBezTo>
                    <a:pt x="3608" y="13334"/>
                    <a:pt x="3730" y="13724"/>
                    <a:pt x="3827" y="14114"/>
                  </a:cubicBezTo>
                  <a:cubicBezTo>
                    <a:pt x="3437" y="13894"/>
                    <a:pt x="3120" y="13529"/>
                    <a:pt x="2950" y="13114"/>
                  </a:cubicBezTo>
                  <a:lnTo>
                    <a:pt x="2974" y="13236"/>
                  </a:lnTo>
                  <a:cubicBezTo>
                    <a:pt x="3096" y="13651"/>
                    <a:pt x="3218" y="14065"/>
                    <a:pt x="3340" y="14479"/>
                  </a:cubicBezTo>
                  <a:lnTo>
                    <a:pt x="3461" y="14553"/>
                  </a:lnTo>
                  <a:cubicBezTo>
                    <a:pt x="3632" y="14674"/>
                    <a:pt x="3827" y="14748"/>
                    <a:pt x="4046" y="14796"/>
                  </a:cubicBezTo>
                  <a:cubicBezTo>
                    <a:pt x="4241" y="14845"/>
                    <a:pt x="4436" y="14869"/>
                    <a:pt x="4656" y="14869"/>
                  </a:cubicBezTo>
                  <a:cubicBezTo>
                    <a:pt x="4583" y="14674"/>
                    <a:pt x="4534" y="14479"/>
                    <a:pt x="4485" y="14309"/>
                  </a:cubicBezTo>
                  <a:close/>
                  <a:moveTo>
                    <a:pt x="2755" y="12505"/>
                  </a:moveTo>
                  <a:cubicBezTo>
                    <a:pt x="2779" y="12700"/>
                    <a:pt x="2852" y="12919"/>
                    <a:pt x="2950" y="13114"/>
                  </a:cubicBezTo>
                  <a:cubicBezTo>
                    <a:pt x="1853" y="9409"/>
                    <a:pt x="634" y="5266"/>
                    <a:pt x="0" y="2341"/>
                  </a:cubicBezTo>
                  <a:cubicBezTo>
                    <a:pt x="805" y="7338"/>
                    <a:pt x="2755" y="12505"/>
                    <a:pt x="2755" y="12505"/>
                  </a:cubicBezTo>
                  <a:close/>
                  <a:moveTo>
                    <a:pt x="536" y="2170"/>
                  </a:moveTo>
                  <a:cubicBezTo>
                    <a:pt x="415" y="1439"/>
                    <a:pt x="317" y="708"/>
                    <a:pt x="268" y="1"/>
                  </a:cubicBezTo>
                  <a:cubicBezTo>
                    <a:pt x="220" y="269"/>
                    <a:pt x="220" y="561"/>
                    <a:pt x="268" y="830"/>
                  </a:cubicBezTo>
                  <a:cubicBezTo>
                    <a:pt x="366" y="1244"/>
                    <a:pt x="439" y="1683"/>
                    <a:pt x="536" y="2170"/>
                  </a:cubicBezTo>
                  <a:close/>
                  <a:moveTo>
                    <a:pt x="19671" y="4486"/>
                  </a:moveTo>
                  <a:cubicBezTo>
                    <a:pt x="19500" y="4583"/>
                    <a:pt x="19329" y="4656"/>
                    <a:pt x="19159" y="4730"/>
                  </a:cubicBezTo>
                  <a:cubicBezTo>
                    <a:pt x="19232" y="4900"/>
                    <a:pt x="19305" y="5095"/>
                    <a:pt x="19378" y="5266"/>
                  </a:cubicBezTo>
                  <a:lnTo>
                    <a:pt x="19402" y="5266"/>
                  </a:lnTo>
                  <a:cubicBezTo>
                    <a:pt x="19573" y="5193"/>
                    <a:pt x="19719" y="5120"/>
                    <a:pt x="19890" y="5022"/>
                  </a:cubicBezTo>
                  <a:cubicBezTo>
                    <a:pt x="19817" y="4827"/>
                    <a:pt x="19744" y="4656"/>
                    <a:pt x="19671" y="4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-616744" y="2217746"/>
              <a:ext cx="811557" cy="1264722"/>
            </a:xfrm>
            <a:custGeom>
              <a:avLst/>
              <a:gdLst/>
              <a:ahLst/>
              <a:cxnLst/>
              <a:rect l="l" t="t" r="r" b="b"/>
              <a:pathLst>
                <a:path w="25887" h="40342" extrusionOk="0">
                  <a:moveTo>
                    <a:pt x="23254" y="36831"/>
                  </a:moveTo>
                  <a:cubicBezTo>
                    <a:pt x="23230" y="36685"/>
                    <a:pt x="23181" y="36563"/>
                    <a:pt x="23132" y="36441"/>
                  </a:cubicBezTo>
                  <a:cubicBezTo>
                    <a:pt x="23059" y="36246"/>
                    <a:pt x="22962" y="36027"/>
                    <a:pt x="22864" y="35807"/>
                  </a:cubicBezTo>
                  <a:cubicBezTo>
                    <a:pt x="22816" y="35661"/>
                    <a:pt x="22742" y="35515"/>
                    <a:pt x="22669" y="35344"/>
                  </a:cubicBezTo>
                  <a:cubicBezTo>
                    <a:pt x="22596" y="35174"/>
                    <a:pt x="22523" y="35027"/>
                    <a:pt x="22450" y="34857"/>
                  </a:cubicBezTo>
                  <a:cubicBezTo>
                    <a:pt x="22401" y="34759"/>
                    <a:pt x="22377" y="34686"/>
                    <a:pt x="22328" y="34589"/>
                  </a:cubicBezTo>
                  <a:lnTo>
                    <a:pt x="22084" y="34077"/>
                  </a:lnTo>
                  <a:cubicBezTo>
                    <a:pt x="22036" y="33955"/>
                    <a:pt x="21987" y="33857"/>
                    <a:pt x="21938" y="33736"/>
                  </a:cubicBezTo>
                  <a:cubicBezTo>
                    <a:pt x="21816" y="33492"/>
                    <a:pt x="21694" y="33248"/>
                    <a:pt x="21572" y="33004"/>
                  </a:cubicBezTo>
                  <a:lnTo>
                    <a:pt x="21329" y="32468"/>
                  </a:lnTo>
                  <a:cubicBezTo>
                    <a:pt x="21158" y="32127"/>
                    <a:pt x="20963" y="31786"/>
                    <a:pt x="20817" y="31444"/>
                  </a:cubicBezTo>
                  <a:cubicBezTo>
                    <a:pt x="20719" y="31274"/>
                    <a:pt x="20646" y="31127"/>
                    <a:pt x="20573" y="30957"/>
                  </a:cubicBezTo>
                  <a:lnTo>
                    <a:pt x="20573" y="30957"/>
                  </a:lnTo>
                  <a:cubicBezTo>
                    <a:pt x="20476" y="30811"/>
                    <a:pt x="20402" y="30664"/>
                    <a:pt x="20329" y="30518"/>
                  </a:cubicBezTo>
                  <a:lnTo>
                    <a:pt x="20110" y="30079"/>
                  </a:lnTo>
                  <a:lnTo>
                    <a:pt x="19915" y="29689"/>
                  </a:lnTo>
                  <a:lnTo>
                    <a:pt x="19598" y="29056"/>
                  </a:lnTo>
                  <a:lnTo>
                    <a:pt x="19891" y="28909"/>
                  </a:lnTo>
                  <a:lnTo>
                    <a:pt x="19988" y="28861"/>
                  </a:lnTo>
                  <a:lnTo>
                    <a:pt x="20012" y="28836"/>
                  </a:lnTo>
                  <a:cubicBezTo>
                    <a:pt x="21889" y="27788"/>
                    <a:pt x="25887" y="25156"/>
                    <a:pt x="24790" y="22255"/>
                  </a:cubicBezTo>
                  <a:cubicBezTo>
                    <a:pt x="24619" y="21816"/>
                    <a:pt x="24400" y="21231"/>
                    <a:pt x="24181" y="20549"/>
                  </a:cubicBezTo>
                  <a:cubicBezTo>
                    <a:pt x="23498" y="18672"/>
                    <a:pt x="22523" y="16015"/>
                    <a:pt x="21377" y="13261"/>
                  </a:cubicBezTo>
                  <a:cubicBezTo>
                    <a:pt x="21841" y="12846"/>
                    <a:pt x="22036" y="12286"/>
                    <a:pt x="21670" y="11457"/>
                  </a:cubicBezTo>
                  <a:lnTo>
                    <a:pt x="21426" y="10872"/>
                  </a:lnTo>
                  <a:cubicBezTo>
                    <a:pt x="20183" y="7947"/>
                    <a:pt x="18794" y="5095"/>
                    <a:pt x="17258" y="2316"/>
                  </a:cubicBezTo>
                  <a:cubicBezTo>
                    <a:pt x="16356" y="659"/>
                    <a:pt x="14163" y="1"/>
                    <a:pt x="11628" y="123"/>
                  </a:cubicBezTo>
                  <a:cubicBezTo>
                    <a:pt x="10384" y="196"/>
                    <a:pt x="9141" y="415"/>
                    <a:pt x="7947" y="757"/>
                  </a:cubicBezTo>
                  <a:cubicBezTo>
                    <a:pt x="6704" y="1098"/>
                    <a:pt x="5510" y="1585"/>
                    <a:pt x="4388" y="2195"/>
                  </a:cubicBezTo>
                  <a:cubicBezTo>
                    <a:pt x="1853" y="3584"/>
                    <a:pt x="1" y="5583"/>
                    <a:pt x="98" y="7874"/>
                  </a:cubicBezTo>
                  <a:cubicBezTo>
                    <a:pt x="366" y="13358"/>
                    <a:pt x="2975" y="20549"/>
                    <a:pt x="3218" y="21231"/>
                  </a:cubicBezTo>
                  <a:cubicBezTo>
                    <a:pt x="3291" y="21524"/>
                    <a:pt x="3389" y="21792"/>
                    <a:pt x="3535" y="22060"/>
                  </a:cubicBezTo>
                  <a:cubicBezTo>
                    <a:pt x="3730" y="22474"/>
                    <a:pt x="4023" y="22816"/>
                    <a:pt x="4388" y="23059"/>
                  </a:cubicBezTo>
                  <a:cubicBezTo>
                    <a:pt x="4266" y="22645"/>
                    <a:pt x="4120" y="22231"/>
                    <a:pt x="3998" y="21816"/>
                  </a:cubicBezTo>
                  <a:lnTo>
                    <a:pt x="3974" y="21694"/>
                  </a:lnTo>
                  <a:cubicBezTo>
                    <a:pt x="3876" y="21499"/>
                    <a:pt x="3803" y="21304"/>
                    <a:pt x="3779" y="21085"/>
                  </a:cubicBezTo>
                  <a:cubicBezTo>
                    <a:pt x="3779" y="21085"/>
                    <a:pt x="1829" y="15918"/>
                    <a:pt x="1025" y="10945"/>
                  </a:cubicBezTo>
                  <a:cubicBezTo>
                    <a:pt x="1683" y="13870"/>
                    <a:pt x="2901" y="18014"/>
                    <a:pt x="3974" y="21694"/>
                  </a:cubicBezTo>
                  <a:cubicBezTo>
                    <a:pt x="4169" y="22133"/>
                    <a:pt x="4461" y="22474"/>
                    <a:pt x="4876" y="22718"/>
                  </a:cubicBezTo>
                  <a:cubicBezTo>
                    <a:pt x="4754" y="22328"/>
                    <a:pt x="4632" y="21914"/>
                    <a:pt x="4510" y="21524"/>
                  </a:cubicBezTo>
                  <a:cubicBezTo>
                    <a:pt x="4437" y="21353"/>
                    <a:pt x="4364" y="21158"/>
                    <a:pt x="4340" y="20988"/>
                  </a:cubicBezTo>
                  <a:cubicBezTo>
                    <a:pt x="4340" y="20939"/>
                    <a:pt x="4315" y="20890"/>
                    <a:pt x="4291" y="20866"/>
                  </a:cubicBezTo>
                  <a:cubicBezTo>
                    <a:pt x="4120" y="20378"/>
                    <a:pt x="2341" y="15479"/>
                    <a:pt x="1561" y="10775"/>
                  </a:cubicBezTo>
                  <a:lnTo>
                    <a:pt x="1561" y="10775"/>
                  </a:lnTo>
                  <a:cubicBezTo>
                    <a:pt x="1463" y="10311"/>
                    <a:pt x="1366" y="9873"/>
                    <a:pt x="1293" y="9458"/>
                  </a:cubicBezTo>
                  <a:cubicBezTo>
                    <a:pt x="1244" y="9166"/>
                    <a:pt x="1244" y="8898"/>
                    <a:pt x="1293" y="8605"/>
                  </a:cubicBezTo>
                  <a:lnTo>
                    <a:pt x="1293" y="8605"/>
                  </a:lnTo>
                  <a:cubicBezTo>
                    <a:pt x="1268" y="8361"/>
                    <a:pt x="1244" y="8093"/>
                    <a:pt x="1244" y="7850"/>
                  </a:cubicBezTo>
                  <a:cubicBezTo>
                    <a:pt x="1220" y="7484"/>
                    <a:pt x="1268" y="7118"/>
                    <a:pt x="1390" y="6753"/>
                  </a:cubicBezTo>
                  <a:cubicBezTo>
                    <a:pt x="1853" y="5412"/>
                    <a:pt x="3218" y="4169"/>
                    <a:pt x="4949" y="3218"/>
                  </a:cubicBezTo>
                  <a:cubicBezTo>
                    <a:pt x="5534" y="2901"/>
                    <a:pt x="6143" y="2609"/>
                    <a:pt x="6777" y="2390"/>
                  </a:cubicBezTo>
                  <a:lnTo>
                    <a:pt x="6777" y="2390"/>
                  </a:lnTo>
                  <a:cubicBezTo>
                    <a:pt x="8386" y="1610"/>
                    <a:pt x="10141" y="1244"/>
                    <a:pt x="11920" y="1268"/>
                  </a:cubicBezTo>
                  <a:lnTo>
                    <a:pt x="12261" y="1293"/>
                  </a:lnTo>
                  <a:cubicBezTo>
                    <a:pt x="14138" y="1293"/>
                    <a:pt x="15649" y="1780"/>
                    <a:pt x="16259" y="2877"/>
                  </a:cubicBezTo>
                  <a:cubicBezTo>
                    <a:pt x="16917" y="4071"/>
                    <a:pt x="17478" y="5120"/>
                    <a:pt x="17941" y="6070"/>
                  </a:cubicBezTo>
                  <a:cubicBezTo>
                    <a:pt x="19086" y="8361"/>
                    <a:pt x="19817" y="10019"/>
                    <a:pt x="20378" y="11360"/>
                  </a:cubicBezTo>
                  <a:lnTo>
                    <a:pt x="20646" y="11945"/>
                  </a:lnTo>
                  <a:cubicBezTo>
                    <a:pt x="20744" y="12164"/>
                    <a:pt x="20671" y="12408"/>
                    <a:pt x="20476" y="12554"/>
                  </a:cubicBezTo>
                  <a:cubicBezTo>
                    <a:pt x="20329" y="12676"/>
                    <a:pt x="20159" y="12749"/>
                    <a:pt x="19988" y="12822"/>
                  </a:cubicBezTo>
                  <a:lnTo>
                    <a:pt x="19988" y="12822"/>
                  </a:lnTo>
                  <a:cubicBezTo>
                    <a:pt x="19744" y="12944"/>
                    <a:pt x="19501" y="13017"/>
                    <a:pt x="19257" y="13090"/>
                  </a:cubicBezTo>
                  <a:cubicBezTo>
                    <a:pt x="18306" y="13431"/>
                    <a:pt x="17429" y="13748"/>
                    <a:pt x="17502" y="14650"/>
                  </a:cubicBezTo>
                  <a:cubicBezTo>
                    <a:pt x="17599" y="15650"/>
                    <a:pt x="17697" y="16015"/>
                    <a:pt x="17673" y="16015"/>
                  </a:cubicBezTo>
                  <a:cubicBezTo>
                    <a:pt x="17526" y="16015"/>
                    <a:pt x="16966" y="15357"/>
                    <a:pt x="16332" y="14650"/>
                  </a:cubicBezTo>
                  <a:cubicBezTo>
                    <a:pt x="15357" y="13553"/>
                    <a:pt x="14333" y="12383"/>
                    <a:pt x="13407" y="12651"/>
                  </a:cubicBezTo>
                  <a:cubicBezTo>
                    <a:pt x="12091" y="13041"/>
                    <a:pt x="12213" y="14480"/>
                    <a:pt x="12334" y="15698"/>
                  </a:cubicBezTo>
                  <a:cubicBezTo>
                    <a:pt x="12383" y="16137"/>
                    <a:pt x="12822" y="16478"/>
                    <a:pt x="12627" y="16478"/>
                  </a:cubicBezTo>
                  <a:lnTo>
                    <a:pt x="12627" y="16478"/>
                  </a:lnTo>
                  <a:cubicBezTo>
                    <a:pt x="12383" y="16478"/>
                    <a:pt x="12115" y="16478"/>
                    <a:pt x="11871" y="16429"/>
                  </a:cubicBezTo>
                  <a:cubicBezTo>
                    <a:pt x="11018" y="16308"/>
                    <a:pt x="10238" y="16186"/>
                    <a:pt x="9970" y="17234"/>
                  </a:cubicBezTo>
                  <a:cubicBezTo>
                    <a:pt x="9873" y="17697"/>
                    <a:pt x="10287" y="18477"/>
                    <a:pt x="10774" y="19476"/>
                  </a:cubicBezTo>
                  <a:cubicBezTo>
                    <a:pt x="11262" y="20378"/>
                    <a:pt x="11676" y="21304"/>
                    <a:pt x="12042" y="22255"/>
                  </a:cubicBezTo>
                  <a:cubicBezTo>
                    <a:pt x="12456" y="23425"/>
                    <a:pt x="12554" y="24473"/>
                    <a:pt x="11725" y="24766"/>
                  </a:cubicBezTo>
                  <a:cubicBezTo>
                    <a:pt x="10872" y="25058"/>
                    <a:pt x="10189" y="23961"/>
                    <a:pt x="9726" y="22694"/>
                  </a:cubicBezTo>
                  <a:cubicBezTo>
                    <a:pt x="9458" y="21841"/>
                    <a:pt x="9239" y="20988"/>
                    <a:pt x="9044" y="20134"/>
                  </a:cubicBezTo>
                  <a:cubicBezTo>
                    <a:pt x="8946" y="19696"/>
                    <a:pt x="8849" y="19281"/>
                    <a:pt x="8776" y="18989"/>
                  </a:cubicBezTo>
                  <a:lnTo>
                    <a:pt x="8776" y="18964"/>
                  </a:lnTo>
                  <a:cubicBezTo>
                    <a:pt x="8556" y="18209"/>
                    <a:pt x="8240" y="17794"/>
                    <a:pt x="7703" y="17941"/>
                  </a:cubicBezTo>
                  <a:cubicBezTo>
                    <a:pt x="7045" y="18136"/>
                    <a:pt x="7021" y="18867"/>
                    <a:pt x="6972" y="19793"/>
                  </a:cubicBezTo>
                  <a:cubicBezTo>
                    <a:pt x="6923" y="20695"/>
                    <a:pt x="6875" y="21816"/>
                    <a:pt x="6265" y="22133"/>
                  </a:cubicBezTo>
                  <a:cubicBezTo>
                    <a:pt x="6119" y="22206"/>
                    <a:pt x="5973" y="22255"/>
                    <a:pt x="5802" y="22279"/>
                  </a:cubicBezTo>
                  <a:lnTo>
                    <a:pt x="5778" y="22279"/>
                  </a:lnTo>
                  <a:cubicBezTo>
                    <a:pt x="5631" y="22328"/>
                    <a:pt x="5461" y="22328"/>
                    <a:pt x="5315" y="22279"/>
                  </a:cubicBezTo>
                  <a:lnTo>
                    <a:pt x="5485" y="22889"/>
                  </a:lnTo>
                  <a:cubicBezTo>
                    <a:pt x="5534" y="23084"/>
                    <a:pt x="5583" y="23279"/>
                    <a:pt x="5656" y="23474"/>
                  </a:cubicBezTo>
                  <a:cubicBezTo>
                    <a:pt x="5753" y="23449"/>
                    <a:pt x="5875" y="23449"/>
                    <a:pt x="5997" y="23425"/>
                  </a:cubicBezTo>
                  <a:lnTo>
                    <a:pt x="6021" y="23425"/>
                  </a:lnTo>
                  <a:cubicBezTo>
                    <a:pt x="6290" y="23376"/>
                    <a:pt x="6533" y="23279"/>
                    <a:pt x="6777" y="23157"/>
                  </a:cubicBezTo>
                  <a:cubicBezTo>
                    <a:pt x="7679" y="22694"/>
                    <a:pt x="7947" y="21719"/>
                    <a:pt x="8045" y="20768"/>
                  </a:cubicBezTo>
                  <a:cubicBezTo>
                    <a:pt x="8215" y="21548"/>
                    <a:pt x="8410" y="22304"/>
                    <a:pt x="8678" y="23059"/>
                  </a:cubicBezTo>
                  <a:cubicBezTo>
                    <a:pt x="9312" y="24888"/>
                    <a:pt x="10311" y="26374"/>
                    <a:pt x="12042" y="25789"/>
                  </a:cubicBezTo>
                  <a:cubicBezTo>
                    <a:pt x="13724" y="25204"/>
                    <a:pt x="13675" y="23596"/>
                    <a:pt x="13066" y="21841"/>
                  </a:cubicBezTo>
                  <a:cubicBezTo>
                    <a:pt x="12676" y="20841"/>
                    <a:pt x="12237" y="19866"/>
                    <a:pt x="11749" y="18940"/>
                  </a:cubicBezTo>
                  <a:cubicBezTo>
                    <a:pt x="11481" y="18453"/>
                    <a:pt x="11238" y="17965"/>
                    <a:pt x="11018" y="17478"/>
                  </a:cubicBezTo>
                  <a:cubicBezTo>
                    <a:pt x="11043" y="17404"/>
                    <a:pt x="11335" y="17453"/>
                    <a:pt x="11652" y="17502"/>
                  </a:cubicBezTo>
                  <a:cubicBezTo>
                    <a:pt x="11993" y="17575"/>
                    <a:pt x="12310" y="17599"/>
                    <a:pt x="12651" y="17575"/>
                  </a:cubicBezTo>
                  <a:lnTo>
                    <a:pt x="12676" y="17575"/>
                  </a:lnTo>
                  <a:cubicBezTo>
                    <a:pt x="13626" y="17502"/>
                    <a:pt x="13529" y="16600"/>
                    <a:pt x="13431" y="15552"/>
                  </a:cubicBezTo>
                  <a:cubicBezTo>
                    <a:pt x="13358" y="14772"/>
                    <a:pt x="13261" y="13846"/>
                    <a:pt x="13675" y="13724"/>
                  </a:cubicBezTo>
                  <a:cubicBezTo>
                    <a:pt x="13919" y="13651"/>
                    <a:pt x="14699" y="14553"/>
                    <a:pt x="15430" y="15381"/>
                  </a:cubicBezTo>
                  <a:cubicBezTo>
                    <a:pt x="16259" y="16308"/>
                    <a:pt x="17014" y="17185"/>
                    <a:pt x="17721" y="17112"/>
                  </a:cubicBezTo>
                  <a:cubicBezTo>
                    <a:pt x="18404" y="17063"/>
                    <a:pt x="18745" y="16356"/>
                    <a:pt x="18599" y="14528"/>
                  </a:cubicBezTo>
                  <a:cubicBezTo>
                    <a:pt x="18916" y="14382"/>
                    <a:pt x="19257" y="14260"/>
                    <a:pt x="19598" y="14138"/>
                  </a:cubicBezTo>
                  <a:cubicBezTo>
                    <a:pt x="19866" y="14065"/>
                    <a:pt x="20134" y="13968"/>
                    <a:pt x="20378" y="13846"/>
                  </a:cubicBezTo>
                  <a:cubicBezTo>
                    <a:pt x="20305" y="13675"/>
                    <a:pt x="20232" y="13505"/>
                    <a:pt x="20159" y="13310"/>
                  </a:cubicBezTo>
                  <a:cubicBezTo>
                    <a:pt x="20329" y="13236"/>
                    <a:pt x="20500" y="13163"/>
                    <a:pt x="20671" y="13066"/>
                  </a:cubicBezTo>
                  <a:cubicBezTo>
                    <a:pt x="20744" y="13236"/>
                    <a:pt x="20817" y="13407"/>
                    <a:pt x="20890" y="13602"/>
                  </a:cubicBezTo>
                  <a:cubicBezTo>
                    <a:pt x="20719" y="13675"/>
                    <a:pt x="20573" y="13773"/>
                    <a:pt x="20402" y="13846"/>
                  </a:cubicBezTo>
                  <a:lnTo>
                    <a:pt x="20378" y="13846"/>
                  </a:lnTo>
                  <a:cubicBezTo>
                    <a:pt x="21499" y="16527"/>
                    <a:pt x="22426" y="19111"/>
                    <a:pt x="23084" y="20939"/>
                  </a:cubicBezTo>
                  <a:cubicBezTo>
                    <a:pt x="23352" y="21621"/>
                    <a:pt x="23547" y="22206"/>
                    <a:pt x="23717" y="22645"/>
                  </a:cubicBezTo>
                  <a:cubicBezTo>
                    <a:pt x="24522" y="24741"/>
                    <a:pt x="21109" y="26935"/>
                    <a:pt x="19452" y="27861"/>
                  </a:cubicBezTo>
                  <a:cubicBezTo>
                    <a:pt x="19720" y="27739"/>
                    <a:pt x="20037" y="27837"/>
                    <a:pt x="20159" y="28105"/>
                  </a:cubicBezTo>
                  <a:lnTo>
                    <a:pt x="20012" y="28203"/>
                  </a:lnTo>
                  <a:cubicBezTo>
                    <a:pt x="19891" y="28251"/>
                    <a:pt x="19769" y="28324"/>
                    <a:pt x="19671" y="28373"/>
                  </a:cubicBezTo>
                  <a:cubicBezTo>
                    <a:pt x="19184" y="28593"/>
                    <a:pt x="18721" y="28788"/>
                    <a:pt x="18282" y="28983"/>
                  </a:cubicBezTo>
                  <a:cubicBezTo>
                    <a:pt x="18258" y="28836"/>
                    <a:pt x="18258" y="28690"/>
                    <a:pt x="18331" y="28544"/>
                  </a:cubicBezTo>
                  <a:cubicBezTo>
                    <a:pt x="17380" y="28958"/>
                    <a:pt x="16381" y="29299"/>
                    <a:pt x="15381" y="29568"/>
                  </a:cubicBezTo>
                  <a:cubicBezTo>
                    <a:pt x="15284" y="29519"/>
                    <a:pt x="15162" y="29494"/>
                    <a:pt x="15040" y="29519"/>
                  </a:cubicBezTo>
                  <a:lnTo>
                    <a:pt x="14991" y="29519"/>
                  </a:lnTo>
                  <a:cubicBezTo>
                    <a:pt x="14991" y="29519"/>
                    <a:pt x="14748" y="29568"/>
                    <a:pt x="14358" y="29665"/>
                  </a:cubicBezTo>
                  <a:lnTo>
                    <a:pt x="14358" y="29665"/>
                  </a:lnTo>
                  <a:cubicBezTo>
                    <a:pt x="12554" y="29982"/>
                    <a:pt x="7606" y="30616"/>
                    <a:pt x="6801" y="27544"/>
                  </a:cubicBezTo>
                  <a:cubicBezTo>
                    <a:pt x="6509" y="26423"/>
                    <a:pt x="6119" y="25009"/>
                    <a:pt x="5656" y="23449"/>
                  </a:cubicBezTo>
                  <a:cubicBezTo>
                    <a:pt x="5436" y="23449"/>
                    <a:pt x="5241" y="23425"/>
                    <a:pt x="5046" y="23376"/>
                  </a:cubicBezTo>
                  <a:cubicBezTo>
                    <a:pt x="4851" y="23328"/>
                    <a:pt x="4656" y="23254"/>
                    <a:pt x="4486" y="23133"/>
                  </a:cubicBezTo>
                  <a:lnTo>
                    <a:pt x="4364" y="23059"/>
                  </a:lnTo>
                  <a:cubicBezTo>
                    <a:pt x="4900" y="24936"/>
                    <a:pt x="5388" y="26618"/>
                    <a:pt x="5705" y="27813"/>
                  </a:cubicBezTo>
                  <a:cubicBezTo>
                    <a:pt x="6728" y="31834"/>
                    <a:pt x="12529" y="31127"/>
                    <a:pt x="14553" y="30762"/>
                  </a:cubicBezTo>
                  <a:lnTo>
                    <a:pt x="14626" y="30762"/>
                  </a:lnTo>
                  <a:lnTo>
                    <a:pt x="14626" y="30762"/>
                  </a:lnTo>
                  <a:lnTo>
                    <a:pt x="14650" y="30884"/>
                  </a:lnTo>
                  <a:cubicBezTo>
                    <a:pt x="14796" y="31883"/>
                    <a:pt x="15064" y="33736"/>
                    <a:pt x="15454" y="35564"/>
                  </a:cubicBezTo>
                  <a:lnTo>
                    <a:pt x="15552" y="36002"/>
                  </a:lnTo>
                  <a:cubicBezTo>
                    <a:pt x="15601" y="36295"/>
                    <a:pt x="15674" y="36587"/>
                    <a:pt x="15747" y="36856"/>
                  </a:cubicBezTo>
                  <a:cubicBezTo>
                    <a:pt x="15796" y="37026"/>
                    <a:pt x="15820" y="37172"/>
                    <a:pt x="15869" y="37319"/>
                  </a:cubicBezTo>
                  <a:cubicBezTo>
                    <a:pt x="15966" y="37684"/>
                    <a:pt x="16064" y="38050"/>
                    <a:pt x="16161" y="38367"/>
                  </a:cubicBezTo>
                  <a:cubicBezTo>
                    <a:pt x="16600" y="39781"/>
                    <a:pt x="17819" y="40341"/>
                    <a:pt x="19159" y="40341"/>
                  </a:cubicBezTo>
                  <a:cubicBezTo>
                    <a:pt x="19696" y="40341"/>
                    <a:pt x="20232" y="40244"/>
                    <a:pt x="20719" y="40073"/>
                  </a:cubicBezTo>
                  <a:cubicBezTo>
                    <a:pt x="20866" y="40024"/>
                    <a:pt x="20987" y="39976"/>
                    <a:pt x="21109" y="39927"/>
                  </a:cubicBezTo>
                  <a:cubicBezTo>
                    <a:pt x="21158" y="39902"/>
                    <a:pt x="21231" y="39878"/>
                    <a:pt x="21280" y="39854"/>
                  </a:cubicBezTo>
                  <a:cubicBezTo>
                    <a:pt x="21572" y="39707"/>
                    <a:pt x="21865" y="39537"/>
                    <a:pt x="22133" y="39342"/>
                  </a:cubicBezTo>
                  <a:lnTo>
                    <a:pt x="22328" y="39196"/>
                  </a:lnTo>
                  <a:lnTo>
                    <a:pt x="22401" y="39098"/>
                  </a:lnTo>
                  <a:lnTo>
                    <a:pt x="22499" y="39025"/>
                  </a:lnTo>
                  <a:cubicBezTo>
                    <a:pt x="22572" y="38952"/>
                    <a:pt x="22621" y="38879"/>
                    <a:pt x="22694" y="38830"/>
                  </a:cubicBezTo>
                  <a:cubicBezTo>
                    <a:pt x="22767" y="38732"/>
                    <a:pt x="22840" y="38635"/>
                    <a:pt x="22913" y="38537"/>
                  </a:cubicBezTo>
                  <a:lnTo>
                    <a:pt x="22962" y="38416"/>
                  </a:lnTo>
                  <a:cubicBezTo>
                    <a:pt x="23035" y="38342"/>
                    <a:pt x="23059" y="38245"/>
                    <a:pt x="23108" y="38147"/>
                  </a:cubicBezTo>
                  <a:cubicBezTo>
                    <a:pt x="23157" y="38074"/>
                    <a:pt x="23181" y="38001"/>
                    <a:pt x="23206" y="37904"/>
                  </a:cubicBezTo>
                  <a:cubicBezTo>
                    <a:pt x="23206" y="37879"/>
                    <a:pt x="23230" y="37831"/>
                    <a:pt x="23230" y="37782"/>
                  </a:cubicBezTo>
                  <a:lnTo>
                    <a:pt x="23279" y="37660"/>
                  </a:lnTo>
                  <a:cubicBezTo>
                    <a:pt x="23279" y="37611"/>
                    <a:pt x="23279" y="37587"/>
                    <a:pt x="23279" y="37538"/>
                  </a:cubicBezTo>
                  <a:cubicBezTo>
                    <a:pt x="23303" y="37489"/>
                    <a:pt x="23279" y="37441"/>
                    <a:pt x="23279" y="37416"/>
                  </a:cubicBezTo>
                  <a:cubicBezTo>
                    <a:pt x="23303" y="37270"/>
                    <a:pt x="23279" y="37124"/>
                    <a:pt x="23279" y="36977"/>
                  </a:cubicBezTo>
                  <a:cubicBezTo>
                    <a:pt x="23254" y="36929"/>
                    <a:pt x="23254" y="36880"/>
                    <a:pt x="23254" y="36831"/>
                  </a:cubicBezTo>
                  <a:close/>
                  <a:moveTo>
                    <a:pt x="21426" y="38440"/>
                  </a:moveTo>
                  <a:cubicBezTo>
                    <a:pt x="21109" y="38684"/>
                    <a:pt x="20744" y="38879"/>
                    <a:pt x="20354" y="39001"/>
                  </a:cubicBezTo>
                  <a:cubicBezTo>
                    <a:pt x="19964" y="39122"/>
                    <a:pt x="19549" y="39196"/>
                    <a:pt x="19135" y="39220"/>
                  </a:cubicBezTo>
                  <a:cubicBezTo>
                    <a:pt x="18282" y="39220"/>
                    <a:pt x="17502" y="38879"/>
                    <a:pt x="17234" y="38050"/>
                  </a:cubicBezTo>
                  <a:cubicBezTo>
                    <a:pt x="17088" y="37562"/>
                    <a:pt x="16941" y="37026"/>
                    <a:pt x="16819" y="36490"/>
                  </a:cubicBezTo>
                  <a:lnTo>
                    <a:pt x="16698" y="35978"/>
                  </a:lnTo>
                  <a:cubicBezTo>
                    <a:pt x="16454" y="34881"/>
                    <a:pt x="16234" y="33736"/>
                    <a:pt x="16088" y="32761"/>
                  </a:cubicBezTo>
                  <a:cubicBezTo>
                    <a:pt x="16088" y="32687"/>
                    <a:pt x="16064" y="32590"/>
                    <a:pt x="16039" y="32517"/>
                  </a:cubicBezTo>
                  <a:cubicBezTo>
                    <a:pt x="16015" y="32346"/>
                    <a:pt x="15991" y="32200"/>
                    <a:pt x="15966" y="32054"/>
                  </a:cubicBezTo>
                  <a:cubicBezTo>
                    <a:pt x="15942" y="31883"/>
                    <a:pt x="15918" y="31737"/>
                    <a:pt x="15918" y="31615"/>
                  </a:cubicBezTo>
                  <a:cubicBezTo>
                    <a:pt x="15869" y="31420"/>
                    <a:pt x="15844" y="31201"/>
                    <a:pt x="15820" y="31006"/>
                  </a:cubicBezTo>
                  <a:cubicBezTo>
                    <a:pt x="15820" y="30932"/>
                    <a:pt x="15796" y="30884"/>
                    <a:pt x="15796" y="30811"/>
                  </a:cubicBezTo>
                  <a:cubicBezTo>
                    <a:pt x="15796" y="30737"/>
                    <a:pt x="15771" y="30689"/>
                    <a:pt x="15771" y="30616"/>
                  </a:cubicBezTo>
                  <a:cubicBezTo>
                    <a:pt x="15771" y="30567"/>
                    <a:pt x="15747" y="30494"/>
                    <a:pt x="15747" y="30445"/>
                  </a:cubicBezTo>
                  <a:cubicBezTo>
                    <a:pt x="15747" y="30396"/>
                    <a:pt x="15723" y="30323"/>
                    <a:pt x="15723" y="30250"/>
                  </a:cubicBezTo>
                  <a:cubicBezTo>
                    <a:pt x="16649" y="30006"/>
                    <a:pt x="17551" y="29689"/>
                    <a:pt x="18453" y="29324"/>
                  </a:cubicBezTo>
                  <a:lnTo>
                    <a:pt x="18550" y="29470"/>
                  </a:lnTo>
                  <a:lnTo>
                    <a:pt x="18550" y="29470"/>
                  </a:lnTo>
                  <a:lnTo>
                    <a:pt x="18599" y="29568"/>
                  </a:lnTo>
                  <a:cubicBezTo>
                    <a:pt x="18648" y="29665"/>
                    <a:pt x="18696" y="29763"/>
                    <a:pt x="18745" y="29884"/>
                  </a:cubicBezTo>
                  <a:lnTo>
                    <a:pt x="18940" y="30250"/>
                  </a:lnTo>
                  <a:cubicBezTo>
                    <a:pt x="19037" y="30421"/>
                    <a:pt x="19111" y="30591"/>
                    <a:pt x="19208" y="30786"/>
                  </a:cubicBezTo>
                  <a:cubicBezTo>
                    <a:pt x="19306" y="30957"/>
                    <a:pt x="19427" y="31201"/>
                    <a:pt x="19549" y="31444"/>
                  </a:cubicBezTo>
                  <a:cubicBezTo>
                    <a:pt x="19598" y="31566"/>
                    <a:pt x="19671" y="31664"/>
                    <a:pt x="19720" y="31810"/>
                  </a:cubicBezTo>
                  <a:lnTo>
                    <a:pt x="20646" y="33638"/>
                  </a:lnTo>
                  <a:cubicBezTo>
                    <a:pt x="20695" y="33760"/>
                    <a:pt x="20768" y="33882"/>
                    <a:pt x="20817" y="34004"/>
                  </a:cubicBezTo>
                  <a:cubicBezTo>
                    <a:pt x="20890" y="34126"/>
                    <a:pt x="20939" y="34247"/>
                    <a:pt x="21012" y="34369"/>
                  </a:cubicBezTo>
                  <a:cubicBezTo>
                    <a:pt x="21182" y="34784"/>
                    <a:pt x="21377" y="35149"/>
                    <a:pt x="21524" y="35515"/>
                  </a:cubicBezTo>
                  <a:cubicBezTo>
                    <a:pt x="21597" y="35637"/>
                    <a:pt x="21646" y="35759"/>
                    <a:pt x="21694" y="35881"/>
                  </a:cubicBezTo>
                  <a:cubicBezTo>
                    <a:pt x="21792" y="36124"/>
                    <a:pt x="21889" y="36344"/>
                    <a:pt x="21962" y="36539"/>
                  </a:cubicBezTo>
                  <a:cubicBezTo>
                    <a:pt x="21987" y="36612"/>
                    <a:pt x="22011" y="36661"/>
                    <a:pt x="22036" y="36709"/>
                  </a:cubicBezTo>
                  <a:cubicBezTo>
                    <a:pt x="22060" y="36758"/>
                    <a:pt x="22084" y="36807"/>
                    <a:pt x="22109" y="36856"/>
                  </a:cubicBezTo>
                  <a:cubicBezTo>
                    <a:pt x="22304" y="37441"/>
                    <a:pt x="21987" y="38026"/>
                    <a:pt x="21426" y="38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-166652" y="3087364"/>
              <a:ext cx="281241" cy="303405"/>
            </a:xfrm>
            <a:custGeom>
              <a:avLst/>
              <a:gdLst/>
              <a:ahLst/>
              <a:cxnLst/>
              <a:rect l="l" t="t" r="r" b="b"/>
              <a:pathLst>
                <a:path w="8971" h="9678" extrusionOk="0">
                  <a:moveTo>
                    <a:pt x="8946" y="9238"/>
                  </a:moveTo>
                  <a:cubicBezTo>
                    <a:pt x="8946" y="9385"/>
                    <a:pt x="8970" y="9531"/>
                    <a:pt x="8946" y="9677"/>
                  </a:cubicBezTo>
                  <a:cubicBezTo>
                    <a:pt x="8970" y="9531"/>
                    <a:pt x="8946" y="9385"/>
                    <a:pt x="8946" y="9238"/>
                  </a:cubicBezTo>
                  <a:close/>
                  <a:moveTo>
                    <a:pt x="4096" y="1585"/>
                  </a:moveTo>
                  <a:cubicBezTo>
                    <a:pt x="3194" y="1950"/>
                    <a:pt x="2267" y="2267"/>
                    <a:pt x="1341" y="2535"/>
                  </a:cubicBezTo>
                  <a:cubicBezTo>
                    <a:pt x="1341" y="2584"/>
                    <a:pt x="1366" y="2633"/>
                    <a:pt x="1366" y="2706"/>
                  </a:cubicBezTo>
                  <a:cubicBezTo>
                    <a:pt x="2316" y="2438"/>
                    <a:pt x="3267" y="2121"/>
                    <a:pt x="4169" y="1755"/>
                  </a:cubicBezTo>
                  <a:close/>
                  <a:moveTo>
                    <a:pt x="5534" y="1170"/>
                  </a:moveTo>
                  <a:lnTo>
                    <a:pt x="5582" y="1146"/>
                  </a:lnTo>
                  <a:lnTo>
                    <a:pt x="5631" y="1122"/>
                  </a:lnTo>
                  <a:close/>
                  <a:moveTo>
                    <a:pt x="5095" y="122"/>
                  </a:moveTo>
                  <a:lnTo>
                    <a:pt x="5095" y="122"/>
                  </a:lnTo>
                  <a:cubicBezTo>
                    <a:pt x="3535" y="854"/>
                    <a:pt x="1926" y="1414"/>
                    <a:pt x="269" y="1829"/>
                  </a:cubicBezTo>
                  <a:lnTo>
                    <a:pt x="1" y="1902"/>
                  </a:lnTo>
                  <a:cubicBezTo>
                    <a:pt x="391" y="1829"/>
                    <a:pt x="634" y="1780"/>
                    <a:pt x="634" y="1780"/>
                  </a:cubicBezTo>
                  <a:lnTo>
                    <a:pt x="707" y="1780"/>
                  </a:lnTo>
                  <a:cubicBezTo>
                    <a:pt x="805" y="1755"/>
                    <a:pt x="927" y="1780"/>
                    <a:pt x="1024" y="1829"/>
                  </a:cubicBezTo>
                  <a:cubicBezTo>
                    <a:pt x="2048" y="1560"/>
                    <a:pt x="3023" y="1219"/>
                    <a:pt x="3998" y="805"/>
                  </a:cubicBezTo>
                  <a:cubicBezTo>
                    <a:pt x="4364" y="659"/>
                    <a:pt x="4754" y="488"/>
                    <a:pt x="5168" y="293"/>
                  </a:cubicBezTo>
                  <a:cubicBezTo>
                    <a:pt x="5339" y="220"/>
                    <a:pt x="5558" y="293"/>
                    <a:pt x="5655" y="464"/>
                  </a:cubicBezTo>
                  <a:lnTo>
                    <a:pt x="5802" y="366"/>
                  </a:lnTo>
                  <a:cubicBezTo>
                    <a:pt x="5680" y="98"/>
                    <a:pt x="5363" y="0"/>
                    <a:pt x="5095" y="122"/>
                  </a:cubicBezTo>
                  <a:close/>
                  <a:moveTo>
                    <a:pt x="269" y="3023"/>
                  </a:moveTo>
                  <a:lnTo>
                    <a:pt x="269" y="3023"/>
                  </a:lnTo>
                  <a:cubicBezTo>
                    <a:pt x="269" y="3047"/>
                    <a:pt x="269" y="3096"/>
                    <a:pt x="293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-81819" y="2568490"/>
              <a:ext cx="99348" cy="68813"/>
            </a:xfrm>
            <a:custGeom>
              <a:avLst/>
              <a:gdLst/>
              <a:ahLst/>
              <a:cxnLst/>
              <a:rect l="l" t="t" r="r" b="b"/>
              <a:pathLst>
                <a:path w="3169" h="2195" extrusionOk="0">
                  <a:moveTo>
                    <a:pt x="3120" y="1"/>
                  </a:moveTo>
                  <a:cubicBezTo>
                    <a:pt x="2949" y="147"/>
                    <a:pt x="2413" y="805"/>
                    <a:pt x="1780" y="1025"/>
                  </a:cubicBezTo>
                  <a:cubicBezTo>
                    <a:pt x="951" y="1293"/>
                    <a:pt x="98" y="1025"/>
                    <a:pt x="73" y="1342"/>
                  </a:cubicBezTo>
                  <a:cubicBezTo>
                    <a:pt x="0" y="2195"/>
                    <a:pt x="2657" y="1610"/>
                    <a:pt x="3169" y="123"/>
                  </a:cubicBezTo>
                  <a:cubicBezTo>
                    <a:pt x="3169" y="74"/>
                    <a:pt x="3144" y="50"/>
                    <a:pt x="31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-447861" y="2800794"/>
              <a:ext cx="59628" cy="120008"/>
            </a:xfrm>
            <a:custGeom>
              <a:avLst/>
              <a:gdLst/>
              <a:ahLst/>
              <a:cxnLst/>
              <a:rect l="l" t="t" r="r" b="b"/>
              <a:pathLst>
                <a:path w="1902" h="3828" extrusionOk="0">
                  <a:moveTo>
                    <a:pt x="854" y="25"/>
                  </a:moveTo>
                  <a:cubicBezTo>
                    <a:pt x="878" y="245"/>
                    <a:pt x="1122" y="1049"/>
                    <a:pt x="927" y="1707"/>
                  </a:cubicBezTo>
                  <a:cubicBezTo>
                    <a:pt x="708" y="2536"/>
                    <a:pt x="1" y="3096"/>
                    <a:pt x="244" y="3291"/>
                  </a:cubicBezTo>
                  <a:cubicBezTo>
                    <a:pt x="927" y="3828"/>
                    <a:pt x="1902" y="1293"/>
                    <a:pt x="951" y="25"/>
                  </a:cubicBezTo>
                  <a:cubicBezTo>
                    <a:pt x="903" y="1"/>
                    <a:pt x="878" y="1"/>
                    <a:pt x="85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-294278" y="2866535"/>
              <a:ext cx="49721" cy="110070"/>
            </a:xfrm>
            <a:custGeom>
              <a:avLst/>
              <a:gdLst/>
              <a:ahLst/>
              <a:cxnLst/>
              <a:rect l="l" t="t" r="r" b="b"/>
              <a:pathLst>
                <a:path w="1586" h="3511" extrusionOk="0">
                  <a:moveTo>
                    <a:pt x="1" y="24"/>
                  </a:moveTo>
                  <a:cubicBezTo>
                    <a:pt x="683" y="1268"/>
                    <a:pt x="440" y="3218"/>
                    <a:pt x="732" y="3291"/>
                  </a:cubicBezTo>
                  <a:cubicBezTo>
                    <a:pt x="1585" y="3510"/>
                    <a:pt x="1049" y="878"/>
                    <a:pt x="98" y="0"/>
                  </a:cubicBezTo>
                  <a:cubicBezTo>
                    <a:pt x="74" y="0"/>
                    <a:pt x="25" y="0"/>
                    <a:pt x="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-259103" y="2639561"/>
              <a:ext cx="22948" cy="80287"/>
            </a:xfrm>
            <a:custGeom>
              <a:avLst/>
              <a:gdLst/>
              <a:ahLst/>
              <a:cxnLst/>
              <a:rect l="l" t="t" r="r" b="b"/>
              <a:pathLst>
                <a:path w="732" h="2561" extrusionOk="0">
                  <a:moveTo>
                    <a:pt x="49" y="25"/>
                  </a:moveTo>
                  <a:cubicBezTo>
                    <a:pt x="390" y="951"/>
                    <a:pt x="0" y="2219"/>
                    <a:pt x="195" y="2316"/>
                  </a:cubicBezTo>
                  <a:cubicBezTo>
                    <a:pt x="731" y="2560"/>
                    <a:pt x="658" y="732"/>
                    <a:pt x="122" y="25"/>
                  </a:cubicBezTo>
                  <a:cubicBezTo>
                    <a:pt x="98" y="1"/>
                    <a:pt x="73" y="1"/>
                    <a:pt x="49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7374" y="2751888"/>
              <a:ext cx="103957" cy="241520"/>
            </a:xfrm>
            <a:custGeom>
              <a:avLst/>
              <a:gdLst/>
              <a:ahLst/>
              <a:cxnLst/>
              <a:rect l="l" t="t" r="r" b="b"/>
              <a:pathLst>
                <a:path w="3316" h="7704" extrusionOk="0">
                  <a:moveTo>
                    <a:pt x="147" y="391"/>
                  </a:moveTo>
                  <a:cubicBezTo>
                    <a:pt x="829" y="2121"/>
                    <a:pt x="1341" y="3901"/>
                    <a:pt x="1707" y="5729"/>
                  </a:cubicBezTo>
                  <a:cubicBezTo>
                    <a:pt x="1877" y="6753"/>
                    <a:pt x="1439" y="7435"/>
                    <a:pt x="1731" y="7484"/>
                  </a:cubicBezTo>
                  <a:cubicBezTo>
                    <a:pt x="3316" y="7703"/>
                    <a:pt x="1731" y="3218"/>
                    <a:pt x="342" y="293"/>
                  </a:cubicBezTo>
                  <a:cubicBezTo>
                    <a:pt x="171" y="1"/>
                    <a:pt x="1" y="98"/>
                    <a:pt x="147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3082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9" name="Google Shape;419;p6"/>
          <p:cNvSpPr/>
          <p:nvPr/>
        </p:nvSpPr>
        <p:spPr>
          <a:xfrm>
            <a:off x="-4" y="1506791"/>
            <a:ext cx="986784" cy="572375"/>
          </a:xfrm>
          <a:custGeom>
            <a:avLst/>
            <a:gdLst/>
            <a:ahLst/>
            <a:cxnLst/>
            <a:rect l="l" t="t" r="r" b="b"/>
            <a:pathLst>
              <a:path w="47207" h="27382" extrusionOk="0">
                <a:moveTo>
                  <a:pt x="5685" y="9705"/>
                </a:moveTo>
                <a:cubicBezTo>
                  <a:pt x="0" y="8527"/>
                  <a:pt x="1733" y="0"/>
                  <a:pt x="7418" y="1179"/>
                </a:cubicBezTo>
                <a:cubicBezTo>
                  <a:pt x="18231" y="3397"/>
                  <a:pt x="19132" y="6724"/>
                  <a:pt x="21628" y="15874"/>
                </a:cubicBezTo>
                <a:lnTo>
                  <a:pt x="21628" y="15874"/>
                </a:lnTo>
                <a:lnTo>
                  <a:pt x="21836" y="16637"/>
                </a:lnTo>
                <a:cubicBezTo>
                  <a:pt x="21974" y="17330"/>
                  <a:pt x="22321" y="18023"/>
                  <a:pt x="22806" y="18578"/>
                </a:cubicBezTo>
                <a:cubicBezTo>
                  <a:pt x="22876" y="18647"/>
                  <a:pt x="22945" y="18647"/>
                  <a:pt x="23014" y="18647"/>
                </a:cubicBezTo>
                <a:lnTo>
                  <a:pt x="23014" y="18647"/>
                </a:lnTo>
                <a:cubicBezTo>
                  <a:pt x="23291" y="18647"/>
                  <a:pt x="23569" y="18509"/>
                  <a:pt x="23846" y="18301"/>
                </a:cubicBezTo>
                <a:cubicBezTo>
                  <a:pt x="24955" y="17538"/>
                  <a:pt x="25856" y="16429"/>
                  <a:pt x="26411" y="15181"/>
                </a:cubicBezTo>
                <a:cubicBezTo>
                  <a:pt x="28490" y="10883"/>
                  <a:pt x="30639" y="8249"/>
                  <a:pt x="33343" y="6655"/>
                </a:cubicBezTo>
                <a:cubicBezTo>
                  <a:pt x="36185" y="4922"/>
                  <a:pt x="39165" y="4575"/>
                  <a:pt x="42978" y="4853"/>
                </a:cubicBezTo>
                <a:cubicBezTo>
                  <a:pt x="45335" y="4991"/>
                  <a:pt x="47206" y="7071"/>
                  <a:pt x="46998" y="9497"/>
                </a:cubicBezTo>
                <a:cubicBezTo>
                  <a:pt x="46790" y="11923"/>
                  <a:pt x="44711" y="13726"/>
                  <a:pt x="42354" y="13518"/>
                </a:cubicBezTo>
                <a:cubicBezTo>
                  <a:pt x="40275" y="13379"/>
                  <a:pt x="38819" y="13518"/>
                  <a:pt x="37779" y="14072"/>
                </a:cubicBezTo>
                <a:cubicBezTo>
                  <a:pt x="36670" y="14765"/>
                  <a:pt x="35561" y="16290"/>
                  <a:pt x="34174" y="19063"/>
                </a:cubicBezTo>
                <a:cubicBezTo>
                  <a:pt x="32927" y="21766"/>
                  <a:pt x="30917" y="24054"/>
                  <a:pt x="28490" y="25718"/>
                </a:cubicBezTo>
                <a:cubicBezTo>
                  <a:pt x="26757" y="26757"/>
                  <a:pt x="24816" y="27381"/>
                  <a:pt x="22806" y="27381"/>
                </a:cubicBezTo>
                <a:lnTo>
                  <a:pt x="22806" y="27381"/>
                </a:lnTo>
                <a:cubicBezTo>
                  <a:pt x="20588" y="27312"/>
                  <a:pt x="18508" y="26480"/>
                  <a:pt x="16914" y="24955"/>
                </a:cubicBezTo>
                <a:cubicBezTo>
                  <a:pt x="15181" y="23292"/>
                  <a:pt x="14003" y="21212"/>
                  <a:pt x="13448" y="18924"/>
                </a:cubicBezTo>
                <a:lnTo>
                  <a:pt x="13240" y="18162"/>
                </a:lnTo>
                <a:lnTo>
                  <a:pt x="13240" y="18162"/>
                </a:lnTo>
                <a:cubicBezTo>
                  <a:pt x="11785" y="12755"/>
                  <a:pt x="11299" y="10814"/>
                  <a:pt x="5685" y="9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0" name="Google Shape;420;p6"/>
          <p:cNvGrpSpPr/>
          <p:nvPr/>
        </p:nvGrpSpPr>
        <p:grpSpPr>
          <a:xfrm>
            <a:off x="-158265" y="2312376"/>
            <a:ext cx="1082056" cy="1018160"/>
            <a:chOff x="-2303969" y="2568490"/>
            <a:chExt cx="996491" cy="937647"/>
          </a:xfrm>
        </p:grpSpPr>
        <p:sp>
          <p:nvSpPr>
            <p:cNvPr id="421" name="Google Shape;421;p6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9" name="Google Shape;429;p6"/>
          <p:cNvGrpSpPr/>
          <p:nvPr/>
        </p:nvGrpSpPr>
        <p:grpSpPr>
          <a:xfrm>
            <a:off x="-385127" y="5098549"/>
            <a:ext cx="1148336" cy="1175783"/>
            <a:chOff x="-2883192" y="310444"/>
            <a:chExt cx="1054551" cy="1079757"/>
          </a:xfrm>
        </p:grpSpPr>
        <p:sp>
          <p:nvSpPr>
            <p:cNvPr id="430" name="Google Shape;430;p6"/>
            <p:cNvSpPr/>
            <p:nvPr/>
          </p:nvSpPr>
          <p:spPr>
            <a:xfrm>
              <a:off x="-2883192" y="310444"/>
              <a:ext cx="1054551" cy="1079757"/>
            </a:xfrm>
            <a:custGeom>
              <a:avLst/>
              <a:gdLst/>
              <a:ahLst/>
              <a:cxnLst/>
              <a:rect l="l" t="t" r="r" b="b"/>
              <a:pathLst>
                <a:path w="33638" h="34442" extrusionOk="0">
                  <a:moveTo>
                    <a:pt x="21011" y="31273"/>
                  </a:moveTo>
                  <a:cubicBezTo>
                    <a:pt x="27983" y="29323"/>
                    <a:pt x="32589" y="22718"/>
                    <a:pt x="32029" y="15503"/>
                  </a:cubicBezTo>
                  <a:cubicBezTo>
                    <a:pt x="31468" y="8288"/>
                    <a:pt x="25911" y="2462"/>
                    <a:pt x="18720" y="1609"/>
                  </a:cubicBezTo>
                  <a:cubicBezTo>
                    <a:pt x="11530" y="756"/>
                    <a:pt x="4754" y="5095"/>
                    <a:pt x="2511" y="11993"/>
                  </a:cubicBezTo>
                  <a:cubicBezTo>
                    <a:pt x="269" y="18867"/>
                    <a:pt x="3218" y="26374"/>
                    <a:pt x="9531" y="29908"/>
                  </a:cubicBezTo>
                  <a:cubicBezTo>
                    <a:pt x="13017" y="31858"/>
                    <a:pt x="17160" y="32346"/>
                    <a:pt x="21011" y="31273"/>
                  </a:cubicBezTo>
                  <a:close/>
                  <a:moveTo>
                    <a:pt x="31005" y="24595"/>
                  </a:moveTo>
                  <a:cubicBezTo>
                    <a:pt x="27251" y="31322"/>
                    <a:pt x="19257" y="34442"/>
                    <a:pt x="11944" y="32053"/>
                  </a:cubicBezTo>
                  <a:cubicBezTo>
                    <a:pt x="4607" y="29665"/>
                    <a:pt x="0" y="22450"/>
                    <a:pt x="902" y="14796"/>
                  </a:cubicBezTo>
                  <a:cubicBezTo>
                    <a:pt x="1804" y="7142"/>
                    <a:pt x="7995" y="1195"/>
                    <a:pt x="15673" y="610"/>
                  </a:cubicBezTo>
                  <a:cubicBezTo>
                    <a:pt x="23351" y="0"/>
                    <a:pt x="30371" y="4900"/>
                    <a:pt x="32468" y="12310"/>
                  </a:cubicBezTo>
                  <a:cubicBezTo>
                    <a:pt x="33638" y="16429"/>
                    <a:pt x="33126" y="20865"/>
                    <a:pt x="31005" y="24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-2348298" y="53127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6" y="1658"/>
                    <a:pt x="1731" y="1634"/>
                    <a:pt x="1536" y="1683"/>
                  </a:cubicBezTo>
                  <a:cubicBezTo>
                    <a:pt x="683" y="2146"/>
                    <a:pt x="1049" y="3462"/>
                    <a:pt x="2024" y="3413"/>
                  </a:cubicBezTo>
                  <a:cubicBezTo>
                    <a:pt x="2292" y="3316"/>
                    <a:pt x="2487" y="3072"/>
                    <a:pt x="2536" y="2804"/>
                  </a:cubicBezTo>
                  <a:cubicBezTo>
                    <a:pt x="2706" y="3243"/>
                    <a:pt x="2853" y="3706"/>
                    <a:pt x="2999" y="4242"/>
                  </a:cubicBezTo>
                  <a:cubicBezTo>
                    <a:pt x="3681" y="6679"/>
                    <a:pt x="3754" y="8800"/>
                    <a:pt x="3121" y="8995"/>
                  </a:cubicBezTo>
                  <a:cubicBezTo>
                    <a:pt x="2511" y="9166"/>
                    <a:pt x="1439" y="7313"/>
                    <a:pt x="732" y="4876"/>
                  </a:cubicBezTo>
                  <a:cubicBezTo>
                    <a:pt x="50" y="2414"/>
                    <a:pt x="1" y="293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-2578313" y="59698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7" y="1658"/>
                    <a:pt x="1707" y="1634"/>
                    <a:pt x="1512" y="1683"/>
                  </a:cubicBezTo>
                  <a:cubicBezTo>
                    <a:pt x="659" y="2146"/>
                    <a:pt x="1025" y="3462"/>
                    <a:pt x="2000" y="3413"/>
                  </a:cubicBezTo>
                  <a:cubicBezTo>
                    <a:pt x="2292" y="3316"/>
                    <a:pt x="2487" y="3072"/>
                    <a:pt x="2512" y="2804"/>
                  </a:cubicBezTo>
                  <a:cubicBezTo>
                    <a:pt x="2682" y="3243"/>
                    <a:pt x="2853" y="3706"/>
                    <a:pt x="2999" y="4218"/>
                  </a:cubicBezTo>
                  <a:cubicBezTo>
                    <a:pt x="3682" y="6655"/>
                    <a:pt x="3755" y="8800"/>
                    <a:pt x="3121" y="8971"/>
                  </a:cubicBezTo>
                  <a:cubicBezTo>
                    <a:pt x="2487" y="9166"/>
                    <a:pt x="1439" y="7313"/>
                    <a:pt x="732" y="4876"/>
                  </a:cubicBezTo>
                  <a:cubicBezTo>
                    <a:pt x="50" y="2414"/>
                    <a:pt x="1" y="269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-2643239" y="829286"/>
              <a:ext cx="613645" cy="315632"/>
            </a:xfrm>
            <a:custGeom>
              <a:avLst/>
              <a:gdLst/>
              <a:ahLst/>
              <a:cxnLst/>
              <a:rect l="l" t="t" r="r" b="b"/>
              <a:pathLst>
                <a:path w="19574" h="10068" extrusionOk="0">
                  <a:moveTo>
                    <a:pt x="220" y="5753"/>
                  </a:moveTo>
                  <a:cubicBezTo>
                    <a:pt x="0" y="5339"/>
                    <a:pt x="610" y="4998"/>
                    <a:pt x="829" y="5412"/>
                  </a:cubicBezTo>
                  <a:cubicBezTo>
                    <a:pt x="1804" y="7167"/>
                    <a:pt x="3534" y="8191"/>
                    <a:pt x="5533" y="8630"/>
                  </a:cubicBezTo>
                  <a:cubicBezTo>
                    <a:pt x="9384" y="9336"/>
                    <a:pt x="13382" y="8264"/>
                    <a:pt x="16380" y="5680"/>
                  </a:cubicBezTo>
                  <a:cubicBezTo>
                    <a:pt x="17891" y="4291"/>
                    <a:pt x="18891" y="2463"/>
                    <a:pt x="18866" y="367"/>
                  </a:cubicBezTo>
                  <a:cubicBezTo>
                    <a:pt x="18842" y="172"/>
                    <a:pt x="19012" y="1"/>
                    <a:pt x="19207" y="1"/>
                  </a:cubicBezTo>
                  <a:cubicBezTo>
                    <a:pt x="19378" y="1"/>
                    <a:pt x="19549" y="172"/>
                    <a:pt x="19549" y="342"/>
                  </a:cubicBezTo>
                  <a:cubicBezTo>
                    <a:pt x="19573" y="2682"/>
                    <a:pt x="18501" y="4681"/>
                    <a:pt x="16843" y="6192"/>
                  </a:cubicBezTo>
                  <a:cubicBezTo>
                    <a:pt x="13674" y="8922"/>
                    <a:pt x="9458" y="10068"/>
                    <a:pt x="5363" y="9312"/>
                  </a:cubicBezTo>
                  <a:cubicBezTo>
                    <a:pt x="3193" y="8849"/>
                    <a:pt x="1316" y="7703"/>
                    <a:pt x="220" y="5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-2742587" y="898068"/>
              <a:ext cx="148285" cy="81792"/>
            </a:xfrm>
            <a:custGeom>
              <a:avLst/>
              <a:gdLst/>
              <a:ahLst/>
              <a:cxnLst/>
              <a:rect l="l" t="t" r="r" b="b"/>
              <a:pathLst>
                <a:path w="4730" h="2609" extrusionOk="0">
                  <a:moveTo>
                    <a:pt x="2682" y="2389"/>
                  </a:moveTo>
                  <a:cubicBezTo>
                    <a:pt x="2170" y="2560"/>
                    <a:pt x="1658" y="2609"/>
                    <a:pt x="1122" y="2584"/>
                  </a:cubicBezTo>
                  <a:cubicBezTo>
                    <a:pt x="585" y="2511"/>
                    <a:pt x="220" y="2316"/>
                    <a:pt x="98" y="1951"/>
                  </a:cubicBezTo>
                  <a:cubicBezTo>
                    <a:pt x="0" y="1585"/>
                    <a:pt x="220" y="1219"/>
                    <a:pt x="634" y="903"/>
                  </a:cubicBezTo>
                  <a:lnTo>
                    <a:pt x="634" y="903"/>
                  </a:lnTo>
                  <a:cubicBezTo>
                    <a:pt x="1487" y="293"/>
                    <a:pt x="2535" y="1"/>
                    <a:pt x="3608" y="49"/>
                  </a:cubicBezTo>
                  <a:cubicBezTo>
                    <a:pt x="4144" y="98"/>
                    <a:pt x="4510" y="318"/>
                    <a:pt x="4632" y="683"/>
                  </a:cubicBezTo>
                  <a:cubicBezTo>
                    <a:pt x="4729" y="1049"/>
                    <a:pt x="4510" y="1414"/>
                    <a:pt x="4095" y="1731"/>
                  </a:cubicBezTo>
                  <a:lnTo>
                    <a:pt x="4071" y="1731"/>
                  </a:lnTo>
                  <a:cubicBezTo>
                    <a:pt x="3657" y="2024"/>
                    <a:pt x="3194" y="2243"/>
                    <a:pt x="2682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-2126685" y="724609"/>
              <a:ext cx="149038" cy="81040"/>
            </a:xfrm>
            <a:custGeom>
              <a:avLst/>
              <a:gdLst/>
              <a:ahLst/>
              <a:cxnLst/>
              <a:rect l="l" t="t" r="r" b="b"/>
              <a:pathLst>
                <a:path w="4754" h="2585" extrusionOk="0">
                  <a:moveTo>
                    <a:pt x="2682" y="2365"/>
                  </a:moveTo>
                  <a:lnTo>
                    <a:pt x="2682" y="2365"/>
                  </a:lnTo>
                  <a:cubicBezTo>
                    <a:pt x="2170" y="2536"/>
                    <a:pt x="1658" y="2584"/>
                    <a:pt x="1122" y="2560"/>
                  </a:cubicBezTo>
                  <a:cubicBezTo>
                    <a:pt x="610" y="2487"/>
                    <a:pt x="244" y="2292"/>
                    <a:pt x="122" y="1951"/>
                  </a:cubicBezTo>
                  <a:lnTo>
                    <a:pt x="98" y="1926"/>
                  </a:lnTo>
                  <a:cubicBezTo>
                    <a:pt x="0" y="1561"/>
                    <a:pt x="220" y="1171"/>
                    <a:pt x="659" y="854"/>
                  </a:cubicBezTo>
                  <a:cubicBezTo>
                    <a:pt x="1073" y="561"/>
                    <a:pt x="1536" y="342"/>
                    <a:pt x="2024" y="196"/>
                  </a:cubicBezTo>
                  <a:lnTo>
                    <a:pt x="2072" y="196"/>
                  </a:lnTo>
                  <a:cubicBezTo>
                    <a:pt x="2560" y="49"/>
                    <a:pt x="3096" y="1"/>
                    <a:pt x="3632" y="25"/>
                  </a:cubicBezTo>
                  <a:cubicBezTo>
                    <a:pt x="4144" y="74"/>
                    <a:pt x="4534" y="293"/>
                    <a:pt x="4632" y="659"/>
                  </a:cubicBezTo>
                  <a:cubicBezTo>
                    <a:pt x="4754" y="1024"/>
                    <a:pt x="4534" y="1390"/>
                    <a:pt x="4120" y="1707"/>
                  </a:cubicBezTo>
                  <a:lnTo>
                    <a:pt x="4095" y="1707"/>
                  </a:lnTo>
                  <a:cubicBezTo>
                    <a:pt x="3681" y="1999"/>
                    <a:pt x="3218" y="2219"/>
                    <a:pt x="2706" y="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-2274156" y="395277"/>
              <a:ext cx="239201" cy="165058"/>
            </a:xfrm>
            <a:custGeom>
              <a:avLst/>
              <a:gdLst/>
              <a:ahLst/>
              <a:cxnLst/>
              <a:rect l="l" t="t" r="r" b="b"/>
              <a:pathLst>
                <a:path w="7630" h="5265" extrusionOk="0">
                  <a:moveTo>
                    <a:pt x="25" y="49"/>
                  </a:moveTo>
                  <a:cubicBezTo>
                    <a:pt x="1511" y="512"/>
                    <a:pt x="2901" y="1268"/>
                    <a:pt x="4119" y="2243"/>
                  </a:cubicBezTo>
                  <a:cubicBezTo>
                    <a:pt x="5265" y="3120"/>
                    <a:pt x="6118" y="4314"/>
                    <a:pt x="7239" y="5167"/>
                  </a:cubicBezTo>
                  <a:cubicBezTo>
                    <a:pt x="7386" y="5265"/>
                    <a:pt x="7629" y="5167"/>
                    <a:pt x="7556" y="4997"/>
                  </a:cubicBezTo>
                  <a:cubicBezTo>
                    <a:pt x="7069" y="3778"/>
                    <a:pt x="5826" y="2803"/>
                    <a:pt x="4778" y="2072"/>
                  </a:cubicBezTo>
                  <a:cubicBezTo>
                    <a:pt x="3339" y="1048"/>
                    <a:pt x="1828" y="268"/>
                    <a:pt x="25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-2011286" y="594694"/>
              <a:ext cx="38216" cy="62700"/>
            </a:xfrm>
            <a:custGeom>
              <a:avLst/>
              <a:gdLst/>
              <a:ahLst/>
              <a:cxnLst/>
              <a:rect l="l" t="t" r="r" b="b"/>
              <a:pathLst>
                <a:path w="1219" h="2000" extrusionOk="0">
                  <a:moveTo>
                    <a:pt x="49" y="318"/>
                  </a:moveTo>
                  <a:cubicBezTo>
                    <a:pt x="122" y="586"/>
                    <a:pt x="244" y="830"/>
                    <a:pt x="390" y="1073"/>
                  </a:cubicBezTo>
                  <a:cubicBezTo>
                    <a:pt x="536" y="1366"/>
                    <a:pt x="731" y="1634"/>
                    <a:pt x="926" y="1902"/>
                  </a:cubicBezTo>
                  <a:cubicBezTo>
                    <a:pt x="1024" y="2000"/>
                    <a:pt x="1146" y="1902"/>
                    <a:pt x="1170" y="1805"/>
                  </a:cubicBezTo>
                  <a:cubicBezTo>
                    <a:pt x="1219" y="1220"/>
                    <a:pt x="609" y="732"/>
                    <a:pt x="390" y="220"/>
                  </a:cubicBezTo>
                  <a:cubicBezTo>
                    <a:pt x="317" y="1"/>
                    <a:pt x="0" y="98"/>
                    <a:pt x="49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-2520974" y="864461"/>
              <a:ext cx="75679" cy="35175"/>
            </a:xfrm>
            <a:custGeom>
              <a:avLst/>
              <a:gdLst/>
              <a:ahLst/>
              <a:cxnLst/>
              <a:rect l="l" t="t" r="r" b="b"/>
              <a:pathLst>
                <a:path w="2414" h="1122" extrusionOk="0">
                  <a:moveTo>
                    <a:pt x="2389" y="220"/>
                  </a:moveTo>
                  <a:cubicBezTo>
                    <a:pt x="1901" y="0"/>
                    <a:pt x="0" y="98"/>
                    <a:pt x="49" y="878"/>
                  </a:cubicBezTo>
                  <a:cubicBezTo>
                    <a:pt x="49" y="926"/>
                    <a:pt x="98" y="975"/>
                    <a:pt x="146" y="1000"/>
                  </a:cubicBezTo>
                  <a:cubicBezTo>
                    <a:pt x="488" y="1121"/>
                    <a:pt x="878" y="805"/>
                    <a:pt x="1219" y="731"/>
                  </a:cubicBezTo>
                  <a:cubicBezTo>
                    <a:pt x="1609" y="634"/>
                    <a:pt x="2145" y="634"/>
                    <a:pt x="2389" y="293"/>
                  </a:cubicBezTo>
                  <a:cubicBezTo>
                    <a:pt x="2413" y="268"/>
                    <a:pt x="2413" y="244"/>
                    <a:pt x="2389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-2291743" y="792607"/>
              <a:ext cx="79504" cy="45144"/>
            </a:xfrm>
            <a:custGeom>
              <a:avLst/>
              <a:gdLst/>
              <a:ahLst/>
              <a:cxnLst/>
              <a:rect l="l" t="t" r="r" b="b"/>
              <a:pathLst>
                <a:path w="2536" h="1440" extrusionOk="0">
                  <a:moveTo>
                    <a:pt x="122" y="1415"/>
                  </a:moveTo>
                  <a:cubicBezTo>
                    <a:pt x="537" y="1195"/>
                    <a:pt x="975" y="1000"/>
                    <a:pt x="1414" y="854"/>
                  </a:cubicBezTo>
                  <a:cubicBezTo>
                    <a:pt x="1755" y="757"/>
                    <a:pt x="2316" y="830"/>
                    <a:pt x="2511" y="513"/>
                  </a:cubicBezTo>
                  <a:cubicBezTo>
                    <a:pt x="2535" y="440"/>
                    <a:pt x="2535" y="367"/>
                    <a:pt x="2487" y="318"/>
                  </a:cubicBezTo>
                  <a:cubicBezTo>
                    <a:pt x="2194" y="1"/>
                    <a:pt x="1487" y="318"/>
                    <a:pt x="1170" y="440"/>
                  </a:cubicBezTo>
                  <a:cubicBezTo>
                    <a:pt x="756" y="610"/>
                    <a:pt x="196" y="854"/>
                    <a:pt x="25" y="1293"/>
                  </a:cubicBezTo>
                  <a:cubicBezTo>
                    <a:pt x="1" y="1342"/>
                    <a:pt x="25" y="1439"/>
                    <a:pt x="122" y="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-2650889" y="452585"/>
              <a:ext cx="100132" cy="81008"/>
            </a:xfrm>
            <a:custGeom>
              <a:avLst/>
              <a:gdLst/>
              <a:ahLst/>
              <a:cxnLst/>
              <a:rect l="l" t="t" r="r" b="b"/>
              <a:pathLst>
                <a:path w="3194" h="2584" extrusionOk="0">
                  <a:moveTo>
                    <a:pt x="3047" y="951"/>
                  </a:moveTo>
                  <a:cubicBezTo>
                    <a:pt x="1975" y="0"/>
                    <a:pt x="0" y="1048"/>
                    <a:pt x="293" y="2389"/>
                  </a:cubicBezTo>
                  <a:cubicBezTo>
                    <a:pt x="317" y="2535"/>
                    <a:pt x="464" y="2584"/>
                    <a:pt x="585" y="2511"/>
                  </a:cubicBezTo>
                  <a:cubicBezTo>
                    <a:pt x="1853" y="1731"/>
                    <a:pt x="1341" y="1755"/>
                    <a:pt x="3072" y="1195"/>
                  </a:cubicBezTo>
                  <a:cubicBezTo>
                    <a:pt x="3169" y="1170"/>
                    <a:pt x="3193" y="975"/>
                    <a:pt x="3047" y="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-2426987" y="357814"/>
              <a:ext cx="106245" cy="112358"/>
            </a:xfrm>
            <a:custGeom>
              <a:avLst/>
              <a:gdLst/>
              <a:ahLst/>
              <a:cxnLst/>
              <a:rect l="l" t="t" r="r" b="b"/>
              <a:pathLst>
                <a:path w="3389" h="3584" extrusionOk="0">
                  <a:moveTo>
                    <a:pt x="1097" y="2950"/>
                  </a:moveTo>
                  <a:cubicBezTo>
                    <a:pt x="1414" y="2731"/>
                    <a:pt x="1780" y="2584"/>
                    <a:pt x="2170" y="2487"/>
                  </a:cubicBezTo>
                  <a:cubicBezTo>
                    <a:pt x="2560" y="2414"/>
                    <a:pt x="2950" y="2511"/>
                    <a:pt x="3291" y="2268"/>
                  </a:cubicBezTo>
                  <a:cubicBezTo>
                    <a:pt x="3388" y="2219"/>
                    <a:pt x="3388" y="2097"/>
                    <a:pt x="3315" y="2048"/>
                  </a:cubicBezTo>
                  <a:cubicBezTo>
                    <a:pt x="1097" y="1"/>
                    <a:pt x="0" y="3584"/>
                    <a:pt x="1097" y="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2" name="Google Shape;442;p6"/>
          <p:cNvGrpSpPr/>
          <p:nvPr/>
        </p:nvGrpSpPr>
        <p:grpSpPr>
          <a:xfrm>
            <a:off x="-510970" y="-287266"/>
            <a:ext cx="1530068" cy="1560825"/>
            <a:chOff x="3954000" y="4030725"/>
            <a:chExt cx="1239925" cy="1264850"/>
          </a:xfrm>
        </p:grpSpPr>
        <p:sp>
          <p:nvSpPr>
            <p:cNvPr id="443" name="Google Shape;443;p6"/>
            <p:cNvSpPr/>
            <p:nvPr/>
          </p:nvSpPr>
          <p:spPr>
            <a:xfrm>
              <a:off x="3954000" y="4030725"/>
              <a:ext cx="1239925" cy="1264850"/>
            </a:xfrm>
            <a:custGeom>
              <a:avLst/>
              <a:gdLst/>
              <a:ahLst/>
              <a:cxnLst/>
              <a:rect l="l" t="t" r="r" b="b"/>
              <a:pathLst>
                <a:path w="49597" h="50594" extrusionOk="0">
                  <a:moveTo>
                    <a:pt x="18244" y="45908"/>
                  </a:moveTo>
                  <a:cubicBezTo>
                    <a:pt x="28063" y="48949"/>
                    <a:pt x="38730" y="44562"/>
                    <a:pt x="43615" y="35490"/>
                  </a:cubicBezTo>
                  <a:cubicBezTo>
                    <a:pt x="48500" y="26418"/>
                    <a:pt x="46307" y="15153"/>
                    <a:pt x="38332" y="8574"/>
                  </a:cubicBezTo>
                  <a:cubicBezTo>
                    <a:pt x="30356" y="1994"/>
                    <a:pt x="18892" y="1994"/>
                    <a:pt x="10867" y="8524"/>
                  </a:cubicBezTo>
                  <a:cubicBezTo>
                    <a:pt x="2892" y="15054"/>
                    <a:pt x="649" y="26319"/>
                    <a:pt x="5484" y="35391"/>
                  </a:cubicBezTo>
                  <a:cubicBezTo>
                    <a:pt x="8175" y="40475"/>
                    <a:pt x="12761" y="44263"/>
                    <a:pt x="18244" y="45908"/>
                  </a:cubicBezTo>
                  <a:close/>
                  <a:moveTo>
                    <a:pt x="35241" y="45459"/>
                  </a:moveTo>
                  <a:cubicBezTo>
                    <a:pt x="25621" y="50593"/>
                    <a:pt x="13758" y="48201"/>
                    <a:pt x="6879" y="39727"/>
                  </a:cubicBezTo>
                  <a:cubicBezTo>
                    <a:pt x="1" y="31303"/>
                    <a:pt x="1" y="19191"/>
                    <a:pt x="6929" y="10767"/>
                  </a:cubicBezTo>
                  <a:cubicBezTo>
                    <a:pt x="13858" y="2343"/>
                    <a:pt x="25771" y="0"/>
                    <a:pt x="35341" y="5184"/>
                  </a:cubicBezTo>
                  <a:cubicBezTo>
                    <a:pt x="44961" y="10318"/>
                    <a:pt x="49597" y="21534"/>
                    <a:pt x="46406" y="31951"/>
                  </a:cubicBezTo>
                  <a:cubicBezTo>
                    <a:pt x="44662" y="37783"/>
                    <a:pt x="40624" y="42618"/>
                    <a:pt x="35241" y="45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4396375" y="4545375"/>
              <a:ext cx="352675" cy="248000"/>
            </a:xfrm>
            <a:custGeom>
              <a:avLst/>
              <a:gdLst/>
              <a:ahLst/>
              <a:cxnLst/>
              <a:rect l="l" t="t" r="r" b="b"/>
              <a:pathLst>
                <a:path w="14107" h="9920" extrusionOk="0">
                  <a:moveTo>
                    <a:pt x="1297" y="300"/>
                  </a:moveTo>
                  <a:cubicBezTo>
                    <a:pt x="1396" y="100"/>
                    <a:pt x="1646" y="1"/>
                    <a:pt x="1895" y="100"/>
                  </a:cubicBezTo>
                  <a:cubicBezTo>
                    <a:pt x="2094" y="200"/>
                    <a:pt x="2194" y="449"/>
                    <a:pt x="2094" y="648"/>
                  </a:cubicBezTo>
                  <a:cubicBezTo>
                    <a:pt x="998" y="3141"/>
                    <a:pt x="1596" y="5284"/>
                    <a:pt x="2991" y="6680"/>
                  </a:cubicBezTo>
                  <a:cubicBezTo>
                    <a:pt x="3839" y="7477"/>
                    <a:pt x="4786" y="8075"/>
                    <a:pt x="5882" y="8375"/>
                  </a:cubicBezTo>
                  <a:cubicBezTo>
                    <a:pt x="6979" y="8723"/>
                    <a:pt x="8125" y="8773"/>
                    <a:pt x="9222" y="8524"/>
                  </a:cubicBezTo>
                  <a:cubicBezTo>
                    <a:pt x="11116" y="8125"/>
                    <a:pt x="12711" y="6730"/>
                    <a:pt x="13110" y="4038"/>
                  </a:cubicBezTo>
                  <a:cubicBezTo>
                    <a:pt x="13210" y="3440"/>
                    <a:pt x="14107" y="3589"/>
                    <a:pt x="14007" y="4188"/>
                  </a:cubicBezTo>
                  <a:cubicBezTo>
                    <a:pt x="13509" y="7278"/>
                    <a:pt x="11615" y="8923"/>
                    <a:pt x="9372" y="9421"/>
                  </a:cubicBezTo>
                  <a:cubicBezTo>
                    <a:pt x="6879" y="9920"/>
                    <a:pt x="4238" y="9122"/>
                    <a:pt x="2393" y="7328"/>
                  </a:cubicBezTo>
                  <a:cubicBezTo>
                    <a:pt x="748" y="5683"/>
                    <a:pt x="1" y="3240"/>
                    <a:pt x="1297" y="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4320375" y="4190225"/>
              <a:ext cx="348925" cy="295350"/>
            </a:xfrm>
            <a:custGeom>
              <a:avLst/>
              <a:gdLst/>
              <a:ahLst/>
              <a:cxnLst/>
              <a:rect l="l" t="t" r="r" b="b"/>
              <a:pathLst>
                <a:path w="13957" h="11814" extrusionOk="0">
                  <a:moveTo>
                    <a:pt x="7477" y="1895"/>
                  </a:moveTo>
                  <a:cubicBezTo>
                    <a:pt x="13957" y="3789"/>
                    <a:pt x="12212" y="5533"/>
                    <a:pt x="11465" y="8026"/>
                  </a:cubicBezTo>
                  <a:cubicBezTo>
                    <a:pt x="10717" y="10518"/>
                    <a:pt x="7676" y="11814"/>
                    <a:pt x="4735" y="10917"/>
                  </a:cubicBezTo>
                  <a:cubicBezTo>
                    <a:pt x="1795" y="10019"/>
                    <a:pt x="0" y="7278"/>
                    <a:pt x="748" y="4786"/>
                  </a:cubicBezTo>
                  <a:cubicBezTo>
                    <a:pt x="1545" y="2293"/>
                    <a:pt x="1047" y="1"/>
                    <a:pt x="7477" y="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4664300" y="4296150"/>
              <a:ext cx="348950" cy="294100"/>
            </a:xfrm>
            <a:custGeom>
              <a:avLst/>
              <a:gdLst/>
              <a:ahLst/>
              <a:cxnLst/>
              <a:rect l="l" t="t" r="r" b="b"/>
              <a:pathLst>
                <a:path w="13958" h="11764" extrusionOk="0">
                  <a:moveTo>
                    <a:pt x="7477" y="1895"/>
                  </a:moveTo>
                  <a:cubicBezTo>
                    <a:pt x="13957" y="3739"/>
                    <a:pt x="12212" y="5533"/>
                    <a:pt x="11465" y="8026"/>
                  </a:cubicBezTo>
                  <a:cubicBezTo>
                    <a:pt x="10717" y="10518"/>
                    <a:pt x="7726" y="11764"/>
                    <a:pt x="4736" y="10867"/>
                  </a:cubicBezTo>
                  <a:cubicBezTo>
                    <a:pt x="1795" y="9970"/>
                    <a:pt x="0" y="7228"/>
                    <a:pt x="798" y="4736"/>
                  </a:cubicBezTo>
                  <a:cubicBezTo>
                    <a:pt x="1546" y="2243"/>
                    <a:pt x="1097" y="0"/>
                    <a:pt x="7477" y="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4582050" y="4302375"/>
              <a:ext cx="154550" cy="105950"/>
            </a:xfrm>
            <a:custGeom>
              <a:avLst/>
              <a:gdLst/>
              <a:ahLst/>
              <a:cxnLst/>
              <a:rect l="l" t="t" r="r" b="b"/>
              <a:pathLst>
                <a:path w="6182" h="4238" extrusionOk="0">
                  <a:moveTo>
                    <a:pt x="948" y="2044"/>
                  </a:moveTo>
                  <a:cubicBezTo>
                    <a:pt x="898" y="2593"/>
                    <a:pt x="1" y="2493"/>
                    <a:pt x="100" y="1895"/>
                  </a:cubicBezTo>
                  <a:cubicBezTo>
                    <a:pt x="200" y="948"/>
                    <a:pt x="948" y="200"/>
                    <a:pt x="1895" y="150"/>
                  </a:cubicBezTo>
                  <a:cubicBezTo>
                    <a:pt x="3141" y="1"/>
                    <a:pt x="4337" y="399"/>
                    <a:pt x="5284" y="1197"/>
                  </a:cubicBezTo>
                  <a:cubicBezTo>
                    <a:pt x="5982" y="1795"/>
                    <a:pt x="6181" y="2842"/>
                    <a:pt x="5683" y="3639"/>
                  </a:cubicBezTo>
                  <a:cubicBezTo>
                    <a:pt x="5434" y="4238"/>
                    <a:pt x="4586" y="3789"/>
                    <a:pt x="4935" y="3241"/>
                  </a:cubicBezTo>
                  <a:cubicBezTo>
                    <a:pt x="5185" y="2742"/>
                    <a:pt x="5035" y="2194"/>
                    <a:pt x="4636" y="1845"/>
                  </a:cubicBezTo>
                  <a:cubicBezTo>
                    <a:pt x="4287" y="1546"/>
                    <a:pt x="3889" y="1297"/>
                    <a:pt x="3440" y="1147"/>
                  </a:cubicBezTo>
                  <a:cubicBezTo>
                    <a:pt x="2991" y="998"/>
                    <a:pt x="2493" y="948"/>
                    <a:pt x="2044" y="998"/>
                  </a:cubicBezTo>
                  <a:cubicBezTo>
                    <a:pt x="1496" y="1047"/>
                    <a:pt x="1047" y="1496"/>
                    <a:pt x="948" y="2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5029425" y="4501750"/>
              <a:ext cx="58575" cy="280425"/>
            </a:xfrm>
            <a:custGeom>
              <a:avLst/>
              <a:gdLst/>
              <a:ahLst/>
              <a:cxnLst/>
              <a:rect l="l" t="t" r="r" b="b"/>
              <a:pathLst>
                <a:path w="2343" h="11217" extrusionOk="0">
                  <a:moveTo>
                    <a:pt x="548" y="150"/>
                  </a:moveTo>
                  <a:cubicBezTo>
                    <a:pt x="847" y="2045"/>
                    <a:pt x="947" y="3939"/>
                    <a:pt x="748" y="5833"/>
                  </a:cubicBezTo>
                  <a:cubicBezTo>
                    <a:pt x="648" y="7478"/>
                    <a:pt x="50" y="9123"/>
                    <a:pt x="0" y="10817"/>
                  </a:cubicBezTo>
                  <a:cubicBezTo>
                    <a:pt x="0" y="11116"/>
                    <a:pt x="399" y="11216"/>
                    <a:pt x="598" y="10967"/>
                  </a:cubicBezTo>
                  <a:cubicBezTo>
                    <a:pt x="2343" y="7926"/>
                    <a:pt x="1994" y="3191"/>
                    <a:pt x="698" y="51"/>
                  </a:cubicBezTo>
                  <a:cubicBezTo>
                    <a:pt x="648" y="1"/>
                    <a:pt x="548" y="51"/>
                    <a:pt x="548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4973325" y="4829500"/>
              <a:ext cx="44900" cy="72300"/>
            </a:xfrm>
            <a:custGeom>
              <a:avLst/>
              <a:gdLst/>
              <a:ahLst/>
              <a:cxnLst/>
              <a:rect l="l" t="t" r="r" b="b"/>
              <a:pathLst>
                <a:path w="1796" h="2892" extrusionOk="0">
                  <a:moveTo>
                    <a:pt x="1197" y="299"/>
                  </a:moveTo>
                  <a:cubicBezTo>
                    <a:pt x="799" y="947"/>
                    <a:pt x="1" y="1745"/>
                    <a:pt x="51" y="2592"/>
                  </a:cubicBezTo>
                  <a:cubicBezTo>
                    <a:pt x="51" y="2692"/>
                    <a:pt x="250" y="2891"/>
                    <a:pt x="400" y="2792"/>
                  </a:cubicBezTo>
                  <a:cubicBezTo>
                    <a:pt x="1048" y="2293"/>
                    <a:pt x="1347" y="1246"/>
                    <a:pt x="1646" y="499"/>
                  </a:cubicBezTo>
                  <a:cubicBezTo>
                    <a:pt x="1795" y="200"/>
                    <a:pt x="1347" y="0"/>
                    <a:pt x="1197" y="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4049950" y="4628875"/>
              <a:ext cx="56100" cy="203125"/>
            </a:xfrm>
            <a:custGeom>
              <a:avLst/>
              <a:gdLst/>
              <a:ahLst/>
              <a:cxnLst/>
              <a:rect l="l" t="t" r="r" b="b"/>
              <a:pathLst>
                <a:path w="2244" h="8125" extrusionOk="0">
                  <a:moveTo>
                    <a:pt x="898" y="50"/>
                  </a:moveTo>
                  <a:cubicBezTo>
                    <a:pt x="250" y="1246"/>
                    <a:pt x="1" y="2592"/>
                    <a:pt x="250" y="3938"/>
                  </a:cubicBezTo>
                  <a:cubicBezTo>
                    <a:pt x="400" y="5184"/>
                    <a:pt x="748" y="7028"/>
                    <a:pt x="1745" y="7926"/>
                  </a:cubicBezTo>
                  <a:cubicBezTo>
                    <a:pt x="1895" y="8125"/>
                    <a:pt x="2244" y="7975"/>
                    <a:pt x="2144" y="7676"/>
                  </a:cubicBezTo>
                  <a:cubicBezTo>
                    <a:pt x="1995" y="6480"/>
                    <a:pt x="1396" y="5383"/>
                    <a:pt x="1097" y="4137"/>
                  </a:cubicBezTo>
                  <a:cubicBezTo>
                    <a:pt x="848" y="2791"/>
                    <a:pt x="848" y="1446"/>
                    <a:pt x="1048" y="100"/>
                  </a:cubicBezTo>
                  <a:cubicBezTo>
                    <a:pt x="1048" y="50"/>
                    <a:pt x="948" y="0"/>
                    <a:pt x="898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4463675" y="4859400"/>
              <a:ext cx="124625" cy="56100"/>
            </a:xfrm>
            <a:custGeom>
              <a:avLst/>
              <a:gdLst/>
              <a:ahLst/>
              <a:cxnLst/>
              <a:rect l="l" t="t" r="r" b="b"/>
              <a:pathLst>
                <a:path w="4985" h="2244" extrusionOk="0">
                  <a:moveTo>
                    <a:pt x="0" y="250"/>
                  </a:moveTo>
                  <a:cubicBezTo>
                    <a:pt x="50" y="1247"/>
                    <a:pt x="848" y="2094"/>
                    <a:pt x="1894" y="2144"/>
                  </a:cubicBezTo>
                  <a:cubicBezTo>
                    <a:pt x="2692" y="2244"/>
                    <a:pt x="4486" y="2244"/>
                    <a:pt x="4935" y="1396"/>
                  </a:cubicBezTo>
                  <a:cubicBezTo>
                    <a:pt x="4985" y="1297"/>
                    <a:pt x="4935" y="1147"/>
                    <a:pt x="4835" y="1097"/>
                  </a:cubicBezTo>
                  <a:cubicBezTo>
                    <a:pt x="4187" y="948"/>
                    <a:pt x="3440" y="1396"/>
                    <a:pt x="2742" y="1446"/>
                  </a:cubicBezTo>
                  <a:cubicBezTo>
                    <a:pt x="1745" y="1695"/>
                    <a:pt x="748" y="1147"/>
                    <a:pt x="399" y="200"/>
                  </a:cubicBezTo>
                  <a:cubicBezTo>
                    <a:pt x="299" y="1"/>
                    <a:pt x="50" y="50"/>
                    <a:pt x="0" y="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4740300" y="4225125"/>
              <a:ext cx="155800" cy="71050"/>
            </a:xfrm>
            <a:custGeom>
              <a:avLst/>
              <a:gdLst/>
              <a:ahLst/>
              <a:cxnLst/>
              <a:rect l="l" t="t" r="r" b="b"/>
              <a:pathLst>
                <a:path w="6232" h="2842" extrusionOk="0">
                  <a:moveTo>
                    <a:pt x="101" y="848"/>
                  </a:moveTo>
                  <a:cubicBezTo>
                    <a:pt x="1147" y="997"/>
                    <a:pt x="2144" y="997"/>
                    <a:pt x="3141" y="1197"/>
                  </a:cubicBezTo>
                  <a:cubicBezTo>
                    <a:pt x="4288" y="1396"/>
                    <a:pt x="4836" y="2193"/>
                    <a:pt x="5733" y="2692"/>
                  </a:cubicBezTo>
                  <a:cubicBezTo>
                    <a:pt x="5982" y="2841"/>
                    <a:pt x="6232" y="2642"/>
                    <a:pt x="6182" y="2393"/>
                  </a:cubicBezTo>
                  <a:cubicBezTo>
                    <a:pt x="5733" y="0"/>
                    <a:pt x="1795" y="200"/>
                    <a:pt x="101" y="698"/>
                  </a:cubicBezTo>
                  <a:cubicBezTo>
                    <a:pt x="1" y="698"/>
                    <a:pt x="1" y="897"/>
                    <a:pt x="101" y="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4550900" y="4439450"/>
              <a:ext cx="123400" cy="82275"/>
            </a:xfrm>
            <a:custGeom>
              <a:avLst/>
              <a:gdLst/>
              <a:ahLst/>
              <a:cxnLst/>
              <a:rect l="l" t="t" r="r" b="b"/>
              <a:pathLst>
                <a:path w="4936" h="3291" extrusionOk="0">
                  <a:moveTo>
                    <a:pt x="898" y="2044"/>
                  </a:moveTo>
                  <a:cubicBezTo>
                    <a:pt x="1546" y="1297"/>
                    <a:pt x="2443" y="449"/>
                    <a:pt x="3490" y="1047"/>
                  </a:cubicBezTo>
                  <a:cubicBezTo>
                    <a:pt x="4237" y="1446"/>
                    <a:pt x="3888" y="2493"/>
                    <a:pt x="4287" y="3141"/>
                  </a:cubicBezTo>
                  <a:cubicBezTo>
                    <a:pt x="4387" y="3290"/>
                    <a:pt x="4586" y="3290"/>
                    <a:pt x="4686" y="3141"/>
                  </a:cubicBezTo>
                  <a:cubicBezTo>
                    <a:pt x="4935" y="2543"/>
                    <a:pt x="4935" y="1845"/>
                    <a:pt x="4586" y="1297"/>
                  </a:cubicBezTo>
                  <a:cubicBezTo>
                    <a:pt x="4387" y="748"/>
                    <a:pt x="3888" y="350"/>
                    <a:pt x="3290" y="200"/>
                  </a:cubicBezTo>
                  <a:cubicBezTo>
                    <a:pt x="2443" y="1"/>
                    <a:pt x="1" y="748"/>
                    <a:pt x="698" y="1994"/>
                  </a:cubicBezTo>
                  <a:cubicBezTo>
                    <a:pt x="748" y="2094"/>
                    <a:pt x="848" y="2094"/>
                    <a:pt x="898" y="2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4440000" y="4135400"/>
              <a:ext cx="163250" cy="67325"/>
            </a:xfrm>
            <a:custGeom>
              <a:avLst/>
              <a:gdLst/>
              <a:ahLst/>
              <a:cxnLst/>
              <a:rect l="l" t="t" r="r" b="b"/>
              <a:pathLst>
                <a:path w="6530" h="2693" extrusionOk="0">
                  <a:moveTo>
                    <a:pt x="6480" y="2493"/>
                  </a:moveTo>
                  <a:cubicBezTo>
                    <a:pt x="5234" y="648"/>
                    <a:pt x="1894" y="0"/>
                    <a:pt x="150" y="1446"/>
                  </a:cubicBezTo>
                  <a:cubicBezTo>
                    <a:pt x="0" y="1595"/>
                    <a:pt x="100" y="1845"/>
                    <a:pt x="299" y="1845"/>
                  </a:cubicBezTo>
                  <a:cubicBezTo>
                    <a:pt x="1246" y="1745"/>
                    <a:pt x="2144" y="1645"/>
                    <a:pt x="3091" y="1645"/>
                  </a:cubicBezTo>
                  <a:cubicBezTo>
                    <a:pt x="4287" y="1695"/>
                    <a:pt x="5284" y="2293"/>
                    <a:pt x="6380" y="2642"/>
                  </a:cubicBezTo>
                  <a:cubicBezTo>
                    <a:pt x="6430" y="2692"/>
                    <a:pt x="6530" y="2592"/>
                    <a:pt x="6480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5" name="Google Shape;455;p6"/>
          <p:cNvGrpSpPr/>
          <p:nvPr/>
        </p:nvGrpSpPr>
        <p:grpSpPr>
          <a:xfrm>
            <a:off x="-721589" y="3523843"/>
            <a:ext cx="1351629" cy="1381404"/>
            <a:chOff x="5476225" y="2379800"/>
            <a:chExt cx="1121250" cy="1145950"/>
          </a:xfrm>
        </p:grpSpPr>
        <p:sp>
          <p:nvSpPr>
            <p:cNvPr id="456" name="Google Shape;456;p6"/>
            <p:cNvSpPr/>
            <p:nvPr/>
          </p:nvSpPr>
          <p:spPr>
            <a:xfrm>
              <a:off x="5476225" y="2379800"/>
              <a:ext cx="1121250" cy="1145950"/>
            </a:xfrm>
            <a:custGeom>
              <a:avLst/>
              <a:gdLst/>
              <a:ahLst/>
              <a:cxnLst/>
              <a:rect l="l" t="t" r="r" b="b"/>
              <a:pathLst>
                <a:path w="44850" h="45838" extrusionOk="0">
                  <a:moveTo>
                    <a:pt x="38749" y="11102"/>
                  </a:moveTo>
                  <a:cubicBezTo>
                    <a:pt x="37363" y="11171"/>
                    <a:pt x="35977" y="11587"/>
                    <a:pt x="34729" y="12280"/>
                  </a:cubicBezTo>
                  <a:cubicBezTo>
                    <a:pt x="35907" y="11587"/>
                    <a:pt x="37294" y="11171"/>
                    <a:pt x="38749" y="11102"/>
                  </a:cubicBezTo>
                  <a:close/>
                  <a:moveTo>
                    <a:pt x="38982" y="15240"/>
                  </a:moveTo>
                  <a:cubicBezTo>
                    <a:pt x="38311" y="16073"/>
                    <a:pt x="37534" y="16813"/>
                    <a:pt x="36678" y="17450"/>
                  </a:cubicBezTo>
                  <a:lnTo>
                    <a:pt x="36678" y="17450"/>
                  </a:lnTo>
                  <a:cubicBezTo>
                    <a:pt x="37525" y="16807"/>
                    <a:pt x="38290" y="16061"/>
                    <a:pt x="38982" y="15240"/>
                  </a:cubicBezTo>
                  <a:close/>
                  <a:moveTo>
                    <a:pt x="7417" y="36057"/>
                  </a:moveTo>
                  <a:lnTo>
                    <a:pt x="7417" y="36057"/>
                  </a:lnTo>
                  <a:cubicBezTo>
                    <a:pt x="7348" y="36473"/>
                    <a:pt x="7487" y="36888"/>
                    <a:pt x="7695" y="37235"/>
                  </a:cubicBezTo>
                  <a:cubicBezTo>
                    <a:pt x="7417" y="36888"/>
                    <a:pt x="7348" y="36473"/>
                    <a:pt x="7417" y="36057"/>
                  </a:cubicBezTo>
                  <a:close/>
                  <a:moveTo>
                    <a:pt x="27284" y="1"/>
                  </a:moveTo>
                  <a:cubicBezTo>
                    <a:pt x="26637" y="1"/>
                    <a:pt x="26010" y="217"/>
                    <a:pt x="25509" y="635"/>
                  </a:cubicBezTo>
                  <a:cubicBezTo>
                    <a:pt x="23776" y="1882"/>
                    <a:pt x="21628" y="5071"/>
                    <a:pt x="19617" y="11102"/>
                  </a:cubicBezTo>
                  <a:cubicBezTo>
                    <a:pt x="16845" y="7289"/>
                    <a:pt x="14141" y="5348"/>
                    <a:pt x="12062" y="4932"/>
                  </a:cubicBezTo>
                  <a:cubicBezTo>
                    <a:pt x="11772" y="4850"/>
                    <a:pt x="11476" y="4810"/>
                    <a:pt x="11182" y="4810"/>
                  </a:cubicBezTo>
                  <a:cubicBezTo>
                    <a:pt x="10489" y="4810"/>
                    <a:pt x="9803" y="5029"/>
                    <a:pt x="9220" y="5418"/>
                  </a:cubicBezTo>
                  <a:cubicBezTo>
                    <a:pt x="8388" y="6041"/>
                    <a:pt x="7903" y="7012"/>
                    <a:pt x="7903" y="7982"/>
                  </a:cubicBezTo>
                  <a:cubicBezTo>
                    <a:pt x="7695" y="10201"/>
                    <a:pt x="8734" y="13528"/>
                    <a:pt x="11646" y="17548"/>
                  </a:cubicBezTo>
                  <a:cubicBezTo>
                    <a:pt x="11490" y="17546"/>
                    <a:pt x="11336" y="17545"/>
                    <a:pt x="11184" y="17545"/>
                  </a:cubicBezTo>
                  <a:cubicBezTo>
                    <a:pt x="6507" y="17545"/>
                    <a:pt x="3203" y="18563"/>
                    <a:pt x="1525" y="19905"/>
                  </a:cubicBezTo>
                  <a:cubicBezTo>
                    <a:pt x="763" y="20460"/>
                    <a:pt x="208" y="21361"/>
                    <a:pt x="70" y="22262"/>
                  </a:cubicBezTo>
                  <a:cubicBezTo>
                    <a:pt x="0" y="23302"/>
                    <a:pt x="416" y="24203"/>
                    <a:pt x="1109" y="24896"/>
                  </a:cubicBezTo>
                  <a:cubicBezTo>
                    <a:pt x="2496" y="26282"/>
                    <a:pt x="5476" y="27461"/>
                    <a:pt x="10121" y="27946"/>
                  </a:cubicBezTo>
                  <a:cubicBezTo>
                    <a:pt x="7140" y="31135"/>
                    <a:pt x="5754" y="33977"/>
                    <a:pt x="5615" y="35918"/>
                  </a:cubicBezTo>
                  <a:cubicBezTo>
                    <a:pt x="5546" y="36819"/>
                    <a:pt x="5754" y="37720"/>
                    <a:pt x="6378" y="38413"/>
                  </a:cubicBezTo>
                  <a:cubicBezTo>
                    <a:pt x="6940" y="39038"/>
                    <a:pt x="7727" y="39325"/>
                    <a:pt x="8536" y="39325"/>
                  </a:cubicBezTo>
                  <a:cubicBezTo>
                    <a:pt x="8625" y="39325"/>
                    <a:pt x="8714" y="39321"/>
                    <a:pt x="8804" y="39314"/>
                  </a:cubicBezTo>
                  <a:cubicBezTo>
                    <a:pt x="10675" y="39245"/>
                    <a:pt x="13379" y="37928"/>
                    <a:pt x="16706" y="34947"/>
                  </a:cubicBezTo>
                  <a:cubicBezTo>
                    <a:pt x="16914" y="39384"/>
                    <a:pt x="18023" y="42780"/>
                    <a:pt x="19409" y="44444"/>
                  </a:cubicBezTo>
                  <a:cubicBezTo>
                    <a:pt x="19964" y="45206"/>
                    <a:pt x="20796" y="45692"/>
                    <a:pt x="21697" y="45830"/>
                  </a:cubicBezTo>
                  <a:cubicBezTo>
                    <a:pt x="21762" y="45835"/>
                    <a:pt x="21827" y="45838"/>
                    <a:pt x="21893" y="45838"/>
                  </a:cubicBezTo>
                  <a:cubicBezTo>
                    <a:pt x="22736" y="45838"/>
                    <a:pt x="23609" y="45429"/>
                    <a:pt x="24123" y="44721"/>
                  </a:cubicBezTo>
                  <a:cubicBezTo>
                    <a:pt x="25232" y="43335"/>
                    <a:pt x="26133" y="40493"/>
                    <a:pt x="26480" y="35848"/>
                  </a:cubicBezTo>
                  <a:cubicBezTo>
                    <a:pt x="29045" y="39106"/>
                    <a:pt x="31748" y="40701"/>
                    <a:pt x="33758" y="40978"/>
                  </a:cubicBezTo>
                  <a:cubicBezTo>
                    <a:pt x="34006" y="41031"/>
                    <a:pt x="34259" y="41057"/>
                    <a:pt x="34511" y="41057"/>
                  </a:cubicBezTo>
                  <a:cubicBezTo>
                    <a:pt x="35246" y="41057"/>
                    <a:pt x="35981" y="40836"/>
                    <a:pt x="36600" y="40423"/>
                  </a:cubicBezTo>
                  <a:cubicBezTo>
                    <a:pt x="37432" y="39730"/>
                    <a:pt x="37848" y="38760"/>
                    <a:pt x="37848" y="37720"/>
                  </a:cubicBezTo>
                  <a:cubicBezTo>
                    <a:pt x="37848" y="35848"/>
                    <a:pt x="36739" y="33076"/>
                    <a:pt x="33897" y="29818"/>
                  </a:cubicBezTo>
                  <a:cubicBezTo>
                    <a:pt x="38195" y="29748"/>
                    <a:pt x="41314" y="29263"/>
                    <a:pt x="42978" y="28501"/>
                  </a:cubicBezTo>
                  <a:cubicBezTo>
                    <a:pt x="43879" y="28154"/>
                    <a:pt x="44503" y="27461"/>
                    <a:pt x="44711" y="26560"/>
                  </a:cubicBezTo>
                  <a:cubicBezTo>
                    <a:pt x="44849" y="25659"/>
                    <a:pt x="44433" y="24757"/>
                    <a:pt x="43671" y="24272"/>
                  </a:cubicBezTo>
                  <a:cubicBezTo>
                    <a:pt x="42285" y="23094"/>
                    <a:pt x="39442" y="21846"/>
                    <a:pt x="34867" y="20529"/>
                  </a:cubicBezTo>
                  <a:cubicBezTo>
                    <a:pt x="38611" y="18727"/>
                    <a:pt x="40829" y="16301"/>
                    <a:pt x="41661" y="14221"/>
                  </a:cubicBezTo>
                  <a:cubicBezTo>
                    <a:pt x="42146" y="13181"/>
                    <a:pt x="42146" y="12003"/>
                    <a:pt x="41661" y="10963"/>
                  </a:cubicBezTo>
                  <a:cubicBezTo>
                    <a:pt x="41134" y="9976"/>
                    <a:pt x="40108" y="9364"/>
                    <a:pt x="38997" y="9364"/>
                  </a:cubicBezTo>
                  <a:cubicBezTo>
                    <a:pt x="38937" y="9364"/>
                    <a:pt x="38878" y="9365"/>
                    <a:pt x="38819" y="9369"/>
                  </a:cubicBezTo>
                  <a:cubicBezTo>
                    <a:pt x="38759" y="9367"/>
                    <a:pt x="38698" y="9366"/>
                    <a:pt x="38636" y="9366"/>
                  </a:cubicBezTo>
                  <a:cubicBezTo>
                    <a:pt x="36692" y="9366"/>
                    <a:pt x="33777" y="10429"/>
                    <a:pt x="30015" y="13251"/>
                  </a:cubicBezTo>
                  <a:cubicBezTo>
                    <a:pt x="31263" y="8953"/>
                    <a:pt x="31263" y="5140"/>
                    <a:pt x="30431" y="2783"/>
                  </a:cubicBezTo>
                  <a:cubicBezTo>
                    <a:pt x="30154" y="1744"/>
                    <a:pt x="29461" y="843"/>
                    <a:pt x="28559" y="288"/>
                  </a:cubicBezTo>
                  <a:cubicBezTo>
                    <a:pt x="28146" y="95"/>
                    <a:pt x="27711" y="1"/>
                    <a:pt x="272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5798550" y="2706900"/>
              <a:ext cx="480050" cy="491150"/>
            </a:xfrm>
            <a:custGeom>
              <a:avLst/>
              <a:gdLst/>
              <a:ahLst/>
              <a:cxnLst/>
              <a:rect l="l" t="t" r="r" b="b"/>
              <a:pathLst>
                <a:path w="19202" h="19646" extrusionOk="0">
                  <a:moveTo>
                    <a:pt x="11896" y="1"/>
                  </a:moveTo>
                  <a:cubicBezTo>
                    <a:pt x="11747" y="1"/>
                    <a:pt x="11609" y="65"/>
                    <a:pt x="11507" y="167"/>
                  </a:cubicBezTo>
                  <a:cubicBezTo>
                    <a:pt x="10745" y="652"/>
                    <a:pt x="9774" y="2246"/>
                    <a:pt x="8804" y="5365"/>
                  </a:cubicBezTo>
                  <a:cubicBezTo>
                    <a:pt x="8804" y="5435"/>
                    <a:pt x="8735" y="5504"/>
                    <a:pt x="8665" y="5573"/>
                  </a:cubicBezTo>
                  <a:cubicBezTo>
                    <a:pt x="8592" y="5623"/>
                    <a:pt x="8509" y="5646"/>
                    <a:pt x="8431" y="5646"/>
                  </a:cubicBezTo>
                  <a:cubicBezTo>
                    <a:pt x="8287" y="5646"/>
                    <a:pt x="8156" y="5569"/>
                    <a:pt x="8111" y="5435"/>
                  </a:cubicBezTo>
                  <a:cubicBezTo>
                    <a:pt x="6794" y="3425"/>
                    <a:pt x="5477" y="2454"/>
                    <a:pt x="4645" y="2246"/>
                  </a:cubicBezTo>
                  <a:cubicBezTo>
                    <a:pt x="4572" y="2225"/>
                    <a:pt x="4497" y="2215"/>
                    <a:pt x="4423" y="2215"/>
                  </a:cubicBezTo>
                  <a:cubicBezTo>
                    <a:pt x="4006" y="2215"/>
                    <a:pt x="3616" y="2527"/>
                    <a:pt x="3674" y="2939"/>
                  </a:cubicBezTo>
                  <a:cubicBezTo>
                    <a:pt x="3536" y="3910"/>
                    <a:pt x="4160" y="5504"/>
                    <a:pt x="5754" y="7514"/>
                  </a:cubicBezTo>
                  <a:cubicBezTo>
                    <a:pt x="5823" y="7584"/>
                    <a:pt x="5893" y="7722"/>
                    <a:pt x="5893" y="7792"/>
                  </a:cubicBezTo>
                  <a:cubicBezTo>
                    <a:pt x="5823" y="8069"/>
                    <a:pt x="5685" y="8208"/>
                    <a:pt x="5407" y="8208"/>
                  </a:cubicBezTo>
                  <a:cubicBezTo>
                    <a:pt x="4992" y="8174"/>
                    <a:pt x="4601" y="8158"/>
                    <a:pt x="4233" y="8158"/>
                  </a:cubicBezTo>
                  <a:cubicBezTo>
                    <a:pt x="2328" y="8158"/>
                    <a:pt x="1056" y="8575"/>
                    <a:pt x="416" y="9039"/>
                  </a:cubicBezTo>
                  <a:cubicBezTo>
                    <a:pt x="208" y="9178"/>
                    <a:pt x="70" y="9386"/>
                    <a:pt x="0" y="9594"/>
                  </a:cubicBezTo>
                  <a:cubicBezTo>
                    <a:pt x="0" y="9802"/>
                    <a:pt x="139" y="10010"/>
                    <a:pt x="278" y="10148"/>
                  </a:cubicBezTo>
                  <a:cubicBezTo>
                    <a:pt x="902" y="10772"/>
                    <a:pt x="2357" y="11258"/>
                    <a:pt x="4853" y="11396"/>
                  </a:cubicBezTo>
                  <a:cubicBezTo>
                    <a:pt x="4922" y="11396"/>
                    <a:pt x="5061" y="11466"/>
                    <a:pt x="5130" y="11535"/>
                  </a:cubicBezTo>
                  <a:cubicBezTo>
                    <a:pt x="5269" y="11673"/>
                    <a:pt x="5269" y="11951"/>
                    <a:pt x="5130" y="12089"/>
                  </a:cubicBezTo>
                  <a:cubicBezTo>
                    <a:pt x="3466" y="13684"/>
                    <a:pt x="2704" y="15070"/>
                    <a:pt x="2635" y="15902"/>
                  </a:cubicBezTo>
                  <a:cubicBezTo>
                    <a:pt x="2565" y="16110"/>
                    <a:pt x="2635" y="16318"/>
                    <a:pt x="2773" y="16456"/>
                  </a:cubicBezTo>
                  <a:cubicBezTo>
                    <a:pt x="2875" y="16558"/>
                    <a:pt x="2976" y="16622"/>
                    <a:pt x="3105" y="16622"/>
                  </a:cubicBezTo>
                  <a:cubicBezTo>
                    <a:pt x="3152" y="16622"/>
                    <a:pt x="3203" y="16614"/>
                    <a:pt x="3258" y="16595"/>
                  </a:cubicBezTo>
                  <a:cubicBezTo>
                    <a:pt x="4090" y="16595"/>
                    <a:pt x="5407" y="15833"/>
                    <a:pt x="7071" y="14169"/>
                  </a:cubicBezTo>
                  <a:cubicBezTo>
                    <a:pt x="7158" y="14082"/>
                    <a:pt x="7259" y="14043"/>
                    <a:pt x="7356" y="14043"/>
                  </a:cubicBezTo>
                  <a:cubicBezTo>
                    <a:pt x="7568" y="14043"/>
                    <a:pt x="7764" y="14230"/>
                    <a:pt x="7764" y="14516"/>
                  </a:cubicBezTo>
                  <a:cubicBezTo>
                    <a:pt x="7764" y="16803"/>
                    <a:pt x="8249" y="18536"/>
                    <a:pt x="8873" y="19299"/>
                  </a:cubicBezTo>
                  <a:cubicBezTo>
                    <a:pt x="8943" y="19506"/>
                    <a:pt x="9151" y="19576"/>
                    <a:pt x="9358" y="19645"/>
                  </a:cubicBezTo>
                  <a:cubicBezTo>
                    <a:pt x="9497" y="19645"/>
                    <a:pt x="9636" y="19576"/>
                    <a:pt x="9774" y="19437"/>
                  </a:cubicBezTo>
                  <a:cubicBezTo>
                    <a:pt x="10260" y="18813"/>
                    <a:pt x="10676" y="17288"/>
                    <a:pt x="10745" y="14654"/>
                  </a:cubicBezTo>
                  <a:cubicBezTo>
                    <a:pt x="10745" y="14400"/>
                    <a:pt x="10926" y="14250"/>
                    <a:pt x="11129" y="14250"/>
                  </a:cubicBezTo>
                  <a:cubicBezTo>
                    <a:pt x="11260" y="14250"/>
                    <a:pt x="11399" y="14311"/>
                    <a:pt x="11507" y="14446"/>
                  </a:cubicBezTo>
                  <a:cubicBezTo>
                    <a:pt x="12755" y="16387"/>
                    <a:pt x="14072" y="17288"/>
                    <a:pt x="14973" y="17427"/>
                  </a:cubicBezTo>
                  <a:cubicBezTo>
                    <a:pt x="15048" y="17445"/>
                    <a:pt x="15117" y="17454"/>
                    <a:pt x="15184" y="17454"/>
                  </a:cubicBezTo>
                  <a:cubicBezTo>
                    <a:pt x="15367" y="17454"/>
                    <a:pt x="15533" y="17390"/>
                    <a:pt x="15736" y="17288"/>
                  </a:cubicBezTo>
                  <a:cubicBezTo>
                    <a:pt x="15874" y="17150"/>
                    <a:pt x="15944" y="16942"/>
                    <a:pt x="15944" y="16664"/>
                  </a:cubicBezTo>
                  <a:cubicBezTo>
                    <a:pt x="15944" y="15833"/>
                    <a:pt x="15320" y="14516"/>
                    <a:pt x="13726" y="12921"/>
                  </a:cubicBezTo>
                  <a:cubicBezTo>
                    <a:pt x="13656" y="12852"/>
                    <a:pt x="13587" y="12713"/>
                    <a:pt x="13587" y="12644"/>
                  </a:cubicBezTo>
                  <a:cubicBezTo>
                    <a:pt x="13587" y="12367"/>
                    <a:pt x="13795" y="12228"/>
                    <a:pt x="14003" y="12228"/>
                  </a:cubicBezTo>
                  <a:cubicBezTo>
                    <a:pt x="14342" y="12256"/>
                    <a:pt x="14679" y="12270"/>
                    <a:pt x="15014" y="12270"/>
                  </a:cubicBezTo>
                  <a:cubicBezTo>
                    <a:pt x="16317" y="12270"/>
                    <a:pt x="17586" y="12060"/>
                    <a:pt x="18855" y="11673"/>
                  </a:cubicBezTo>
                  <a:cubicBezTo>
                    <a:pt x="19063" y="11535"/>
                    <a:pt x="19202" y="11466"/>
                    <a:pt x="19202" y="11396"/>
                  </a:cubicBezTo>
                  <a:cubicBezTo>
                    <a:pt x="19202" y="11327"/>
                    <a:pt x="19063" y="11258"/>
                    <a:pt x="18924" y="11050"/>
                  </a:cubicBezTo>
                  <a:cubicBezTo>
                    <a:pt x="18301" y="10495"/>
                    <a:pt x="16706" y="9871"/>
                    <a:pt x="14003" y="9247"/>
                  </a:cubicBezTo>
                  <a:cubicBezTo>
                    <a:pt x="13656" y="9109"/>
                    <a:pt x="13656" y="8554"/>
                    <a:pt x="14003" y="8415"/>
                  </a:cubicBezTo>
                  <a:cubicBezTo>
                    <a:pt x="16221" y="7653"/>
                    <a:pt x="17399" y="6475"/>
                    <a:pt x="17815" y="5504"/>
                  </a:cubicBezTo>
                  <a:cubicBezTo>
                    <a:pt x="17954" y="5227"/>
                    <a:pt x="17954" y="4880"/>
                    <a:pt x="17885" y="4603"/>
                  </a:cubicBezTo>
                  <a:cubicBezTo>
                    <a:pt x="17729" y="4447"/>
                    <a:pt x="17573" y="4369"/>
                    <a:pt x="17388" y="4369"/>
                  </a:cubicBezTo>
                  <a:cubicBezTo>
                    <a:pt x="17326" y="4369"/>
                    <a:pt x="17261" y="4378"/>
                    <a:pt x="17191" y="4395"/>
                  </a:cubicBezTo>
                  <a:cubicBezTo>
                    <a:pt x="16290" y="4395"/>
                    <a:pt x="14696" y="5019"/>
                    <a:pt x="12547" y="6890"/>
                  </a:cubicBezTo>
                  <a:cubicBezTo>
                    <a:pt x="12449" y="6940"/>
                    <a:pt x="12351" y="6989"/>
                    <a:pt x="12253" y="6989"/>
                  </a:cubicBezTo>
                  <a:cubicBezTo>
                    <a:pt x="12212" y="6989"/>
                    <a:pt x="12172" y="6980"/>
                    <a:pt x="12131" y="6960"/>
                  </a:cubicBezTo>
                  <a:cubicBezTo>
                    <a:pt x="11923" y="6821"/>
                    <a:pt x="11785" y="6613"/>
                    <a:pt x="11854" y="6405"/>
                  </a:cubicBezTo>
                  <a:cubicBezTo>
                    <a:pt x="12755" y="4672"/>
                    <a:pt x="12963" y="2662"/>
                    <a:pt x="12547" y="721"/>
                  </a:cubicBezTo>
                  <a:cubicBezTo>
                    <a:pt x="12478" y="444"/>
                    <a:pt x="12339" y="236"/>
                    <a:pt x="12062" y="28"/>
                  </a:cubicBezTo>
                  <a:cubicBezTo>
                    <a:pt x="12006" y="9"/>
                    <a:pt x="11950" y="1"/>
                    <a:pt x="11896" y="1"/>
                  </a:cubicBezTo>
                  <a:close/>
                </a:path>
              </a:pathLst>
            </a:custGeom>
            <a:solidFill>
              <a:srgbClr val="FFFFFF"/>
            </a:solidFill>
            <a:ln w="22525" cap="flat" cmpd="sng">
              <a:solidFill>
                <a:srgbClr val="000000"/>
              </a:solidFill>
              <a:prstDash val="solid"/>
              <a:miter lim="693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8" name="Google Shape;458;p6"/>
          <p:cNvSpPr/>
          <p:nvPr/>
        </p:nvSpPr>
        <p:spPr>
          <a:xfrm>
            <a:off x="11642267" y="4326465"/>
            <a:ext cx="785047" cy="1018169"/>
          </a:xfrm>
          <a:custGeom>
            <a:avLst/>
            <a:gdLst/>
            <a:ahLst/>
            <a:cxnLst/>
            <a:rect l="l" t="t" r="r" b="b"/>
            <a:pathLst>
              <a:path w="31749" h="41177" extrusionOk="0">
                <a:moveTo>
                  <a:pt x="16013" y="9844"/>
                </a:moveTo>
                <a:cubicBezTo>
                  <a:pt x="12548" y="5200"/>
                  <a:pt x="19549" y="1"/>
                  <a:pt x="23015" y="4645"/>
                </a:cubicBezTo>
                <a:cubicBezTo>
                  <a:pt x="31749" y="16360"/>
                  <a:pt x="24332" y="21351"/>
                  <a:pt x="17123" y="26134"/>
                </a:cubicBezTo>
                <a:cubicBezTo>
                  <a:pt x="14280" y="28075"/>
                  <a:pt x="11508" y="29877"/>
                  <a:pt x="12617" y="31887"/>
                </a:cubicBezTo>
                <a:cubicBezTo>
                  <a:pt x="15390" y="36948"/>
                  <a:pt x="7765" y="41176"/>
                  <a:pt x="4922" y="36046"/>
                </a:cubicBezTo>
                <a:cubicBezTo>
                  <a:pt x="1" y="27104"/>
                  <a:pt x="6032" y="23084"/>
                  <a:pt x="12270" y="18925"/>
                </a:cubicBezTo>
                <a:cubicBezTo>
                  <a:pt x="15736" y="16637"/>
                  <a:pt x="19341" y="14211"/>
                  <a:pt x="16013" y="98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9" name="Google Shape;459;p6"/>
          <p:cNvGrpSpPr/>
          <p:nvPr/>
        </p:nvGrpSpPr>
        <p:grpSpPr>
          <a:xfrm>
            <a:off x="11109909" y="1207595"/>
            <a:ext cx="1082076" cy="1686296"/>
            <a:chOff x="-616744" y="2217746"/>
            <a:chExt cx="811557" cy="1264722"/>
          </a:xfrm>
        </p:grpSpPr>
        <p:sp>
          <p:nvSpPr>
            <p:cNvPr id="460" name="Google Shape;460;p6"/>
            <p:cNvSpPr/>
            <p:nvPr/>
          </p:nvSpPr>
          <p:spPr>
            <a:xfrm>
              <a:off x="15209" y="2627334"/>
              <a:ext cx="22948" cy="24484"/>
            </a:xfrm>
            <a:custGeom>
              <a:avLst/>
              <a:gdLst/>
              <a:ahLst/>
              <a:cxnLst/>
              <a:rect l="l" t="t" r="r" b="b"/>
              <a:pathLst>
                <a:path w="732" h="781" extrusionOk="0">
                  <a:moveTo>
                    <a:pt x="732" y="537"/>
                  </a:moveTo>
                  <a:cubicBezTo>
                    <a:pt x="561" y="635"/>
                    <a:pt x="415" y="708"/>
                    <a:pt x="244" y="781"/>
                  </a:cubicBezTo>
                  <a:lnTo>
                    <a:pt x="220" y="781"/>
                  </a:lnTo>
                  <a:cubicBezTo>
                    <a:pt x="147" y="610"/>
                    <a:pt x="74" y="440"/>
                    <a:pt x="1" y="245"/>
                  </a:cubicBezTo>
                  <a:cubicBezTo>
                    <a:pt x="171" y="171"/>
                    <a:pt x="342" y="98"/>
                    <a:pt x="513" y="1"/>
                  </a:cubicBezTo>
                  <a:cubicBezTo>
                    <a:pt x="586" y="171"/>
                    <a:pt x="659" y="342"/>
                    <a:pt x="732" y="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-45139" y="3094230"/>
              <a:ext cx="55051" cy="32134"/>
            </a:xfrm>
            <a:custGeom>
              <a:avLst/>
              <a:gdLst/>
              <a:ahLst/>
              <a:cxnLst/>
              <a:rect l="l" t="t" r="r" b="b"/>
              <a:pathLst>
                <a:path w="1756" h="1025" extrusionOk="0">
                  <a:moveTo>
                    <a:pt x="1755" y="245"/>
                  </a:moveTo>
                  <a:cubicBezTo>
                    <a:pt x="1658" y="318"/>
                    <a:pt x="1536" y="366"/>
                    <a:pt x="1438" y="415"/>
                  </a:cubicBezTo>
                  <a:cubicBezTo>
                    <a:pt x="926" y="659"/>
                    <a:pt x="463" y="854"/>
                    <a:pt x="49" y="1025"/>
                  </a:cubicBezTo>
                  <a:cubicBezTo>
                    <a:pt x="0" y="878"/>
                    <a:pt x="25" y="732"/>
                    <a:pt x="98" y="610"/>
                  </a:cubicBezTo>
                  <a:cubicBezTo>
                    <a:pt x="463" y="440"/>
                    <a:pt x="853" y="293"/>
                    <a:pt x="1268" y="98"/>
                  </a:cubicBezTo>
                  <a:cubicBezTo>
                    <a:pt x="1463" y="1"/>
                    <a:pt x="1658" y="74"/>
                    <a:pt x="1755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-585394" y="2560088"/>
              <a:ext cx="92482" cy="337796"/>
            </a:xfrm>
            <a:custGeom>
              <a:avLst/>
              <a:gdLst/>
              <a:ahLst/>
              <a:cxnLst/>
              <a:rect l="l" t="t" r="r" b="b"/>
              <a:pathLst>
                <a:path w="2950" h="10775" extrusionOk="0">
                  <a:moveTo>
                    <a:pt x="0" y="1"/>
                  </a:moveTo>
                  <a:cubicBezTo>
                    <a:pt x="634" y="2950"/>
                    <a:pt x="1853" y="7094"/>
                    <a:pt x="2950" y="10774"/>
                  </a:cubicBezTo>
                  <a:cubicBezTo>
                    <a:pt x="2852" y="10579"/>
                    <a:pt x="2779" y="10360"/>
                    <a:pt x="2755" y="10165"/>
                  </a:cubicBezTo>
                  <a:cubicBezTo>
                    <a:pt x="2755" y="10165"/>
                    <a:pt x="805" y="499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-585394" y="2486729"/>
              <a:ext cx="623552" cy="466174"/>
            </a:xfrm>
            <a:custGeom>
              <a:avLst/>
              <a:gdLst/>
              <a:ahLst/>
              <a:cxnLst/>
              <a:rect l="l" t="t" r="r" b="b"/>
              <a:pathLst>
                <a:path w="19890" h="14870" extrusionOk="0">
                  <a:moveTo>
                    <a:pt x="4485" y="14309"/>
                  </a:moveTo>
                  <a:lnTo>
                    <a:pt x="4290" y="13699"/>
                  </a:lnTo>
                  <a:cubicBezTo>
                    <a:pt x="4217" y="13675"/>
                    <a:pt x="4120" y="13626"/>
                    <a:pt x="4046" y="13578"/>
                  </a:cubicBezTo>
                  <a:cubicBezTo>
                    <a:pt x="3827" y="13431"/>
                    <a:pt x="3632" y="13212"/>
                    <a:pt x="3510" y="12968"/>
                  </a:cubicBezTo>
                  <a:lnTo>
                    <a:pt x="3486" y="12919"/>
                  </a:lnTo>
                  <a:cubicBezTo>
                    <a:pt x="3608" y="13334"/>
                    <a:pt x="3730" y="13724"/>
                    <a:pt x="3827" y="14114"/>
                  </a:cubicBezTo>
                  <a:cubicBezTo>
                    <a:pt x="3437" y="13894"/>
                    <a:pt x="3120" y="13529"/>
                    <a:pt x="2950" y="13114"/>
                  </a:cubicBezTo>
                  <a:lnTo>
                    <a:pt x="2974" y="13236"/>
                  </a:lnTo>
                  <a:cubicBezTo>
                    <a:pt x="3096" y="13651"/>
                    <a:pt x="3218" y="14065"/>
                    <a:pt x="3340" y="14479"/>
                  </a:cubicBezTo>
                  <a:lnTo>
                    <a:pt x="3461" y="14553"/>
                  </a:lnTo>
                  <a:cubicBezTo>
                    <a:pt x="3632" y="14674"/>
                    <a:pt x="3827" y="14748"/>
                    <a:pt x="4046" y="14796"/>
                  </a:cubicBezTo>
                  <a:cubicBezTo>
                    <a:pt x="4241" y="14845"/>
                    <a:pt x="4436" y="14869"/>
                    <a:pt x="4656" y="14869"/>
                  </a:cubicBezTo>
                  <a:cubicBezTo>
                    <a:pt x="4583" y="14674"/>
                    <a:pt x="4534" y="14479"/>
                    <a:pt x="4485" y="14309"/>
                  </a:cubicBezTo>
                  <a:close/>
                  <a:moveTo>
                    <a:pt x="2755" y="12505"/>
                  </a:moveTo>
                  <a:cubicBezTo>
                    <a:pt x="2779" y="12700"/>
                    <a:pt x="2852" y="12919"/>
                    <a:pt x="2950" y="13114"/>
                  </a:cubicBezTo>
                  <a:cubicBezTo>
                    <a:pt x="1853" y="9409"/>
                    <a:pt x="634" y="5266"/>
                    <a:pt x="0" y="2341"/>
                  </a:cubicBezTo>
                  <a:cubicBezTo>
                    <a:pt x="805" y="7338"/>
                    <a:pt x="2755" y="12505"/>
                    <a:pt x="2755" y="12505"/>
                  </a:cubicBezTo>
                  <a:close/>
                  <a:moveTo>
                    <a:pt x="536" y="2170"/>
                  </a:moveTo>
                  <a:cubicBezTo>
                    <a:pt x="415" y="1439"/>
                    <a:pt x="317" y="708"/>
                    <a:pt x="268" y="1"/>
                  </a:cubicBezTo>
                  <a:cubicBezTo>
                    <a:pt x="220" y="269"/>
                    <a:pt x="220" y="561"/>
                    <a:pt x="268" y="830"/>
                  </a:cubicBezTo>
                  <a:cubicBezTo>
                    <a:pt x="366" y="1244"/>
                    <a:pt x="439" y="1683"/>
                    <a:pt x="536" y="2170"/>
                  </a:cubicBezTo>
                  <a:close/>
                  <a:moveTo>
                    <a:pt x="19671" y="4486"/>
                  </a:moveTo>
                  <a:cubicBezTo>
                    <a:pt x="19500" y="4583"/>
                    <a:pt x="19329" y="4656"/>
                    <a:pt x="19159" y="4730"/>
                  </a:cubicBezTo>
                  <a:cubicBezTo>
                    <a:pt x="19232" y="4900"/>
                    <a:pt x="19305" y="5095"/>
                    <a:pt x="19378" y="5266"/>
                  </a:cubicBezTo>
                  <a:lnTo>
                    <a:pt x="19402" y="5266"/>
                  </a:lnTo>
                  <a:cubicBezTo>
                    <a:pt x="19573" y="5193"/>
                    <a:pt x="19719" y="5120"/>
                    <a:pt x="19890" y="5022"/>
                  </a:cubicBezTo>
                  <a:cubicBezTo>
                    <a:pt x="19817" y="4827"/>
                    <a:pt x="19744" y="4656"/>
                    <a:pt x="19671" y="4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-616744" y="2217746"/>
              <a:ext cx="811557" cy="1264722"/>
            </a:xfrm>
            <a:custGeom>
              <a:avLst/>
              <a:gdLst/>
              <a:ahLst/>
              <a:cxnLst/>
              <a:rect l="l" t="t" r="r" b="b"/>
              <a:pathLst>
                <a:path w="25887" h="40342" extrusionOk="0">
                  <a:moveTo>
                    <a:pt x="23254" y="36831"/>
                  </a:moveTo>
                  <a:cubicBezTo>
                    <a:pt x="23230" y="36685"/>
                    <a:pt x="23181" y="36563"/>
                    <a:pt x="23132" y="36441"/>
                  </a:cubicBezTo>
                  <a:cubicBezTo>
                    <a:pt x="23059" y="36246"/>
                    <a:pt x="22962" y="36027"/>
                    <a:pt x="22864" y="35807"/>
                  </a:cubicBezTo>
                  <a:cubicBezTo>
                    <a:pt x="22816" y="35661"/>
                    <a:pt x="22742" y="35515"/>
                    <a:pt x="22669" y="35344"/>
                  </a:cubicBezTo>
                  <a:cubicBezTo>
                    <a:pt x="22596" y="35174"/>
                    <a:pt x="22523" y="35027"/>
                    <a:pt x="22450" y="34857"/>
                  </a:cubicBezTo>
                  <a:cubicBezTo>
                    <a:pt x="22401" y="34759"/>
                    <a:pt x="22377" y="34686"/>
                    <a:pt x="22328" y="34589"/>
                  </a:cubicBezTo>
                  <a:lnTo>
                    <a:pt x="22084" y="34077"/>
                  </a:lnTo>
                  <a:cubicBezTo>
                    <a:pt x="22036" y="33955"/>
                    <a:pt x="21987" y="33857"/>
                    <a:pt x="21938" y="33736"/>
                  </a:cubicBezTo>
                  <a:cubicBezTo>
                    <a:pt x="21816" y="33492"/>
                    <a:pt x="21694" y="33248"/>
                    <a:pt x="21572" y="33004"/>
                  </a:cubicBezTo>
                  <a:lnTo>
                    <a:pt x="21329" y="32468"/>
                  </a:lnTo>
                  <a:cubicBezTo>
                    <a:pt x="21158" y="32127"/>
                    <a:pt x="20963" y="31786"/>
                    <a:pt x="20817" y="31444"/>
                  </a:cubicBezTo>
                  <a:cubicBezTo>
                    <a:pt x="20719" y="31274"/>
                    <a:pt x="20646" y="31127"/>
                    <a:pt x="20573" y="30957"/>
                  </a:cubicBezTo>
                  <a:lnTo>
                    <a:pt x="20573" y="30957"/>
                  </a:lnTo>
                  <a:cubicBezTo>
                    <a:pt x="20476" y="30811"/>
                    <a:pt x="20402" y="30664"/>
                    <a:pt x="20329" y="30518"/>
                  </a:cubicBezTo>
                  <a:lnTo>
                    <a:pt x="20110" y="30079"/>
                  </a:lnTo>
                  <a:lnTo>
                    <a:pt x="19915" y="29689"/>
                  </a:lnTo>
                  <a:lnTo>
                    <a:pt x="19598" y="29056"/>
                  </a:lnTo>
                  <a:lnTo>
                    <a:pt x="19891" y="28909"/>
                  </a:lnTo>
                  <a:lnTo>
                    <a:pt x="19988" y="28861"/>
                  </a:lnTo>
                  <a:lnTo>
                    <a:pt x="20012" y="28836"/>
                  </a:lnTo>
                  <a:cubicBezTo>
                    <a:pt x="21889" y="27788"/>
                    <a:pt x="25887" y="25156"/>
                    <a:pt x="24790" y="22255"/>
                  </a:cubicBezTo>
                  <a:cubicBezTo>
                    <a:pt x="24619" y="21816"/>
                    <a:pt x="24400" y="21231"/>
                    <a:pt x="24181" y="20549"/>
                  </a:cubicBezTo>
                  <a:cubicBezTo>
                    <a:pt x="23498" y="18672"/>
                    <a:pt x="22523" y="16015"/>
                    <a:pt x="21377" y="13261"/>
                  </a:cubicBezTo>
                  <a:cubicBezTo>
                    <a:pt x="21841" y="12846"/>
                    <a:pt x="22036" y="12286"/>
                    <a:pt x="21670" y="11457"/>
                  </a:cubicBezTo>
                  <a:lnTo>
                    <a:pt x="21426" y="10872"/>
                  </a:lnTo>
                  <a:cubicBezTo>
                    <a:pt x="20183" y="7947"/>
                    <a:pt x="18794" y="5095"/>
                    <a:pt x="17258" y="2316"/>
                  </a:cubicBezTo>
                  <a:cubicBezTo>
                    <a:pt x="16356" y="659"/>
                    <a:pt x="14163" y="1"/>
                    <a:pt x="11628" y="123"/>
                  </a:cubicBezTo>
                  <a:cubicBezTo>
                    <a:pt x="10384" y="196"/>
                    <a:pt x="9141" y="415"/>
                    <a:pt x="7947" y="757"/>
                  </a:cubicBezTo>
                  <a:cubicBezTo>
                    <a:pt x="6704" y="1098"/>
                    <a:pt x="5510" y="1585"/>
                    <a:pt x="4388" y="2195"/>
                  </a:cubicBezTo>
                  <a:cubicBezTo>
                    <a:pt x="1853" y="3584"/>
                    <a:pt x="1" y="5583"/>
                    <a:pt x="98" y="7874"/>
                  </a:cubicBezTo>
                  <a:cubicBezTo>
                    <a:pt x="366" y="13358"/>
                    <a:pt x="2975" y="20549"/>
                    <a:pt x="3218" y="21231"/>
                  </a:cubicBezTo>
                  <a:cubicBezTo>
                    <a:pt x="3291" y="21524"/>
                    <a:pt x="3389" y="21792"/>
                    <a:pt x="3535" y="22060"/>
                  </a:cubicBezTo>
                  <a:cubicBezTo>
                    <a:pt x="3730" y="22474"/>
                    <a:pt x="4023" y="22816"/>
                    <a:pt x="4388" y="23059"/>
                  </a:cubicBezTo>
                  <a:cubicBezTo>
                    <a:pt x="4266" y="22645"/>
                    <a:pt x="4120" y="22231"/>
                    <a:pt x="3998" y="21816"/>
                  </a:cubicBezTo>
                  <a:lnTo>
                    <a:pt x="3974" y="21694"/>
                  </a:lnTo>
                  <a:cubicBezTo>
                    <a:pt x="3876" y="21499"/>
                    <a:pt x="3803" y="21304"/>
                    <a:pt x="3779" y="21085"/>
                  </a:cubicBezTo>
                  <a:cubicBezTo>
                    <a:pt x="3779" y="21085"/>
                    <a:pt x="1829" y="15918"/>
                    <a:pt x="1025" y="10945"/>
                  </a:cubicBezTo>
                  <a:cubicBezTo>
                    <a:pt x="1683" y="13870"/>
                    <a:pt x="2901" y="18014"/>
                    <a:pt x="3974" y="21694"/>
                  </a:cubicBezTo>
                  <a:cubicBezTo>
                    <a:pt x="4169" y="22133"/>
                    <a:pt x="4461" y="22474"/>
                    <a:pt x="4876" y="22718"/>
                  </a:cubicBezTo>
                  <a:cubicBezTo>
                    <a:pt x="4754" y="22328"/>
                    <a:pt x="4632" y="21914"/>
                    <a:pt x="4510" y="21524"/>
                  </a:cubicBezTo>
                  <a:cubicBezTo>
                    <a:pt x="4437" y="21353"/>
                    <a:pt x="4364" y="21158"/>
                    <a:pt x="4340" y="20988"/>
                  </a:cubicBezTo>
                  <a:cubicBezTo>
                    <a:pt x="4340" y="20939"/>
                    <a:pt x="4315" y="20890"/>
                    <a:pt x="4291" y="20866"/>
                  </a:cubicBezTo>
                  <a:cubicBezTo>
                    <a:pt x="4120" y="20378"/>
                    <a:pt x="2341" y="15479"/>
                    <a:pt x="1561" y="10775"/>
                  </a:cubicBezTo>
                  <a:lnTo>
                    <a:pt x="1561" y="10775"/>
                  </a:lnTo>
                  <a:cubicBezTo>
                    <a:pt x="1463" y="10311"/>
                    <a:pt x="1366" y="9873"/>
                    <a:pt x="1293" y="9458"/>
                  </a:cubicBezTo>
                  <a:cubicBezTo>
                    <a:pt x="1244" y="9166"/>
                    <a:pt x="1244" y="8898"/>
                    <a:pt x="1293" y="8605"/>
                  </a:cubicBezTo>
                  <a:lnTo>
                    <a:pt x="1293" y="8605"/>
                  </a:lnTo>
                  <a:cubicBezTo>
                    <a:pt x="1268" y="8361"/>
                    <a:pt x="1244" y="8093"/>
                    <a:pt x="1244" y="7850"/>
                  </a:cubicBezTo>
                  <a:cubicBezTo>
                    <a:pt x="1220" y="7484"/>
                    <a:pt x="1268" y="7118"/>
                    <a:pt x="1390" y="6753"/>
                  </a:cubicBezTo>
                  <a:cubicBezTo>
                    <a:pt x="1853" y="5412"/>
                    <a:pt x="3218" y="4169"/>
                    <a:pt x="4949" y="3218"/>
                  </a:cubicBezTo>
                  <a:cubicBezTo>
                    <a:pt x="5534" y="2901"/>
                    <a:pt x="6143" y="2609"/>
                    <a:pt x="6777" y="2390"/>
                  </a:cubicBezTo>
                  <a:lnTo>
                    <a:pt x="6777" y="2390"/>
                  </a:lnTo>
                  <a:cubicBezTo>
                    <a:pt x="8386" y="1610"/>
                    <a:pt x="10141" y="1244"/>
                    <a:pt x="11920" y="1268"/>
                  </a:cubicBezTo>
                  <a:lnTo>
                    <a:pt x="12261" y="1293"/>
                  </a:lnTo>
                  <a:cubicBezTo>
                    <a:pt x="14138" y="1293"/>
                    <a:pt x="15649" y="1780"/>
                    <a:pt x="16259" y="2877"/>
                  </a:cubicBezTo>
                  <a:cubicBezTo>
                    <a:pt x="16917" y="4071"/>
                    <a:pt x="17478" y="5120"/>
                    <a:pt x="17941" y="6070"/>
                  </a:cubicBezTo>
                  <a:cubicBezTo>
                    <a:pt x="19086" y="8361"/>
                    <a:pt x="19817" y="10019"/>
                    <a:pt x="20378" y="11360"/>
                  </a:cubicBezTo>
                  <a:lnTo>
                    <a:pt x="20646" y="11945"/>
                  </a:lnTo>
                  <a:cubicBezTo>
                    <a:pt x="20744" y="12164"/>
                    <a:pt x="20671" y="12408"/>
                    <a:pt x="20476" y="12554"/>
                  </a:cubicBezTo>
                  <a:cubicBezTo>
                    <a:pt x="20329" y="12676"/>
                    <a:pt x="20159" y="12749"/>
                    <a:pt x="19988" y="12822"/>
                  </a:cubicBezTo>
                  <a:lnTo>
                    <a:pt x="19988" y="12822"/>
                  </a:lnTo>
                  <a:cubicBezTo>
                    <a:pt x="19744" y="12944"/>
                    <a:pt x="19501" y="13017"/>
                    <a:pt x="19257" y="13090"/>
                  </a:cubicBezTo>
                  <a:cubicBezTo>
                    <a:pt x="18306" y="13431"/>
                    <a:pt x="17429" y="13748"/>
                    <a:pt x="17502" y="14650"/>
                  </a:cubicBezTo>
                  <a:cubicBezTo>
                    <a:pt x="17599" y="15650"/>
                    <a:pt x="17697" y="16015"/>
                    <a:pt x="17673" y="16015"/>
                  </a:cubicBezTo>
                  <a:cubicBezTo>
                    <a:pt x="17526" y="16015"/>
                    <a:pt x="16966" y="15357"/>
                    <a:pt x="16332" y="14650"/>
                  </a:cubicBezTo>
                  <a:cubicBezTo>
                    <a:pt x="15357" y="13553"/>
                    <a:pt x="14333" y="12383"/>
                    <a:pt x="13407" y="12651"/>
                  </a:cubicBezTo>
                  <a:cubicBezTo>
                    <a:pt x="12091" y="13041"/>
                    <a:pt x="12213" y="14480"/>
                    <a:pt x="12334" y="15698"/>
                  </a:cubicBezTo>
                  <a:cubicBezTo>
                    <a:pt x="12383" y="16137"/>
                    <a:pt x="12822" y="16478"/>
                    <a:pt x="12627" y="16478"/>
                  </a:cubicBezTo>
                  <a:lnTo>
                    <a:pt x="12627" y="16478"/>
                  </a:lnTo>
                  <a:cubicBezTo>
                    <a:pt x="12383" y="16478"/>
                    <a:pt x="12115" y="16478"/>
                    <a:pt x="11871" y="16429"/>
                  </a:cubicBezTo>
                  <a:cubicBezTo>
                    <a:pt x="11018" y="16308"/>
                    <a:pt x="10238" y="16186"/>
                    <a:pt x="9970" y="17234"/>
                  </a:cubicBezTo>
                  <a:cubicBezTo>
                    <a:pt x="9873" y="17697"/>
                    <a:pt x="10287" y="18477"/>
                    <a:pt x="10774" y="19476"/>
                  </a:cubicBezTo>
                  <a:cubicBezTo>
                    <a:pt x="11262" y="20378"/>
                    <a:pt x="11676" y="21304"/>
                    <a:pt x="12042" y="22255"/>
                  </a:cubicBezTo>
                  <a:cubicBezTo>
                    <a:pt x="12456" y="23425"/>
                    <a:pt x="12554" y="24473"/>
                    <a:pt x="11725" y="24766"/>
                  </a:cubicBezTo>
                  <a:cubicBezTo>
                    <a:pt x="10872" y="25058"/>
                    <a:pt x="10189" y="23961"/>
                    <a:pt x="9726" y="22694"/>
                  </a:cubicBezTo>
                  <a:cubicBezTo>
                    <a:pt x="9458" y="21841"/>
                    <a:pt x="9239" y="20988"/>
                    <a:pt x="9044" y="20134"/>
                  </a:cubicBezTo>
                  <a:cubicBezTo>
                    <a:pt x="8946" y="19696"/>
                    <a:pt x="8849" y="19281"/>
                    <a:pt x="8776" y="18989"/>
                  </a:cubicBezTo>
                  <a:lnTo>
                    <a:pt x="8776" y="18964"/>
                  </a:lnTo>
                  <a:cubicBezTo>
                    <a:pt x="8556" y="18209"/>
                    <a:pt x="8240" y="17794"/>
                    <a:pt x="7703" y="17941"/>
                  </a:cubicBezTo>
                  <a:cubicBezTo>
                    <a:pt x="7045" y="18136"/>
                    <a:pt x="7021" y="18867"/>
                    <a:pt x="6972" y="19793"/>
                  </a:cubicBezTo>
                  <a:cubicBezTo>
                    <a:pt x="6923" y="20695"/>
                    <a:pt x="6875" y="21816"/>
                    <a:pt x="6265" y="22133"/>
                  </a:cubicBezTo>
                  <a:cubicBezTo>
                    <a:pt x="6119" y="22206"/>
                    <a:pt x="5973" y="22255"/>
                    <a:pt x="5802" y="22279"/>
                  </a:cubicBezTo>
                  <a:lnTo>
                    <a:pt x="5778" y="22279"/>
                  </a:lnTo>
                  <a:cubicBezTo>
                    <a:pt x="5631" y="22328"/>
                    <a:pt x="5461" y="22328"/>
                    <a:pt x="5315" y="22279"/>
                  </a:cubicBezTo>
                  <a:lnTo>
                    <a:pt x="5485" y="22889"/>
                  </a:lnTo>
                  <a:cubicBezTo>
                    <a:pt x="5534" y="23084"/>
                    <a:pt x="5583" y="23279"/>
                    <a:pt x="5656" y="23474"/>
                  </a:cubicBezTo>
                  <a:cubicBezTo>
                    <a:pt x="5753" y="23449"/>
                    <a:pt x="5875" y="23449"/>
                    <a:pt x="5997" y="23425"/>
                  </a:cubicBezTo>
                  <a:lnTo>
                    <a:pt x="6021" y="23425"/>
                  </a:lnTo>
                  <a:cubicBezTo>
                    <a:pt x="6290" y="23376"/>
                    <a:pt x="6533" y="23279"/>
                    <a:pt x="6777" y="23157"/>
                  </a:cubicBezTo>
                  <a:cubicBezTo>
                    <a:pt x="7679" y="22694"/>
                    <a:pt x="7947" y="21719"/>
                    <a:pt x="8045" y="20768"/>
                  </a:cubicBezTo>
                  <a:cubicBezTo>
                    <a:pt x="8215" y="21548"/>
                    <a:pt x="8410" y="22304"/>
                    <a:pt x="8678" y="23059"/>
                  </a:cubicBezTo>
                  <a:cubicBezTo>
                    <a:pt x="9312" y="24888"/>
                    <a:pt x="10311" y="26374"/>
                    <a:pt x="12042" y="25789"/>
                  </a:cubicBezTo>
                  <a:cubicBezTo>
                    <a:pt x="13724" y="25204"/>
                    <a:pt x="13675" y="23596"/>
                    <a:pt x="13066" y="21841"/>
                  </a:cubicBezTo>
                  <a:cubicBezTo>
                    <a:pt x="12676" y="20841"/>
                    <a:pt x="12237" y="19866"/>
                    <a:pt x="11749" y="18940"/>
                  </a:cubicBezTo>
                  <a:cubicBezTo>
                    <a:pt x="11481" y="18453"/>
                    <a:pt x="11238" y="17965"/>
                    <a:pt x="11018" y="17478"/>
                  </a:cubicBezTo>
                  <a:cubicBezTo>
                    <a:pt x="11043" y="17404"/>
                    <a:pt x="11335" y="17453"/>
                    <a:pt x="11652" y="17502"/>
                  </a:cubicBezTo>
                  <a:cubicBezTo>
                    <a:pt x="11993" y="17575"/>
                    <a:pt x="12310" y="17599"/>
                    <a:pt x="12651" y="17575"/>
                  </a:cubicBezTo>
                  <a:lnTo>
                    <a:pt x="12676" y="17575"/>
                  </a:lnTo>
                  <a:cubicBezTo>
                    <a:pt x="13626" y="17502"/>
                    <a:pt x="13529" y="16600"/>
                    <a:pt x="13431" y="15552"/>
                  </a:cubicBezTo>
                  <a:cubicBezTo>
                    <a:pt x="13358" y="14772"/>
                    <a:pt x="13261" y="13846"/>
                    <a:pt x="13675" y="13724"/>
                  </a:cubicBezTo>
                  <a:cubicBezTo>
                    <a:pt x="13919" y="13651"/>
                    <a:pt x="14699" y="14553"/>
                    <a:pt x="15430" y="15381"/>
                  </a:cubicBezTo>
                  <a:cubicBezTo>
                    <a:pt x="16259" y="16308"/>
                    <a:pt x="17014" y="17185"/>
                    <a:pt x="17721" y="17112"/>
                  </a:cubicBezTo>
                  <a:cubicBezTo>
                    <a:pt x="18404" y="17063"/>
                    <a:pt x="18745" y="16356"/>
                    <a:pt x="18599" y="14528"/>
                  </a:cubicBezTo>
                  <a:cubicBezTo>
                    <a:pt x="18916" y="14382"/>
                    <a:pt x="19257" y="14260"/>
                    <a:pt x="19598" y="14138"/>
                  </a:cubicBezTo>
                  <a:cubicBezTo>
                    <a:pt x="19866" y="14065"/>
                    <a:pt x="20134" y="13968"/>
                    <a:pt x="20378" y="13846"/>
                  </a:cubicBezTo>
                  <a:cubicBezTo>
                    <a:pt x="20305" y="13675"/>
                    <a:pt x="20232" y="13505"/>
                    <a:pt x="20159" y="13310"/>
                  </a:cubicBezTo>
                  <a:cubicBezTo>
                    <a:pt x="20329" y="13236"/>
                    <a:pt x="20500" y="13163"/>
                    <a:pt x="20671" y="13066"/>
                  </a:cubicBezTo>
                  <a:cubicBezTo>
                    <a:pt x="20744" y="13236"/>
                    <a:pt x="20817" y="13407"/>
                    <a:pt x="20890" y="13602"/>
                  </a:cubicBezTo>
                  <a:cubicBezTo>
                    <a:pt x="20719" y="13675"/>
                    <a:pt x="20573" y="13773"/>
                    <a:pt x="20402" y="13846"/>
                  </a:cubicBezTo>
                  <a:lnTo>
                    <a:pt x="20378" y="13846"/>
                  </a:lnTo>
                  <a:cubicBezTo>
                    <a:pt x="21499" y="16527"/>
                    <a:pt x="22426" y="19111"/>
                    <a:pt x="23084" y="20939"/>
                  </a:cubicBezTo>
                  <a:cubicBezTo>
                    <a:pt x="23352" y="21621"/>
                    <a:pt x="23547" y="22206"/>
                    <a:pt x="23717" y="22645"/>
                  </a:cubicBezTo>
                  <a:cubicBezTo>
                    <a:pt x="24522" y="24741"/>
                    <a:pt x="21109" y="26935"/>
                    <a:pt x="19452" y="27861"/>
                  </a:cubicBezTo>
                  <a:cubicBezTo>
                    <a:pt x="19720" y="27739"/>
                    <a:pt x="20037" y="27837"/>
                    <a:pt x="20159" y="28105"/>
                  </a:cubicBezTo>
                  <a:lnTo>
                    <a:pt x="20012" y="28203"/>
                  </a:lnTo>
                  <a:cubicBezTo>
                    <a:pt x="19891" y="28251"/>
                    <a:pt x="19769" y="28324"/>
                    <a:pt x="19671" y="28373"/>
                  </a:cubicBezTo>
                  <a:cubicBezTo>
                    <a:pt x="19184" y="28593"/>
                    <a:pt x="18721" y="28788"/>
                    <a:pt x="18282" y="28983"/>
                  </a:cubicBezTo>
                  <a:cubicBezTo>
                    <a:pt x="18258" y="28836"/>
                    <a:pt x="18258" y="28690"/>
                    <a:pt x="18331" y="28544"/>
                  </a:cubicBezTo>
                  <a:cubicBezTo>
                    <a:pt x="17380" y="28958"/>
                    <a:pt x="16381" y="29299"/>
                    <a:pt x="15381" y="29568"/>
                  </a:cubicBezTo>
                  <a:cubicBezTo>
                    <a:pt x="15284" y="29519"/>
                    <a:pt x="15162" y="29494"/>
                    <a:pt x="15040" y="29519"/>
                  </a:cubicBezTo>
                  <a:lnTo>
                    <a:pt x="14991" y="29519"/>
                  </a:lnTo>
                  <a:cubicBezTo>
                    <a:pt x="14991" y="29519"/>
                    <a:pt x="14748" y="29568"/>
                    <a:pt x="14358" y="29665"/>
                  </a:cubicBezTo>
                  <a:lnTo>
                    <a:pt x="14358" y="29665"/>
                  </a:lnTo>
                  <a:cubicBezTo>
                    <a:pt x="12554" y="29982"/>
                    <a:pt x="7606" y="30616"/>
                    <a:pt x="6801" y="27544"/>
                  </a:cubicBezTo>
                  <a:cubicBezTo>
                    <a:pt x="6509" y="26423"/>
                    <a:pt x="6119" y="25009"/>
                    <a:pt x="5656" y="23449"/>
                  </a:cubicBezTo>
                  <a:cubicBezTo>
                    <a:pt x="5436" y="23449"/>
                    <a:pt x="5241" y="23425"/>
                    <a:pt x="5046" y="23376"/>
                  </a:cubicBezTo>
                  <a:cubicBezTo>
                    <a:pt x="4851" y="23328"/>
                    <a:pt x="4656" y="23254"/>
                    <a:pt x="4486" y="23133"/>
                  </a:cubicBezTo>
                  <a:lnTo>
                    <a:pt x="4364" y="23059"/>
                  </a:lnTo>
                  <a:cubicBezTo>
                    <a:pt x="4900" y="24936"/>
                    <a:pt x="5388" y="26618"/>
                    <a:pt x="5705" y="27813"/>
                  </a:cubicBezTo>
                  <a:cubicBezTo>
                    <a:pt x="6728" y="31834"/>
                    <a:pt x="12529" y="31127"/>
                    <a:pt x="14553" y="30762"/>
                  </a:cubicBezTo>
                  <a:lnTo>
                    <a:pt x="14626" y="30762"/>
                  </a:lnTo>
                  <a:lnTo>
                    <a:pt x="14626" y="30762"/>
                  </a:lnTo>
                  <a:lnTo>
                    <a:pt x="14650" y="30884"/>
                  </a:lnTo>
                  <a:cubicBezTo>
                    <a:pt x="14796" y="31883"/>
                    <a:pt x="15064" y="33736"/>
                    <a:pt x="15454" y="35564"/>
                  </a:cubicBezTo>
                  <a:lnTo>
                    <a:pt x="15552" y="36002"/>
                  </a:lnTo>
                  <a:cubicBezTo>
                    <a:pt x="15601" y="36295"/>
                    <a:pt x="15674" y="36587"/>
                    <a:pt x="15747" y="36856"/>
                  </a:cubicBezTo>
                  <a:cubicBezTo>
                    <a:pt x="15796" y="37026"/>
                    <a:pt x="15820" y="37172"/>
                    <a:pt x="15869" y="37319"/>
                  </a:cubicBezTo>
                  <a:cubicBezTo>
                    <a:pt x="15966" y="37684"/>
                    <a:pt x="16064" y="38050"/>
                    <a:pt x="16161" y="38367"/>
                  </a:cubicBezTo>
                  <a:cubicBezTo>
                    <a:pt x="16600" y="39781"/>
                    <a:pt x="17819" y="40341"/>
                    <a:pt x="19159" y="40341"/>
                  </a:cubicBezTo>
                  <a:cubicBezTo>
                    <a:pt x="19696" y="40341"/>
                    <a:pt x="20232" y="40244"/>
                    <a:pt x="20719" y="40073"/>
                  </a:cubicBezTo>
                  <a:cubicBezTo>
                    <a:pt x="20866" y="40024"/>
                    <a:pt x="20987" y="39976"/>
                    <a:pt x="21109" y="39927"/>
                  </a:cubicBezTo>
                  <a:cubicBezTo>
                    <a:pt x="21158" y="39902"/>
                    <a:pt x="21231" y="39878"/>
                    <a:pt x="21280" y="39854"/>
                  </a:cubicBezTo>
                  <a:cubicBezTo>
                    <a:pt x="21572" y="39707"/>
                    <a:pt x="21865" y="39537"/>
                    <a:pt x="22133" y="39342"/>
                  </a:cubicBezTo>
                  <a:lnTo>
                    <a:pt x="22328" y="39196"/>
                  </a:lnTo>
                  <a:lnTo>
                    <a:pt x="22401" y="39098"/>
                  </a:lnTo>
                  <a:lnTo>
                    <a:pt x="22499" y="39025"/>
                  </a:lnTo>
                  <a:cubicBezTo>
                    <a:pt x="22572" y="38952"/>
                    <a:pt x="22621" y="38879"/>
                    <a:pt x="22694" y="38830"/>
                  </a:cubicBezTo>
                  <a:cubicBezTo>
                    <a:pt x="22767" y="38732"/>
                    <a:pt x="22840" y="38635"/>
                    <a:pt x="22913" y="38537"/>
                  </a:cubicBezTo>
                  <a:lnTo>
                    <a:pt x="22962" y="38416"/>
                  </a:lnTo>
                  <a:cubicBezTo>
                    <a:pt x="23035" y="38342"/>
                    <a:pt x="23059" y="38245"/>
                    <a:pt x="23108" y="38147"/>
                  </a:cubicBezTo>
                  <a:cubicBezTo>
                    <a:pt x="23157" y="38074"/>
                    <a:pt x="23181" y="38001"/>
                    <a:pt x="23206" y="37904"/>
                  </a:cubicBezTo>
                  <a:cubicBezTo>
                    <a:pt x="23206" y="37879"/>
                    <a:pt x="23230" y="37831"/>
                    <a:pt x="23230" y="37782"/>
                  </a:cubicBezTo>
                  <a:lnTo>
                    <a:pt x="23279" y="37660"/>
                  </a:lnTo>
                  <a:cubicBezTo>
                    <a:pt x="23279" y="37611"/>
                    <a:pt x="23279" y="37587"/>
                    <a:pt x="23279" y="37538"/>
                  </a:cubicBezTo>
                  <a:cubicBezTo>
                    <a:pt x="23303" y="37489"/>
                    <a:pt x="23279" y="37441"/>
                    <a:pt x="23279" y="37416"/>
                  </a:cubicBezTo>
                  <a:cubicBezTo>
                    <a:pt x="23303" y="37270"/>
                    <a:pt x="23279" y="37124"/>
                    <a:pt x="23279" y="36977"/>
                  </a:cubicBezTo>
                  <a:cubicBezTo>
                    <a:pt x="23254" y="36929"/>
                    <a:pt x="23254" y="36880"/>
                    <a:pt x="23254" y="36831"/>
                  </a:cubicBezTo>
                  <a:close/>
                  <a:moveTo>
                    <a:pt x="21426" y="38440"/>
                  </a:moveTo>
                  <a:cubicBezTo>
                    <a:pt x="21109" y="38684"/>
                    <a:pt x="20744" y="38879"/>
                    <a:pt x="20354" y="39001"/>
                  </a:cubicBezTo>
                  <a:cubicBezTo>
                    <a:pt x="19964" y="39122"/>
                    <a:pt x="19549" y="39196"/>
                    <a:pt x="19135" y="39220"/>
                  </a:cubicBezTo>
                  <a:cubicBezTo>
                    <a:pt x="18282" y="39220"/>
                    <a:pt x="17502" y="38879"/>
                    <a:pt x="17234" y="38050"/>
                  </a:cubicBezTo>
                  <a:cubicBezTo>
                    <a:pt x="17088" y="37562"/>
                    <a:pt x="16941" y="37026"/>
                    <a:pt x="16819" y="36490"/>
                  </a:cubicBezTo>
                  <a:lnTo>
                    <a:pt x="16698" y="35978"/>
                  </a:lnTo>
                  <a:cubicBezTo>
                    <a:pt x="16454" y="34881"/>
                    <a:pt x="16234" y="33736"/>
                    <a:pt x="16088" y="32761"/>
                  </a:cubicBezTo>
                  <a:cubicBezTo>
                    <a:pt x="16088" y="32687"/>
                    <a:pt x="16064" y="32590"/>
                    <a:pt x="16039" y="32517"/>
                  </a:cubicBezTo>
                  <a:cubicBezTo>
                    <a:pt x="16015" y="32346"/>
                    <a:pt x="15991" y="32200"/>
                    <a:pt x="15966" y="32054"/>
                  </a:cubicBezTo>
                  <a:cubicBezTo>
                    <a:pt x="15942" y="31883"/>
                    <a:pt x="15918" y="31737"/>
                    <a:pt x="15918" y="31615"/>
                  </a:cubicBezTo>
                  <a:cubicBezTo>
                    <a:pt x="15869" y="31420"/>
                    <a:pt x="15844" y="31201"/>
                    <a:pt x="15820" y="31006"/>
                  </a:cubicBezTo>
                  <a:cubicBezTo>
                    <a:pt x="15820" y="30932"/>
                    <a:pt x="15796" y="30884"/>
                    <a:pt x="15796" y="30811"/>
                  </a:cubicBezTo>
                  <a:cubicBezTo>
                    <a:pt x="15796" y="30737"/>
                    <a:pt x="15771" y="30689"/>
                    <a:pt x="15771" y="30616"/>
                  </a:cubicBezTo>
                  <a:cubicBezTo>
                    <a:pt x="15771" y="30567"/>
                    <a:pt x="15747" y="30494"/>
                    <a:pt x="15747" y="30445"/>
                  </a:cubicBezTo>
                  <a:cubicBezTo>
                    <a:pt x="15747" y="30396"/>
                    <a:pt x="15723" y="30323"/>
                    <a:pt x="15723" y="30250"/>
                  </a:cubicBezTo>
                  <a:cubicBezTo>
                    <a:pt x="16649" y="30006"/>
                    <a:pt x="17551" y="29689"/>
                    <a:pt x="18453" y="29324"/>
                  </a:cubicBezTo>
                  <a:lnTo>
                    <a:pt x="18550" y="29470"/>
                  </a:lnTo>
                  <a:lnTo>
                    <a:pt x="18550" y="29470"/>
                  </a:lnTo>
                  <a:lnTo>
                    <a:pt x="18599" y="29568"/>
                  </a:lnTo>
                  <a:cubicBezTo>
                    <a:pt x="18648" y="29665"/>
                    <a:pt x="18696" y="29763"/>
                    <a:pt x="18745" y="29884"/>
                  </a:cubicBezTo>
                  <a:lnTo>
                    <a:pt x="18940" y="30250"/>
                  </a:lnTo>
                  <a:cubicBezTo>
                    <a:pt x="19037" y="30421"/>
                    <a:pt x="19111" y="30591"/>
                    <a:pt x="19208" y="30786"/>
                  </a:cubicBezTo>
                  <a:cubicBezTo>
                    <a:pt x="19306" y="30957"/>
                    <a:pt x="19427" y="31201"/>
                    <a:pt x="19549" y="31444"/>
                  </a:cubicBezTo>
                  <a:cubicBezTo>
                    <a:pt x="19598" y="31566"/>
                    <a:pt x="19671" y="31664"/>
                    <a:pt x="19720" y="31810"/>
                  </a:cubicBezTo>
                  <a:lnTo>
                    <a:pt x="20646" y="33638"/>
                  </a:lnTo>
                  <a:cubicBezTo>
                    <a:pt x="20695" y="33760"/>
                    <a:pt x="20768" y="33882"/>
                    <a:pt x="20817" y="34004"/>
                  </a:cubicBezTo>
                  <a:cubicBezTo>
                    <a:pt x="20890" y="34126"/>
                    <a:pt x="20939" y="34247"/>
                    <a:pt x="21012" y="34369"/>
                  </a:cubicBezTo>
                  <a:cubicBezTo>
                    <a:pt x="21182" y="34784"/>
                    <a:pt x="21377" y="35149"/>
                    <a:pt x="21524" y="35515"/>
                  </a:cubicBezTo>
                  <a:cubicBezTo>
                    <a:pt x="21597" y="35637"/>
                    <a:pt x="21646" y="35759"/>
                    <a:pt x="21694" y="35881"/>
                  </a:cubicBezTo>
                  <a:cubicBezTo>
                    <a:pt x="21792" y="36124"/>
                    <a:pt x="21889" y="36344"/>
                    <a:pt x="21962" y="36539"/>
                  </a:cubicBezTo>
                  <a:cubicBezTo>
                    <a:pt x="21987" y="36612"/>
                    <a:pt x="22011" y="36661"/>
                    <a:pt x="22036" y="36709"/>
                  </a:cubicBezTo>
                  <a:cubicBezTo>
                    <a:pt x="22060" y="36758"/>
                    <a:pt x="22084" y="36807"/>
                    <a:pt x="22109" y="36856"/>
                  </a:cubicBezTo>
                  <a:cubicBezTo>
                    <a:pt x="22304" y="37441"/>
                    <a:pt x="21987" y="38026"/>
                    <a:pt x="21426" y="38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-166652" y="3087364"/>
              <a:ext cx="281241" cy="303405"/>
            </a:xfrm>
            <a:custGeom>
              <a:avLst/>
              <a:gdLst/>
              <a:ahLst/>
              <a:cxnLst/>
              <a:rect l="l" t="t" r="r" b="b"/>
              <a:pathLst>
                <a:path w="8971" h="9678" extrusionOk="0">
                  <a:moveTo>
                    <a:pt x="8946" y="9238"/>
                  </a:moveTo>
                  <a:cubicBezTo>
                    <a:pt x="8946" y="9385"/>
                    <a:pt x="8970" y="9531"/>
                    <a:pt x="8946" y="9677"/>
                  </a:cubicBezTo>
                  <a:cubicBezTo>
                    <a:pt x="8970" y="9531"/>
                    <a:pt x="8946" y="9385"/>
                    <a:pt x="8946" y="9238"/>
                  </a:cubicBezTo>
                  <a:close/>
                  <a:moveTo>
                    <a:pt x="4096" y="1585"/>
                  </a:moveTo>
                  <a:cubicBezTo>
                    <a:pt x="3194" y="1950"/>
                    <a:pt x="2267" y="2267"/>
                    <a:pt x="1341" y="2535"/>
                  </a:cubicBezTo>
                  <a:cubicBezTo>
                    <a:pt x="1341" y="2584"/>
                    <a:pt x="1366" y="2633"/>
                    <a:pt x="1366" y="2706"/>
                  </a:cubicBezTo>
                  <a:cubicBezTo>
                    <a:pt x="2316" y="2438"/>
                    <a:pt x="3267" y="2121"/>
                    <a:pt x="4169" y="1755"/>
                  </a:cubicBezTo>
                  <a:close/>
                  <a:moveTo>
                    <a:pt x="5534" y="1170"/>
                  </a:moveTo>
                  <a:lnTo>
                    <a:pt x="5582" y="1146"/>
                  </a:lnTo>
                  <a:lnTo>
                    <a:pt x="5631" y="1122"/>
                  </a:lnTo>
                  <a:close/>
                  <a:moveTo>
                    <a:pt x="5095" y="122"/>
                  </a:moveTo>
                  <a:lnTo>
                    <a:pt x="5095" y="122"/>
                  </a:lnTo>
                  <a:cubicBezTo>
                    <a:pt x="3535" y="854"/>
                    <a:pt x="1926" y="1414"/>
                    <a:pt x="269" y="1829"/>
                  </a:cubicBezTo>
                  <a:lnTo>
                    <a:pt x="1" y="1902"/>
                  </a:lnTo>
                  <a:cubicBezTo>
                    <a:pt x="391" y="1829"/>
                    <a:pt x="634" y="1780"/>
                    <a:pt x="634" y="1780"/>
                  </a:cubicBezTo>
                  <a:lnTo>
                    <a:pt x="707" y="1780"/>
                  </a:lnTo>
                  <a:cubicBezTo>
                    <a:pt x="805" y="1755"/>
                    <a:pt x="927" y="1780"/>
                    <a:pt x="1024" y="1829"/>
                  </a:cubicBezTo>
                  <a:cubicBezTo>
                    <a:pt x="2048" y="1560"/>
                    <a:pt x="3023" y="1219"/>
                    <a:pt x="3998" y="805"/>
                  </a:cubicBezTo>
                  <a:cubicBezTo>
                    <a:pt x="4364" y="659"/>
                    <a:pt x="4754" y="488"/>
                    <a:pt x="5168" y="293"/>
                  </a:cubicBezTo>
                  <a:cubicBezTo>
                    <a:pt x="5339" y="220"/>
                    <a:pt x="5558" y="293"/>
                    <a:pt x="5655" y="464"/>
                  </a:cubicBezTo>
                  <a:lnTo>
                    <a:pt x="5802" y="366"/>
                  </a:lnTo>
                  <a:cubicBezTo>
                    <a:pt x="5680" y="98"/>
                    <a:pt x="5363" y="0"/>
                    <a:pt x="5095" y="122"/>
                  </a:cubicBezTo>
                  <a:close/>
                  <a:moveTo>
                    <a:pt x="269" y="3023"/>
                  </a:moveTo>
                  <a:lnTo>
                    <a:pt x="269" y="3023"/>
                  </a:lnTo>
                  <a:cubicBezTo>
                    <a:pt x="269" y="3047"/>
                    <a:pt x="269" y="3096"/>
                    <a:pt x="293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-81819" y="2568490"/>
              <a:ext cx="99348" cy="68813"/>
            </a:xfrm>
            <a:custGeom>
              <a:avLst/>
              <a:gdLst/>
              <a:ahLst/>
              <a:cxnLst/>
              <a:rect l="l" t="t" r="r" b="b"/>
              <a:pathLst>
                <a:path w="3169" h="2195" extrusionOk="0">
                  <a:moveTo>
                    <a:pt x="3120" y="1"/>
                  </a:moveTo>
                  <a:cubicBezTo>
                    <a:pt x="2949" y="147"/>
                    <a:pt x="2413" y="805"/>
                    <a:pt x="1780" y="1025"/>
                  </a:cubicBezTo>
                  <a:cubicBezTo>
                    <a:pt x="951" y="1293"/>
                    <a:pt x="98" y="1025"/>
                    <a:pt x="73" y="1342"/>
                  </a:cubicBezTo>
                  <a:cubicBezTo>
                    <a:pt x="0" y="2195"/>
                    <a:pt x="2657" y="1610"/>
                    <a:pt x="3169" y="123"/>
                  </a:cubicBezTo>
                  <a:cubicBezTo>
                    <a:pt x="3169" y="74"/>
                    <a:pt x="3144" y="50"/>
                    <a:pt x="31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-447861" y="2800794"/>
              <a:ext cx="59628" cy="120008"/>
            </a:xfrm>
            <a:custGeom>
              <a:avLst/>
              <a:gdLst/>
              <a:ahLst/>
              <a:cxnLst/>
              <a:rect l="l" t="t" r="r" b="b"/>
              <a:pathLst>
                <a:path w="1902" h="3828" extrusionOk="0">
                  <a:moveTo>
                    <a:pt x="854" y="25"/>
                  </a:moveTo>
                  <a:cubicBezTo>
                    <a:pt x="878" y="245"/>
                    <a:pt x="1122" y="1049"/>
                    <a:pt x="927" y="1707"/>
                  </a:cubicBezTo>
                  <a:cubicBezTo>
                    <a:pt x="708" y="2536"/>
                    <a:pt x="1" y="3096"/>
                    <a:pt x="244" y="3291"/>
                  </a:cubicBezTo>
                  <a:cubicBezTo>
                    <a:pt x="927" y="3828"/>
                    <a:pt x="1902" y="1293"/>
                    <a:pt x="951" y="25"/>
                  </a:cubicBezTo>
                  <a:cubicBezTo>
                    <a:pt x="903" y="1"/>
                    <a:pt x="878" y="1"/>
                    <a:pt x="85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-294278" y="2866535"/>
              <a:ext cx="49721" cy="110070"/>
            </a:xfrm>
            <a:custGeom>
              <a:avLst/>
              <a:gdLst/>
              <a:ahLst/>
              <a:cxnLst/>
              <a:rect l="l" t="t" r="r" b="b"/>
              <a:pathLst>
                <a:path w="1586" h="3511" extrusionOk="0">
                  <a:moveTo>
                    <a:pt x="1" y="24"/>
                  </a:moveTo>
                  <a:cubicBezTo>
                    <a:pt x="683" y="1268"/>
                    <a:pt x="440" y="3218"/>
                    <a:pt x="732" y="3291"/>
                  </a:cubicBezTo>
                  <a:cubicBezTo>
                    <a:pt x="1585" y="3510"/>
                    <a:pt x="1049" y="878"/>
                    <a:pt x="98" y="0"/>
                  </a:cubicBezTo>
                  <a:cubicBezTo>
                    <a:pt x="74" y="0"/>
                    <a:pt x="25" y="0"/>
                    <a:pt x="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-259103" y="2639561"/>
              <a:ext cx="22948" cy="80287"/>
            </a:xfrm>
            <a:custGeom>
              <a:avLst/>
              <a:gdLst/>
              <a:ahLst/>
              <a:cxnLst/>
              <a:rect l="l" t="t" r="r" b="b"/>
              <a:pathLst>
                <a:path w="732" h="2561" extrusionOk="0">
                  <a:moveTo>
                    <a:pt x="49" y="25"/>
                  </a:moveTo>
                  <a:cubicBezTo>
                    <a:pt x="390" y="951"/>
                    <a:pt x="0" y="2219"/>
                    <a:pt x="195" y="2316"/>
                  </a:cubicBezTo>
                  <a:cubicBezTo>
                    <a:pt x="731" y="2560"/>
                    <a:pt x="658" y="732"/>
                    <a:pt x="122" y="25"/>
                  </a:cubicBezTo>
                  <a:cubicBezTo>
                    <a:pt x="98" y="1"/>
                    <a:pt x="73" y="1"/>
                    <a:pt x="49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37374" y="2751888"/>
              <a:ext cx="103957" cy="241520"/>
            </a:xfrm>
            <a:custGeom>
              <a:avLst/>
              <a:gdLst/>
              <a:ahLst/>
              <a:cxnLst/>
              <a:rect l="l" t="t" r="r" b="b"/>
              <a:pathLst>
                <a:path w="3316" h="7704" extrusionOk="0">
                  <a:moveTo>
                    <a:pt x="147" y="391"/>
                  </a:moveTo>
                  <a:cubicBezTo>
                    <a:pt x="829" y="2121"/>
                    <a:pt x="1341" y="3901"/>
                    <a:pt x="1707" y="5729"/>
                  </a:cubicBezTo>
                  <a:cubicBezTo>
                    <a:pt x="1877" y="6753"/>
                    <a:pt x="1439" y="7435"/>
                    <a:pt x="1731" y="7484"/>
                  </a:cubicBezTo>
                  <a:cubicBezTo>
                    <a:pt x="3316" y="7703"/>
                    <a:pt x="1731" y="3218"/>
                    <a:pt x="342" y="293"/>
                  </a:cubicBezTo>
                  <a:cubicBezTo>
                    <a:pt x="171" y="1"/>
                    <a:pt x="1" y="98"/>
                    <a:pt x="147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1" name="Google Shape;471;p6"/>
          <p:cNvGrpSpPr/>
          <p:nvPr/>
        </p:nvGrpSpPr>
        <p:grpSpPr>
          <a:xfrm>
            <a:off x="11192958" y="5624158"/>
            <a:ext cx="1403017" cy="894604"/>
            <a:chOff x="-411182" y="4614893"/>
            <a:chExt cx="1052263" cy="670953"/>
          </a:xfrm>
        </p:grpSpPr>
        <p:sp>
          <p:nvSpPr>
            <p:cNvPr id="472" name="Google Shape;472;p6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1420719" y="122927"/>
            <a:ext cx="1125005" cy="905436"/>
            <a:chOff x="5544625" y="3719588"/>
            <a:chExt cx="1767025" cy="1422150"/>
          </a:xfrm>
        </p:grpSpPr>
        <p:sp>
          <p:nvSpPr>
            <p:cNvPr id="487" name="Google Shape;487;p6"/>
            <p:cNvSpPr/>
            <p:nvPr/>
          </p:nvSpPr>
          <p:spPr>
            <a:xfrm>
              <a:off x="5544625" y="3719588"/>
              <a:ext cx="1767025" cy="1422150"/>
            </a:xfrm>
            <a:custGeom>
              <a:avLst/>
              <a:gdLst/>
              <a:ahLst/>
              <a:cxnLst/>
              <a:rect l="l" t="t" r="r" b="b"/>
              <a:pathLst>
                <a:path w="70681" h="56886" extrusionOk="0">
                  <a:moveTo>
                    <a:pt x="68736" y="25708"/>
                  </a:moveTo>
                  <a:cubicBezTo>
                    <a:pt x="66184" y="20542"/>
                    <a:pt x="60167" y="14525"/>
                    <a:pt x="47161" y="9846"/>
                  </a:cubicBezTo>
                  <a:cubicBezTo>
                    <a:pt x="46432" y="9542"/>
                    <a:pt x="45581" y="9299"/>
                    <a:pt x="44791" y="8995"/>
                  </a:cubicBezTo>
                  <a:cubicBezTo>
                    <a:pt x="17443" y="0"/>
                    <a:pt x="12520" y="11608"/>
                    <a:pt x="11912" y="13431"/>
                  </a:cubicBezTo>
                  <a:cubicBezTo>
                    <a:pt x="11365" y="14161"/>
                    <a:pt x="10879" y="15012"/>
                    <a:pt x="10575" y="15862"/>
                  </a:cubicBezTo>
                  <a:cubicBezTo>
                    <a:pt x="8327" y="18901"/>
                    <a:pt x="1" y="32211"/>
                    <a:pt x="13918" y="44123"/>
                  </a:cubicBezTo>
                  <a:cubicBezTo>
                    <a:pt x="21879" y="50929"/>
                    <a:pt x="34156" y="56156"/>
                    <a:pt x="45217" y="56642"/>
                  </a:cubicBezTo>
                  <a:cubicBezTo>
                    <a:pt x="48985" y="56885"/>
                    <a:pt x="52753" y="56460"/>
                    <a:pt x="56338" y="55305"/>
                  </a:cubicBezTo>
                  <a:cubicBezTo>
                    <a:pt x="59802" y="54211"/>
                    <a:pt x="62841" y="52206"/>
                    <a:pt x="65211" y="49471"/>
                  </a:cubicBezTo>
                  <a:cubicBezTo>
                    <a:pt x="68250" y="45946"/>
                    <a:pt x="70134" y="41084"/>
                    <a:pt x="70559" y="34520"/>
                  </a:cubicBezTo>
                  <a:lnTo>
                    <a:pt x="70559" y="34216"/>
                  </a:lnTo>
                  <a:cubicBezTo>
                    <a:pt x="70681" y="31238"/>
                    <a:pt x="70073" y="28321"/>
                    <a:pt x="68736" y="25708"/>
                  </a:cubicBezTo>
                  <a:close/>
                  <a:moveTo>
                    <a:pt x="44123" y="11001"/>
                  </a:moveTo>
                  <a:cubicBezTo>
                    <a:pt x="44973" y="11244"/>
                    <a:pt x="45703" y="11547"/>
                    <a:pt x="46432" y="11791"/>
                  </a:cubicBezTo>
                  <a:cubicBezTo>
                    <a:pt x="58891" y="16288"/>
                    <a:pt x="64482" y="21879"/>
                    <a:pt x="66852" y="26620"/>
                  </a:cubicBezTo>
                  <a:cubicBezTo>
                    <a:pt x="67156" y="27288"/>
                    <a:pt x="67460" y="27896"/>
                    <a:pt x="67703" y="28564"/>
                  </a:cubicBezTo>
                  <a:cubicBezTo>
                    <a:pt x="68372" y="30448"/>
                    <a:pt x="68615" y="32515"/>
                    <a:pt x="68432" y="34520"/>
                  </a:cubicBezTo>
                  <a:cubicBezTo>
                    <a:pt x="68372" y="35189"/>
                    <a:pt x="68250" y="35857"/>
                    <a:pt x="68068" y="36465"/>
                  </a:cubicBezTo>
                  <a:lnTo>
                    <a:pt x="68068" y="36647"/>
                  </a:lnTo>
                  <a:cubicBezTo>
                    <a:pt x="67338" y="38410"/>
                    <a:pt x="66305" y="40051"/>
                    <a:pt x="65029" y="41509"/>
                  </a:cubicBezTo>
                  <a:cubicBezTo>
                    <a:pt x="63813" y="42907"/>
                    <a:pt x="62355" y="44062"/>
                    <a:pt x="60714" y="44913"/>
                  </a:cubicBezTo>
                  <a:cubicBezTo>
                    <a:pt x="59012" y="45703"/>
                    <a:pt x="57189" y="46189"/>
                    <a:pt x="55305" y="46432"/>
                  </a:cubicBezTo>
                  <a:cubicBezTo>
                    <a:pt x="53056" y="46675"/>
                    <a:pt x="50747" y="46675"/>
                    <a:pt x="48498" y="46432"/>
                  </a:cubicBezTo>
                  <a:cubicBezTo>
                    <a:pt x="45095" y="46007"/>
                    <a:pt x="41752" y="45399"/>
                    <a:pt x="38410" y="44548"/>
                  </a:cubicBezTo>
                  <a:cubicBezTo>
                    <a:pt x="35128" y="43758"/>
                    <a:pt x="31968" y="42603"/>
                    <a:pt x="28868" y="41205"/>
                  </a:cubicBezTo>
                  <a:cubicBezTo>
                    <a:pt x="22912" y="38410"/>
                    <a:pt x="17747" y="34338"/>
                    <a:pt x="14039" y="28443"/>
                  </a:cubicBezTo>
                  <a:cubicBezTo>
                    <a:pt x="12642" y="26194"/>
                    <a:pt x="11852" y="23581"/>
                    <a:pt x="11791" y="20907"/>
                  </a:cubicBezTo>
                  <a:cubicBezTo>
                    <a:pt x="11730" y="19509"/>
                    <a:pt x="11973" y="18172"/>
                    <a:pt x="12399" y="16835"/>
                  </a:cubicBezTo>
                  <a:cubicBezTo>
                    <a:pt x="12702" y="16045"/>
                    <a:pt x="13128" y="15255"/>
                    <a:pt x="13675" y="14586"/>
                  </a:cubicBezTo>
                  <a:cubicBezTo>
                    <a:pt x="13796" y="14465"/>
                    <a:pt x="13857" y="14343"/>
                    <a:pt x="13857" y="14161"/>
                  </a:cubicBezTo>
                  <a:cubicBezTo>
                    <a:pt x="13979" y="13857"/>
                    <a:pt x="14100" y="13614"/>
                    <a:pt x="14222" y="13310"/>
                  </a:cubicBezTo>
                  <a:cubicBezTo>
                    <a:pt x="15498" y="10697"/>
                    <a:pt x="21272" y="3464"/>
                    <a:pt x="44123" y="11001"/>
                  </a:cubicBezTo>
                  <a:close/>
                  <a:moveTo>
                    <a:pt x="63631" y="48134"/>
                  </a:moveTo>
                  <a:cubicBezTo>
                    <a:pt x="61504" y="50565"/>
                    <a:pt x="58769" y="52388"/>
                    <a:pt x="55670" y="53360"/>
                  </a:cubicBezTo>
                  <a:cubicBezTo>
                    <a:pt x="52327" y="54393"/>
                    <a:pt x="48802" y="54819"/>
                    <a:pt x="45338" y="54637"/>
                  </a:cubicBezTo>
                  <a:cubicBezTo>
                    <a:pt x="34703" y="54090"/>
                    <a:pt x="22912" y="49106"/>
                    <a:pt x="15255" y="42542"/>
                  </a:cubicBezTo>
                  <a:cubicBezTo>
                    <a:pt x="6382" y="34946"/>
                    <a:pt x="7537" y="26741"/>
                    <a:pt x="9724" y="21575"/>
                  </a:cubicBezTo>
                  <a:cubicBezTo>
                    <a:pt x="9907" y="24432"/>
                    <a:pt x="10758" y="27166"/>
                    <a:pt x="12277" y="29597"/>
                  </a:cubicBezTo>
                  <a:cubicBezTo>
                    <a:pt x="14161" y="32575"/>
                    <a:pt x="16531" y="35310"/>
                    <a:pt x="19266" y="37559"/>
                  </a:cubicBezTo>
                  <a:cubicBezTo>
                    <a:pt x="21879" y="39808"/>
                    <a:pt x="24857" y="41631"/>
                    <a:pt x="28017" y="43089"/>
                  </a:cubicBezTo>
                  <a:cubicBezTo>
                    <a:pt x="34277" y="46067"/>
                    <a:pt x="41266" y="47647"/>
                    <a:pt x="48255" y="48498"/>
                  </a:cubicBezTo>
                  <a:cubicBezTo>
                    <a:pt x="50686" y="48802"/>
                    <a:pt x="53178" y="48802"/>
                    <a:pt x="55609" y="48498"/>
                  </a:cubicBezTo>
                  <a:cubicBezTo>
                    <a:pt x="57736" y="48255"/>
                    <a:pt x="59742" y="47647"/>
                    <a:pt x="61686" y="46736"/>
                  </a:cubicBezTo>
                  <a:cubicBezTo>
                    <a:pt x="63570" y="45763"/>
                    <a:pt x="65211" y="44487"/>
                    <a:pt x="66609" y="42846"/>
                  </a:cubicBezTo>
                  <a:cubicBezTo>
                    <a:pt x="66670" y="42786"/>
                    <a:pt x="66791" y="42664"/>
                    <a:pt x="66852" y="42603"/>
                  </a:cubicBezTo>
                  <a:cubicBezTo>
                    <a:pt x="66123" y="44609"/>
                    <a:pt x="65029" y="46493"/>
                    <a:pt x="63631" y="48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6317975" y="4176913"/>
              <a:ext cx="512050" cy="302375"/>
            </a:xfrm>
            <a:custGeom>
              <a:avLst/>
              <a:gdLst/>
              <a:ahLst/>
              <a:cxnLst/>
              <a:rect l="l" t="t" r="r" b="b"/>
              <a:pathLst>
                <a:path w="20482" h="12095" extrusionOk="0">
                  <a:moveTo>
                    <a:pt x="2796" y="7840"/>
                  </a:moveTo>
                  <a:lnTo>
                    <a:pt x="2796" y="7840"/>
                  </a:lnTo>
                  <a:cubicBezTo>
                    <a:pt x="4498" y="9238"/>
                    <a:pt x="6443" y="10271"/>
                    <a:pt x="8570" y="10940"/>
                  </a:cubicBezTo>
                  <a:lnTo>
                    <a:pt x="8691" y="11001"/>
                  </a:lnTo>
                  <a:cubicBezTo>
                    <a:pt x="10879" y="11791"/>
                    <a:pt x="13249" y="12095"/>
                    <a:pt x="15620" y="11973"/>
                  </a:cubicBezTo>
                  <a:cubicBezTo>
                    <a:pt x="15863" y="11973"/>
                    <a:pt x="16045" y="11912"/>
                    <a:pt x="16288" y="11851"/>
                  </a:cubicBezTo>
                  <a:lnTo>
                    <a:pt x="16349" y="11851"/>
                  </a:lnTo>
                  <a:cubicBezTo>
                    <a:pt x="18172" y="11548"/>
                    <a:pt x="19570" y="10697"/>
                    <a:pt x="19995" y="9360"/>
                  </a:cubicBezTo>
                  <a:cubicBezTo>
                    <a:pt x="20482" y="7840"/>
                    <a:pt x="19752" y="6139"/>
                    <a:pt x="18111" y="4619"/>
                  </a:cubicBezTo>
                  <a:cubicBezTo>
                    <a:pt x="16288" y="3039"/>
                    <a:pt x="14222" y="1884"/>
                    <a:pt x="11912" y="1155"/>
                  </a:cubicBezTo>
                  <a:cubicBezTo>
                    <a:pt x="9664" y="365"/>
                    <a:pt x="7294" y="0"/>
                    <a:pt x="4863" y="183"/>
                  </a:cubicBezTo>
                  <a:cubicBezTo>
                    <a:pt x="2675" y="426"/>
                    <a:pt x="1034" y="1337"/>
                    <a:pt x="548" y="2796"/>
                  </a:cubicBezTo>
                  <a:cubicBezTo>
                    <a:pt x="1" y="4315"/>
                    <a:pt x="791" y="6017"/>
                    <a:pt x="2432" y="7536"/>
                  </a:cubicBezTo>
                  <a:cubicBezTo>
                    <a:pt x="2553" y="7658"/>
                    <a:pt x="2675" y="7719"/>
                    <a:pt x="2796" y="7840"/>
                  </a:cubicBezTo>
                  <a:close/>
                  <a:moveTo>
                    <a:pt x="9238" y="9177"/>
                  </a:moveTo>
                  <a:cubicBezTo>
                    <a:pt x="7901" y="8752"/>
                    <a:pt x="6686" y="8144"/>
                    <a:pt x="5470" y="7415"/>
                  </a:cubicBezTo>
                  <a:cubicBezTo>
                    <a:pt x="6868" y="7354"/>
                    <a:pt x="8327" y="7597"/>
                    <a:pt x="9603" y="8083"/>
                  </a:cubicBezTo>
                  <a:cubicBezTo>
                    <a:pt x="11122" y="8570"/>
                    <a:pt x="12520" y="9238"/>
                    <a:pt x="13796" y="10089"/>
                  </a:cubicBezTo>
                  <a:cubicBezTo>
                    <a:pt x="12277" y="9967"/>
                    <a:pt x="10758" y="9664"/>
                    <a:pt x="9299" y="9177"/>
                  </a:cubicBezTo>
                  <a:close/>
                  <a:moveTo>
                    <a:pt x="2371" y="3465"/>
                  </a:moveTo>
                  <a:cubicBezTo>
                    <a:pt x="2614" y="2735"/>
                    <a:pt x="3647" y="2249"/>
                    <a:pt x="5106" y="2128"/>
                  </a:cubicBezTo>
                  <a:cubicBezTo>
                    <a:pt x="7233" y="2006"/>
                    <a:pt x="9360" y="2310"/>
                    <a:pt x="11305" y="2978"/>
                  </a:cubicBezTo>
                  <a:cubicBezTo>
                    <a:pt x="13371" y="3647"/>
                    <a:pt x="15194" y="4680"/>
                    <a:pt x="16835" y="6017"/>
                  </a:cubicBezTo>
                  <a:cubicBezTo>
                    <a:pt x="17868" y="7050"/>
                    <a:pt x="18415" y="8023"/>
                    <a:pt x="18172" y="8752"/>
                  </a:cubicBezTo>
                  <a:cubicBezTo>
                    <a:pt x="18051" y="9238"/>
                    <a:pt x="17443" y="9664"/>
                    <a:pt x="16531" y="9846"/>
                  </a:cubicBezTo>
                  <a:cubicBezTo>
                    <a:pt x="15741" y="9056"/>
                    <a:pt x="13918" y="7536"/>
                    <a:pt x="10211" y="6260"/>
                  </a:cubicBezTo>
                  <a:cubicBezTo>
                    <a:pt x="6686" y="5105"/>
                    <a:pt x="4680" y="5531"/>
                    <a:pt x="3647" y="5956"/>
                  </a:cubicBezTo>
                  <a:cubicBezTo>
                    <a:pt x="2675" y="5045"/>
                    <a:pt x="2189" y="4133"/>
                    <a:pt x="2371" y="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68550" y="4242238"/>
              <a:ext cx="150425" cy="319100"/>
            </a:xfrm>
            <a:custGeom>
              <a:avLst/>
              <a:gdLst/>
              <a:ahLst/>
              <a:cxnLst/>
              <a:rect l="l" t="t" r="r" b="b"/>
              <a:pathLst>
                <a:path w="6017" h="12764" extrusionOk="0">
                  <a:moveTo>
                    <a:pt x="3282" y="6807"/>
                  </a:moveTo>
                  <a:cubicBezTo>
                    <a:pt x="3890" y="8631"/>
                    <a:pt x="3890" y="10758"/>
                    <a:pt x="4740" y="12459"/>
                  </a:cubicBezTo>
                  <a:cubicBezTo>
                    <a:pt x="4923" y="12763"/>
                    <a:pt x="5409" y="12703"/>
                    <a:pt x="5531" y="12399"/>
                  </a:cubicBezTo>
                  <a:cubicBezTo>
                    <a:pt x="6017" y="10454"/>
                    <a:pt x="5044" y="8266"/>
                    <a:pt x="4376" y="6443"/>
                  </a:cubicBezTo>
                  <a:cubicBezTo>
                    <a:pt x="3343" y="4073"/>
                    <a:pt x="1884" y="1946"/>
                    <a:pt x="122" y="62"/>
                  </a:cubicBezTo>
                  <a:cubicBezTo>
                    <a:pt x="61" y="1"/>
                    <a:pt x="0" y="62"/>
                    <a:pt x="61" y="122"/>
                  </a:cubicBezTo>
                  <a:cubicBezTo>
                    <a:pt x="1519" y="2128"/>
                    <a:pt x="2613" y="4437"/>
                    <a:pt x="3282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6149325" y="4420013"/>
              <a:ext cx="97275" cy="69900"/>
            </a:xfrm>
            <a:custGeom>
              <a:avLst/>
              <a:gdLst/>
              <a:ahLst/>
              <a:cxnLst/>
              <a:rect l="l" t="t" r="r" b="b"/>
              <a:pathLst>
                <a:path w="3891" h="2796" extrusionOk="0">
                  <a:moveTo>
                    <a:pt x="3222" y="2614"/>
                  </a:moveTo>
                  <a:cubicBezTo>
                    <a:pt x="3586" y="2796"/>
                    <a:pt x="3890" y="2249"/>
                    <a:pt x="3526" y="2067"/>
                  </a:cubicBezTo>
                  <a:cubicBezTo>
                    <a:pt x="2918" y="1702"/>
                    <a:pt x="2310" y="1398"/>
                    <a:pt x="1763" y="1034"/>
                  </a:cubicBezTo>
                  <a:cubicBezTo>
                    <a:pt x="1338" y="669"/>
                    <a:pt x="852" y="365"/>
                    <a:pt x="305" y="61"/>
                  </a:cubicBezTo>
                  <a:cubicBezTo>
                    <a:pt x="122" y="0"/>
                    <a:pt x="1" y="243"/>
                    <a:pt x="1" y="426"/>
                  </a:cubicBezTo>
                  <a:cubicBezTo>
                    <a:pt x="365" y="1580"/>
                    <a:pt x="2189" y="2188"/>
                    <a:pt x="3222" y="2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763425" y="4322763"/>
              <a:ext cx="66875" cy="270475"/>
            </a:xfrm>
            <a:custGeom>
              <a:avLst/>
              <a:gdLst/>
              <a:ahLst/>
              <a:cxnLst/>
              <a:rect l="l" t="t" r="r" b="b"/>
              <a:pathLst>
                <a:path w="2675" h="10819" extrusionOk="0">
                  <a:moveTo>
                    <a:pt x="972" y="244"/>
                  </a:moveTo>
                  <a:cubicBezTo>
                    <a:pt x="912" y="1"/>
                    <a:pt x="547" y="1"/>
                    <a:pt x="547" y="244"/>
                  </a:cubicBezTo>
                  <a:cubicBezTo>
                    <a:pt x="365" y="3343"/>
                    <a:pt x="0" y="8205"/>
                    <a:pt x="2309" y="10636"/>
                  </a:cubicBezTo>
                  <a:cubicBezTo>
                    <a:pt x="2431" y="10819"/>
                    <a:pt x="2674" y="10697"/>
                    <a:pt x="2674" y="10454"/>
                  </a:cubicBezTo>
                  <a:cubicBezTo>
                    <a:pt x="2431" y="8935"/>
                    <a:pt x="2127" y="7415"/>
                    <a:pt x="1702" y="5957"/>
                  </a:cubicBezTo>
                  <a:cubicBezTo>
                    <a:pt x="1337" y="4073"/>
                    <a:pt x="1094" y="2189"/>
                    <a:pt x="972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5836350" y="4628163"/>
              <a:ext cx="33450" cy="65350"/>
            </a:xfrm>
            <a:custGeom>
              <a:avLst/>
              <a:gdLst/>
              <a:ahLst/>
              <a:cxnLst/>
              <a:rect l="l" t="t" r="r" b="b"/>
              <a:pathLst>
                <a:path w="1338" h="2614" extrusionOk="0">
                  <a:moveTo>
                    <a:pt x="61" y="304"/>
                  </a:moveTo>
                  <a:cubicBezTo>
                    <a:pt x="0" y="1094"/>
                    <a:pt x="243" y="2188"/>
                    <a:pt x="1033" y="2553"/>
                  </a:cubicBezTo>
                  <a:cubicBezTo>
                    <a:pt x="1155" y="2614"/>
                    <a:pt x="1337" y="2492"/>
                    <a:pt x="1337" y="2310"/>
                  </a:cubicBezTo>
                  <a:cubicBezTo>
                    <a:pt x="1337" y="1581"/>
                    <a:pt x="669" y="973"/>
                    <a:pt x="486" y="244"/>
                  </a:cubicBezTo>
                  <a:cubicBezTo>
                    <a:pt x="426" y="0"/>
                    <a:pt x="61" y="61"/>
                    <a:pt x="61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6173650" y="4062963"/>
              <a:ext cx="88125" cy="41050"/>
            </a:xfrm>
            <a:custGeom>
              <a:avLst/>
              <a:gdLst/>
              <a:ahLst/>
              <a:cxnLst/>
              <a:rect l="l" t="t" r="r" b="b"/>
              <a:pathLst>
                <a:path w="3525" h="1642" extrusionOk="0">
                  <a:moveTo>
                    <a:pt x="426" y="730"/>
                  </a:moveTo>
                  <a:cubicBezTo>
                    <a:pt x="912" y="730"/>
                    <a:pt x="1459" y="851"/>
                    <a:pt x="1945" y="1034"/>
                  </a:cubicBezTo>
                  <a:cubicBezTo>
                    <a:pt x="2310" y="1155"/>
                    <a:pt x="2553" y="1641"/>
                    <a:pt x="2978" y="1641"/>
                  </a:cubicBezTo>
                  <a:cubicBezTo>
                    <a:pt x="3100" y="1580"/>
                    <a:pt x="3221" y="1520"/>
                    <a:pt x="3221" y="1459"/>
                  </a:cubicBezTo>
                  <a:cubicBezTo>
                    <a:pt x="3525" y="912"/>
                    <a:pt x="2856" y="426"/>
                    <a:pt x="2370" y="243"/>
                  </a:cubicBezTo>
                  <a:cubicBezTo>
                    <a:pt x="1763" y="0"/>
                    <a:pt x="972" y="0"/>
                    <a:pt x="365" y="243"/>
                  </a:cubicBezTo>
                  <a:cubicBezTo>
                    <a:pt x="0" y="304"/>
                    <a:pt x="61" y="790"/>
                    <a:pt x="426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5850025" y="4205788"/>
              <a:ext cx="164100" cy="306925"/>
            </a:xfrm>
            <a:custGeom>
              <a:avLst/>
              <a:gdLst/>
              <a:ahLst/>
              <a:cxnLst/>
              <a:rect l="l" t="t" r="r" b="b"/>
              <a:pathLst>
                <a:path w="6564" h="12277" extrusionOk="0">
                  <a:moveTo>
                    <a:pt x="61" y="61"/>
                  </a:moveTo>
                  <a:cubicBezTo>
                    <a:pt x="304" y="2613"/>
                    <a:pt x="1033" y="5166"/>
                    <a:pt x="2127" y="7475"/>
                  </a:cubicBezTo>
                  <a:cubicBezTo>
                    <a:pt x="3039" y="9177"/>
                    <a:pt x="4133" y="11304"/>
                    <a:pt x="5895" y="12155"/>
                  </a:cubicBezTo>
                  <a:cubicBezTo>
                    <a:pt x="6260" y="12277"/>
                    <a:pt x="6564" y="11973"/>
                    <a:pt x="6442" y="11608"/>
                  </a:cubicBezTo>
                  <a:cubicBezTo>
                    <a:pt x="5652" y="9906"/>
                    <a:pt x="4133" y="8509"/>
                    <a:pt x="3160" y="6868"/>
                  </a:cubicBezTo>
                  <a:cubicBezTo>
                    <a:pt x="1702" y="4801"/>
                    <a:pt x="729" y="2492"/>
                    <a:pt x="122" y="61"/>
                  </a:cubicBezTo>
                  <a:cubicBezTo>
                    <a:pt x="122" y="0"/>
                    <a:pt x="0" y="0"/>
                    <a:pt x="61" y="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6714525" y="4611438"/>
              <a:ext cx="85125" cy="41050"/>
            </a:xfrm>
            <a:custGeom>
              <a:avLst/>
              <a:gdLst/>
              <a:ahLst/>
              <a:cxnLst/>
              <a:rect l="l" t="t" r="r" b="b"/>
              <a:pathLst>
                <a:path w="3405" h="1642" extrusionOk="0">
                  <a:moveTo>
                    <a:pt x="2310" y="244"/>
                  </a:moveTo>
                  <a:cubicBezTo>
                    <a:pt x="1642" y="1"/>
                    <a:pt x="912" y="1"/>
                    <a:pt x="244" y="244"/>
                  </a:cubicBezTo>
                  <a:cubicBezTo>
                    <a:pt x="1" y="366"/>
                    <a:pt x="61" y="730"/>
                    <a:pt x="365" y="730"/>
                  </a:cubicBezTo>
                  <a:cubicBezTo>
                    <a:pt x="852" y="730"/>
                    <a:pt x="1399" y="791"/>
                    <a:pt x="1885" y="973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61" y="1520"/>
                    <a:pt x="3161" y="1399"/>
                  </a:cubicBezTo>
                  <a:cubicBezTo>
                    <a:pt x="3404" y="913"/>
                    <a:pt x="2736" y="426"/>
                    <a:pt x="23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6801125" y="4199713"/>
              <a:ext cx="86625" cy="42550"/>
            </a:xfrm>
            <a:custGeom>
              <a:avLst/>
              <a:gdLst/>
              <a:ahLst/>
              <a:cxnLst/>
              <a:rect l="l" t="t" r="r" b="b"/>
              <a:pathLst>
                <a:path w="3465" h="1702" extrusionOk="0">
                  <a:moveTo>
                    <a:pt x="365" y="790"/>
                  </a:moveTo>
                  <a:cubicBezTo>
                    <a:pt x="852" y="790"/>
                    <a:pt x="1399" y="912"/>
                    <a:pt x="1885" y="1094"/>
                  </a:cubicBezTo>
                  <a:cubicBezTo>
                    <a:pt x="2249" y="1216"/>
                    <a:pt x="2493" y="1702"/>
                    <a:pt x="2979" y="1641"/>
                  </a:cubicBezTo>
                  <a:cubicBezTo>
                    <a:pt x="3040" y="1641"/>
                    <a:pt x="3161" y="1580"/>
                    <a:pt x="3222" y="1519"/>
                  </a:cubicBezTo>
                  <a:cubicBezTo>
                    <a:pt x="3465" y="972"/>
                    <a:pt x="2796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6434975" y="39869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2"/>
                    <a:pt x="2978" y="1642"/>
                  </a:cubicBezTo>
                  <a:cubicBezTo>
                    <a:pt x="3100" y="1642"/>
                    <a:pt x="3161" y="1581"/>
                    <a:pt x="3221" y="1459"/>
                  </a:cubicBezTo>
                  <a:cubicBezTo>
                    <a:pt x="3464" y="912"/>
                    <a:pt x="2857" y="487"/>
                    <a:pt x="2370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0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6966750" y="4644863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244"/>
                  </a:moveTo>
                  <a:cubicBezTo>
                    <a:pt x="1580" y="1"/>
                    <a:pt x="851" y="1"/>
                    <a:pt x="183" y="244"/>
                  </a:cubicBezTo>
                  <a:cubicBezTo>
                    <a:pt x="0" y="366"/>
                    <a:pt x="61" y="730"/>
                    <a:pt x="304" y="730"/>
                  </a:cubicBezTo>
                  <a:cubicBezTo>
                    <a:pt x="790" y="730"/>
                    <a:pt x="1337" y="852"/>
                    <a:pt x="1823" y="1034"/>
                  </a:cubicBezTo>
                  <a:cubicBezTo>
                    <a:pt x="2249" y="1156"/>
                    <a:pt x="2431" y="1642"/>
                    <a:pt x="2917" y="1581"/>
                  </a:cubicBezTo>
                  <a:cubicBezTo>
                    <a:pt x="2978" y="1581"/>
                    <a:pt x="3100" y="1520"/>
                    <a:pt x="3160" y="1399"/>
                  </a:cubicBezTo>
                  <a:cubicBezTo>
                    <a:pt x="3404" y="913"/>
                    <a:pt x="2735" y="426"/>
                    <a:pt x="22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6986500" y="443216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43" y="304"/>
                  </a:moveTo>
                  <a:cubicBezTo>
                    <a:pt x="0" y="426"/>
                    <a:pt x="61" y="730"/>
                    <a:pt x="304" y="730"/>
                  </a:cubicBezTo>
                  <a:cubicBezTo>
                    <a:pt x="851" y="730"/>
                    <a:pt x="1337" y="851"/>
                    <a:pt x="1823" y="1034"/>
                  </a:cubicBezTo>
                  <a:cubicBezTo>
                    <a:pt x="2249" y="1155"/>
                    <a:pt x="2492" y="1641"/>
                    <a:pt x="2917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4" y="912"/>
                    <a:pt x="2796" y="426"/>
                    <a:pt x="2310" y="244"/>
                  </a:cubicBezTo>
                  <a:cubicBezTo>
                    <a:pt x="1641" y="1"/>
                    <a:pt x="912" y="1"/>
                    <a:pt x="24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6693250" y="4070563"/>
              <a:ext cx="88150" cy="42550"/>
            </a:xfrm>
            <a:custGeom>
              <a:avLst/>
              <a:gdLst/>
              <a:ahLst/>
              <a:cxnLst/>
              <a:rect l="l" t="t" r="r" b="b"/>
              <a:pathLst>
                <a:path w="3526" h="1702" extrusionOk="0">
                  <a:moveTo>
                    <a:pt x="366" y="790"/>
                  </a:moveTo>
                  <a:cubicBezTo>
                    <a:pt x="912" y="790"/>
                    <a:pt x="1399" y="912"/>
                    <a:pt x="1885" y="1094"/>
                  </a:cubicBezTo>
                  <a:cubicBezTo>
                    <a:pt x="2310" y="1216"/>
                    <a:pt x="2553" y="1702"/>
                    <a:pt x="2979" y="1641"/>
                  </a:cubicBezTo>
                  <a:cubicBezTo>
                    <a:pt x="3100" y="1641"/>
                    <a:pt x="3222" y="1580"/>
                    <a:pt x="3222" y="1459"/>
                  </a:cubicBezTo>
                  <a:cubicBezTo>
                    <a:pt x="3526" y="912"/>
                    <a:pt x="2857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851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6520050" y="4100938"/>
              <a:ext cx="86625" cy="42575"/>
            </a:xfrm>
            <a:custGeom>
              <a:avLst/>
              <a:gdLst/>
              <a:ahLst/>
              <a:cxnLst/>
              <a:rect l="l" t="t" r="r" b="b"/>
              <a:pathLst>
                <a:path w="3465" h="1703" extrusionOk="0">
                  <a:moveTo>
                    <a:pt x="365" y="791"/>
                  </a:moveTo>
                  <a:cubicBezTo>
                    <a:pt x="912" y="791"/>
                    <a:pt x="1398" y="852"/>
                    <a:pt x="1885" y="1034"/>
                  </a:cubicBezTo>
                  <a:cubicBezTo>
                    <a:pt x="2310" y="1216"/>
                    <a:pt x="2492" y="1702"/>
                    <a:pt x="2979" y="1642"/>
                  </a:cubicBezTo>
                  <a:cubicBezTo>
                    <a:pt x="3100" y="1642"/>
                    <a:pt x="3161" y="1581"/>
                    <a:pt x="3222" y="1459"/>
                  </a:cubicBezTo>
                  <a:cubicBezTo>
                    <a:pt x="3465" y="912"/>
                    <a:pt x="2796" y="487"/>
                    <a:pt x="2371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1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6234425" y="39626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1"/>
                    <a:pt x="1884" y="1033"/>
                  </a:cubicBezTo>
                  <a:cubicBezTo>
                    <a:pt x="2309" y="1155"/>
                    <a:pt x="2492" y="1641"/>
                    <a:pt x="2978" y="1641"/>
                  </a:cubicBezTo>
                  <a:cubicBezTo>
                    <a:pt x="3100" y="1641"/>
                    <a:pt x="3160" y="1580"/>
                    <a:pt x="3221" y="1459"/>
                  </a:cubicBezTo>
                  <a:cubicBezTo>
                    <a:pt x="3464" y="912"/>
                    <a:pt x="2796" y="426"/>
                    <a:pt x="2370" y="243"/>
                  </a:cubicBezTo>
                  <a:cubicBezTo>
                    <a:pt x="1702" y="0"/>
                    <a:pt x="972" y="0"/>
                    <a:pt x="304" y="243"/>
                  </a:cubicBezTo>
                  <a:cubicBezTo>
                    <a:pt x="0" y="304"/>
                    <a:pt x="61" y="79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6328625" y="41146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851" y="791"/>
                    <a:pt x="1398" y="852"/>
                    <a:pt x="1884" y="1034"/>
                  </a:cubicBezTo>
                  <a:cubicBezTo>
                    <a:pt x="2249" y="1216"/>
                    <a:pt x="2492" y="1642"/>
                    <a:pt x="2917" y="1642"/>
                  </a:cubicBezTo>
                  <a:cubicBezTo>
                    <a:pt x="3039" y="1642"/>
                    <a:pt x="3160" y="1581"/>
                    <a:pt x="3160" y="1459"/>
                  </a:cubicBezTo>
                  <a:cubicBezTo>
                    <a:pt x="3464" y="912"/>
                    <a:pt x="2796" y="426"/>
                    <a:pt x="2370" y="244"/>
                  </a:cubicBezTo>
                  <a:cubicBezTo>
                    <a:pt x="1702" y="1"/>
                    <a:pt x="912" y="1"/>
                    <a:pt x="304" y="244"/>
                  </a:cubicBezTo>
                  <a:cubicBezTo>
                    <a:pt x="0" y="36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6184275" y="42346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5"/>
                  </a:moveTo>
                  <a:cubicBezTo>
                    <a:pt x="1641" y="1"/>
                    <a:pt x="912" y="1"/>
                    <a:pt x="244" y="305"/>
                  </a:cubicBezTo>
                  <a:cubicBezTo>
                    <a:pt x="1" y="426"/>
                    <a:pt x="61" y="730"/>
                    <a:pt x="304" y="730"/>
                  </a:cubicBezTo>
                  <a:cubicBezTo>
                    <a:pt x="851" y="730"/>
                    <a:pt x="1338" y="852"/>
                    <a:pt x="1824" y="1034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00" y="1520"/>
                    <a:pt x="3161" y="1459"/>
                  </a:cubicBezTo>
                  <a:cubicBezTo>
                    <a:pt x="3404" y="912"/>
                    <a:pt x="2735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6030825" y="4129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100" y="1641"/>
                    <a:pt x="3161" y="1581"/>
                    <a:pt x="3221" y="1459"/>
                  </a:cubicBezTo>
                  <a:cubicBezTo>
                    <a:pt x="3464" y="912"/>
                    <a:pt x="2796" y="487"/>
                    <a:pt x="2371" y="304"/>
                  </a:cubicBezTo>
                  <a:cubicBezTo>
                    <a:pt x="1702" y="0"/>
                    <a:pt x="973" y="0"/>
                    <a:pt x="304" y="304"/>
                  </a:cubicBezTo>
                  <a:cubicBezTo>
                    <a:pt x="0" y="304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6041450" y="39809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852" y="730"/>
                    <a:pt x="1399" y="851"/>
                    <a:pt x="1885" y="1034"/>
                  </a:cubicBezTo>
                  <a:cubicBezTo>
                    <a:pt x="2249" y="1155"/>
                    <a:pt x="2492" y="1641"/>
                    <a:pt x="2918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5" y="912"/>
                    <a:pt x="2796" y="426"/>
                    <a:pt x="2310" y="244"/>
                  </a:cubicBezTo>
                  <a:cubicBezTo>
                    <a:pt x="1702" y="1"/>
                    <a:pt x="912" y="1"/>
                    <a:pt x="244" y="244"/>
                  </a:cubicBezTo>
                  <a:cubicBezTo>
                    <a:pt x="1" y="304"/>
                    <a:pt x="62" y="73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6287600" y="44139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0"/>
                  </a:moveTo>
                  <a:cubicBezTo>
                    <a:pt x="851" y="790"/>
                    <a:pt x="1398" y="851"/>
                    <a:pt x="1884" y="1033"/>
                  </a:cubicBezTo>
                  <a:cubicBezTo>
                    <a:pt x="2249" y="1216"/>
                    <a:pt x="2492" y="1641"/>
                    <a:pt x="2917" y="1641"/>
                  </a:cubicBezTo>
                  <a:cubicBezTo>
                    <a:pt x="3039" y="1641"/>
                    <a:pt x="3160" y="1580"/>
                    <a:pt x="3160" y="1459"/>
                  </a:cubicBezTo>
                  <a:cubicBezTo>
                    <a:pt x="3464" y="912"/>
                    <a:pt x="2796" y="486"/>
                    <a:pt x="2310" y="304"/>
                  </a:cubicBezTo>
                  <a:cubicBezTo>
                    <a:pt x="1702" y="0"/>
                    <a:pt x="912" y="0"/>
                    <a:pt x="304" y="304"/>
                  </a:cubicBezTo>
                  <a:cubicBezTo>
                    <a:pt x="0" y="365"/>
                    <a:pt x="61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6345325" y="45749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4" y="304"/>
                  </a:cubicBezTo>
                  <a:cubicBezTo>
                    <a:pt x="1" y="426"/>
                    <a:pt x="61" y="730"/>
                    <a:pt x="365" y="790"/>
                  </a:cubicBezTo>
                  <a:cubicBezTo>
                    <a:pt x="851" y="790"/>
                    <a:pt x="1398" y="851"/>
                    <a:pt x="1885" y="1033"/>
                  </a:cubicBezTo>
                  <a:cubicBezTo>
                    <a:pt x="2249" y="1216"/>
                    <a:pt x="2492" y="1641"/>
                    <a:pt x="2918" y="1641"/>
                  </a:cubicBezTo>
                  <a:cubicBezTo>
                    <a:pt x="3039" y="1641"/>
                    <a:pt x="3161" y="1580"/>
                    <a:pt x="3222" y="1459"/>
                  </a:cubicBezTo>
                  <a:cubicBezTo>
                    <a:pt x="3404" y="912"/>
                    <a:pt x="2735" y="487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6620325" y="47056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310" y="305"/>
                  </a:moveTo>
                  <a:cubicBezTo>
                    <a:pt x="1642" y="1"/>
                    <a:pt x="912" y="1"/>
                    <a:pt x="244" y="305"/>
                  </a:cubicBezTo>
                  <a:cubicBezTo>
                    <a:pt x="1" y="366"/>
                    <a:pt x="122" y="730"/>
                    <a:pt x="365" y="730"/>
                  </a:cubicBezTo>
                  <a:cubicBezTo>
                    <a:pt x="852" y="730"/>
                    <a:pt x="1399" y="852"/>
                    <a:pt x="1885" y="1034"/>
                  </a:cubicBezTo>
                  <a:cubicBezTo>
                    <a:pt x="2310" y="1156"/>
                    <a:pt x="2492" y="1642"/>
                    <a:pt x="2979" y="1642"/>
                  </a:cubicBezTo>
                  <a:cubicBezTo>
                    <a:pt x="3039" y="1581"/>
                    <a:pt x="3161" y="1520"/>
                    <a:pt x="3222" y="1460"/>
                  </a:cubicBezTo>
                  <a:cubicBezTo>
                    <a:pt x="3465" y="913"/>
                    <a:pt x="2796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6527650" y="45354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243"/>
                  </a:moveTo>
                  <a:cubicBezTo>
                    <a:pt x="1641" y="0"/>
                    <a:pt x="912" y="0"/>
                    <a:pt x="244" y="243"/>
                  </a:cubicBezTo>
                  <a:cubicBezTo>
                    <a:pt x="0" y="365"/>
                    <a:pt x="122" y="729"/>
                    <a:pt x="365" y="729"/>
                  </a:cubicBezTo>
                  <a:cubicBezTo>
                    <a:pt x="851" y="729"/>
                    <a:pt x="1398" y="790"/>
                    <a:pt x="1884" y="1033"/>
                  </a:cubicBezTo>
                  <a:cubicBezTo>
                    <a:pt x="2310" y="1155"/>
                    <a:pt x="2492" y="1641"/>
                    <a:pt x="2978" y="1580"/>
                  </a:cubicBezTo>
                  <a:cubicBezTo>
                    <a:pt x="3039" y="1580"/>
                    <a:pt x="3161" y="1520"/>
                    <a:pt x="3222" y="1398"/>
                  </a:cubicBezTo>
                  <a:cubicBezTo>
                    <a:pt x="3404" y="912"/>
                    <a:pt x="2796" y="426"/>
                    <a:pt x="2310" y="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6817850" y="4518763"/>
              <a:ext cx="85100" cy="42575"/>
            </a:xfrm>
            <a:custGeom>
              <a:avLst/>
              <a:gdLst/>
              <a:ahLst/>
              <a:cxnLst/>
              <a:rect l="l" t="t" r="r" b="b"/>
              <a:pathLst>
                <a:path w="3404" h="1703" extrusionOk="0">
                  <a:moveTo>
                    <a:pt x="2857" y="1642"/>
                  </a:moveTo>
                  <a:cubicBezTo>
                    <a:pt x="2978" y="1642"/>
                    <a:pt x="3100" y="1581"/>
                    <a:pt x="3100" y="1459"/>
                  </a:cubicBezTo>
                  <a:cubicBezTo>
                    <a:pt x="3404" y="912"/>
                    <a:pt x="2735" y="487"/>
                    <a:pt x="2249" y="305"/>
                  </a:cubicBezTo>
                  <a:cubicBezTo>
                    <a:pt x="1641" y="1"/>
                    <a:pt x="851" y="1"/>
                    <a:pt x="243" y="305"/>
                  </a:cubicBezTo>
                  <a:cubicBezTo>
                    <a:pt x="0" y="365"/>
                    <a:pt x="61" y="730"/>
                    <a:pt x="304" y="730"/>
                  </a:cubicBezTo>
                  <a:cubicBezTo>
                    <a:pt x="851" y="730"/>
                    <a:pt x="1337" y="852"/>
                    <a:pt x="1824" y="1034"/>
                  </a:cubicBezTo>
                  <a:cubicBezTo>
                    <a:pt x="2188" y="1216"/>
                    <a:pt x="2431" y="1702"/>
                    <a:pt x="2857" y="1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6845200" y="46782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305"/>
                  </a:moveTo>
                  <a:cubicBezTo>
                    <a:pt x="1580" y="1"/>
                    <a:pt x="851" y="1"/>
                    <a:pt x="183" y="305"/>
                  </a:cubicBezTo>
                  <a:cubicBezTo>
                    <a:pt x="0" y="426"/>
                    <a:pt x="61" y="730"/>
                    <a:pt x="304" y="791"/>
                  </a:cubicBezTo>
                  <a:cubicBezTo>
                    <a:pt x="790" y="791"/>
                    <a:pt x="1337" y="852"/>
                    <a:pt x="1824" y="1034"/>
                  </a:cubicBezTo>
                  <a:cubicBezTo>
                    <a:pt x="2249" y="1216"/>
                    <a:pt x="2431" y="1642"/>
                    <a:pt x="2917" y="1642"/>
                  </a:cubicBezTo>
                  <a:cubicBezTo>
                    <a:pt x="2978" y="1642"/>
                    <a:pt x="3100" y="1581"/>
                    <a:pt x="3161" y="1460"/>
                  </a:cubicBezTo>
                  <a:cubicBezTo>
                    <a:pt x="3404" y="913"/>
                    <a:pt x="2735" y="487"/>
                    <a:pt x="2249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6877100" y="4336438"/>
              <a:ext cx="88150" cy="42575"/>
            </a:xfrm>
            <a:custGeom>
              <a:avLst/>
              <a:gdLst/>
              <a:ahLst/>
              <a:cxnLst/>
              <a:rect l="l" t="t" r="r" b="b"/>
              <a:pathLst>
                <a:path w="3526" h="1703" extrusionOk="0">
                  <a:moveTo>
                    <a:pt x="426" y="791"/>
                  </a:moveTo>
                  <a:cubicBezTo>
                    <a:pt x="912" y="791"/>
                    <a:pt x="1459" y="852"/>
                    <a:pt x="1945" y="1034"/>
                  </a:cubicBezTo>
                  <a:cubicBezTo>
                    <a:pt x="2310" y="1216"/>
                    <a:pt x="2553" y="1702"/>
                    <a:pt x="2978" y="1642"/>
                  </a:cubicBezTo>
                  <a:cubicBezTo>
                    <a:pt x="3100" y="1642"/>
                    <a:pt x="3222" y="1581"/>
                    <a:pt x="3282" y="1459"/>
                  </a:cubicBezTo>
                  <a:cubicBezTo>
                    <a:pt x="3525" y="912"/>
                    <a:pt x="2857" y="487"/>
                    <a:pt x="2371" y="305"/>
                  </a:cubicBezTo>
                  <a:cubicBezTo>
                    <a:pt x="1763" y="1"/>
                    <a:pt x="973" y="1"/>
                    <a:pt x="365" y="305"/>
                  </a:cubicBezTo>
                  <a:cubicBezTo>
                    <a:pt x="1" y="305"/>
                    <a:pt x="61" y="791"/>
                    <a:pt x="426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6951550" y="4208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2"/>
                    <a:pt x="1884" y="1034"/>
                  </a:cubicBezTo>
                  <a:cubicBezTo>
                    <a:pt x="2310" y="1155"/>
                    <a:pt x="2492" y="1642"/>
                    <a:pt x="2978" y="1642"/>
                  </a:cubicBezTo>
                  <a:cubicBezTo>
                    <a:pt x="3100" y="1581"/>
                    <a:pt x="3161" y="1520"/>
                    <a:pt x="3221" y="1459"/>
                  </a:cubicBezTo>
                  <a:cubicBezTo>
                    <a:pt x="3465" y="912"/>
                    <a:pt x="2796" y="426"/>
                    <a:pt x="2371" y="244"/>
                  </a:cubicBezTo>
                  <a:cubicBezTo>
                    <a:pt x="1702" y="1"/>
                    <a:pt x="973" y="1"/>
                    <a:pt x="304" y="244"/>
                  </a:cubicBezTo>
                  <a:cubicBezTo>
                    <a:pt x="0" y="305"/>
                    <a:pt x="61" y="791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6685650" y="4157163"/>
              <a:ext cx="86650" cy="41050"/>
            </a:xfrm>
            <a:custGeom>
              <a:avLst/>
              <a:gdLst/>
              <a:ahLst/>
              <a:cxnLst/>
              <a:rect l="l" t="t" r="r" b="b"/>
              <a:pathLst>
                <a:path w="3466" h="1642" extrusionOk="0">
                  <a:moveTo>
                    <a:pt x="366" y="790"/>
                  </a:moveTo>
                  <a:cubicBezTo>
                    <a:pt x="913" y="790"/>
                    <a:pt x="1399" y="851"/>
                    <a:pt x="1885" y="1034"/>
                  </a:cubicBezTo>
                  <a:cubicBezTo>
                    <a:pt x="2310" y="1216"/>
                    <a:pt x="2493" y="1641"/>
                    <a:pt x="2979" y="1641"/>
                  </a:cubicBezTo>
                  <a:cubicBezTo>
                    <a:pt x="3100" y="1641"/>
                    <a:pt x="3161" y="1581"/>
                    <a:pt x="3222" y="1459"/>
                  </a:cubicBezTo>
                  <a:cubicBezTo>
                    <a:pt x="3465" y="912"/>
                    <a:pt x="2797" y="42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04"/>
                    <a:pt x="62" y="790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7027525" y="45628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3" y="304"/>
                  </a:cubicBezTo>
                  <a:cubicBezTo>
                    <a:pt x="0" y="426"/>
                    <a:pt x="122" y="790"/>
                    <a:pt x="365" y="790"/>
                  </a:cubicBezTo>
                  <a:cubicBezTo>
                    <a:pt x="851" y="790"/>
                    <a:pt x="1398" y="851"/>
                    <a:pt x="1884" y="1033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039" y="1641"/>
                    <a:pt x="3160" y="1580"/>
                    <a:pt x="3221" y="1459"/>
                  </a:cubicBezTo>
                  <a:cubicBezTo>
                    <a:pt x="3404" y="973"/>
                    <a:pt x="2735" y="486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7" name="Google Shape;517;p6"/>
          <p:cNvGrpSpPr/>
          <p:nvPr/>
        </p:nvGrpSpPr>
        <p:grpSpPr>
          <a:xfrm>
            <a:off x="11192968" y="3168500"/>
            <a:ext cx="1075033" cy="1104933"/>
            <a:chOff x="1805675" y="2151550"/>
            <a:chExt cx="806275" cy="828700"/>
          </a:xfrm>
        </p:grpSpPr>
        <p:sp>
          <p:nvSpPr>
            <p:cNvPr id="518" name="Google Shape;518;p6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2993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"/>
          <p:cNvSpPr txBox="1">
            <a:spLocks noGrp="1"/>
          </p:cNvSpPr>
          <p:nvPr>
            <p:ph type="title"/>
          </p:nvPr>
        </p:nvSpPr>
        <p:spPr>
          <a:xfrm>
            <a:off x="5810259" y="1462933"/>
            <a:ext cx="5553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2" name="Google Shape;522;p7"/>
          <p:cNvSpPr txBox="1">
            <a:spLocks noGrp="1"/>
          </p:cNvSpPr>
          <p:nvPr>
            <p:ph type="subTitle" idx="1"/>
          </p:nvPr>
        </p:nvSpPr>
        <p:spPr>
          <a:xfrm>
            <a:off x="5803133" y="2446100"/>
            <a:ext cx="5553600" cy="3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23" name="Google Shape;523;p7"/>
          <p:cNvGrpSpPr/>
          <p:nvPr/>
        </p:nvGrpSpPr>
        <p:grpSpPr>
          <a:xfrm>
            <a:off x="3203065" y="-38144"/>
            <a:ext cx="972137" cy="1514968"/>
            <a:chOff x="-616744" y="2217746"/>
            <a:chExt cx="811557" cy="1264722"/>
          </a:xfrm>
        </p:grpSpPr>
        <p:sp>
          <p:nvSpPr>
            <p:cNvPr id="524" name="Google Shape;524;p7"/>
            <p:cNvSpPr/>
            <p:nvPr/>
          </p:nvSpPr>
          <p:spPr>
            <a:xfrm>
              <a:off x="15209" y="2627334"/>
              <a:ext cx="22948" cy="24484"/>
            </a:xfrm>
            <a:custGeom>
              <a:avLst/>
              <a:gdLst/>
              <a:ahLst/>
              <a:cxnLst/>
              <a:rect l="l" t="t" r="r" b="b"/>
              <a:pathLst>
                <a:path w="732" h="781" extrusionOk="0">
                  <a:moveTo>
                    <a:pt x="732" y="537"/>
                  </a:moveTo>
                  <a:cubicBezTo>
                    <a:pt x="561" y="635"/>
                    <a:pt x="415" y="708"/>
                    <a:pt x="244" y="781"/>
                  </a:cubicBezTo>
                  <a:lnTo>
                    <a:pt x="220" y="781"/>
                  </a:lnTo>
                  <a:cubicBezTo>
                    <a:pt x="147" y="610"/>
                    <a:pt x="74" y="440"/>
                    <a:pt x="1" y="245"/>
                  </a:cubicBezTo>
                  <a:cubicBezTo>
                    <a:pt x="171" y="171"/>
                    <a:pt x="342" y="98"/>
                    <a:pt x="513" y="1"/>
                  </a:cubicBezTo>
                  <a:cubicBezTo>
                    <a:pt x="586" y="171"/>
                    <a:pt x="659" y="342"/>
                    <a:pt x="732" y="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-45139" y="3094230"/>
              <a:ext cx="55051" cy="32134"/>
            </a:xfrm>
            <a:custGeom>
              <a:avLst/>
              <a:gdLst/>
              <a:ahLst/>
              <a:cxnLst/>
              <a:rect l="l" t="t" r="r" b="b"/>
              <a:pathLst>
                <a:path w="1756" h="1025" extrusionOk="0">
                  <a:moveTo>
                    <a:pt x="1755" y="245"/>
                  </a:moveTo>
                  <a:cubicBezTo>
                    <a:pt x="1658" y="318"/>
                    <a:pt x="1536" y="366"/>
                    <a:pt x="1438" y="415"/>
                  </a:cubicBezTo>
                  <a:cubicBezTo>
                    <a:pt x="926" y="659"/>
                    <a:pt x="463" y="854"/>
                    <a:pt x="49" y="1025"/>
                  </a:cubicBezTo>
                  <a:cubicBezTo>
                    <a:pt x="0" y="878"/>
                    <a:pt x="25" y="732"/>
                    <a:pt x="98" y="610"/>
                  </a:cubicBezTo>
                  <a:cubicBezTo>
                    <a:pt x="463" y="440"/>
                    <a:pt x="853" y="293"/>
                    <a:pt x="1268" y="98"/>
                  </a:cubicBezTo>
                  <a:cubicBezTo>
                    <a:pt x="1463" y="1"/>
                    <a:pt x="1658" y="74"/>
                    <a:pt x="1755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-585394" y="2560088"/>
              <a:ext cx="92482" cy="337796"/>
            </a:xfrm>
            <a:custGeom>
              <a:avLst/>
              <a:gdLst/>
              <a:ahLst/>
              <a:cxnLst/>
              <a:rect l="l" t="t" r="r" b="b"/>
              <a:pathLst>
                <a:path w="2950" h="10775" extrusionOk="0">
                  <a:moveTo>
                    <a:pt x="0" y="1"/>
                  </a:moveTo>
                  <a:cubicBezTo>
                    <a:pt x="634" y="2950"/>
                    <a:pt x="1853" y="7094"/>
                    <a:pt x="2950" y="10774"/>
                  </a:cubicBezTo>
                  <a:cubicBezTo>
                    <a:pt x="2852" y="10579"/>
                    <a:pt x="2779" y="10360"/>
                    <a:pt x="2755" y="10165"/>
                  </a:cubicBezTo>
                  <a:cubicBezTo>
                    <a:pt x="2755" y="10165"/>
                    <a:pt x="805" y="499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-585394" y="2486729"/>
              <a:ext cx="623552" cy="466174"/>
            </a:xfrm>
            <a:custGeom>
              <a:avLst/>
              <a:gdLst/>
              <a:ahLst/>
              <a:cxnLst/>
              <a:rect l="l" t="t" r="r" b="b"/>
              <a:pathLst>
                <a:path w="19890" h="14870" extrusionOk="0">
                  <a:moveTo>
                    <a:pt x="4485" y="14309"/>
                  </a:moveTo>
                  <a:lnTo>
                    <a:pt x="4290" y="13699"/>
                  </a:lnTo>
                  <a:cubicBezTo>
                    <a:pt x="4217" y="13675"/>
                    <a:pt x="4120" y="13626"/>
                    <a:pt x="4046" y="13578"/>
                  </a:cubicBezTo>
                  <a:cubicBezTo>
                    <a:pt x="3827" y="13431"/>
                    <a:pt x="3632" y="13212"/>
                    <a:pt x="3510" y="12968"/>
                  </a:cubicBezTo>
                  <a:lnTo>
                    <a:pt x="3486" y="12919"/>
                  </a:lnTo>
                  <a:cubicBezTo>
                    <a:pt x="3608" y="13334"/>
                    <a:pt x="3730" y="13724"/>
                    <a:pt x="3827" y="14114"/>
                  </a:cubicBezTo>
                  <a:cubicBezTo>
                    <a:pt x="3437" y="13894"/>
                    <a:pt x="3120" y="13529"/>
                    <a:pt x="2950" y="13114"/>
                  </a:cubicBezTo>
                  <a:lnTo>
                    <a:pt x="2974" y="13236"/>
                  </a:lnTo>
                  <a:cubicBezTo>
                    <a:pt x="3096" y="13651"/>
                    <a:pt x="3218" y="14065"/>
                    <a:pt x="3340" y="14479"/>
                  </a:cubicBezTo>
                  <a:lnTo>
                    <a:pt x="3461" y="14553"/>
                  </a:lnTo>
                  <a:cubicBezTo>
                    <a:pt x="3632" y="14674"/>
                    <a:pt x="3827" y="14748"/>
                    <a:pt x="4046" y="14796"/>
                  </a:cubicBezTo>
                  <a:cubicBezTo>
                    <a:pt x="4241" y="14845"/>
                    <a:pt x="4436" y="14869"/>
                    <a:pt x="4656" y="14869"/>
                  </a:cubicBezTo>
                  <a:cubicBezTo>
                    <a:pt x="4583" y="14674"/>
                    <a:pt x="4534" y="14479"/>
                    <a:pt x="4485" y="14309"/>
                  </a:cubicBezTo>
                  <a:close/>
                  <a:moveTo>
                    <a:pt x="2755" y="12505"/>
                  </a:moveTo>
                  <a:cubicBezTo>
                    <a:pt x="2779" y="12700"/>
                    <a:pt x="2852" y="12919"/>
                    <a:pt x="2950" y="13114"/>
                  </a:cubicBezTo>
                  <a:cubicBezTo>
                    <a:pt x="1853" y="9409"/>
                    <a:pt x="634" y="5266"/>
                    <a:pt x="0" y="2341"/>
                  </a:cubicBezTo>
                  <a:cubicBezTo>
                    <a:pt x="805" y="7338"/>
                    <a:pt x="2755" y="12505"/>
                    <a:pt x="2755" y="12505"/>
                  </a:cubicBezTo>
                  <a:close/>
                  <a:moveTo>
                    <a:pt x="536" y="2170"/>
                  </a:moveTo>
                  <a:cubicBezTo>
                    <a:pt x="415" y="1439"/>
                    <a:pt x="317" y="708"/>
                    <a:pt x="268" y="1"/>
                  </a:cubicBezTo>
                  <a:cubicBezTo>
                    <a:pt x="220" y="269"/>
                    <a:pt x="220" y="561"/>
                    <a:pt x="268" y="830"/>
                  </a:cubicBezTo>
                  <a:cubicBezTo>
                    <a:pt x="366" y="1244"/>
                    <a:pt x="439" y="1683"/>
                    <a:pt x="536" y="2170"/>
                  </a:cubicBezTo>
                  <a:close/>
                  <a:moveTo>
                    <a:pt x="19671" y="4486"/>
                  </a:moveTo>
                  <a:cubicBezTo>
                    <a:pt x="19500" y="4583"/>
                    <a:pt x="19329" y="4656"/>
                    <a:pt x="19159" y="4730"/>
                  </a:cubicBezTo>
                  <a:cubicBezTo>
                    <a:pt x="19232" y="4900"/>
                    <a:pt x="19305" y="5095"/>
                    <a:pt x="19378" y="5266"/>
                  </a:cubicBezTo>
                  <a:lnTo>
                    <a:pt x="19402" y="5266"/>
                  </a:lnTo>
                  <a:cubicBezTo>
                    <a:pt x="19573" y="5193"/>
                    <a:pt x="19719" y="5120"/>
                    <a:pt x="19890" y="5022"/>
                  </a:cubicBezTo>
                  <a:cubicBezTo>
                    <a:pt x="19817" y="4827"/>
                    <a:pt x="19744" y="4656"/>
                    <a:pt x="19671" y="4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-616744" y="2217746"/>
              <a:ext cx="811557" cy="1264722"/>
            </a:xfrm>
            <a:custGeom>
              <a:avLst/>
              <a:gdLst/>
              <a:ahLst/>
              <a:cxnLst/>
              <a:rect l="l" t="t" r="r" b="b"/>
              <a:pathLst>
                <a:path w="25887" h="40342" extrusionOk="0">
                  <a:moveTo>
                    <a:pt x="23254" y="36831"/>
                  </a:moveTo>
                  <a:cubicBezTo>
                    <a:pt x="23230" y="36685"/>
                    <a:pt x="23181" y="36563"/>
                    <a:pt x="23132" y="36441"/>
                  </a:cubicBezTo>
                  <a:cubicBezTo>
                    <a:pt x="23059" y="36246"/>
                    <a:pt x="22962" y="36027"/>
                    <a:pt x="22864" y="35807"/>
                  </a:cubicBezTo>
                  <a:cubicBezTo>
                    <a:pt x="22816" y="35661"/>
                    <a:pt x="22742" y="35515"/>
                    <a:pt x="22669" y="35344"/>
                  </a:cubicBezTo>
                  <a:cubicBezTo>
                    <a:pt x="22596" y="35174"/>
                    <a:pt x="22523" y="35027"/>
                    <a:pt x="22450" y="34857"/>
                  </a:cubicBezTo>
                  <a:cubicBezTo>
                    <a:pt x="22401" y="34759"/>
                    <a:pt x="22377" y="34686"/>
                    <a:pt x="22328" y="34589"/>
                  </a:cubicBezTo>
                  <a:lnTo>
                    <a:pt x="22084" y="34077"/>
                  </a:lnTo>
                  <a:cubicBezTo>
                    <a:pt x="22036" y="33955"/>
                    <a:pt x="21987" y="33857"/>
                    <a:pt x="21938" y="33736"/>
                  </a:cubicBezTo>
                  <a:cubicBezTo>
                    <a:pt x="21816" y="33492"/>
                    <a:pt x="21694" y="33248"/>
                    <a:pt x="21572" y="33004"/>
                  </a:cubicBezTo>
                  <a:lnTo>
                    <a:pt x="21329" y="32468"/>
                  </a:lnTo>
                  <a:cubicBezTo>
                    <a:pt x="21158" y="32127"/>
                    <a:pt x="20963" y="31786"/>
                    <a:pt x="20817" y="31444"/>
                  </a:cubicBezTo>
                  <a:cubicBezTo>
                    <a:pt x="20719" y="31274"/>
                    <a:pt x="20646" y="31127"/>
                    <a:pt x="20573" y="30957"/>
                  </a:cubicBezTo>
                  <a:lnTo>
                    <a:pt x="20573" y="30957"/>
                  </a:lnTo>
                  <a:cubicBezTo>
                    <a:pt x="20476" y="30811"/>
                    <a:pt x="20402" y="30664"/>
                    <a:pt x="20329" y="30518"/>
                  </a:cubicBezTo>
                  <a:lnTo>
                    <a:pt x="20110" y="30079"/>
                  </a:lnTo>
                  <a:lnTo>
                    <a:pt x="19915" y="29689"/>
                  </a:lnTo>
                  <a:lnTo>
                    <a:pt x="19598" y="29056"/>
                  </a:lnTo>
                  <a:lnTo>
                    <a:pt x="19891" y="28909"/>
                  </a:lnTo>
                  <a:lnTo>
                    <a:pt x="19988" y="28861"/>
                  </a:lnTo>
                  <a:lnTo>
                    <a:pt x="20012" y="28836"/>
                  </a:lnTo>
                  <a:cubicBezTo>
                    <a:pt x="21889" y="27788"/>
                    <a:pt x="25887" y="25156"/>
                    <a:pt x="24790" y="22255"/>
                  </a:cubicBezTo>
                  <a:cubicBezTo>
                    <a:pt x="24619" y="21816"/>
                    <a:pt x="24400" y="21231"/>
                    <a:pt x="24181" y="20549"/>
                  </a:cubicBezTo>
                  <a:cubicBezTo>
                    <a:pt x="23498" y="18672"/>
                    <a:pt x="22523" y="16015"/>
                    <a:pt x="21377" y="13261"/>
                  </a:cubicBezTo>
                  <a:cubicBezTo>
                    <a:pt x="21841" y="12846"/>
                    <a:pt x="22036" y="12286"/>
                    <a:pt x="21670" y="11457"/>
                  </a:cubicBezTo>
                  <a:lnTo>
                    <a:pt x="21426" y="10872"/>
                  </a:lnTo>
                  <a:cubicBezTo>
                    <a:pt x="20183" y="7947"/>
                    <a:pt x="18794" y="5095"/>
                    <a:pt x="17258" y="2316"/>
                  </a:cubicBezTo>
                  <a:cubicBezTo>
                    <a:pt x="16356" y="659"/>
                    <a:pt x="14163" y="1"/>
                    <a:pt x="11628" y="123"/>
                  </a:cubicBezTo>
                  <a:cubicBezTo>
                    <a:pt x="10384" y="196"/>
                    <a:pt x="9141" y="415"/>
                    <a:pt x="7947" y="757"/>
                  </a:cubicBezTo>
                  <a:cubicBezTo>
                    <a:pt x="6704" y="1098"/>
                    <a:pt x="5510" y="1585"/>
                    <a:pt x="4388" y="2195"/>
                  </a:cubicBezTo>
                  <a:cubicBezTo>
                    <a:pt x="1853" y="3584"/>
                    <a:pt x="1" y="5583"/>
                    <a:pt x="98" y="7874"/>
                  </a:cubicBezTo>
                  <a:cubicBezTo>
                    <a:pt x="366" y="13358"/>
                    <a:pt x="2975" y="20549"/>
                    <a:pt x="3218" y="21231"/>
                  </a:cubicBezTo>
                  <a:cubicBezTo>
                    <a:pt x="3291" y="21524"/>
                    <a:pt x="3389" y="21792"/>
                    <a:pt x="3535" y="22060"/>
                  </a:cubicBezTo>
                  <a:cubicBezTo>
                    <a:pt x="3730" y="22474"/>
                    <a:pt x="4023" y="22816"/>
                    <a:pt x="4388" y="23059"/>
                  </a:cubicBezTo>
                  <a:cubicBezTo>
                    <a:pt x="4266" y="22645"/>
                    <a:pt x="4120" y="22231"/>
                    <a:pt x="3998" y="21816"/>
                  </a:cubicBezTo>
                  <a:lnTo>
                    <a:pt x="3974" y="21694"/>
                  </a:lnTo>
                  <a:cubicBezTo>
                    <a:pt x="3876" y="21499"/>
                    <a:pt x="3803" y="21304"/>
                    <a:pt x="3779" y="21085"/>
                  </a:cubicBezTo>
                  <a:cubicBezTo>
                    <a:pt x="3779" y="21085"/>
                    <a:pt x="1829" y="15918"/>
                    <a:pt x="1025" y="10945"/>
                  </a:cubicBezTo>
                  <a:cubicBezTo>
                    <a:pt x="1683" y="13870"/>
                    <a:pt x="2901" y="18014"/>
                    <a:pt x="3974" y="21694"/>
                  </a:cubicBezTo>
                  <a:cubicBezTo>
                    <a:pt x="4169" y="22133"/>
                    <a:pt x="4461" y="22474"/>
                    <a:pt x="4876" y="22718"/>
                  </a:cubicBezTo>
                  <a:cubicBezTo>
                    <a:pt x="4754" y="22328"/>
                    <a:pt x="4632" y="21914"/>
                    <a:pt x="4510" y="21524"/>
                  </a:cubicBezTo>
                  <a:cubicBezTo>
                    <a:pt x="4437" y="21353"/>
                    <a:pt x="4364" y="21158"/>
                    <a:pt x="4340" y="20988"/>
                  </a:cubicBezTo>
                  <a:cubicBezTo>
                    <a:pt x="4340" y="20939"/>
                    <a:pt x="4315" y="20890"/>
                    <a:pt x="4291" y="20866"/>
                  </a:cubicBezTo>
                  <a:cubicBezTo>
                    <a:pt x="4120" y="20378"/>
                    <a:pt x="2341" y="15479"/>
                    <a:pt x="1561" y="10775"/>
                  </a:cubicBezTo>
                  <a:lnTo>
                    <a:pt x="1561" y="10775"/>
                  </a:lnTo>
                  <a:cubicBezTo>
                    <a:pt x="1463" y="10311"/>
                    <a:pt x="1366" y="9873"/>
                    <a:pt x="1293" y="9458"/>
                  </a:cubicBezTo>
                  <a:cubicBezTo>
                    <a:pt x="1244" y="9166"/>
                    <a:pt x="1244" y="8898"/>
                    <a:pt x="1293" y="8605"/>
                  </a:cubicBezTo>
                  <a:lnTo>
                    <a:pt x="1293" y="8605"/>
                  </a:lnTo>
                  <a:cubicBezTo>
                    <a:pt x="1268" y="8361"/>
                    <a:pt x="1244" y="8093"/>
                    <a:pt x="1244" y="7850"/>
                  </a:cubicBezTo>
                  <a:cubicBezTo>
                    <a:pt x="1220" y="7484"/>
                    <a:pt x="1268" y="7118"/>
                    <a:pt x="1390" y="6753"/>
                  </a:cubicBezTo>
                  <a:cubicBezTo>
                    <a:pt x="1853" y="5412"/>
                    <a:pt x="3218" y="4169"/>
                    <a:pt x="4949" y="3218"/>
                  </a:cubicBezTo>
                  <a:cubicBezTo>
                    <a:pt x="5534" y="2901"/>
                    <a:pt x="6143" y="2609"/>
                    <a:pt x="6777" y="2390"/>
                  </a:cubicBezTo>
                  <a:lnTo>
                    <a:pt x="6777" y="2390"/>
                  </a:lnTo>
                  <a:cubicBezTo>
                    <a:pt x="8386" y="1610"/>
                    <a:pt x="10141" y="1244"/>
                    <a:pt x="11920" y="1268"/>
                  </a:cubicBezTo>
                  <a:lnTo>
                    <a:pt x="12261" y="1293"/>
                  </a:lnTo>
                  <a:cubicBezTo>
                    <a:pt x="14138" y="1293"/>
                    <a:pt x="15649" y="1780"/>
                    <a:pt x="16259" y="2877"/>
                  </a:cubicBezTo>
                  <a:cubicBezTo>
                    <a:pt x="16917" y="4071"/>
                    <a:pt x="17478" y="5120"/>
                    <a:pt x="17941" y="6070"/>
                  </a:cubicBezTo>
                  <a:cubicBezTo>
                    <a:pt x="19086" y="8361"/>
                    <a:pt x="19817" y="10019"/>
                    <a:pt x="20378" y="11360"/>
                  </a:cubicBezTo>
                  <a:lnTo>
                    <a:pt x="20646" y="11945"/>
                  </a:lnTo>
                  <a:cubicBezTo>
                    <a:pt x="20744" y="12164"/>
                    <a:pt x="20671" y="12408"/>
                    <a:pt x="20476" y="12554"/>
                  </a:cubicBezTo>
                  <a:cubicBezTo>
                    <a:pt x="20329" y="12676"/>
                    <a:pt x="20159" y="12749"/>
                    <a:pt x="19988" y="12822"/>
                  </a:cubicBezTo>
                  <a:lnTo>
                    <a:pt x="19988" y="12822"/>
                  </a:lnTo>
                  <a:cubicBezTo>
                    <a:pt x="19744" y="12944"/>
                    <a:pt x="19501" y="13017"/>
                    <a:pt x="19257" y="13090"/>
                  </a:cubicBezTo>
                  <a:cubicBezTo>
                    <a:pt x="18306" y="13431"/>
                    <a:pt x="17429" y="13748"/>
                    <a:pt x="17502" y="14650"/>
                  </a:cubicBezTo>
                  <a:cubicBezTo>
                    <a:pt x="17599" y="15650"/>
                    <a:pt x="17697" y="16015"/>
                    <a:pt x="17673" y="16015"/>
                  </a:cubicBezTo>
                  <a:cubicBezTo>
                    <a:pt x="17526" y="16015"/>
                    <a:pt x="16966" y="15357"/>
                    <a:pt x="16332" y="14650"/>
                  </a:cubicBezTo>
                  <a:cubicBezTo>
                    <a:pt x="15357" y="13553"/>
                    <a:pt x="14333" y="12383"/>
                    <a:pt x="13407" y="12651"/>
                  </a:cubicBezTo>
                  <a:cubicBezTo>
                    <a:pt x="12091" y="13041"/>
                    <a:pt x="12213" y="14480"/>
                    <a:pt x="12334" y="15698"/>
                  </a:cubicBezTo>
                  <a:cubicBezTo>
                    <a:pt x="12383" y="16137"/>
                    <a:pt x="12822" y="16478"/>
                    <a:pt x="12627" y="16478"/>
                  </a:cubicBezTo>
                  <a:lnTo>
                    <a:pt x="12627" y="16478"/>
                  </a:lnTo>
                  <a:cubicBezTo>
                    <a:pt x="12383" y="16478"/>
                    <a:pt x="12115" y="16478"/>
                    <a:pt x="11871" y="16429"/>
                  </a:cubicBezTo>
                  <a:cubicBezTo>
                    <a:pt x="11018" y="16308"/>
                    <a:pt x="10238" y="16186"/>
                    <a:pt x="9970" y="17234"/>
                  </a:cubicBezTo>
                  <a:cubicBezTo>
                    <a:pt x="9873" y="17697"/>
                    <a:pt x="10287" y="18477"/>
                    <a:pt x="10774" y="19476"/>
                  </a:cubicBezTo>
                  <a:cubicBezTo>
                    <a:pt x="11262" y="20378"/>
                    <a:pt x="11676" y="21304"/>
                    <a:pt x="12042" y="22255"/>
                  </a:cubicBezTo>
                  <a:cubicBezTo>
                    <a:pt x="12456" y="23425"/>
                    <a:pt x="12554" y="24473"/>
                    <a:pt x="11725" y="24766"/>
                  </a:cubicBezTo>
                  <a:cubicBezTo>
                    <a:pt x="10872" y="25058"/>
                    <a:pt x="10189" y="23961"/>
                    <a:pt x="9726" y="22694"/>
                  </a:cubicBezTo>
                  <a:cubicBezTo>
                    <a:pt x="9458" y="21841"/>
                    <a:pt x="9239" y="20988"/>
                    <a:pt x="9044" y="20134"/>
                  </a:cubicBezTo>
                  <a:cubicBezTo>
                    <a:pt x="8946" y="19696"/>
                    <a:pt x="8849" y="19281"/>
                    <a:pt x="8776" y="18989"/>
                  </a:cubicBezTo>
                  <a:lnTo>
                    <a:pt x="8776" y="18964"/>
                  </a:lnTo>
                  <a:cubicBezTo>
                    <a:pt x="8556" y="18209"/>
                    <a:pt x="8240" y="17794"/>
                    <a:pt x="7703" y="17941"/>
                  </a:cubicBezTo>
                  <a:cubicBezTo>
                    <a:pt x="7045" y="18136"/>
                    <a:pt x="7021" y="18867"/>
                    <a:pt x="6972" y="19793"/>
                  </a:cubicBezTo>
                  <a:cubicBezTo>
                    <a:pt x="6923" y="20695"/>
                    <a:pt x="6875" y="21816"/>
                    <a:pt x="6265" y="22133"/>
                  </a:cubicBezTo>
                  <a:cubicBezTo>
                    <a:pt x="6119" y="22206"/>
                    <a:pt x="5973" y="22255"/>
                    <a:pt x="5802" y="22279"/>
                  </a:cubicBezTo>
                  <a:lnTo>
                    <a:pt x="5778" y="22279"/>
                  </a:lnTo>
                  <a:cubicBezTo>
                    <a:pt x="5631" y="22328"/>
                    <a:pt x="5461" y="22328"/>
                    <a:pt x="5315" y="22279"/>
                  </a:cubicBezTo>
                  <a:lnTo>
                    <a:pt x="5485" y="22889"/>
                  </a:lnTo>
                  <a:cubicBezTo>
                    <a:pt x="5534" y="23084"/>
                    <a:pt x="5583" y="23279"/>
                    <a:pt x="5656" y="23474"/>
                  </a:cubicBezTo>
                  <a:cubicBezTo>
                    <a:pt x="5753" y="23449"/>
                    <a:pt x="5875" y="23449"/>
                    <a:pt x="5997" y="23425"/>
                  </a:cubicBezTo>
                  <a:lnTo>
                    <a:pt x="6021" y="23425"/>
                  </a:lnTo>
                  <a:cubicBezTo>
                    <a:pt x="6290" y="23376"/>
                    <a:pt x="6533" y="23279"/>
                    <a:pt x="6777" y="23157"/>
                  </a:cubicBezTo>
                  <a:cubicBezTo>
                    <a:pt x="7679" y="22694"/>
                    <a:pt x="7947" y="21719"/>
                    <a:pt x="8045" y="20768"/>
                  </a:cubicBezTo>
                  <a:cubicBezTo>
                    <a:pt x="8215" y="21548"/>
                    <a:pt x="8410" y="22304"/>
                    <a:pt x="8678" y="23059"/>
                  </a:cubicBezTo>
                  <a:cubicBezTo>
                    <a:pt x="9312" y="24888"/>
                    <a:pt x="10311" y="26374"/>
                    <a:pt x="12042" y="25789"/>
                  </a:cubicBezTo>
                  <a:cubicBezTo>
                    <a:pt x="13724" y="25204"/>
                    <a:pt x="13675" y="23596"/>
                    <a:pt x="13066" y="21841"/>
                  </a:cubicBezTo>
                  <a:cubicBezTo>
                    <a:pt x="12676" y="20841"/>
                    <a:pt x="12237" y="19866"/>
                    <a:pt x="11749" y="18940"/>
                  </a:cubicBezTo>
                  <a:cubicBezTo>
                    <a:pt x="11481" y="18453"/>
                    <a:pt x="11238" y="17965"/>
                    <a:pt x="11018" y="17478"/>
                  </a:cubicBezTo>
                  <a:cubicBezTo>
                    <a:pt x="11043" y="17404"/>
                    <a:pt x="11335" y="17453"/>
                    <a:pt x="11652" y="17502"/>
                  </a:cubicBezTo>
                  <a:cubicBezTo>
                    <a:pt x="11993" y="17575"/>
                    <a:pt x="12310" y="17599"/>
                    <a:pt x="12651" y="17575"/>
                  </a:cubicBezTo>
                  <a:lnTo>
                    <a:pt x="12676" y="17575"/>
                  </a:lnTo>
                  <a:cubicBezTo>
                    <a:pt x="13626" y="17502"/>
                    <a:pt x="13529" y="16600"/>
                    <a:pt x="13431" y="15552"/>
                  </a:cubicBezTo>
                  <a:cubicBezTo>
                    <a:pt x="13358" y="14772"/>
                    <a:pt x="13261" y="13846"/>
                    <a:pt x="13675" y="13724"/>
                  </a:cubicBezTo>
                  <a:cubicBezTo>
                    <a:pt x="13919" y="13651"/>
                    <a:pt x="14699" y="14553"/>
                    <a:pt x="15430" y="15381"/>
                  </a:cubicBezTo>
                  <a:cubicBezTo>
                    <a:pt x="16259" y="16308"/>
                    <a:pt x="17014" y="17185"/>
                    <a:pt x="17721" y="17112"/>
                  </a:cubicBezTo>
                  <a:cubicBezTo>
                    <a:pt x="18404" y="17063"/>
                    <a:pt x="18745" y="16356"/>
                    <a:pt x="18599" y="14528"/>
                  </a:cubicBezTo>
                  <a:cubicBezTo>
                    <a:pt x="18916" y="14382"/>
                    <a:pt x="19257" y="14260"/>
                    <a:pt x="19598" y="14138"/>
                  </a:cubicBezTo>
                  <a:cubicBezTo>
                    <a:pt x="19866" y="14065"/>
                    <a:pt x="20134" y="13968"/>
                    <a:pt x="20378" y="13846"/>
                  </a:cubicBezTo>
                  <a:cubicBezTo>
                    <a:pt x="20305" y="13675"/>
                    <a:pt x="20232" y="13505"/>
                    <a:pt x="20159" y="13310"/>
                  </a:cubicBezTo>
                  <a:cubicBezTo>
                    <a:pt x="20329" y="13236"/>
                    <a:pt x="20500" y="13163"/>
                    <a:pt x="20671" y="13066"/>
                  </a:cubicBezTo>
                  <a:cubicBezTo>
                    <a:pt x="20744" y="13236"/>
                    <a:pt x="20817" y="13407"/>
                    <a:pt x="20890" y="13602"/>
                  </a:cubicBezTo>
                  <a:cubicBezTo>
                    <a:pt x="20719" y="13675"/>
                    <a:pt x="20573" y="13773"/>
                    <a:pt x="20402" y="13846"/>
                  </a:cubicBezTo>
                  <a:lnTo>
                    <a:pt x="20378" y="13846"/>
                  </a:lnTo>
                  <a:cubicBezTo>
                    <a:pt x="21499" y="16527"/>
                    <a:pt x="22426" y="19111"/>
                    <a:pt x="23084" y="20939"/>
                  </a:cubicBezTo>
                  <a:cubicBezTo>
                    <a:pt x="23352" y="21621"/>
                    <a:pt x="23547" y="22206"/>
                    <a:pt x="23717" y="22645"/>
                  </a:cubicBezTo>
                  <a:cubicBezTo>
                    <a:pt x="24522" y="24741"/>
                    <a:pt x="21109" y="26935"/>
                    <a:pt x="19452" y="27861"/>
                  </a:cubicBezTo>
                  <a:cubicBezTo>
                    <a:pt x="19720" y="27739"/>
                    <a:pt x="20037" y="27837"/>
                    <a:pt x="20159" y="28105"/>
                  </a:cubicBezTo>
                  <a:lnTo>
                    <a:pt x="20012" y="28203"/>
                  </a:lnTo>
                  <a:cubicBezTo>
                    <a:pt x="19891" y="28251"/>
                    <a:pt x="19769" y="28324"/>
                    <a:pt x="19671" y="28373"/>
                  </a:cubicBezTo>
                  <a:cubicBezTo>
                    <a:pt x="19184" y="28593"/>
                    <a:pt x="18721" y="28788"/>
                    <a:pt x="18282" y="28983"/>
                  </a:cubicBezTo>
                  <a:cubicBezTo>
                    <a:pt x="18258" y="28836"/>
                    <a:pt x="18258" y="28690"/>
                    <a:pt x="18331" y="28544"/>
                  </a:cubicBezTo>
                  <a:cubicBezTo>
                    <a:pt x="17380" y="28958"/>
                    <a:pt x="16381" y="29299"/>
                    <a:pt x="15381" y="29568"/>
                  </a:cubicBezTo>
                  <a:cubicBezTo>
                    <a:pt x="15284" y="29519"/>
                    <a:pt x="15162" y="29494"/>
                    <a:pt x="15040" y="29519"/>
                  </a:cubicBezTo>
                  <a:lnTo>
                    <a:pt x="14991" y="29519"/>
                  </a:lnTo>
                  <a:cubicBezTo>
                    <a:pt x="14991" y="29519"/>
                    <a:pt x="14748" y="29568"/>
                    <a:pt x="14358" y="29665"/>
                  </a:cubicBezTo>
                  <a:lnTo>
                    <a:pt x="14358" y="29665"/>
                  </a:lnTo>
                  <a:cubicBezTo>
                    <a:pt x="12554" y="29982"/>
                    <a:pt x="7606" y="30616"/>
                    <a:pt x="6801" y="27544"/>
                  </a:cubicBezTo>
                  <a:cubicBezTo>
                    <a:pt x="6509" y="26423"/>
                    <a:pt x="6119" y="25009"/>
                    <a:pt x="5656" y="23449"/>
                  </a:cubicBezTo>
                  <a:cubicBezTo>
                    <a:pt x="5436" y="23449"/>
                    <a:pt x="5241" y="23425"/>
                    <a:pt x="5046" y="23376"/>
                  </a:cubicBezTo>
                  <a:cubicBezTo>
                    <a:pt x="4851" y="23328"/>
                    <a:pt x="4656" y="23254"/>
                    <a:pt x="4486" y="23133"/>
                  </a:cubicBezTo>
                  <a:lnTo>
                    <a:pt x="4364" y="23059"/>
                  </a:lnTo>
                  <a:cubicBezTo>
                    <a:pt x="4900" y="24936"/>
                    <a:pt x="5388" y="26618"/>
                    <a:pt x="5705" y="27813"/>
                  </a:cubicBezTo>
                  <a:cubicBezTo>
                    <a:pt x="6728" y="31834"/>
                    <a:pt x="12529" y="31127"/>
                    <a:pt x="14553" y="30762"/>
                  </a:cubicBezTo>
                  <a:lnTo>
                    <a:pt x="14626" y="30762"/>
                  </a:lnTo>
                  <a:lnTo>
                    <a:pt x="14626" y="30762"/>
                  </a:lnTo>
                  <a:lnTo>
                    <a:pt x="14650" y="30884"/>
                  </a:lnTo>
                  <a:cubicBezTo>
                    <a:pt x="14796" y="31883"/>
                    <a:pt x="15064" y="33736"/>
                    <a:pt x="15454" y="35564"/>
                  </a:cubicBezTo>
                  <a:lnTo>
                    <a:pt x="15552" y="36002"/>
                  </a:lnTo>
                  <a:cubicBezTo>
                    <a:pt x="15601" y="36295"/>
                    <a:pt x="15674" y="36587"/>
                    <a:pt x="15747" y="36856"/>
                  </a:cubicBezTo>
                  <a:cubicBezTo>
                    <a:pt x="15796" y="37026"/>
                    <a:pt x="15820" y="37172"/>
                    <a:pt x="15869" y="37319"/>
                  </a:cubicBezTo>
                  <a:cubicBezTo>
                    <a:pt x="15966" y="37684"/>
                    <a:pt x="16064" y="38050"/>
                    <a:pt x="16161" y="38367"/>
                  </a:cubicBezTo>
                  <a:cubicBezTo>
                    <a:pt x="16600" y="39781"/>
                    <a:pt x="17819" y="40341"/>
                    <a:pt x="19159" y="40341"/>
                  </a:cubicBezTo>
                  <a:cubicBezTo>
                    <a:pt x="19696" y="40341"/>
                    <a:pt x="20232" y="40244"/>
                    <a:pt x="20719" y="40073"/>
                  </a:cubicBezTo>
                  <a:cubicBezTo>
                    <a:pt x="20866" y="40024"/>
                    <a:pt x="20987" y="39976"/>
                    <a:pt x="21109" y="39927"/>
                  </a:cubicBezTo>
                  <a:cubicBezTo>
                    <a:pt x="21158" y="39902"/>
                    <a:pt x="21231" y="39878"/>
                    <a:pt x="21280" y="39854"/>
                  </a:cubicBezTo>
                  <a:cubicBezTo>
                    <a:pt x="21572" y="39707"/>
                    <a:pt x="21865" y="39537"/>
                    <a:pt x="22133" y="39342"/>
                  </a:cubicBezTo>
                  <a:lnTo>
                    <a:pt x="22328" y="39196"/>
                  </a:lnTo>
                  <a:lnTo>
                    <a:pt x="22401" y="39098"/>
                  </a:lnTo>
                  <a:lnTo>
                    <a:pt x="22499" y="39025"/>
                  </a:lnTo>
                  <a:cubicBezTo>
                    <a:pt x="22572" y="38952"/>
                    <a:pt x="22621" y="38879"/>
                    <a:pt x="22694" y="38830"/>
                  </a:cubicBezTo>
                  <a:cubicBezTo>
                    <a:pt x="22767" y="38732"/>
                    <a:pt x="22840" y="38635"/>
                    <a:pt x="22913" y="38537"/>
                  </a:cubicBezTo>
                  <a:lnTo>
                    <a:pt x="22962" y="38416"/>
                  </a:lnTo>
                  <a:cubicBezTo>
                    <a:pt x="23035" y="38342"/>
                    <a:pt x="23059" y="38245"/>
                    <a:pt x="23108" y="38147"/>
                  </a:cubicBezTo>
                  <a:cubicBezTo>
                    <a:pt x="23157" y="38074"/>
                    <a:pt x="23181" y="38001"/>
                    <a:pt x="23206" y="37904"/>
                  </a:cubicBezTo>
                  <a:cubicBezTo>
                    <a:pt x="23206" y="37879"/>
                    <a:pt x="23230" y="37831"/>
                    <a:pt x="23230" y="37782"/>
                  </a:cubicBezTo>
                  <a:lnTo>
                    <a:pt x="23279" y="37660"/>
                  </a:lnTo>
                  <a:cubicBezTo>
                    <a:pt x="23279" y="37611"/>
                    <a:pt x="23279" y="37587"/>
                    <a:pt x="23279" y="37538"/>
                  </a:cubicBezTo>
                  <a:cubicBezTo>
                    <a:pt x="23303" y="37489"/>
                    <a:pt x="23279" y="37441"/>
                    <a:pt x="23279" y="37416"/>
                  </a:cubicBezTo>
                  <a:cubicBezTo>
                    <a:pt x="23303" y="37270"/>
                    <a:pt x="23279" y="37124"/>
                    <a:pt x="23279" y="36977"/>
                  </a:cubicBezTo>
                  <a:cubicBezTo>
                    <a:pt x="23254" y="36929"/>
                    <a:pt x="23254" y="36880"/>
                    <a:pt x="23254" y="36831"/>
                  </a:cubicBezTo>
                  <a:close/>
                  <a:moveTo>
                    <a:pt x="21426" y="38440"/>
                  </a:moveTo>
                  <a:cubicBezTo>
                    <a:pt x="21109" y="38684"/>
                    <a:pt x="20744" y="38879"/>
                    <a:pt x="20354" y="39001"/>
                  </a:cubicBezTo>
                  <a:cubicBezTo>
                    <a:pt x="19964" y="39122"/>
                    <a:pt x="19549" y="39196"/>
                    <a:pt x="19135" y="39220"/>
                  </a:cubicBezTo>
                  <a:cubicBezTo>
                    <a:pt x="18282" y="39220"/>
                    <a:pt x="17502" y="38879"/>
                    <a:pt x="17234" y="38050"/>
                  </a:cubicBezTo>
                  <a:cubicBezTo>
                    <a:pt x="17088" y="37562"/>
                    <a:pt x="16941" y="37026"/>
                    <a:pt x="16819" y="36490"/>
                  </a:cubicBezTo>
                  <a:lnTo>
                    <a:pt x="16698" y="35978"/>
                  </a:lnTo>
                  <a:cubicBezTo>
                    <a:pt x="16454" y="34881"/>
                    <a:pt x="16234" y="33736"/>
                    <a:pt x="16088" y="32761"/>
                  </a:cubicBezTo>
                  <a:cubicBezTo>
                    <a:pt x="16088" y="32687"/>
                    <a:pt x="16064" y="32590"/>
                    <a:pt x="16039" y="32517"/>
                  </a:cubicBezTo>
                  <a:cubicBezTo>
                    <a:pt x="16015" y="32346"/>
                    <a:pt x="15991" y="32200"/>
                    <a:pt x="15966" y="32054"/>
                  </a:cubicBezTo>
                  <a:cubicBezTo>
                    <a:pt x="15942" y="31883"/>
                    <a:pt x="15918" y="31737"/>
                    <a:pt x="15918" y="31615"/>
                  </a:cubicBezTo>
                  <a:cubicBezTo>
                    <a:pt x="15869" y="31420"/>
                    <a:pt x="15844" y="31201"/>
                    <a:pt x="15820" y="31006"/>
                  </a:cubicBezTo>
                  <a:cubicBezTo>
                    <a:pt x="15820" y="30932"/>
                    <a:pt x="15796" y="30884"/>
                    <a:pt x="15796" y="30811"/>
                  </a:cubicBezTo>
                  <a:cubicBezTo>
                    <a:pt x="15796" y="30737"/>
                    <a:pt x="15771" y="30689"/>
                    <a:pt x="15771" y="30616"/>
                  </a:cubicBezTo>
                  <a:cubicBezTo>
                    <a:pt x="15771" y="30567"/>
                    <a:pt x="15747" y="30494"/>
                    <a:pt x="15747" y="30445"/>
                  </a:cubicBezTo>
                  <a:cubicBezTo>
                    <a:pt x="15747" y="30396"/>
                    <a:pt x="15723" y="30323"/>
                    <a:pt x="15723" y="30250"/>
                  </a:cubicBezTo>
                  <a:cubicBezTo>
                    <a:pt x="16649" y="30006"/>
                    <a:pt x="17551" y="29689"/>
                    <a:pt x="18453" y="29324"/>
                  </a:cubicBezTo>
                  <a:lnTo>
                    <a:pt x="18550" y="29470"/>
                  </a:lnTo>
                  <a:lnTo>
                    <a:pt x="18550" y="29470"/>
                  </a:lnTo>
                  <a:lnTo>
                    <a:pt x="18599" y="29568"/>
                  </a:lnTo>
                  <a:cubicBezTo>
                    <a:pt x="18648" y="29665"/>
                    <a:pt x="18696" y="29763"/>
                    <a:pt x="18745" y="29884"/>
                  </a:cubicBezTo>
                  <a:lnTo>
                    <a:pt x="18940" y="30250"/>
                  </a:lnTo>
                  <a:cubicBezTo>
                    <a:pt x="19037" y="30421"/>
                    <a:pt x="19111" y="30591"/>
                    <a:pt x="19208" y="30786"/>
                  </a:cubicBezTo>
                  <a:cubicBezTo>
                    <a:pt x="19306" y="30957"/>
                    <a:pt x="19427" y="31201"/>
                    <a:pt x="19549" y="31444"/>
                  </a:cubicBezTo>
                  <a:cubicBezTo>
                    <a:pt x="19598" y="31566"/>
                    <a:pt x="19671" y="31664"/>
                    <a:pt x="19720" y="31810"/>
                  </a:cubicBezTo>
                  <a:lnTo>
                    <a:pt x="20646" y="33638"/>
                  </a:lnTo>
                  <a:cubicBezTo>
                    <a:pt x="20695" y="33760"/>
                    <a:pt x="20768" y="33882"/>
                    <a:pt x="20817" y="34004"/>
                  </a:cubicBezTo>
                  <a:cubicBezTo>
                    <a:pt x="20890" y="34126"/>
                    <a:pt x="20939" y="34247"/>
                    <a:pt x="21012" y="34369"/>
                  </a:cubicBezTo>
                  <a:cubicBezTo>
                    <a:pt x="21182" y="34784"/>
                    <a:pt x="21377" y="35149"/>
                    <a:pt x="21524" y="35515"/>
                  </a:cubicBezTo>
                  <a:cubicBezTo>
                    <a:pt x="21597" y="35637"/>
                    <a:pt x="21646" y="35759"/>
                    <a:pt x="21694" y="35881"/>
                  </a:cubicBezTo>
                  <a:cubicBezTo>
                    <a:pt x="21792" y="36124"/>
                    <a:pt x="21889" y="36344"/>
                    <a:pt x="21962" y="36539"/>
                  </a:cubicBezTo>
                  <a:cubicBezTo>
                    <a:pt x="21987" y="36612"/>
                    <a:pt x="22011" y="36661"/>
                    <a:pt x="22036" y="36709"/>
                  </a:cubicBezTo>
                  <a:cubicBezTo>
                    <a:pt x="22060" y="36758"/>
                    <a:pt x="22084" y="36807"/>
                    <a:pt x="22109" y="36856"/>
                  </a:cubicBezTo>
                  <a:cubicBezTo>
                    <a:pt x="22304" y="37441"/>
                    <a:pt x="21987" y="38026"/>
                    <a:pt x="21426" y="38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-166652" y="3087364"/>
              <a:ext cx="281241" cy="303405"/>
            </a:xfrm>
            <a:custGeom>
              <a:avLst/>
              <a:gdLst/>
              <a:ahLst/>
              <a:cxnLst/>
              <a:rect l="l" t="t" r="r" b="b"/>
              <a:pathLst>
                <a:path w="8971" h="9678" extrusionOk="0">
                  <a:moveTo>
                    <a:pt x="8946" y="9238"/>
                  </a:moveTo>
                  <a:cubicBezTo>
                    <a:pt x="8946" y="9385"/>
                    <a:pt x="8970" y="9531"/>
                    <a:pt x="8946" y="9677"/>
                  </a:cubicBezTo>
                  <a:cubicBezTo>
                    <a:pt x="8970" y="9531"/>
                    <a:pt x="8946" y="9385"/>
                    <a:pt x="8946" y="9238"/>
                  </a:cubicBezTo>
                  <a:close/>
                  <a:moveTo>
                    <a:pt x="4096" y="1585"/>
                  </a:moveTo>
                  <a:cubicBezTo>
                    <a:pt x="3194" y="1950"/>
                    <a:pt x="2267" y="2267"/>
                    <a:pt x="1341" y="2535"/>
                  </a:cubicBezTo>
                  <a:cubicBezTo>
                    <a:pt x="1341" y="2584"/>
                    <a:pt x="1366" y="2633"/>
                    <a:pt x="1366" y="2706"/>
                  </a:cubicBezTo>
                  <a:cubicBezTo>
                    <a:pt x="2316" y="2438"/>
                    <a:pt x="3267" y="2121"/>
                    <a:pt x="4169" y="1755"/>
                  </a:cubicBezTo>
                  <a:close/>
                  <a:moveTo>
                    <a:pt x="5534" y="1170"/>
                  </a:moveTo>
                  <a:lnTo>
                    <a:pt x="5582" y="1146"/>
                  </a:lnTo>
                  <a:lnTo>
                    <a:pt x="5631" y="1122"/>
                  </a:lnTo>
                  <a:close/>
                  <a:moveTo>
                    <a:pt x="5095" y="122"/>
                  </a:moveTo>
                  <a:lnTo>
                    <a:pt x="5095" y="122"/>
                  </a:lnTo>
                  <a:cubicBezTo>
                    <a:pt x="3535" y="854"/>
                    <a:pt x="1926" y="1414"/>
                    <a:pt x="269" y="1829"/>
                  </a:cubicBezTo>
                  <a:lnTo>
                    <a:pt x="1" y="1902"/>
                  </a:lnTo>
                  <a:cubicBezTo>
                    <a:pt x="391" y="1829"/>
                    <a:pt x="634" y="1780"/>
                    <a:pt x="634" y="1780"/>
                  </a:cubicBezTo>
                  <a:lnTo>
                    <a:pt x="707" y="1780"/>
                  </a:lnTo>
                  <a:cubicBezTo>
                    <a:pt x="805" y="1755"/>
                    <a:pt x="927" y="1780"/>
                    <a:pt x="1024" y="1829"/>
                  </a:cubicBezTo>
                  <a:cubicBezTo>
                    <a:pt x="2048" y="1560"/>
                    <a:pt x="3023" y="1219"/>
                    <a:pt x="3998" y="805"/>
                  </a:cubicBezTo>
                  <a:cubicBezTo>
                    <a:pt x="4364" y="659"/>
                    <a:pt x="4754" y="488"/>
                    <a:pt x="5168" y="293"/>
                  </a:cubicBezTo>
                  <a:cubicBezTo>
                    <a:pt x="5339" y="220"/>
                    <a:pt x="5558" y="293"/>
                    <a:pt x="5655" y="464"/>
                  </a:cubicBezTo>
                  <a:lnTo>
                    <a:pt x="5802" y="366"/>
                  </a:lnTo>
                  <a:cubicBezTo>
                    <a:pt x="5680" y="98"/>
                    <a:pt x="5363" y="0"/>
                    <a:pt x="5095" y="122"/>
                  </a:cubicBezTo>
                  <a:close/>
                  <a:moveTo>
                    <a:pt x="269" y="3023"/>
                  </a:moveTo>
                  <a:lnTo>
                    <a:pt x="269" y="3023"/>
                  </a:lnTo>
                  <a:cubicBezTo>
                    <a:pt x="269" y="3047"/>
                    <a:pt x="269" y="3096"/>
                    <a:pt x="293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-81819" y="2568490"/>
              <a:ext cx="99348" cy="68813"/>
            </a:xfrm>
            <a:custGeom>
              <a:avLst/>
              <a:gdLst/>
              <a:ahLst/>
              <a:cxnLst/>
              <a:rect l="l" t="t" r="r" b="b"/>
              <a:pathLst>
                <a:path w="3169" h="2195" extrusionOk="0">
                  <a:moveTo>
                    <a:pt x="3120" y="1"/>
                  </a:moveTo>
                  <a:cubicBezTo>
                    <a:pt x="2949" y="147"/>
                    <a:pt x="2413" y="805"/>
                    <a:pt x="1780" y="1025"/>
                  </a:cubicBezTo>
                  <a:cubicBezTo>
                    <a:pt x="951" y="1293"/>
                    <a:pt x="98" y="1025"/>
                    <a:pt x="73" y="1342"/>
                  </a:cubicBezTo>
                  <a:cubicBezTo>
                    <a:pt x="0" y="2195"/>
                    <a:pt x="2657" y="1610"/>
                    <a:pt x="3169" y="123"/>
                  </a:cubicBezTo>
                  <a:cubicBezTo>
                    <a:pt x="3169" y="74"/>
                    <a:pt x="3144" y="50"/>
                    <a:pt x="31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-447861" y="2800794"/>
              <a:ext cx="59628" cy="120008"/>
            </a:xfrm>
            <a:custGeom>
              <a:avLst/>
              <a:gdLst/>
              <a:ahLst/>
              <a:cxnLst/>
              <a:rect l="l" t="t" r="r" b="b"/>
              <a:pathLst>
                <a:path w="1902" h="3828" extrusionOk="0">
                  <a:moveTo>
                    <a:pt x="854" y="25"/>
                  </a:moveTo>
                  <a:cubicBezTo>
                    <a:pt x="878" y="245"/>
                    <a:pt x="1122" y="1049"/>
                    <a:pt x="927" y="1707"/>
                  </a:cubicBezTo>
                  <a:cubicBezTo>
                    <a:pt x="708" y="2536"/>
                    <a:pt x="1" y="3096"/>
                    <a:pt x="244" y="3291"/>
                  </a:cubicBezTo>
                  <a:cubicBezTo>
                    <a:pt x="927" y="3828"/>
                    <a:pt x="1902" y="1293"/>
                    <a:pt x="951" y="25"/>
                  </a:cubicBezTo>
                  <a:cubicBezTo>
                    <a:pt x="903" y="1"/>
                    <a:pt x="878" y="1"/>
                    <a:pt x="85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-294278" y="2866535"/>
              <a:ext cx="49721" cy="110070"/>
            </a:xfrm>
            <a:custGeom>
              <a:avLst/>
              <a:gdLst/>
              <a:ahLst/>
              <a:cxnLst/>
              <a:rect l="l" t="t" r="r" b="b"/>
              <a:pathLst>
                <a:path w="1586" h="3511" extrusionOk="0">
                  <a:moveTo>
                    <a:pt x="1" y="24"/>
                  </a:moveTo>
                  <a:cubicBezTo>
                    <a:pt x="683" y="1268"/>
                    <a:pt x="440" y="3218"/>
                    <a:pt x="732" y="3291"/>
                  </a:cubicBezTo>
                  <a:cubicBezTo>
                    <a:pt x="1585" y="3510"/>
                    <a:pt x="1049" y="878"/>
                    <a:pt x="98" y="0"/>
                  </a:cubicBezTo>
                  <a:cubicBezTo>
                    <a:pt x="74" y="0"/>
                    <a:pt x="25" y="0"/>
                    <a:pt x="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-259103" y="2639561"/>
              <a:ext cx="22948" cy="80287"/>
            </a:xfrm>
            <a:custGeom>
              <a:avLst/>
              <a:gdLst/>
              <a:ahLst/>
              <a:cxnLst/>
              <a:rect l="l" t="t" r="r" b="b"/>
              <a:pathLst>
                <a:path w="732" h="2561" extrusionOk="0">
                  <a:moveTo>
                    <a:pt x="49" y="25"/>
                  </a:moveTo>
                  <a:cubicBezTo>
                    <a:pt x="390" y="951"/>
                    <a:pt x="0" y="2219"/>
                    <a:pt x="195" y="2316"/>
                  </a:cubicBezTo>
                  <a:cubicBezTo>
                    <a:pt x="731" y="2560"/>
                    <a:pt x="658" y="732"/>
                    <a:pt x="122" y="25"/>
                  </a:cubicBezTo>
                  <a:cubicBezTo>
                    <a:pt x="98" y="1"/>
                    <a:pt x="73" y="1"/>
                    <a:pt x="49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37374" y="2751888"/>
              <a:ext cx="103957" cy="241520"/>
            </a:xfrm>
            <a:custGeom>
              <a:avLst/>
              <a:gdLst/>
              <a:ahLst/>
              <a:cxnLst/>
              <a:rect l="l" t="t" r="r" b="b"/>
              <a:pathLst>
                <a:path w="3316" h="7704" extrusionOk="0">
                  <a:moveTo>
                    <a:pt x="147" y="391"/>
                  </a:moveTo>
                  <a:cubicBezTo>
                    <a:pt x="829" y="2121"/>
                    <a:pt x="1341" y="3901"/>
                    <a:pt x="1707" y="5729"/>
                  </a:cubicBezTo>
                  <a:cubicBezTo>
                    <a:pt x="1877" y="6753"/>
                    <a:pt x="1439" y="7435"/>
                    <a:pt x="1731" y="7484"/>
                  </a:cubicBezTo>
                  <a:cubicBezTo>
                    <a:pt x="3316" y="7703"/>
                    <a:pt x="1731" y="3218"/>
                    <a:pt x="342" y="293"/>
                  </a:cubicBezTo>
                  <a:cubicBezTo>
                    <a:pt x="171" y="1"/>
                    <a:pt x="1" y="98"/>
                    <a:pt x="147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5" name="Google Shape;535;p7"/>
          <p:cNvGrpSpPr/>
          <p:nvPr/>
        </p:nvGrpSpPr>
        <p:grpSpPr>
          <a:xfrm>
            <a:off x="-402621" y="1288967"/>
            <a:ext cx="1363265" cy="1373507"/>
            <a:chOff x="-3652304" y="1367262"/>
            <a:chExt cx="1022449" cy="1030130"/>
          </a:xfrm>
        </p:grpSpPr>
        <p:grpSp>
          <p:nvGrpSpPr>
            <p:cNvPr id="536" name="Google Shape;536;p7"/>
            <p:cNvGrpSpPr/>
            <p:nvPr/>
          </p:nvGrpSpPr>
          <p:grpSpPr>
            <a:xfrm>
              <a:off x="-3652304" y="1367262"/>
              <a:ext cx="1022449" cy="1030130"/>
              <a:chOff x="-3276729" y="1536887"/>
              <a:chExt cx="1022449" cy="1030130"/>
            </a:xfrm>
          </p:grpSpPr>
          <p:sp>
            <p:nvSpPr>
              <p:cNvPr id="537" name="Google Shape;537;p7"/>
              <p:cNvSpPr/>
              <p:nvPr/>
            </p:nvSpPr>
            <p:spPr>
              <a:xfrm>
                <a:off x="-3276729" y="1536887"/>
                <a:ext cx="1022449" cy="1030130"/>
              </a:xfrm>
              <a:custGeom>
                <a:avLst/>
                <a:gdLst/>
                <a:ahLst/>
                <a:cxnLst/>
                <a:rect l="l" t="t" r="r" b="b"/>
                <a:pathLst>
                  <a:path w="32614" h="32859" extrusionOk="0">
                    <a:moveTo>
                      <a:pt x="9263" y="9629"/>
                    </a:moveTo>
                    <a:cubicBezTo>
                      <a:pt x="9507" y="9239"/>
                      <a:pt x="9872" y="8142"/>
                      <a:pt x="10262" y="6875"/>
                    </a:cubicBezTo>
                    <a:cubicBezTo>
                      <a:pt x="11164" y="4096"/>
                      <a:pt x="12310" y="488"/>
                      <a:pt x="13992" y="220"/>
                    </a:cubicBezTo>
                    <a:cubicBezTo>
                      <a:pt x="15430" y="1"/>
                      <a:pt x="17038" y="2317"/>
                      <a:pt x="18672" y="4730"/>
                    </a:cubicBezTo>
                    <a:cubicBezTo>
                      <a:pt x="19939" y="6607"/>
                      <a:pt x="21231" y="8532"/>
                      <a:pt x="22279" y="9068"/>
                    </a:cubicBezTo>
                    <a:cubicBezTo>
                      <a:pt x="23254" y="9580"/>
                      <a:pt x="24936" y="9532"/>
                      <a:pt x="26569" y="9483"/>
                    </a:cubicBezTo>
                    <a:lnTo>
                      <a:pt x="26569" y="9483"/>
                    </a:lnTo>
                    <a:cubicBezTo>
                      <a:pt x="28982" y="9410"/>
                      <a:pt x="31273" y="9337"/>
                      <a:pt x="31956" y="11018"/>
                    </a:cubicBezTo>
                    <a:cubicBezTo>
                      <a:pt x="32614" y="12676"/>
                      <a:pt x="30493" y="14333"/>
                      <a:pt x="28397" y="15966"/>
                    </a:cubicBezTo>
                    <a:cubicBezTo>
                      <a:pt x="26886" y="17161"/>
                      <a:pt x="25375" y="18331"/>
                      <a:pt x="25277" y="19184"/>
                    </a:cubicBezTo>
                    <a:cubicBezTo>
                      <a:pt x="25155" y="20013"/>
                      <a:pt x="25886" y="21719"/>
                      <a:pt x="26642" y="23450"/>
                    </a:cubicBezTo>
                    <a:cubicBezTo>
                      <a:pt x="27812" y="26082"/>
                      <a:pt x="28982" y="28763"/>
                      <a:pt x="27446" y="29738"/>
                    </a:cubicBezTo>
                    <a:cubicBezTo>
                      <a:pt x="26057" y="30616"/>
                      <a:pt x="23571" y="29129"/>
                      <a:pt x="21280" y="27739"/>
                    </a:cubicBezTo>
                    <a:cubicBezTo>
                      <a:pt x="19695" y="26789"/>
                      <a:pt x="18184" y="25887"/>
                      <a:pt x="17550" y="25984"/>
                    </a:cubicBezTo>
                    <a:cubicBezTo>
                      <a:pt x="16917" y="26106"/>
                      <a:pt x="15698" y="27301"/>
                      <a:pt x="14357" y="28593"/>
                    </a:cubicBezTo>
                    <a:cubicBezTo>
                      <a:pt x="12261" y="30616"/>
                      <a:pt x="9945" y="32858"/>
                      <a:pt x="8337" y="32151"/>
                    </a:cubicBezTo>
                    <a:cubicBezTo>
                      <a:pt x="6606" y="31396"/>
                      <a:pt x="6752" y="28081"/>
                      <a:pt x="6874" y="25083"/>
                    </a:cubicBezTo>
                    <a:cubicBezTo>
                      <a:pt x="6923" y="23474"/>
                      <a:pt x="6996" y="21963"/>
                      <a:pt x="6752" y="21110"/>
                    </a:cubicBezTo>
                    <a:cubicBezTo>
                      <a:pt x="6509" y="20208"/>
                      <a:pt x="5095" y="19403"/>
                      <a:pt x="3681" y="18599"/>
                    </a:cubicBezTo>
                    <a:cubicBezTo>
                      <a:pt x="1853" y="17575"/>
                      <a:pt x="25" y="16551"/>
                      <a:pt x="25" y="14894"/>
                    </a:cubicBezTo>
                    <a:cubicBezTo>
                      <a:pt x="1" y="12871"/>
                      <a:pt x="3364" y="11774"/>
                      <a:pt x="6192" y="10848"/>
                    </a:cubicBezTo>
                    <a:cubicBezTo>
                      <a:pt x="7630" y="10385"/>
                      <a:pt x="8922" y="9970"/>
                      <a:pt x="9263" y="9605"/>
                    </a:cubicBezTo>
                    <a:close/>
                    <a:moveTo>
                      <a:pt x="11335" y="7216"/>
                    </a:moveTo>
                    <a:cubicBezTo>
                      <a:pt x="10896" y="8630"/>
                      <a:pt x="10530" y="9800"/>
                      <a:pt x="10165" y="10287"/>
                    </a:cubicBezTo>
                    <a:lnTo>
                      <a:pt x="10140" y="10336"/>
                    </a:lnTo>
                    <a:cubicBezTo>
                      <a:pt x="9604" y="10921"/>
                      <a:pt x="8166" y="11408"/>
                      <a:pt x="6533" y="11945"/>
                    </a:cubicBezTo>
                    <a:cubicBezTo>
                      <a:pt x="4071" y="12725"/>
                      <a:pt x="1146" y="13700"/>
                      <a:pt x="1146" y="14870"/>
                    </a:cubicBezTo>
                    <a:cubicBezTo>
                      <a:pt x="1146" y="15893"/>
                      <a:pt x="2706" y="16746"/>
                      <a:pt x="4242" y="17624"/>
                    </a:cubicBezTo>
                    <a:cubicBezTo>
                      <a:pt x="5850" y="18526"/>
                      <a:pt x="7484" y="19452"/>
                      <a:pt x="7874" y="20841"/>
                    </a:cubicBezTo>
                    <a:cubicBezTo>
                      <a:pt x="8142" y="21816"/>
                      <a:pt x="8069" y="23401"/>
                      <a:pt x="7995" y="25107"/>
                    </a:cubicBezTo>
                    <a:cubicBezTo>
                      <a:pt x="7898" y="27764"/>
                      <a:pt x="7776" y="30664"/>
                      <a:pt x="8800" y="31103"/>
                    </a:cubicBezTo>
                    <a:cubicBezTo>
                      <a:pt x="9702" y="31518"/>
                      <a:pt x="11749" y="29543"/>
                      <a:pt x="13577" y="27764"/>
                    </a:cubicBezTo>
                    <a:cubicBezTo>
                      <a:pt x="15064" y="26350"/>
                      <a:pt x="16405" y="25009"/>
                      <a:pt x="17380" y="24863"/>
                    </a:cubicBezTo>
                    <a:cubicBezTo>
                      <a:pt x="18428" y="24693"/>
                      <a:pt x="20085" y="25692"/>
                      <a:pt x="21865" y="26764"/>
                    </a:cubicBezTo>
                    <a:cubicBezTo>
                      <a:pt x="23888" y="27983"/>
                      <a:pt x="26033" y="29275"/>
                      <a:pt x="26861" y="28763"/>
                    </a:cubicBezTo>
                    <a:cubicBezTo>
                      <a:pt x="27568" y="28324"/>
                      <a:pt x="26593" y="26082"/>
                      <a:pt x="25618" y="23888"/>
                    </a:cubicBezTo>
                    <a:cubicBezTo>
                      <a:pt x="24790" y="22036"/>
                      <a:pt x="23985" y="20208"/>
                      <a:pt x="24156" y="19013"/>
                    </a:cubicBezTo>
                    <a:cubicBezTo>
                      <a:pt x="24326" y="17721"/>
                      <a:pt x="26008" y="16405"/>
                      <a:pt x="27715" y="15065"/>
                    </a:cubicBezTo>
                    <a:cubicBezTo>
                      <a:pt x="29470" y="13675"/>
                      <a:pt x="31249" y="12286"/>
                      <a:pt x="30908" y="11433"/>
                    </a:cubicBezTo>
                    <a:cubicBezTo>
                      <a:pt x="30518" y="10482"/>
                      <a:pt x="28616" y="10555"/>
                      <a:pt x="26618" y="10604"/>
                    </a:cubicBezTo>
                    <a:lnTo>
                      <a:pt x="26618" y="10604"/>
                    </a:lnTo>
                    <a:cubicBezTo>
                      <a:pt x="24838" y="10677"/>
                      <a:pt x="23010" y="10726"/>
                      <a:pt x="21743" y="10068"/>
                    </a:cubicBezTo>
                    <a:cubicBezTo>
                      <a:pt x="20451" y="9385"/>
                      <a:pt x="19062" y="7362"/>
                      <a:pt x="17721" y="5363"/>
                    </a:cubicBezTo>
                    <a:cubicBezTo>
                      <a:pt x="16283" y="3267"/>
                      <a:pt x="14893" y="1220"/>
                      <a:pt x="14162" y="1342"/>
                    </a:cubicBezTo>
                    <a:cubicBezTo>
                      <a:pt x="13163" y="1512"/>
                      <a:pt x="12139" y="4730"/>
                      <a:pt x="11335" y="7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-2761679" y="1915909"/>
                <a:ext cx="75679" cy="65772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2098" extrusionOk="0">
                    <a:moveTo>
                      <a:pt x="2364" y="1366"/>
                    </a:moveTo>
                    <a:cubicBezTo>
                      <a:pt x="2413" y="1853"/>
                      <a:pt x="1658" y="1926"/>
                      <a:pt x="1633" y="1439"/>
                    </a:cubicBezTo>
                    <a:cubicBezTo>
                      <a:pt x="1584" y="1073"/>
                      <a:pt x="1463" y="854"/>
                      <a:pt x="1292" y="805"/>
                    </a:cubicBezTo>
                    <a:cubicBezTo>
                      <a:pt x="1243" y="781"/>
                      <a:pt x="1194" y="756"/>
                      <a:pt x="1146" y="781"/>
                    </a:cubicBezTo>
                    <a:cubicBezTo>
                      <a:pt x="1097" y="781"/>
                      <a:pt x="1048" y="805"/>
                      <a:pt x="1024" y="830"/>
                    </a:cubicBezTo>
                    <a:cubicBezTo>
                      <a:pt x="853" y="1025"/>
                      <a:pt x="804" y="1268"/>
                      <a:pt x="878" y="1512"/>
                    </a:cubicBezTo>
                    <a:cubicBezTo>
                      <a:pt x="951" y="1951"/>
                      <a:pt x="268" y="2097"/>
                      <a:pt x="146" y="1658"/>
                    </a:cubicBezTo>
                    <a:cubicBezTo>
                      <a:pt x="0" y="1146"/>
                      <a:pt x="146" y="610"/>
                      <a:pt x="536" y="269"/>
                    </a:cubicBezTo>
                    <a:cubicBezTo>
                      <a:pt x="658" y="147"/>
                      <a:pt x="853" y="50"/>
                      <a:pt x="1048" y="25"/>
                    </a:cubicBezTo>
                    <a:cubicBezTo>
                      <a:pt x="1219" y="1"/>
                      <a:pt x="1414" y="25"/>
                      <a:pt x="1609" y="98"/>
                    </a:cubicBezTo>
                    <a:cubicBezTo>
                      <a:pt x="2072" y="342"/>
                      <a:pt x="2364" y="830"/>
                      <a:pt x="2364" y="13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-2870213" y="1931960"/>
                <a:ext cx="76463" cy="71102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268" extrusionOk="0">
                    <a:moveTo>
                      <a:pt x="927" y="1609"/>
                    </a:moveTo>
                    <a:cubicBezTo>
                      <a:pt x="1025" y="2097"/>
                      <a:pt x="293" y="2268"/>
                      <a:pt x="171" y="1780"/>
                    </a:cubicBezTo>
                    <a:cubicBezTo>
                      <a:pt x="1" y="1268"/>
                      <a:pt x="147" y="732"/>
                      <a:pt x="513" y="342"/>
                    </a:cubicBezTo>
                    <a:lnTo>
                      <a:pt x="537" y="318"/>
                    </a:lnTo>
                    <a:cubicBezTo>
                      <a:pt x="830" y="74"/>
                      <a:pt x="1220" y="1"/>
                      <a:pt x="1585" y="147"/>
                    </a:cubicBezTo>
                    <a:cubicBezTo>
                      <a:pt x="2048" y="366"/>
                      <a:pt x="2365" y="829"/>
                      <a:pt x="2390" y="1341"/>
                    </a:cubicBezTo>
                    <a:cubicBezTo>
                      <a:pt x="2438" y="1853"/>
                      <a:pt x="1683" y="1926"/>
                      <a:pt x="1634" y="1439"/>
                    </a:cubicBezTo>
                    <a:cubicBezTo>
                      <a:pt x="1585" y="1098"/>
                      <a:pt x="1463" y="903"/>
                      <a:pt x="1293" y="854"/>
                    </a:cubicBezTo>
                    <a:cubicBezTo>
                      <a:pt x="1220" y="805"/>
                      <a:pt x="1098" y="829"/>
                      <a:pt x="1025" y="878"/>
                    </a:cubicBezTo>
                    <a:lnTo>
                      <a:pt x="1025" y="878"/>
                    </a:lnTo>
                    <a:cubicBezTo>
                      <a:pt x="854" y="1098"/>
                      <a:pt x="830" y="1366"/>
                      <a:pt x="927" y="1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-2776226" y="2041246"/>
                <a:ext cx="90978" cy="132987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4242" extrusionOk="0">
                    <a:moveTo>
                      <a:pt x="1317" y="4144"/>
                    </a:moveTo>
                    <a:cubicBezTo>
                      <a:pt x="830" y="4242"/>
                      <a:pt x="659" y="3510"/>
                      <a:pt x="1147" y="3388"/>
                    </a:cubicBezTo>
                    <a:cubicBezTo>
                      <a:pt x="1488" y="3340"/>
                      <a:pt x="1805" y="3193"/>
                      <a:pt x="2024" y="2950"/>
                    </a:cubicBezTo>
                    <a:cubicBezTo>
                      <a:pt x="2048" y="2901"/>
                      <a:pt x="2073" y="2828"/>
                      <a:pt x="2073" y="2779"/>
                    </a:cubicBezTo>
                    <a:cubicBezTo>
                      <a:pt x="2073" y="2730"/>
                      <a:pt x="2048" y="2682"/>
                      <a:pt x="2024" y="2633"/>
                    </a:cubicBezTo>
                    <a:cubicBezTo>
                      <a:pt x="1878" y="2487"/>
                      <a:pt x="1658" y="2389"/>
                      <a:pt x="1463" y="2365"/>
                    </a:cubicBezTo>
                    <a:cubicBezTo>
                      <a:pt x="1244" y="2365"/>
                      <a:pt x="1098" y="2170"/>
                      <a:pt x="1122" y="1950"/>
                    </a:cubicBezTo>
                    <a:cubicBezTo>
                      <a:pt x="1147" y="1853"/>
                      <a:pt x="1195" y="1755"/>
                      <a:pt x="1268" y="1707"/>
                    </a:cubicBezTo>
                    <a:cubicBezTo>
                      <a:pt x="1488" y="1512"/>
                      <a:pt x="1658" y="1268"/>
                      <a:pt x="1756" y="1000"/>
                    </a:cubicBezTo>
                    <a:cubicBezTo>
                      <a:pt x="1780" y="951"/>
                      <a:pt x="1780" y="902"/>
                      <a:pt x="1756" y="878"/>
                    </a:cubicBezTo>
                    <a:cubicBezTo>
                      <a:pt x="1732" y="853"/>
                      <a:pt x="1707" y="829"/>
                      <a:pt x="1683" y="829"/>
                    </a:cubicBezTo>
                    <a:cubicBezTo>
                      <a:pt x="1366" y="756"/>
                      <a:pt x="1049" y="805"/>
                      <a:pt x="757" y="927"/>
                    </a:cubicBezTo>
                    <a:cubicBezTo>
                      <a:pt x="269" y="1146"/>
                      <a:pt x="1" y="342"/>
                      <a:pt x="513" y="220"/>
                    </a:cubicBezTo>
                    <a:cubicBezTo>
                      <a:pt x="952" y="25"/>
                      <a:pt x="1439" y="0"/>
                      <a:pt x="1927" y="98"/>
                    </a:cubicBezTo>
                    <a:cubicBezTo>
                      <a:pt x="2122" y="171"/>
                      <a:pt x="2292" y="317"/>
                      <a:pt x="2414" y="512"/>
                    </a:cubicBezTo>
                    <a:cubicBezTo>
                      <a:pt x="2512" y="683"/>
                      <a:pt x="2536" y="902"/>
                      <a:pt x="2512" y="1122"/>
                    </a:cubicBezTo>
                    <a:cubicBezTo>
                      <a:pt x="2463" y="1365"/>
                      <a:pt x="2341" y="1609"/>
                      <a:pt x="2195" y="1804"/>
                    </a:cubicBezTo>
                    <a:cubicBezTo>
                      <a:pt x="2341" y="1902"/>
                      <a:pt x="2487" y="2023"/>
                      <a:pt x="2609" y="2170"/>
                    </a:cubicBezTo>
                    <a:cubicBezTo>
                      <a:pt x="2902" y="2511"/>
                      <a:pt x="2902" y="2998"/>
                      <a:pt x="2658" y="3364"/>
                    </a:cubicBezTo>
                    <a:cubicBezTo>
                      <a:pt x="2317" y="3778"/>
                      <a:pt x="1853" y="4047"/>
                      <a:pt x="1317" y="41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-2780803" y="1656863"/>
                <a:ext cx="100132" cy="157471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5023" extrusionOk="0">
                    <a:moveTo>
                      <a:pt x="1" y="74"/>
                    </a:moveTo>
                    <a:cubicBezTo>
                      <a:pt x="586" y="1683"/>
                      <a:pt x="1609" y="3755"/>
                      <a:pt x="2926" y="4925"/>
                    </a:cubicBezTo>
                    <a:cubicBezTo>
                      <a:pt x="3023" y="5022"/>
                      <a:pt x="3194" y="4851"/>
                      <a:pt x="3145" y="4730"/>
                    </a:cubicBezTo>
                    <a:cubicBezTo>
                      <a:pt x="2804" y="3925"/>
                      <a:pt x="2219" y="3218"/>
                      <a:pt x="1756" y="2463"/>
                    </a:cubicBezTo>
                    <a:cubicBezTo>
                      <a:pt x="1244" y="1610"/>
                      <a:pt x="683" y="805"/>
                      <a:pt x="49" y="25"/>
                    </a:cubicBezTo>
                    <a:cubicBezTo>
                      <a:pt x="25" y="1"/>
                      <a:pt x="1" y="50"/>
                      <a:pt x="1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-2445327" y="1907507"/>
                <a:ext cx="120760" cy="111606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3560" extrusionOk="0">
                    <a:moveTo>
                      <a:pt x="3632" y="98"/>
                    </a:moveTo>
                    <a:cubicBezTo>
                      <a:pt x="3145" y="732"/>
                      <a:pt x="2633" y="1317"/>
                      <a:pt x="2048" y="1829"/>
                    </a:cubicBezTo>
                    <a:cubicBezTo>
                      <a:pt x="1414" y="2365"/>
                      <a:pt x="683" y="2755"/>
                      <a:pt x="98" y="3340"/>
                    </a:cubicBezTo>
                    <a:cubicBezTo>
                      <a:pt x="0" y="3413"/>
                      <a:pt x="98" y="3559"/>
                      <a:pt x="195" y="3486"/>
                    </a:cubicBezTo>
                    <a:cubicBezTo>
                      <a:pt x="1536" y="2877"/>
                      <a:pt x="3388" y="1707"/>
                      <a:pt x="3827" y="196"/>
                    </a:cubicBezTo>
                    <a:cubicBezTo>
                      <a:pt x="3851" y="74"/>
                      <a:pt x="3705" y="1"/>
                      <a:pt x="3632" y="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-2545427" y="2181067"/>
                <a:ext cx="64957" cy="13759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4389" extrusionOk="0">
                    <a:moveTo>
                      <a:pt x="24" y="98"/>
                    </a:moveTo>
                    <a:cubicBezTo>
                      <a:pt x="171" y="1585"/>
                      <a:pt x="999" y="3097"/>
                      <a:pt x="1877" y="4291"/>
                    </a:cubicBezTo>
                    <a:cubicBezTo>
                      <a:pt x="1926" y="4388"/>
                      <a:pt x="2072" y="4315"/>
                      <a:pt x="2048" y="4218"/>
                    </a:cubicBezTo>
                    <a:cubicBezTo>
                      <a:pt x="1658" y="2780"/>
                      <a:pt x="731" y="1439"/>
                      <a:pt x="122" y="74"/>
                    </a:cubicBezTo>
                    <a:cubicBezTo>
                      <a:pt x="122" y="1"/>
                      <a:pt x="0" y="25"/>
                      <a:pt x="24" y="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-2966489" y="2327032"/>
                <a:ext cx="160512" cy="149790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4778" extrusionOk="0">
                    <a:moveTo>
                      <a:pt x="4924" y="74"/>
                    </a:moveTo>
                    <a:cubicBezTo>
                      <a:pt x="2999" y="1073"/>
                      <a:pt x="1439" y="2877"/>
                      <a:pt x="98" y="4559"/>
                    </a:cubicBezTo>
                    <a:cubicBezTo>
                      <a:pt x="1" y="4656"/>
                      <a:pt x="147" y="4778"/>
                      <a:pt x="244" y="4705"/>
                    </a:cubicBezTo>
                    <a:cubicBezTo>
                      <a:pt x="2072" y="3535"/>
                      <a:pt x="3486" y="1731"/>
                      <a:pt x="5022" y="244"/>
                    </a:cubicBezTo>
                    <a:cubicBezTo>
                      <a:pt x="5119" y="171"/>
                      <a:pt x="5022" y="0"/>
                      <a:pt x="4924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45" name="Google Shape;545;p7"/>
            <p:cNvSpPr/>
            <p:nvPr/>
          </p:nvSpPr>
          <p:spPr>
            <a:xfrm>
              <a:off x="-3183494" y="1949547"/>
              <a:ext cx="84833" cy="31350"/>
            </a:xfrm>
            <a:custGeom>
              <a:avLst/>
              <a:gdLst/>
              <a:ahLst/>
              <a:cxnLst/>
              <a:rect l="l" t="t" r="r" b="b"/>
              <a:pathLst>
                <a:path w="2706" h="1000" extrusionOk="0">
                  <a:moveTo>
                    <a:pt x="2535" y="25"/>
                  </a:moveTo>
                  <a:cubicBezTo>
                    <a:pt x="2096" y="171"/>
                    <a:pt x="1658" y="220"/>
                    <a:pt x="1243" y="342"/>
                  </a:cubicBezTo>
                  <a:cubicBezTo>
                    <a:pt x="829" y="488"/>
                    <a:pt x="439" y="658"/>
                    <a:pt x="49" y="878"/>
                  </a:cubicBezTo>
                  <a:cubicBezTo>
                    <a:pt x="0" y="902"/>
                    <a:pt x="25" y="1000"/>
                    <a:pt x="98" y="1000"/>
                  </a:cubicBezTo>
                  <a:cubicBezTo>
                    <a:pt x="488" y="951"/>
                    <a:pt x="878" y="878"/>
                    <a:pt x="1243" y="780"/>
                  </a:cubicBezTo>
                  <a:cubicBezTo>
                    <a:pt x="1731" y="634"/>
                    <a:pt x="2145" y="390"/>
                    <a:pt x="2608" y="171"/>
                  </a:cubicBezTo>
                  <a:cubicBezTo>
                    <a:pt x="2706" y="147"/>
                    <a:pt x="2633" y="0"/>
                    <a:pt x="253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6" name="Google Shape;546;p7"/>
          <p:cNvGrpSpPr/>
          <p:nvPr/>
        </p:nvGrpSpPr>
        <p:grpSpPr>
          <a:xfrm>
            <a:off x="219258" y="5966891"/>
            <a:ext cx="1403017" cy="894604"/>
            <a:chOff x="-411182" y="4614893"/>
            <a:chExt cx="1052263" cy="670953"/>
          </a:xfrm>
        </p:grpSpPr>
        <p:sp>
          <p:nvSpPr>
            <p:cNvPr id="547" name="Google Shape;547;p7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1" name="Google Shape;561;p7"/>
          <p:cNvGrpSpPr/>
          <p:nvPr/>
        </p:nvGrpSpPr>
        <p:grpSpPr>
          <a:xfrm>
            <a:off x="-284843" y="2882216"/>
            <a:ext cx="1279749" cy="1347005"/>
            <a:chOff x="-3023044" y="4068525"/>
            <a:chExt cx="959812" cy="1010254"/>
          </a:xfrm>
        </p:grpSpPr>
        <p:sp>
          <p:nvSpPr>
            <p:cNvPr id="562" name="Google Shape;562;p7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83" name="Google Shape;583;p7"/>
          <p:cNvSpPr/>
          <p:nvPr/>
        </p:nvSpPr>
        <p:spPr>
          <a:xfrm>
            <a:off x="113101" y="-82433"/>
            <a:ext cx="1005167" cy="1226967"/>
          </a:xfrm>
          <a:custGeom>
            <a:avLst/>
            <a:gdLst/>
            <a:ahLst/>
            <a:cxnLst/>
            <a:rect l="l" t="t" r="r" b="b"/>
            <a:pathLst>
              <a:path w="30155" h="36809" extrusionOk="0">
                <a:moveTo>
                  <a:pt x="3952" y="4506"/>
                </a:moveTo>
                <a:cubicBezTo>
                  <a:pt x="7695" y="0"/>
                  <a:pt x="14419" y="5546"/>
                  <a:pt x="10676" y="10052"/>
                </a:cubicBezTo>
                <a:cubicBezTo>
                  <a:pt x="9428" y="11715"/>
                  <a:pt x="8735" y="13795"/>
                  <a:pt x="8873" y="15874"/>
                </a:cubicBezTo>
                <a:cubicBezTo>
                  <a:pt x="8943" y="18093"/>
                  <a:pt x="9636" y="20241"/>
                  <a:pt x="10814" y="22113"/>
                </a:cubicBezTo>
                <a:cubicBezTo>
                  <a:pt x="11993" y="23985"/>
                  <a:pt x="13726" y="25510"/>
                  <a:pt x="15805" y="26480"/>
                </a:cubicBezTo>
                <a:cubicBezTo>
                  <a:pt x="18439" y="27658"/>
                  <a:pt x="21420" y="27866"/>
                  <a:pt x="24193" y="26965"/>
                </a:cubicBezTo>
                <a:cubicBezTo>
                  <a:pt x="26550" y="26411"/>
                  <a:pt x="28906" y="27797"/>
                  <a:pt x="29530" y="30085"/>
                </a:cubicBezTo>
                <a:cubicBezTo>
                  <a:pt x="30154" y="32441"/>
                  <a:pt x="28768" y="34798"/>
                  <a:pt x="26411" y="35422"/>
                </a:cubicBezTo>
                <a:cubicBezTo>
                  <a:pt x="21697" y="36809"/>
                  <a:pt x="16637" y="36462"/>
                  <a:pt x="12131" y="34452"/>
                </a:cubicBezTo>
                <a:cubicBezTo>
                  <a:pt x="8596" y="32788"/>
                  <a:pt x="5546" y="30085"/>
                  <a:pt x="3466" y="26757"/>
                </a:cubicBezTo>
                <a:cubicBezTo>
                  <a:pt x="1456" y="23569"/>
                  <a:pt x="278" y="19895"/>
                  <a:pt x="209" y="16152"/>
                </a:cubicBezTo>
                <a:cubicBezTo>
                  <a:pt x="1" y="11923"/>
                  <a:pt x="1318" y="7764"/>
                  <a:pt x="3952" y="45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4" name="Google Shape;584;p7"/>
          <p:cNvSpPr/>
          <p:nvPr/>
        </p:nvSpPr>
        <p:spPr>
          <a:xfrm>
            <a:off x="-187166" y="4614100"/>
            <a:ext cx="1222447" cy="1250773"/>
          </a:xfrm>
          <a:custGeom>
            <a:avLst/>
            <a:gdLst/>
            <a:ahLst/>
            <a:cxnLst/>
            <a:rect l="l" t="t" r="r" b="b"/>
            <a:pathLst>
              <a:path w="44642" h="45682" extrusionOk="0">
                <a:moveTo>
                  <a:pt x="40760" y="11300"/>
                </a:moveTo>
                <a:lnTo>
                  <a:pt x="22182" y="278"/>
                </a:lnTo>
                <a:cubicBezTo>
                  <a:pt x="21766" y="1"/>
                  <a:pt x="21281" y="1"/>
                  <a:pt x="20935" y="278"/>
                </a:cubicBezTo>
                <a:lnTo>
                  <a:pt x="555" y="15944"/>
                </a:lnTo>
                <a:cubicBezTo>
                  <a:pt x="486" y="16014"/>
                  <a:pt x="416" y="16083"/>
                  <a:pt x="347" y="16152"/>
                </a:cubicBezTo>
                <a:cubicBezTo>
                  <a:pt x="0" y="16637"/>
                  <a:pt x="70" y="17261"/>
                  <a:pt x="555" y="17677"/>
                </a:cubicBezTo>
                <a:lnTo>
                  <a:pt x="11854" y="26758"/>
                </a:lnTo>
                <a:lnTo>
                  <a:pt x="2496" y="43741"/>
                </a:lnTo>
                <a:lnTo>
                  <a:pt x="2496" y="43741"/>
                </a:lnTo>
                <a:cubicBezTo>
                  <a:pt x="2011" y="44642"/>
                  <a:pt x="2981" y="45682"/>
                  <a:pt x="3882" y="45197"/>
                </a:cubicBezTo>
                <a:cubicBezTo>
                  <a:pt x="3952" y="45197"/>
                  <a:pt x="31887" y="32095"/>
                  <a:pt x="32719" y="29739"/>
                </a:cubicBezTo>
                <a:cubicBezTo>
                  <a:pt x="33273" y="28283"/>
                  <a:pt x="29669" y="26065"/>
                  <a:pt x="26203" y="24055"/>
                </a:cubicBezTo>
                <a:cubicBezTo>
                  <a:pt x="25094" y="23361"/>
                  <a:pt x="23985" y="22737"/>
                  <a:pt x="23083" y="22114"/>
                </a:cubicBezTo>
                <a:cubicBezTo>
                  <a:pt x="28698" y="19965"/>
                  <a:pt x="44641" y="13587"/>
                  <a:pt x="40760" y="113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85" name="Google Shape;585;p7"/>
          <p:cNvGrpSpPr/>
          <p:nvPr/>
        </p:nvGrpSpPr>
        <p:grpSpPr>
          <a:xfrm>
            <a:off x="1177867" y="-15174"/>
            <a:ext cx="1725055" cy="1079591"/>
            <a:chOff x="-1733149" y="3521405"/>
            <a:chExt cx="1364039" cy="853566"/>
          </a:xfrm>
        </p:grpSpPr>
        <p:sp>
          <p:nvSpPr>
            <p:cNvPr id="586" name="Google Shape;586;p7"/>
            <p:cNvSpPr/>
            <p:nvPr/>
          </p:nvSpPr>
          <p:spPr>
            <a:xfrm>
              <a:off x="-1733149" y="3521405"/>
              <a:ext cx="1364039" cy="853566"/>
            </a:xfrm>
            <a:custGeom>
              <a:avLst/>
              <a:gdLst/>
              <a:ahLst/>
              <a:cxnLst/>
              <a:rect l="l" t="t" r="r" b="b"/>
              <a:pathLst>
                <a:path w="43510" h="27227" extrusionOk="0">
                  <a:moveTo>
                    <a:pt x="12090" y="13431"/>
                  </a:moveTo>
                  <a:cubicBezTo>
                    <a:pt x="14138" y="9092"/>
                    <a:pt x="16478" y="6460"/>
                    <a:pt x="19427" y="4973"/>
                  </a:cubicBezTo>
                  <a:cubicBezTo>
                    <a:pt x="22303" y="3535"/>
                    <a:pt x="25740" y="3193"/>
                    <a:pt x="30054" y="3413"/>
                  </a:cubicBezTo>
                  <a:cubicBezTo>
                    <a:pt x="29884" y="2048"/>
                    <a:pt x="30225" y="1170"/>
                    <a:pt x="30761" y="683"/>
                  </a:cubicBezTo>
                  <a:cubicBezTo>
                    <a:pt x="31322" y="147"/>
                    <a:pt x="32151" y="0"/>
                    <a:pt x="32858" y="317"/>
                  </a:cubicBezTo>
                  <a:cubicBezTo>
                    <a:pt x="33564" y="585"/>
                    <a:pt x="34076" y="1243"/>
                    <a:pt x="34149" y="1999"/>
                  </a:cubicBezTo>
                  <a:cubicBezTo>
                    <a:pt x="34222" y="2657"/>
                    <a:pt x="33954" y="3437"/>
                    <a:pt x="33101" y="4217"/>
                  </a:cubicBezTo>
                  <a:cubicBezTo>
                    <a:pt x="43509" y="10652"/>
                    <a:pt x="42876" y="14040"/>
                    <a:pt x="40804" y="25521"/>
                  </a:cubicBezTo>
                  <a:lnTo>
                    <a:pt x="40755" y="25740"/>
                  </a:lnTo>
                  <a:cubicBezTo>
                    <a:pt x="40731" y="25886"/>
                    <a:pt x="40657" y="26033"/>
                    <a:pt x="40584" y="26154"/>
                  </a:cubicBezTo>
                  <a:cubicBezTo>
                    <a:pt x="39999" y="27008"/>
                    <a:pt x="38220" y="27227"/>
                    <a:pt x="35880" y="27056"/>
                  </a:cubicBezTo>
                  <a:cubicBezTo>
                    <a:pt x="33369" y="26837"/>
                    <a:pt x="30859" y="26423"/>
                    <a:pt x="28397" y="25813"/>
                  </a:cubicBezTo>
                  <a:cubicBezTo>
                    <a:pt x="24473" y="24911"/>
                    <a:pt x="20695" y="23693"/>
                    <a:pt x="19135" y="22742"/>
                  </a:cubicBezTo>
                  <a:cubicBezTo>
                    <a:pt x="17428" y="23254"/>
                    <a:pt x="7557" y="26154"/>
                    <a:pt x="6118" y="23229"/>
                  </a:cubicBezTo>
                  <a:lnTo>
                    <a:pt x="5802" y="22303"/>
                  </a:lnTo>
                  <a:cubicBezTo>
                    <a:pt x="5095" y="20280"/>
                    <a:pt x="4242" y="17843"/>
                    <a:pt x="2462" y="16551"/>
                  </a:cubicBezTo>
                  <a:cubicBezTo>
                    <a:pt x="1609" y="15966"/>
                    <a:pt x="878" y="15210"/>
                    <a:pt x="342" y="14308"/>
                  </a:cubicBezTo>
                  <a:cubicBezTo>
                    <a:pt x="171" y="13991"/>
                    <a:pt x="74" y="13675"/>
                    <a:pt x="25" y="13333"/>
                  </a:cubicBezTo>
                  <a:cubicBezTo>
                    <a:pt x="0" y="12992"/>
                    <a:pt x="98" y="12675"/>
                    <a:pt x="293" y="12407"/>
                  </a:cubicBezTo>
                  <a:cubicBezTo>
                    <a:pt x="415" y="12236"/>
                    <a:pt x="585" y="12090"/>
                    <a:pt x="756" y="11993"/>
                  </a:cubicBezTo>
                  <a:cubicBezTo>
                    <a:pt x="1317" y="11700"/>
                    <a:pt x="2340" y="11968"/>
                    <a:pt x="3803" y="12334"/>
                  </a:cubicBezTo>
                  <a:cubicBezTo>
                    <a:pt x="5826" y="12821"/>
                    <a:pt x="8751" y="13553"/>
                    <a:pt x="12090" y="13431"/>
                  </a:cubicBezTo>
                  <a:close/>
                  <a:moveTo>
                    <a:pt x="19939" y="5996"/>
                  </a:moveTo>
                  <a:cubicBezTo>
                    <a:pt x="17136" y="7386"/>
                    <a:pt x="14942" y="9945"/>
                    <a:pt x="12968" y="14211"/>
                  </a:cubicBezTo>
                  <a:cubicBezTo>
                    <a:pt x="12895" y="14406"/>
                    <a:pt x="12700" y="14528"/>
                    <a:pt x="12480" y="14552"/>
                  </a:cubicBezTo>
                  <a:cubicBezTo>
                    <a:pt x="8873" y="14723"/>
                    <a:pt x="5680" y="13943"/>
                    <a:pt x="3559" y="13406"/>
                  </a:cubicBezTo>
                  <a:cubicBezTo>
                    <a:pt x="2340" y="13114"/>
                    <a:pt x="1487" y="12919"/>
                    <a:pt x="1317" y="12992"/>
                  </a:cubicBezTo>
                  <a:cubicBezTo>
                    <a:pt x="1268" y="13016"/>
                    <a:pt x="1244" y="13041"/>
                    <a:pt x="1219" y="13065"/>
                  </a:cubicBezTo>
                  <a:cubicBezTo>
                    <a:pt x="1195" y="13114"/>
                    <a:pt x="1170" y="13187"/>
                    <a:pt x="1170" y="13260"/>
                  </a:cubicBezTo>
                  <a:cubicBezTo>
                    <a:pt x="1195" y="13431"/>
                    <a:pt x="1268" y="13626"/>
                    <a:pt x="1341" y="13772"/>
                  </a:cubicBezTo>
                  <a:cubicBezTo>
                    <a:pt x="1804" y="14503"/>
                    <a:pt x="2414" y="15161"/>
                    <a:pt x="3145" y="15625"/>
                  </a:cubicBezTo>
                  <a:cubicBezTo>
                    <a:pt x="5192" y="17136"/>
                    <a:pt x="6094" y="19768"/>
                    <a:pt x="6850" y="21938"/>
                  </a:cubicBezTo>
                  <a:lnTo>
                    <a:pt x="7142" y="22718"/>
                  </a:lnTo>
                  <a:cubicBezTo>
                    <a:pt x="8263" y="24960"/>
                    <a:pt x="18550" y="21718"/>
                    <a:pt x="19013" y="21572"/>
                  </a:cubicBezTo>
                  <a:cubicBezTo>
                    <a:pt x="19183" y="21523"/>
                    <a:pt x="19378" y="21548"/>
                    <a:pt x="19525" y="21645"/>
                  </a:cubicBezTo>
                  <a:cubicBezTo>
                    <a:pt x="20816" y="22523"/>
                    <a:pt x="24643" y="23766"/>
                    <a:pt x="28641" y="24692"/>
                  </a:cubicBezTo>
                  <a:cubicBezTo>
                    <a:pt x="31054" y="25277"/>
                    <a:pt x="33491" y="25667"/>
                    <a:pt x="35977" y="25911"/>
                  </a:cubicBezTo>
                  <a:cubicBezTo>
                    <a:pt x="37903" y="26057"/>
                    <a:pt x="39317" y="25959"/>
                    <a:pt x="39634" y="25496"/>
                  </a:cubicBezTo>
                  <a:lnTo>
                    <a:pt x="39658" y="25448"/>
                  </a:lnTo>
                  <a:lnTo>
                    <a:pt x="39682" y="25301"/>
                  </a:lnTo>
                  <a:cubicBezTo>
                    <a:pt x="41706" y="14186"/>
                    <a:pt x="42266" y="11066"/>
                    <a:pt x="31858" y="4778"/>
                  </a:cubicBezTo>
                  <a:cubicBezTo>
                    <a:pt x="31761" y="4729"/>
                    <a:pt x="31688" y="4656"/>
                    <a:pt x="31639" y="4607"/>
                  </a:cubicBezTo>
                  <a:cubicBezTo>
                    <a:pt x="31468" y="4339"/>
                    <a:pt x="31541" y="3998"/>
                    <a:pt x="31785" y="3803"/>
                  </a:cubicBezTo>
                  <a:cubicBezTo>
                    <a:pt x="32760" y="3145"/>
                    <a:pt x="33053" y="2535"/>
                    <a:pt x="33028" y="2072"/>
                  </a:cubicBezTo>
                  <a:cubicBezTo>
                    <a:pt x="32979" y="1731"/>
                    <a:pt x="32760" y="1463"/>
                    <a:pt x="32443" y="1341"/>
                  </a:cubicBezTo>
                  <a:cubicBezTo>
                    <a:pt x="32126" y="1195"/>
                    <a:pt x="31761" y="1268"/>
                    <a:pt x="31517" y="1487"/>
                  </a:cubicBezTo>
                  <a:cubicBezTo>
                    <a:pt x="31151" y="1828"/>
                    <a:pt x="30981" y="2584"/>
                    <a:pt x="31249" y="3925"/>
                  </a:cubicBezTo>
                  <a:cubicBezTo>
                    <a:pt x="31249" y="3973"/>
                    <a:pt x="31249" y="4022"/>
                    <a:pt x="31249" y="4071"/>
                  </a:cubicBezTo>
                  <a:cubicBezTo>
                    <a:pt x="31224" y="4388"/>
                    <a:pt x="30956" y="4631"/>
                    <a:pt x="30639" y="4607"/>
                  </a:cubicBezTo>
                  <a:cubicBezTo>
                    <a:pt x="26228" y="4315"/>
                    <a:pt x="22766" y="4583"/>
                    <a:pt x="19939" y="5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-1150885" y="3629907"/>
              <a:ext cx="427959" cy="602955"/>
            </a:xfrm>
            <a:custGeom>
              <a:avLst/>
              <a:gdLst/>
              <a:ahLst/>
              <a:cxnLst/>
              <a:rect l="l" t="t" r="r" b="b"/>
              <a:pathLst>
                <a:path w="13651" h="19233" extrusionOk="0">
                  <a:moveTo>
                    <a:pt x="878" y="18940"/>
                  </a:moveTo>
                  <a:cubicBezTo>
                    <a:pt x="464" y="19232"/>
                    <a:pt x="1" y="18623"/>
                    <a:pt x="415" y="18330"/>
                  </a:cubicBezTo>
                  <a:cubicBezTo>
                    <a:pt x="440" y="18306"/>
                    <a:pt x="12846" y="8946"/>
                    <a:pt x="11774" y="610"/>
                  </a:cubicBezTo>
                  <a:cubicBezTo>
                    <a:pt x="11701" y="98"/>
                    <a:pt x="12456" y="0"/>
                    <a:pt x="12505" y="512"/>
                  </a:cubicBezTo>
                  <a:cubicBezTo>
                    <a:pt x="13651" y="9312"/>
                    <a:pt x="903" y="18915"/>
                    <a:pt x="878" y="18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-1362529" y="3938611"/>
              <a:ext cx="254468" cy="298828"/>
            </a:xfrm>
            <a:custGeom>
              <a:avLst/>
              <a:gdLst/>
              <a:ahLst/>
              <a:cxnLst/>
              <a:rect l="l" t="t" r="r" b="b"/>
              <a:pathLst>
                <a:path w="8117" h="9532" extrusionOk="0">
                  <a:moveTo>
                    <a:pt x="317" y="854"/>
                  </a:moveTo>
                  <a:cubicBezTo>
                    <a:pt x="0" y="415"/>
                    <a:pt x="707" y="1"/>
                    <a:pt x="951" y="464"/>
                  </a:cubicBezTo>
                  <a:cubicBezTo>
                    <a:pt x="2803" y="3511"/>
                    <a:pt x="5070" y="6265"/>
                    <a:pt x="7727" y="8630"/>
                  </a:cubicBezTo>
                  <a:cubicBezTo>
                    <a:pt x="8117" y="8946"/>
                    <a:pt x="7629" y="9531"/>
                    <a:pt x="7239" y="9190"/>
                  </a:cubicBezTo>
                  <a:cubicBezTo>
                    <a:pt x="4534" y="6777"/>
                    <a:pt x="2194" y="3974"/>
                    <a:pt x="317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-1361024" y="3619969"/>
              <a:ext cx="644995" cy="612893"/>
            </a:xfrm>
            <a:custGeom>
              <a:avLst/>
              <a:gdLst/>
              <a:ahLst/>
              <a:cxnLst/>
              <a:rect l="l" t="t" r="r" b="b"/>
              <a:pathLst>
                <a:path w="20574" h="19550" extrusionOk="0">
                  <a:moveTo>
                    <a:pt x="1220" y="10799"/>
                  </a:moveTo>
                  <a:cubicBezTo>
                    <a:pt x="2926" y="13553"/>
                    <a:pt x="4973" y="16039"/>
                    <a:pt x="7338" y="18233"/>
                  </a:cubicBezTo>
                  <a:cubicBezTo>
                    <a:pt x="9288" y="16697"/>
                    <a:pt x="18843" y="8727"/>
                    <a:pt x="18306" y="1414"/>
                  </a:cubicBezTo>
                  <a:cubicBezTo>
                    <a:pt x="14089" y="1171"/>
                    <a:pt x="10775" y="1487"/>
                    <a:pt x="8069" y="2852"/>
                  </a:cubicBezTo>
                  <a:cubicBezTo>
                    <a:pt x="5339" y="4217"/>
                    <a:pt x="3170" y="6704"/>
                    <a:pt x="1220" y="10799"/>
                  </a:cubicBezTo>
                  <a:close/>
                  <a:moveTo>
                    <a:pt x="6948" y="19379"/>
                  </a:moveTo>
                  <a:cubicBezTo>
                    <a:pt x="4266" y="16990"/>
                    <a:pt x="1975" y="14211"/>
                    <a:pt x="123" y="11140"/>
                  </a:cubicBezTo>
                  <a:cubicBezTo>
                    <a:pt x="1" y="10969"/>
                    <a:pt x="1" y="10774"/>
                    <a:pt x="74" y="10604"/>
                  </a:cubicBezTo>
                  <a:cubicBezTo>
                    <a:pt x="2170" y="6070"/>
                    <a:pt x="4535" y="3364"/>
                    <a:pt x="7581" y="1829"/>
                  </a:cubicBezTo>
                  <a:cubicBezTo>
                    <a:pt x="10604" y="317"/>
                    <a:pt x="14236" y="1"/>
                    <a:pt x="18891" y="317"/>
                  </a:cubicBezTo>
                  <a:cubicBezTo>
                    <a:pt x="19159" y="342"/>
                    <a:pt x="19379" y="537"/>
                    <a:pt x="19403" y="805"/>
                  </a:cubicBezTo>
                  <a:cubicBezTo>
                    <a:pt x="20573" y="9702"/>
                    <a:pt x="7728" y="19379"/>
                    <a:pt x="7679" y="19379"/>
                  </a:cubicBezTo>
                  <a:cubicBezTo>
                    <a:pt x="7630" y="19427"/>
                    <a:pt x="7581" y="19452"/>
                    <a:pt x="7508" y="19476"/>
                  </a:cubicBezTo>
                  <a:cubicBezTo>
                    <a:pt x="7313" y="19549"/>
                    <a:pt x="7094" y="19525"/>
                    <a:pt x="6948" y="19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-1322025" y="3689503"/>
              <a:ext cx="363754" cy="382125"/>
            </a:xfrm>
            <a:custGeom>
              <a:avLst/>
              <a:gdLst/>
              <a:ahLst/>
              <a:cxnLst/>
              <a:rect l="l" t="t" r="r" b="b"/>
              <a:pathLst>
                <a:path w="11603" h="12189" extrusionOk="0">
                  <a:moveTo>
                    <a:pt x="5850" y="951"/>
                  </a:moveTo>
                  <a:cubicBezTo>
                    <a:pt x="4875" y="1488"/>
                    <a:pt x="3997" y="2194"/>
                    <a:pt x="3266" y="3023"/>
                  </a:cubicBezTo>
                  <a:cubicBezTo>
                    <a:pt x="2340" y="4071"/>
                    <a:pt x="1536" y="5241"/>
                    <a:pt x="853" y="6484"/>
                  </a:cubicBezTo>
                  <a:cubicBezTo>
                    <a:pt x="1804" y="7825"/>
                    <a:pt x="2925" y="9044"/>
                    <a:pt x="4217" y="10068"/>
                  </a:cubicBezTo>
                  <a:cubicBezTo>
                    <a:pt x="5216" y="10872"/>
                    <a:pt x="6142" y="11335"/>
                    <a:pt x="6581" y="11116"/>
                  </a:cubicBezTo>
                  <a:cubicBezTo>
                    <a:pt x="7386" y="10726"/>
                    <a:pt x="8824" y="9385"/>
                    <a:pt x="9799" y="8020"/>
                  </a:cubicBezTo>
                  <a:cubicBezTo>
                    <a:pt x="10189" y="7508"/>
                    <a:pt x="10481" y="6923"/>
                    <a:pt x="10701" y="6338"/>
                  </a:cubicBezTo>
                  <a:cubicBezTo>
                    <a:pt x="10847" y="5899"/>
                    <a:pt x="10847" y="5534"/>
                    <a:pt x="10676" y="5314"/>
                  </a:cubicBezTo>
                  <a:cubicBezTo>
                    <a:pt x="10579" y="5193"/>
                    <a:pt x="10457" y="5119"/>
                    <a:pt x="10311" y="5071"/>
                  </a:cubicBezTo>
                  <a:cubicBezTo>
                    <a:pt x="9165" y="4656"/>
                    <a:pt x="8117" y="3974"/>
                    <a:pt x="7312" y="3096"/>
                  </a:cubicBezTo>
                  <a:cubicBezTo>
                    <a:pt x="6727" y="2438"/>
                    <a:pt x="6240" y="1731"/>
                    <a:pt x="5850" y="951"/>
                  </a:cubicBezTo>
                  <a:close/>
                  <a:moveTo>
                    <a:pt x="2706" y="2511"/>
                  </a:moveTo>
                  <a:cubicBezTo>
                    <a:pt x="3583" y="1512"/>
                    <a:pt x="4656" y="708"/>
                    <a:pt x="5850" y="98"/>
                  </a:cubicBezTo>
                  <a:lnTo>
                    <a:pt x="5850" y="98"/>
                  </a:lnTo>
                  <a:cubicBezTo>
                    <a:pt x="6021" y="1"/>
                    <a:pt x="6240" y="74"/>
                    <a:pt x="6337" y="269"/>
                  </a:cubicBezTo>
                  <a:cubicBezTo>
                    <a:pt x="6703" y="1122"/>
                    <a:pt x="7215" y="1902"/>
                    <a:pt x="7824" y="2584"/>
                  </a:cubicBezTo>
                  <a:cubicBezTo>
                    <a:pt x="8580" y="3389"/>
                    <a:pt x="9506" y="3998"/>
                    <a:pt x="10530" y="4364"/>
                  </a:cubicBezTo>
                  <a:cubicBezTo>
                    <a:pt x="10798" y="4461"/>
                    <a:pt x="11042" y="4608"/>
                    <a:pt x="11212" y="4827"/>
                  </a:cubicBezTo>
                  <a:cubicBezTo>
                    <a:pt x="11578" y="5290"/>
                    <a:pt x="11602" y="5875"/>
                    <a:pt x="11407" y="6558"/>
                  </a:cubicBezTo>
                  <a:cubicBezTo>
                    <a:pt x="11164" y="7240"/>
                    <a:pt x="10822" y="7874"/>
                    <a:pt x="10384" y="8459"/>
                  </a:cubicBezTo>
                  <a:cubicBezTo>
                    <a:pt x="9336" y="9921"/>
                    <a:pt x="7800" y="11359"/>
                    <a:pt x="6898" y="11822"/>
                  </a:cubicBezTo>
                  <a:cubicBezTo>
                    <a:pt x="6142" y="12188"/>
                    <a:pt x="4948" y="11652"/>
                    <a:pt x="3705" y="10677"/>
                  </a:cubicBezTo>
                  <a:cubicBezTo>
                    <a:pt x="2316" y="9556"/>
                    <a:pt x="1097" y="8215"/>
                    <a:pt x="73" y="6728"/>
                  </a:cubicBezTo>
                  <a:cubicBezTo>
                    <a:pt x="0" y="6606"/>
                    <a:pt x="0" y="6460"/>
                    <a:pt x="73" y="6338"/>
                  </a:cubicBezTo>
                  <a:cubicBezTo>
                    <a:pt x="804" y="4973"/>
                    <a:pt x="1682" y="3681"/>
                    <a:pt x="2706" y="2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-607558" y="3781202"/>
              <a:ext cx="142925" cy="284313"/>
            </a:xfrm>
            <a:custGeom>
              <a:avLst/>
              <a:gdLst/>
              <a:ahLst/>
              <a:cxnLst/>
              <a:rect l="l" t="t" r="r" b="b"/>
              <a:pathLst>
                <a:path w="4559" h="9069" extrusionOk="0">
                  <a:moveTo>
                    <a:pt x="73" y="147"/>
                  </a:moveTo>
                  <a:cubicBezTo>
                    <a:pt x="1438" y="1341"/>
                    <a:pt x="2145" y="2901"/>
                    <a:pt x="2779" y="4559"/>
                  </a:cubicBezTo>
                  <a:cubicBezTo>
                    <a:pt x="3291" y="5948"/>
                    <a:pt x="3218" y="7459"/>
                    <a:pt x="3632" y="8849"/>
                  </a:cubicBezTo>
                  <a:cubicBezTo>
                    <a:pt x="3705" y="9068"/>
                    <a:pt x="4022" y="9068"/>
                    <a:pt x="4095" y="8849"/>
                  </a:cubicBezTo>
                  <a:cubicBezTo>
                    <a:pt x="4558" y="7508"/>
                    <a:pt x="3900" y="5558"/>
                    <a:pt x="3364" y="4315"/>
                  </a:cubicBezTo>
                  <a:cubicBezTo>
                    <a:pt x="2633" y="2658"/>
                    <a:pt x="1536" y="1195"/>
                    <a:pt x="147" y="49"/>
                  </a:cubicBezTo>
                  <a:cubicBezTo>
                    <a:pt x="98" y="1"/>
                    <a:pt x="0" y="98"/>
                    <a:pt x="73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-1579565" y="3963847"/>
              <a:ext cx="223933" cy="42824"/>
            </a:xfrm>
            <a:custGeom>
              <a:avLst/>
              <a:gdLst/>
              <a:ahLst/>
              <a:cxnLst/>
              <a:rect l="l" t="t" r="r" b="b"/>
              <a:pathLst>
                <a:path w="7143" h="1366" extrusionOk="0">
                  <a:moveTo>
                    <a:pt x="7021" y="780"/>
                  </a:moveTo>
                  <a:cubicBezTo>
                    <a:pt x="4729" y="902"/>
                    <a:pt x="2463" y="634"/>
                    <a:pt x="269" y="49"/>
                  </a:cubicBezTo>
                  <a:cubicBezTo>
                    <a:pt x="98" y="0"/>
                    <a:pt x="1" y="171"/>
                    <a:pt x="123" y="268"/>
                  </a:cubicBezTo>
                  <a:cubicBezTo>
                    <a:pt x="1853" y="1195"/>
                    <a:pt x="5583" y="1365"/>
                    <a:pt x="7069" y="1000"/>
                  </a:cubicBezTo>
                  <a:cubicBezTo>
                    <a:pt x="7143" y="975"/>
                    <a:pt x="7094" y="756"/>
                    <a:pt x="7021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-1276944" y="3879798"/>
              <a:ext cx="147502" cy="120760"/>
            </a:xfrm>
            <a:custGeom>
              <a:avLst/>
              <a:gdLst/>
              <a:ahLst/>
              <a:cxnLst/>
              <a:rect l="l" t="t" r="r" b="b"/>
              <a:pathLst>
                <a:path w="4705" h="3852" extrusionOk="0">
                  <a:moveTo>
                    <a:pt x="4656" y="3754"/>
                  </a:moveTo>
                  <a:cubicBezTo>
                    <a:pt x="3583" y="3510"/>
                    <a:pt x="2754" y="2876"/>
                    <a:pt x="1950" y="2169"/>
                  </a:cubicBezTo>
                  <a:cubicBezTo>
                    <a:pt x="1268" y="1560"/>
                    <a:pt x="878" y="731"/>
                    <a:pt x="268" y="98"/>
                  </a:cubicBezTo>
                  <a:cubicBezTo>
                    <a:pt x="171" y="0"/>
                    <a:pt x="0" y="98"/>
                    <a:pt x="24" y="244"/>
                  </a:cubicBezTo>
                  <a:cubicBezTo>
                    <a:pt x="171" y="1097"/>
                    <a:pt x="1073" y="1950"/>
                    <a:pt x="1706" y="2462"/>
                  </a:cubicBezTo>
                  <a:cubicBezTo>
                    <a:pt x="2559" y="3144"/>
                    <a:pt x="3559" y="3632"/>
                    <a:pt x="4631" y="3851"/>
                  </a:cubicBezTo>
                  <a:cubicBezTo>
                    <a:pt x="4680" y="3851"/>
                    <a:pt x="4704" y="3778"/>
                    <a:pt x="4656" y="3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-874253" y="4239696"/>
              <a:ext cx="377517" cy="82576"/>
            </a:xfrm>
            <a:custGeom>
              <a:avLst/>
              <a:gdLst/>
              <a:ahLst/>
              <a:cxnLst/>
              <a:rect l="l" t="t" r="r" b="b"/>
              <a:pathLst>
                <a:path w="12042" h="2634" extrusionOk="0">
                  <a:moveTo>
                    <a:pt x="220" y="25"/>
                  </a:moveTo>
                  <a:cubicBezTo>
                    <a:pt x="6582" y="2438"/>
                    <a:pt x="10262" y="1366"/>
                    <a:pt x="11895" y="1536"/>
                  </a:cubicBezTo>
                  <a:cubicBezTo>
                    <a:pt x="12042" y="1585"/>
                    <a:pt x="12042" y="2072"/>
                    <a:pt x="11895" y="2121"/>
                  </a:cubicBezTo>
                  <a:cubicBezTo>
                    <a:pt x="10214" y="2633"/>
                    <a:pt x="3681" y="2292"/>
                    <a:pt x="25" y="244"/>
                  </a:cubicBezTo>
                  <a:cubicBezTo>
                    <a:pt x="1" y="196"/>
                    <a:pt x="171" y="1"/>
                    <a:pt x="2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6711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"/>
          <p:cNvSpPr txBox="1">
            <a:spLocks noGrp="1"/>
          </p:cNvSpPr>
          <p:nvPr>
            <p:ph type="title"/>
          </p:nvPr>
        </p:nvSpPr>
        <p:spPr>
          <a:xfrm>
            <a:off x="828133" y="2348800"/>
            <a:ext cx="9379600" cy="2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01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7" name="Google Shape;597;p8"/>
          <p:cNvGrpSpPr/>
          <p:nvPr/>
        </p:nvGrpSpPr>
        <p:grpSpPr>
          <a:xfrm>
            <a:off x="10509801" y="3456158"/>
            <a:ext cx="1895897" cy="1268996"/>
            <a:chOff x="-1777478" y="4793713"/>
            <a:chExt cx="1146250" cy="767229"/>
          </a:xfrm>
        </p:grpSpPr>
        <p:sp>
          <p:nvSpPr>
            <p:cNvPr id="598" name="Google Shape;598;p8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1" name="Google Shape;601;p8"/>
          <p:cNvGrpSpPr/>
          <p:nvPr/>
        </p:nvGrpSpPr>
        <p:grpSpPr>
          <a:xfrm>
            <a:off x="6180693" y="-274072"/>
            <a:ext cx="1082076" cy="1686296"/>
            <a:chOff x="-616744" y="2217746"/>
            <a:chExt cx="811557" cy="1264722"/>
          </a:xfrm>
        </p:grpSpPr>
        <p:sp>
          <p:nvSpPr>
            <p:cNvPr id="602" name="Google Shape;602;p8"/>
            <p:cNvSpPr/>
            <p:nvPr/>
          </p:nvSpPr>
          <p:spPr>
            <a:xfrm>
              <a:off x="15209" y="2627334"/>
              <a:ext cx="22948" cy="24484"/>
            </a:xfrm>
            <a:custGeom>
              <a:avLst/>
              <a:gdLst/>
              <a:ahLst/>
              <a:cxnLst/>
              <a:rect l="l" t="t" r="r" b="b"/>
              <a:pathLst>
                <a:path w="732" h="781" extrusionOk="0">
                  <a:moveTo>
                    <a:pt x="732" y="537"/>
                  </a:moveTo>
                  <a:cubicBezTo>
                    <a:pt x="561" y="635"/>
                    <a:pt x="415" y="708"/>
                    <a:pt x="244" y="781"/>
                  </a:cubicBezTo>
                  <a:lnTo>
                    <a:pt x="220" y="781"/>
                  </a:lnTo>
                  <a:cubicBezTo>
                    <a:pt x="147" y="610"/>
                    <a:pt x="74" y="440"/>
                    <a:pt x="1" y="245"/>
                  </a:cubicBezTo>
                  <a:cubicBezTo>
                    <a:pt x="171" y="171"/>
                    <a:pt x="342" y="98"/>
                    <a:pt x="513" y="1"/>
                  </a:cubicBezTo>
                  <a:cubicBezTo>
                    <a:pt x="586" y="171"/>
                    <a:pt x="659" y="342"/>
                    <a:pt x="732" y="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-45139" y="3094230"/>
              <a:ext cx="55051" cy="32134"/>
            </a:xfrm>
            <a:custGeom>
              <a:avLst/>
              <a:gdLst/>
              <a:ahLst/>
              <a:cxnLst/>
              <a:rect l="l" t="t" r="r" b="b"/>
              <a:pathLst>
                <a:path w="1756" h="1025" extrusionOk="0">
                  <a:moveTo>
                    <a:pt x="1755" y="245"/>
                  </a:moveTo>
                  <a:cubicBezTo>
                    <a:pt x="1658" y="318"/>
                    <a:pt x="1536" y="366"/>
                    <a:pt x="1438" y="415"/>
                  </a:cubicBezTo>
                  <a:cubicBezTo>
                    <a:pt x="926" y="659"/>
                    <a:pt x="463" y="854"/>
                    <a:pt x="49" y="1025"/>
                  </a:cubicBezTo>
                  <a:cubicBezTo>
                    <a:pt x="0" y="878"/>
                    <a:pt x="25" y="732"/>
                    <a:pt x="98" y="610"/>
                  </a:cubicBezTo>
                  <a:cubicBezTo>
                    <a:pt x="463" y="440"/>
                    <a:pt x="853" y="293"/>
                    <a:pt x="1268" y="98"/>
                  </a:cubicBezTo>
                  <a:cubicBezTo>
                    <a:pt x="1463" y="1"/>
                    <a:pt x="1658" y="74"/>
                    <a:pt x="1755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-585394" y="2560088"/>
              <a:ext cx="92482" cy="337796"/>
            </a:xfrm>
            <a:custGeom>
              <a:avLst/>
              <a:gdLst/>
              <a:ahLst/>
              <a:cxnLst/>
              <a:rect l="l" t="t" r="r" b="b"/>
              <a:pathLst>
                <a:path w="2950" h="10775" extrusionOk="0">
                  <a:moveTo>
                    <a:pt x="0" y="1"/>
                  </a:moveTo>
                  <a:cubicBezTo>
                    <a:pt x="634" y="2950"/>
                    <a:pt x="1853" y="7094"/>
                    <a:pt x="2950" y="10774"/>
                  </a:cubicBezTo>
                  <a:cubicBezTo>
                    <a:pt x="2852" y="10579"/>
                    <a:pt x="2779" y="10360"/>
                    <a:pt x="2755" y="10165"/>
                  </a:cubicBezTo>
                  <a:cubicBezTo>
                    <a:pt x="2755" y="10165"/>
                    <a:pt x="805" y="499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-585394" y="2486729"/>
              <a:ext cx="623552" cy="466174"/>
            </a:xfrm>
            <a:custGeom>
              <a:avLst/>
              <a:gdLst/>
              <a:ahLst/>
              <a:cxnLst/>
              <a:rect l="l" t="t" r="r" b="b"/>
              <a:pathLst>
                <a:path w="19890" h="14870" extrusionOk="0">
                  <a:moveTo>
                    <a:pt x="4485" y="14309"/>
                  </a:moveTo>
                  <a:lnTo>
                    <a:pt x="4290" y="13699"/>
                  </a:lnTo>
                  <a:cubicBezTo>
                    <a:pt x="4217" y="13675"/>
                    <a:pt x="4120" y="13626"/>
                    <a:pt x="4046" y="13578"/>
                  </a:cubicBezTo>
                  <a:cubicBezTo>
                    <a:pt x="3827" y="13431"/>
                    <a:pt x="3632" y="13212"/>
                    <a:pt x="3510" y="12968"/>
                  </a:cubicBezTo>
                  <a:lnTo>
                    <a:pt x="3486" y="12919"/>
                  </a:lnTo>
                  <a:cubicBezTo>
                    <a:pt x="3608" y="13334"/>
                    <a:pt x="3730" y="13724"/>
                    <a:pt x="3827" y="14114"/>
                  </a:cubicBezTo>
                  <a:cubicBezTo>
                    <a:pt x="3437" y="13894"/>
                    <a:pt x="3120" y="13529"/>
                    <a:pt x="2950" y="13114"/>
                  </a:cubicBezTo>
                  <a:lnTo>
                    <a:pt x="2974" y="13236"/>
                  </a:lnTo>
                  <a:cubicBezTo>
                    <a:pt x="3096" y="13651"/>
                    <a:pt x="3218" y="14065"/>
                    <a:pt x="3340" y="14479"/>
                  </a:cubicBezTo>
                  <a:lnTo>
                    <a:pt x="3461" y="14553"/>
                  </a:lnTo>
                  <a:cubicBezTo>
                    <a:pt x="3632" y="14674"/>
                    <a:pt x="3827" y="14748"/>
                    <a:pt x="4046" y="14796"/>
                  </a:cubicBezTo>
                  <a:cubicBezTo>
                    <a:pt x="4241" y="14845"/>
                    <a:pt x="4436" y="14869"/>
                    <a:pt x="4656" y="14869"/>
                  </a:cubicBezTo>
                  <a:cubicBezTo>
                    <a:pt x="4583" y="14674"/>
                    <a:pt x="4534" y="14479"/>
                    <a:pt x="4485" y="14309"/>
                  </a:cubicBezTo>
                  <a:close/>
                  <a:moveTo>
                    <a:pt x="2755" y="12505"/>
                  </a:moveTo>
                  <a:cubicBezTo>
                    <a:pt x="2779" y="12700"/>
                    <a:pt x="2852" y="12919"/>
                    <a:pt x="2950" y="13114"/>
                  </a:cubicBezTo>
                  <a:cubicBezTo>
                    <a:pt x="1853" y="9409"/>
                    <a:pt x="634" y="5266"/>
                    <a:pt x="0" y="2341"/>
                  </a:cubicBezTo>
                  <a:cubicBezTo>
                    <a:pt x="805" y="7338"/>
                    <a:pt x="2755" y="12505"/>
                    <a:pt x="2755" y="12505"/>
                  </a:cubicBezTo>
                  <a:close/>
                  <a:moveTo>
                    <a:pt x="536" y="2170"/>
                  </a:moveTo>
                  <a:cubicBezTo>
                    <a:pt x="415" y="1439"/>
                    <a:pt x="317" y="708"/>
                    <a:pt x="268" y="1"/>
                  </a:cubicBezTo>
                  <a:cubicBezTo>
                    <a:pt x="220" y="269"/>
                    <a:pt x="220" y="561"/>
                    <a:pt x="268" y="830"/>
                  </a:cubicBezTo>
                  <a:cubicBezTo>
                    <a:pt x="366" y="1244"/>
                    <a:pt x="439" y="1683"/>
                    <a:pt x="536" y="2170"/>
                  </a:cubicBezTo>
                  <a:close/>
                  <a:moveTo>
                    <a:pt x="19671" y="4486"/>
                  </a:moveTo>
                  <a:cubicBezTo>
                    <a:pt x="19500" y="4583"/>
                    <a:pt x="19329" y="4656"/>
                    <a:pt x="19159" y="4730"/>
                  </a:cubicBezTo>
                  <a:cubicBezTo>
                    <a:pt x="19232" y="4900"/>
                    <a:pt x="19305" y="5095"/>
                    <a:pt x="19378" y="5266"/>
                  </a:cubicBezTo>
                  <a:lnTo>
                    <a:pt x="19402" y="5266"/>
                  </a:lnTo>
                  <a:cubicBezTo>
                    <a:pt x="19573" y="5193"/>
                    <a:pt x="19719" y="5120"/>
                    <a:pt x="19890" y="5022"/>
                  </a:cubicBezTo>
                  <a:cubicBezTo>
                    <a:pt x="19817" y="4827"/>
                    <a:pt x="19744" y="4656"/>
                    <a:pt x="19671" y="4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-616744" y="2217746"/>
              <a:ext cx="811557" cy="1264722"/>
            </a:xfrm>
            <a:custGeom>
              <a:avLst/>
              <a:gdLst/>
              <a:ahLst/>
              <a:cxnLst/>
              <a:rect l="l" t="t" r="r" b="b"/>
              <a:pathLst>
                <a:path w="25887" h="40342" extrusionOk="0">
                  <a:moveTo>
                    <a:pt x="23254" y="36831"/>
                  </a:moveTo>
                  <a:cubicBezTo>
                    <a:pt x="23230" y="36685"/>
                    <a:pt x="23181" y="36563"/>
                    <a:pt x="23132" y="36441"/>
                  </a:cubicBezTo>
                  <a:cubicBezTo>
                    <a:pt x="23059" y="36246"/>
                    <a:pt x="22962" y="36027"/>
                    <a:pt x="22864" y="35807"/>
                  </a:cubicBezTo>
                  <a:cubicBezTo>
                    <a:pt x="22816" y="35661"/>
                    <a:pt x="22742" y="35515"/>
                    <a:pt x="22669" y="35344"/>
                  </a:cubicBezTo>
                  <a:cubicBezTo>
                    <a:pt x="22596" y="35174"/>
                    <a:pt x="22523" y="35027"/>
                    <a:pt x="22450" y="34857"/>
                  </a:cubicBezTo>
                  <a:cubicBezTo>
                    <a:pt x="22401" y="34759"/>
                    <a:pt x="22377" y="34686"/>
                    <a:pt x="22328" y="34589"/>
                  </a:cubicBezTo>
                  <a:lnTo>
                    <a:pt x="22084" y="34077"/>
                  </a:lnTo>
                  <a:cubicBezTo>
                    <a:pt x="22036" y="33955"/>
                    <a:pt x="21987" y="33857"/>
                    <a:pt x="21938" y="33736"/>
                  </a:cubicBezTo>
                  <a:cubicBezTo>
                    <a:pt x="21816" y="33492"/>
                    <a:pt x="21694" y="33248"/>
                    <a:pt x="21572" y="33004"/>
                  </a:cubicBezTo>
                  <a:lnTo>
                    <a:pt x="21329" y="32468"/>
                  </a:lnTo>
                  <a:cubicBezTo>
                    <a:pt x="21158" y="32127"/>
                    <a:pt x="20963" y="31786"/>
                    <a:pt x="20817" y="31444"/>
                  </a:cubicBezTo>
                  <a:cubicBezTo>
                    <a:pt x="20719" y="31274"/>
                    <a:pt x="20646" y="31127"/>
                    <a:pt x="20573" y="30957"/>
                  </a:cubicBezTo>
                  <a:lnTo>
                    <a:pt x="20573" y="30957"/>
                  </a:lnTo>
                  <a:cubicBezTo>
                    <a:pt x="20476" y="30811"/>
                    <a:pt x="20402" y="30664"/>
                    <a:pt x="20329" y="30518"/>
                  </a:cubicBezTo>
                  <a:lnTo>
                    <a:pt x="20110" y="30079"/>
                  </a:lnTo>
                  <a:lnTo>
                    <a:pt x="19915" y="29689"/>
                  </a:lnTo>
                  <a:lnTo>
                    <a:pt x="19598" y="29056"/>
                  </a:lnTo>
                  <a:lnTo>
                    <a:pt x="19891" y="28909"/>
                  </a:lnTo>
                  <a:lnTo>
                    <a:pt x="19988" y="28861"/>
                  </a:lnTo>
                  <a:lnTo>
                    <a:pt x="20012" y="28836"/>
                  </a:lnTo>
                  <a:cubicBezTo>
                    <a:pt x="21889" y="27788"/>
                    <a:pt x="25887" y="25156"/>
                    <a:pt x="24790" y="22255"/>
                  </a:cubicBezTo>
                  <a:cubicBezTo>
                    <a:pt x="24619" y="21816"/>
                    <a:pt x="24400" y="21231"/>
                    <a:pt x="24181" y="20549"/>
                  </a:cubicBezTo>
                  <a:cubicBezTo>
                    <a:pt x="23498" y="18672"/>
                    <a:pt x="22523" y="16015"/>
                    <a:pt x="21377" y="13261"/>
                  </a:cubicBezTo>
                  <a:cubicBezTo>
                    <a:pt x="21841" y="12846"/>
                    <a:pt x="22036" y="12286"/>
                    <a:pt x="21670" y="11457"/>
                  </a:cubicBezTo>
                  <a:lnTo>
                    <a:pt x="21426" y="10872"/>
                  </a:lnTo>
                  <a:cubicBezTo>
                    <a:pt x="20183" y="7947"/>
                    <a:pt x="18794" y="5095"/>
                    <a:pt x="17258" y="2316"/>
                  </a:cubicBezTo>
                  <a:cubicBezTo>
                    <a:pt x="16356" y="659"/>
                    <a:pt x="14163" y="1"/>
                    <a:pt x="11628" y="123"/>
                  </a:cubicBezTo>
                  <a:cubicBezTo>
                    <a:pt x="10384" y="196"/>
                    <a:pt x="9141" y="415"/>
                    <a:pt x="7947" y="757"/>
                  </a:cubicBezTo>
                  <a:cubicBezTo>
                    <a:pt x="6704" y="1098"/>
                    <a:pt x="5510" y="1585"/>
                    <a:pt x="4388" y="2195"/>
                  </a:cubicBezTo>
                  <a:cubicBezTo>
                    <a:pt x="1853" y="3584"/>
                    <a:pt x="1" y="5583"/>
                    <a:pt x="98" y="7874"/>
                  </a:cubicBezTo>
                  <a:cubicBezTo>
                    <a:pt x="366" y="13358"/>
                    <a:pt x="2975" y="20549"/>
                    <a:pt x="3218" y="21231"/>
                  </a:cubicBezTo>
                  <a:cubicBezTo>
                    <a:pt x="3291" y="21524"/>
                    <a:pt x="3389" y="21792"/>
                    <a:pt x="3535" y="22060"/>
                  </a:cubicBezTo>
                  <a:cubicBezTo>
                    <a:pt x="3730" y="22474"/>
                    <a:pt x="4023" y="22816"/>
                    <a:pt x="4388" y="23059"/>
                  </a:cubicBezTo>
                  <a:cubicBezTo>
                    <a:pt x="4266" y="22645"/>
                    <a:pt x="4120" y="22231"/>
                    <a:pt x="3998" y="21816"/>
                  </a:cubicBezTo>
                  <a:lnTo>
                    <a:pt x="3974" y="21694"/>
                  </a:lnTo>
                  <a:cubicBezTo>
                    <a:pt x="3876" y="21499"/>
                    <a:pt x="3803" y="21304"/>
                    <a:pt x="3779" y="21085"/>
                  </a:cubicBezTo>
                  <a:cubicBezTo>
                    <a:pt x="3779" y="21085"/>
                    <a:pt x="1829" y="15918"/>
                    <a:pt x="1025" y="10945"/>
                  </a:cubicBezTo>
                  <a:cubicBezTo>
                    <a:pt x="1683" y="13870"/>
                    <a:pt x="2901" y="18014"/>
                    <a:pt x="3974" y="21694"/>
                  </a:cubicBezTo>
                  <a:cubicBezTo>
                    <a:pt x="4169" y="22133"/>
                    <a:pt x="4461" y="22474"/>
                    <a:pt x="4876" y="22718"/>
                  </a:cubicBezTo>
                  <a:cubicBezTo>
                    <a:pt x="4754" y="22328"/>
                    <a:pt x="4632" y="21914"/>
                    <a:pt x="4510" y="21524"/>
                  </a:cubicBezTo>
                  <a:cubicBezTo>
                    <a:pt x="4437" y="21353"/>
                    <a:pt x="4364" y="21158"/>
                    <a:pt x="4340" y="20988"/>
                  </a:cubicBezTo>
                  <a:cubicBezTo>
                    <a:pt x="4340" y="20939"/>
                    <a:pt x="4315" y="20890"/>
                    <a:pt x="4291" y="20866"/>
                  </a:cubicBezTo>
                  <a:cubicBezTo>
                    <a:pt x="4120" y="20378"/>
                    <a:pt x="2341" y="15479"/>
                    <a:pt x="1561" y="10775"/>
                  </a:cubicBezTo>
                  <a:lnTo>
                    <a:pt x="1561" y="10775"/>
                  </a:lnTo>
                  <a:cubicBezTo>
                    <a:pt x="1463" y="10311"/>
                    <a:pt x="1366" y="9873"/>
                    <a:pt x="1293" y="9458"/>
                  </a:cubicBezTo>
                  <a:cubicBezTo>
                    <a:pt x="1244" y="9166"/>
                    <a:pt x="1244" y="8898"/>
                    <a:pt x="1293" y="8605"/>
                  </a:cubicBezTo>
                  <a:lnTo>
                    <a:pt x="1293" y="8605"/>
                  </a:lnTo>
                  <a:cubicBezTo>
                    <a:pt x="1268" y="8361"/>
                    <a:pt x="1244" y="8093"/>
                    <a:pt x="1244" y="7850"/>
                  </a:cubicBezTo>
                  <a:cubicBezTo>
                    <a:pt x="1220" y="7484"/>
                    <a:pt x="1268" y="7118"/>
                    <a:pt x="1390" y="6753"/>
                  </a:cubicBezTo>
                  <a:cubicBezTo>
                    <a:pt x="1853" y="5412"/>
                    <a:pt x="3218" y="4169"/>
                    <a:pt x="4949" y="3218"/>
                  </a:cubicBezTo>
                  <a:cubicBezTo>
                    <a:pt x="5534" y="2901"/>
                    <a:pt x="6143" y="2609"/>
                    <a:pt x="6777" y="2390"/>
                  </a:cubicBezTo>
                  <a:lnTo>
                    <a:pt x="6777" y="2390"/>
                  </a:lnTo>
                  <a:cubicBezTo>
                    <a:pt x="8386" y="1610"/>
                    <a:pt x="10141" y="1244"/>
                    <a:pt x="11920" y="1268"/>
                  </a:cubicBezTo>
                  <a:lnTo>
                    <a:pt x="12261" y="1293"/>
                  </a:lnTo>
                  <a:cubicBezTo>
                    <a:pt x="14138" y="1293"/>
                    <a:pt x="15649" y="1780"/>
                    <a:pt x="16259" y="2877"/>
                  </a:cubicBezTo>
                  <a:cubicBezTo>
                    <a:pt x="16917" y="4071"/>
                    <a:pt x="17478" y="5120"/>
                    <a:pt x="17941" y="6070"/>
                  </a:cubicBezTo>
                  <a:cubicBezTo>
                    <a:pt x="19086" y="8361"/>
                    <a:pt x="19817" y="10019"/>
                    <a:pt x="20378" y="11360"/>
                  </a:cubicBezTo>
                  <a:lnTo>
                    <a:pt x="20646" y="11945"/>
                  </a:lnTo>
                  <a:cubicBezTo>
                    <a:pt x="20744" y="12164"/>
                    <a:pt x="20671" y="12408"/>
                    <a:pt x="20476" y="12554"/>
                  </a:cubicBezTo>
                  <a:cubicBezTo>
                    <a:pt x="20329" y="12676"/>
                    <a:pt x="20159" y="12749"/>
                    <a:pt x="19988" y="12822"/>
                  </a:cubicBezTo>
                  <a:lnTo>
                    <a:pt x="19988" y="12822"/>
                  </a:lnTo>
                  <a:cubicBezTo>
                    <a:pt x="19744" y="12944"/>
                    <a:pt x="19501" y="13017"/>
                    <a:pt x="19257" y="13090"/>
                  </a:cubicBezTo>
                  <a:cubicBezTo>
                    <a:pt x="18306" y="13431"/>
                    <a:pt x="17429" y="13748"/>
                    <a:pt x="17502" y="14650"/>
                  </a:cubicBezTo>
                  <a:cubicBezTo>
                    <a:pt x="17599" y="15650"/>
                    <a:pt x="17697" y="16015"/>
                    <a:pt x="17673" y="16015"/>
                  </a:cubicBezTo>
                  <a:cubicBezTo>
                    <a:pt x="17526" y="16015"/>
                    <a:pt x="16966" y="15357"/>
                    <a:pt x="16332" y="14650"/>
                  </a:cubicBezTo>
                  <a:cubicBezTo>
                    <a:pt x="15357" y="13553"/>
                    <a:pt x="14333" y="12383"/>
                    <a:pt x="13407" y="12651"/>
                  </a:cubicBezTo>
                  <a:cubicBezTo>
                    <a:pt x="12091" y="13041"/>
                    <a:pt x="12213" y="14480"/>
                    <a:pt x="12334" y="15698"/>
                  </a:cubicBezTo>
                  <a:cubicBezTo>
                    <a:pt x="12383" y="16137"/>
                    <a:pt x="12822" y="16478"/>
                    <a:pt x="12627" y="16478"/>
                  </a:cubicBezTo>
                  <a:lnTo>
                    <a:pt x="12627" y="16478"/>
                  </a:lnTo>
                  <a:cubicBezTo>
                    <a:pt x="12383" y="16478"/>
                    <a:pt x="12115" y="16478"/>
                    <a:pt x="11871" y="16429"/>
                  </a:cubicBezTo>
                  <a:cubicBezTo>
                    <a:pt x="11018" y="16308"/>
                    <a:pt x="10238" y="16186"/>
                    <a:pt x="9970" y="17234"/>
                  </a:cubicBezTo>
                  <a:cubicBezTo>
                    <a:pt x="9873" y="17697"/>
                    <a:pt x="10287" y="18477"/>
                    <a:pt x="10774" y="19476"/>
                  </a:cubicBezTo>
                  <a:cubicBezTo>
                    <a:pt x="11262" y="20378"/>
                    <a:pt x="11676" y="21304"/>
                    <a:pt x="12042" y="22255"/>
                  </a:cubicBezTo>
                  <a:cubicBezTo>
                    <a:pt x="12456" y="23425"/>
                    <a:pt x="12554" y="24473"/>
                    <a:pt x="11725" y="24766"/>
                  </a:cubicBezTo>
                  <a:cubicBezTo>
                    <a:pt x="10872" y="25058"/>
                    <a:pt x="10189" y="23961"/>
                    <a:pt x="9726" y="22694"/>
                  </a:cubicBezTo>
                  <a:cubicBezTo>
                    <a:pt x="9458" y="21841"/>
                    <a:pt x="9239" y="20988"/>
                    <a:pt x="9044" y="20134"/>
                  </a:cubicBezTo>
                  <a:cubicBezTo>
                    <a:pt x="8946" y="19696"/>
                    <a:pt x="8849" y="19281"/>
                    <a:pt x="8776" y="18989"/>
                  </a:cubicBezTo>
                  <a:lnTo>
                    <a:pt x="8776" y="18964"/>
                  </a:lnTo>
                  <a:cubicBezTo>
                    <a:pt x="8556" y="18209"/>
                    <a:pt x="8240" y="17794"/>
                    <a:pt x="7703" y="17941"/>
                  </a:cubicBezTo>
                  <a:cubicBezTo>
                    <a:pt x="7045" y="18136"/>
                    <a:pt x="7021" y="18867"/>
                    <a:pt x="6972" y="19793"/>
                  </a:cubicBezTo>
                  <a:cubicBezTo>
                    <a:pt x="6923" y="20695"/>
                    <a:pt x="6875" y="21816"/>
                    <a:pt x="6265" y="22133"/>
                  </a:cubicBezTo>
                  <a:cubicBezTo>
                    <a:pt x="6119" y="22206"/>
                    <a:pt x="5973" y="22255"/>
                    <a:pt x="5802" y="22279"/>
                  </a:cubicBezTo>
                  <a:lnTo>
                    <a:pt x="5778" y="22279"/>
                  </a:lnTo>
                  <a:cubicBezTo>
                    <a:pt x="5631" y="22328"/>
                    <a:pt x="5461" y="22328"/>
                    <a:pt x="5315" y="22279"/>
                  </a:cubicBezTo>
                  <a:lnTo>
                    <a:pt x="5485" y="22889"/>
                  </a:lnTo>
                  <a:cubicBezTo>
                    <a:pt x="5534" y="23084"/>
                    <a:pt x="5583" y="23279"/>
                    <a:pt x="5656" y="23474"/>
                  </a:cubicBezTo>
                  <a:cubicBezTo>
                    <a:pt x="5753" y="23449"/>
                    <a:pt x="5875" y="23449"/>
                    <a:pt x="5997" y="23425"/>
                  </a:cubicBezTo>
                  <a:lnTo>
                    <a:pt x="6021" y="23425"/>
                  </a:lnTo>
                  <a:cubicBezTo>
                    <a:pt x="6290" y="23376"/>
                    <a:pt x="6533" y="23279"/>
                    <a:pt x="6777" y="23157"/>
                  </a:cubicBezTo>
                  <a:cubicBezTo>
                    <a:pt x="7679" y="22694"/>
                    <a:pt x="7947" y="21719"/>
                    <a:pt x="8045" y="20768"/>
                  </a:cubicBezTo>
                  <a:cubicBezTo>
                    <a:pt x="8215" y="21548"/>
                    <a:pt x="8410" y="22304"/>
                    <a:pt x="8678" y="23059"/>
                  </a:cubicBezTo>
                  <a:cubicBezTo>
                    <a:pt x="9312" y="24888"/>
                    <a:pt x="10311" y="26374"/>
                    <a:pt x="12042" y="25789"/>
                  </a:cubicBezTo>
                  <a:cubicBezTo>
                    <a:pt x="13724" y="25204"/>
                    <a:pt x="13675" y="23596"/>
                    <a:pt x="13066" y="21841"/>
                  </a:cubicBezTo>
                  <a:cubicBezTo>
                    <a:pt x="12676" y="20841"/>
                    <a:pt x="12237" y="19866"/>
                    <a:pt x="11749" y="18940"/>
                  </a:cubicBezTo>
                  <a:cubicBezTo>
                    <a:pt x="11481" y="18453"/>
                    <a:pt x="11238" y="17965"/>
                    <a:pt x="11018" y="17478"/>
                  </a:cubicBezTo>
                  <a:cubicBezTo>
                    <a:pt x="11043" y="17404"/>
                    <a:pt x="11335" y="17453"/>
                    <a:pt x="11652" y="17502"/>
                  </a:cubicBezTo>
                  <a:cubicBezTo>
                    <a:pt x="11993" y="17575"/>
                    <a:pt x="12310" y="17599"/>
                    <a:pt x="12651" y="17575"/>
                  </a:cubicBezTo>
                  <a:lnTo>
                    <a:pt x="12676" y="17575"/>
                  </a:lnTo>
                  <a:cubicBezTo>
                    <a:pt x="13626" y="17502"/>
                    <a:pt x="13529" y="16600"/>
                    <a:pt x="13431" y="15552"/>
                  </a:cubicBezTo>
                  <a:cubicBezTo>
                    <a:pt x="13358" y="14772"/>
                    <a:pt x="13261" y="13846"/>
                    <a:pt x="13675" y="13724"/>
                  </a:cubicBezTo>
                  <a:cubicBezTo>
                    <a:pt x="13919" y="13651"/>
                    <a:pt x="14699" y="14553"/>
                    <a:pt x="15430" y="15381"/>
                  </a:cubicBezTo>
                  <a:cubicBezTo>
                    <a:pt x="16259" y="16308"/>
                    <a:pt x="17014" y="17185"/>
                    <a:pt x="17721" y="17112"/>
                  </a:cubicBezTo>
                  <a:cubicBezTo>
                    <a:pt x="18404" y="17063"/>
                    <a:pt x="18745" y="16356"/>
                    <a:pt x="18599" y="14528"/>
                  </a:cubicBezTo>
                  <a:cubicBezTo>
                    <a:pt x="18916" y="14382"/>
                    <a:pt x="19257" y="14260"/>
                    <a:pt x="19598" y="14138"/>
                  </a:cubicBezTo>
                  <a:cubicBezTo>
                    <a:pt x="19866" y="14065"/>
                    <a:pt x="20134" y="13968"/>
                    <a:pt x="20378" y="13846"/>
                  </a:cubicBezTo>
                  <a:cubicBezTo>
                    <a:pt x="20305" y="13675"/>
                    <a:pt x="20232" y="13505"/>
                    <a:pt x="20159" y="13310"/>
                  </a:cubicBezTo>
                  <a:cubicBezTo>
                    <a:pt x="20329" y="13236"/>
                    <a:pt x="20500" y="13163"/>
                    <a:pt x="20671" y="13066"/>
                  </a:cubicBezTo>
                  <a:cubicBezTo>
                    <a:pt x="20744" y="13236"/>
                    <a:pt x="20817" y="13407"/>
                    <a:pt x="20890" y="13602"/>
                  </a:cubicBezTo>
                  <a:cubicBezTo>
                    <a:pt x="20719" y="13675"/>
                    <a:pt x="20573" y="13773"/>
                    <a:pt x="20402" y="13846"/>
                  </a:cubicBezTo>
                  <a:lnTo>
                    <a:pt x="20378" y="13846"/>
                  </a:lnTo>
                  <a:cubicBezTo>
                    <a:pt x="21499" y="16527"/>
                    <a:pt x="22426" y="19111"/>
                    <a:pt x="23084" y="20939"/>
                  </a:cubicBezTo>
                  <a:cubicBezTo>
                    <a:pt x="23352" y="21621"/>
                    <a:pt x="23547" y="22206"/>
                    <a:pt x="23717" y="22645"/>
                  </a:cubicBezTo>
                  <a:cubicBezTo>
                    <a:pt x="24522" y="24741"/>
                    <a:pt x="21109" y="26935"/>
                    <a:pt x="19452" y="27861"/>
                  </a:cubicBezTo>
                  <a:cubicBezTo>
                    <a:pt x="19720" y="27739"/>
                    <a:pt x="20037" y="27837"/>
                    <a:pt x="20159" y="28105"/>
                  </a:cubicBezTo>
                  <a:lnTo>
                    <a:pt x="20012" y="28203"/>
                  </a:lnTo>
                  <a:cubicBezTo>
                    <a:pt x="19891" y="28251"/>
                    <a:pt x="19769" y="28324"/>
                    <a:pt x="19671" y="28373"/>
                  </a:cubicBezTo>
                  <a:cubicBezTo>
                    <a:pt x="19184" y="28593"/>
                    <a:pt x="18721" y="28788"/>
                    <a:pt x="18282" y="28983"/>
                  </a:cubicBezTo>
                  <a:cubicBezTo>
                    <a:pt x="18258" y="28836"/>
                    <a:pt x="18258" y="28690"/>
                    <a:pt x="18331" y="28544"/>
                  </a:cubicBezTo>
                  <a:cubicBezTo>
                    <a:pt x="17380" y="28958"/>
                    <a:pt x="16381" y="29299"/>
                    <a:pt x="15381" y="29568"/>
                  </a:cubicBezTo>
                  <a:cubicBezTo>
                    <a:pt x="15284" y="29519"/>
                    <a:pt x="15162" y="29494"/>
                    <a:pt x="15040" y="29519"/>
                  </a:cubicBezTo>
                  <a:lnTo>
                    <a:pt x="14991" y="29519"/>
                  </a:lnTo>
                  <a:cubicBezTo>
                    <a:pt x="14991" y="29519"/>
                    <a:pt x="14748" y="29568"/>
                    <a:pt x="14358" y="29665"/>
                  </a:cubicBezTo>
                  <a:lnTo>
                    <a:pt x="14358" y="29665"/>
                  </a:lnTo>
                  <a:cubicBezTo>
                    <a:pt x="12554" y="29982"/>
                    <a:pt x="7606" y="30616"/>
                    <a:pt x="6801" y="27544"/>
                  </a:cubicBezTo>
                  <a:cubicBezTo>
                    <a:pt x="6509" y="26423"/>
                    <a:pt x="6119" y="25009"/>
                    <a:pt x="5656" y="23449"/>
                  </a:cubicBezTo>
                  <a:cubicBezTo>
                    <a:pt x="5436" y="23449"/>
                    <a:pt x="5241" y="23425"/>
                    <a:pt x="5046" y="23376"/>
                  </a:cubicBezTo>
                  <a:cubicBezTo>
                    <a:pt x="4851" y="23328"/>
                    <a:pt x="4656" y="23254"/>
                    <a:pt x="4486" y="23133"/>
                  </a:cubicBezTo>
                  <a:lnTo>
                    <a:pt x="4364" y="23059"/>
                  </a:lnTo>
                  <a:cubicBezTo>
                    <a:pt x="4900" y="24936"/>
                    <a:pt x="5388" y="26618"/>
                    <a:pt x="5705" y="27813"/>
                  </a:cubicBezTo>
                  <a:cubicBezTo>
                    <a:pt x="6728" y="31834"/>
                    <a:pt x="12529" y="31127"/>
                    <a:pt x="14553" y="30762"/>
                  </a:cubicBezTo>
                  <a:lnTo>
                    <a:pt x="14626" y="30762"/>
                  </a:lnTo>
                  <a:lnTo>
                    <a:pt x="14626" y="30762"/>
                  </a:lnTo>
                  <a:lnTo>
                    <a:pt x="14650" y="30884"/>
                  </a:lnTo>
                  <a:cubicBezTo>
                    <a:pt x="14796" y="31883"/>
                    <a:pt x="15064" y="33736"/>
                    <a:pt x="15454" y="35564"/>
                  </a:cubicBezTo>
                  <a:lnTo>
                    <a:pt x="15552" y="36002"/>
                  </a:lnTo>
                  <a:cubicBezTo>
                    <a:pt x="15601" y="36295"/>
                    <a:pt x="15674" y="36587"/>
                    <a:pt x="15747" y="36856"/>
                  </a:cubicBezTo>
                  <a:cubicBezTo>
                    <a:pt x="15796" y="37026"/>
                    <a:pt x="15820" y="37172"/>
                    <a:pt x="15869" y="37319"/>
                  </a:cubicBezTo>
                  <a:cubicBezTo>
                    <a:pt x="15966" y="37684"/>
                    <a:pt x="16064" y="38050"/>
                    <a:pt x="16161" y="38367"/>
                  </a:cubicBezTo>
                  <a:cubicBezTo>
                    <a:pt x="16600" y="39781"/>
                    <a:pt x="17819" y="40341"/>
                    <a:pt x="19159" y="40341"/>
                  </a:cubicBezTo>
                  <a:cubicBezTo>
                    <a:pt x="19696" y="40341"/>
                    <a:pt x="20232" y="40244"/>
                    <a:pt x="20719" y="40073"/>
                  </a:cubicBezTo>
                  <a:cubicBezTo>
                    <a:pt x="20866" y="40024"/>
                    <a:pt x="20987" y="39976"/>
                    <a:pt x="21109" y="39927"/>
                  </a:cubicBezTo>
                  <a:cubicBezTo>
                    <a:pt x="21158" y="39902"/>
                    <a:pt x="21231" y="39878"/>
                    <a:pt x="21280" y="39854"/>
                  </a:cubicBezTo>
                  <a:cubicBezTo>
                    <a:pt x="21572" y="39707"/>
                    <a:pt x="21865" y="39537"/>
                    <a:pt x="22133" y="39342"/>
                  </a:cubicBezTo>
                  <a:lnTo>
                    <a:pt x="22328" y="39196"/>
                  </a:lnTo>
                  <a:lnTo>
                    <a:pt x="22401" y="39098"/>
                  </a:lnTo>
                  <a:lnTo>
                    <a:pt x="22499" y="39025"/>
                  </a:lnTo>
                  <a:cubicBezTo>
                    <a:pt x="22572" y="38952"/>
                    <a:pt x="22621" y="38879"/>
                    <a:pt x="22694" y="38830"/>
                  </a:cubicBezTo>
                  <a:cubicBezTo>
                    <a:pt x="22767" y="38732"/>
                    <a:pt x="22840" y="38635"/>
                    <a:pt x="22913" y="38537"/>
                  </a:cubicBezTo>
                  <a:lnTo>
                    <a:pt x="22962" y="38416"/>
                  </a:lnTo>
                  <a:cubicBezTo>
                    <a:pt x="23035" y="38342"/>
                    <a:pt x="23059" y="38245"/>
                    <a:pt x="23108" y="38147"/>
                  </a:cubicBezTo>
                  <a:cubicBezTo>
                    <a:pt x="23157" y="38074"/>
                    <a:pt x="23181" y="38001"/>
                    <a:pt x="23206" y="37904"/>
                  </a:cubicBezTo>
                  <a:cubicBezTo>
                    <a:pt x="23206" y="37879"/>
                    <a:pt x="23230" y="37831"/>
                    <a:pt x="23230" y="37782"/>
                  </a:cubicBezTo>
                  <a:lnTo>
                    <a:pt x="23279" y="37660"/>
                  </a:lnTo>
                  <a:cubicBezTo>
                    <a:pt x="23279" y="37611"/>
                    <a:pt x="23279" y="37587"/>
                    <a:pt x="23279" y="37538"/>
                  </a:cubicBezTo>
                  <a:cubicBezTo>
                    <a:pt x="23303" y="37489"/>
                    <a:pt x="23279" y="37441"/>
                    <a:pt x="23279" y="37416"/>
                  </a:cubicBezTo>
                  <a:cubicBezTo>
                    <a:pt x="23303" y="37270"/>
                    <a:pt x="23279" y="37124"/>
                    <a:pt x="23279" y="36977"/>
                  </a:cubicBezTo>
                  <a:cubicBezTo>
                    <a:pt x="23254" y="36929"/>
                    <a:pt x="23254" y="36880"/>
                    <a:pt x="23254" y="36831"/>
                  </a:cubicBezTo>
                  <a:close/>
                  <a:moveTo>
                    <a:pt x="21426" y="38440"/>
                  </a:moveTo>
                  <a:cubicBezTo>
                    <a:pt x="21109" y="38684"/>
                    <a:pt x="20744" y="38879"/>
                    <a:pt x="20354" y="39001"/>
                  </a:cubicBezTo>
                  <a:cubicBezTo>
                    <a:pt x="19964" y="39122"/>
                    <a:pt x="19549" y="39196"/>
                    <a:pt x="19135" y="39220"/>
                  </a:cubicBezTo>
                  <a:cubicBezTo>
                    <a:pt x="18282" y="39220"/>
                    <a:pt x="17502" y="38879"/>
                    <a:pt x="17234" y="38050"/>
                  </a:cubicBezTo>
                  <a:cubicBezTo>
                    <a:pt x="17088" y="37562"/>
                    <a:pt x="16941" y="37026"/>
                    <a:pt x="16819" y="36490"/>
                  </a:cubicBezTo>
                  <a:lnTo>
                    <a:pt x="16698" y="35978"/>
                  </a:lnTo>
                  <a:cubicBezTo>
                    <a:pt x="16454" y="34881"/>
                    <a:pt x="16234" y="33736"/>
                    <a:pt x="16088" y="32761"/>
                  </a:cubicBezTo>
                  <a:cubicBezTo>
                    <a:pt x="16088" y="32687"/>
                    <a:pt x="16064" y="32590"/>
                    <a:pt x="16039" y="32517"/>
                  </a:cubicBezTo>
                  <a:cubicBezTo>
                    <a:pt x="16015" y="32346"/>
                    <a:pt x="15991" y="32200"/>
                    <a:pt x="15966" y="32054"/>
                  </a:cubicBezTo>
                  <a:cubicBezTo>
                    <a:pt x="15942" y="31883"/>
                    <a:pt x="15918" y="31737"/>
                    <a:pt x="15918" y="31615"/>
                  </a:cubicBezTo>
                  <a:cubicBezTo>
                    <a:pt x="15869" y="31420"/>
                    <a:pt x="15844" y="31201"/>
                    <a:pt x="15820" y="31006"/>
                  </a:cubicBezTo>
                  <a:cubicBezTo>
                    <a:pt x="15820" y="30932"/>
                    <a:pt x="15796" y="30884"/>
                    <a:pt x="15796" y="30811"/>
                  </a:cubicBezTo>
                  <a:cubicBezTo>
                    <a:pt x="15796" y="30737"/>
                    <a:pt x="15771" y="30689"/>
                    <a:pt x="15771" y="30616"/>
                  </a:cubicBezTo>
                  <a:cubicBezTo>
                    <a:pt x="15771" y="30567"/>
                    <a:pt x="15747" y="30494"/>
                    <a:pt x="15747" y="30445"/>
                  </a:cubicBezTo>
                  <a:cubicBezTo>
                    <a:pt x="15747" y="30396"/>
                    <a:pt x="15723" y="30323"/>
                    <a:pt x="15723" y="30250"/>
                  </a:cubicBezTo>
                  <a:cubicBezTo>
                    <a:pt x="16649" y="30006"/>
                    <a:pt x="17551" y="29689"/>
                    <a:pt x="18453" y="29324"/>
                  </a:cubicBezTo>
                  <a:lnTo>
                    <a:pt x="18550" y="29470"/>
                  </a:lnTo>
                  <a:lnTo>
                    <a:pt x="18550" y="29470"/>
                  </a:lnTo>
                  <a:lnTo>
                    <a:pt x="18599" y="29568"/>
                  </a:lnTo>
                  <a:cubicBezTo>
                    <a:pt x="18648" y="29665"/>
                    <a:pt x="18696" y="29763"/>
                    <a:pt x="18745" y="29884"/>
                  </a:cubicBezTo>
                  <a:lnTo>
                    <a:pt x="18940" y="30250"/>
                  </a:lnTo>
                  <a:cubicBezTo>
                    <a:pt x="19037" y="30421"/>
                    <a:pt x="19111" y="30591"/>
                    <a:pt x="19208" y="30786"/>
                  </a:cubicBezTo>
                  <a:cubicBezTo>
                    <a:pt x="19306" y="30957"/>
                    <a:pt x="19427" y="31201"/>
                    <a:pt x="19549" y="31444"/>
                  </a:cubicBezTo>
                  <a:cubicBezTo>
                    <a:pt x="19598" y="31566"/>
                    <a:pt x="19671" y="31664"/>
                    <a:pt x="19720" y="31810"/>
                  </a:cubicBezTo>
                  <a:lnTo>
                    <a:pt x="20646" y="33638"/>
                  </a:lnTo>
                  <a:cubicBezTo>
                    <a:pt x="20695" y="33760"/>
                    <a:pt x="20768" y="33882"/>
                    <a:pt x="20817" y="34004"/>
                  </a:cubicBezTo>
                  <a:cubicBezTo>
                    <a:pt x="20890" y="34126"/>
                    <a:pt x="20939" y="34247"/>
                    <a:pt x="21012" y="34369"/>
                  </a:cubicBezTo>
                  <a:cubicBezTo>
                    <a:pt x="21182" y="34784"/>
                    <a:pt x="21377" y="35149"/>
                    <a:pt x="21524" y="35515"/>
                  </a:cubicBezTo>
                  <a:cubicBezTo>
                    <a:pt x="21597" y="35637"/>
                    <a:pt x="21646" y="35759"/>
                    <a:pt x="21694" y="35881"/>
                  </a:cubicBezTo>
                  <a:cubicBezTo>
                    <a:pt x="21792" y="36124"/>
                    <a:pt x="21889" y="36344"/>
                    <a:pt x="21962" y="36539"/>
                  </a:cubicBezTo>
                  <a:cubicBezTo>
                    <a:pt x="21987" y="36612"/>
                    <a:pt x="22011" y="36661"/>
                    <a:pt x="22036" y="36709"/>
                  </a:cubicBezTo>
                  <a:cubicBezTo>
                    <a:pt x="22060" y="36758"/>
                    <a:pt x="22084" y="36807"/>
                    <a:pt x="22109" y="36856"/>
                  </a:cubicBezTo>
                  <a:cubicBezTo>
                    <a:pt x="22304" y="37441"/>
                    <a:pt x="21987" y="38026"/>
                    <a:pt x="21426" y="38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-166652" y="3087364"/>
              <a:ext cx="281241" cy="303405"/>
            </a:xfrm>
            <a:custGeom>
              <a:avLst/>
              <a:gdLst/>
              <a:ahLst/>
              <a:cxnLst/>
              <a:rect l="l" t="t" r="r" b="b"/>
              <a:pathLst>
                <a:path w="8971" h="9678" extrusionOk="0">
                  <a:moveTo>
                    <a:pt x="8946" y="9238"/>
                  </a:moveTo>
                  <a:cubicBezTo>
                    <a:pt x="8946" y="9385"/>
                    <a:pt x="8970" y="9531"/>
                    <a:pt x="8946" y="9677"/>
                  </a:cubicBezTo>
                  <a:cubicBezTo>
                    <a:pt x="8970" y="9531"/>
                    <a:pt x="8946" y="9385"/>
                    <a:pt x="8946" y="9238"/>
                  </a:cubicBezTo>
                  <a:close/>
                  <a:moveTo>
                    <a:pt x="4096" y="1585"/>
                  </a:moveTo>
                  <a:cubicBezTo>
                    <a:pt x="3194" y="1950"/>
                    <a:pt x="2267" y="2267"/>
                    <a:pt x="1341" y="2535"/>
                  </a:cubicBezTo>
                  <a:cubicBezTo>
                    <a:pt x="1341" y="2584"/>
                    <a:pt x="1366" y="2633"/>
                    <a:pt x="1366" y="2706"/>
                  </a:cubicBezTo>
                  <a:cubicBezTo>
                    <a:pt x="2316" y="2438"/>
                    <a:pt x="3267" y="2121"/>
                    <a:pt x="4169" y="1755"/>
                  </a:cubicBezTo>
                  <a:close/>
                  <a:moveTo>
                    <a:pt x="5534" y="1170"/>
                  </a:moveTo>
                  <a:lnTo>
                    <a:pt x="5582" y="1146"/>
                  </a:lnTo>
                  <a:lnTo>
                    <a:pt x="5631" y="1122"/>
                  </a:lnTo>
                  <a:close/>
                  <a:moveTo>
                    <a:pt x="5095" y="122"/>
                  </a:moveTo>
                  <a:lnTo>
                    <a:pt x="5095" y="122"/>
                  </a:lnTo>
                  <a:cubicBezTo>
                    <a:pt x="3535" y="854"/>
                    <a:pt x="1926" y="1414"/>
                    <a:pt x="269" y="1829"/>
                  </a:cubicBezTo>
                  <a:lnTo>
                    <a:pt x="1" y="1902"/>
                  </a:lnTo>
                  <a:cubicBezTo>
                    <a:pt x="391" y="1829"/>
                    <a:pt x="634" y="1780"/>
                    <a:pt x="634" y="1780"/>
                  </a:cubicBezTo>
                  <a:lnTo>
                    <a:pt x="707" y="1780"/>
                  </a:lnTo>
                  <a:cubicBezTo>
                    <a:pt x="805" y="1755"/>
                    <a:pt x="927" y="1780"/>
                    <a:pt x="1024" y="1829"/>
                  </a:cubicBezTo>
                  <a:cubicBezTo>
                    <a:pt x="2048" y="1560"/>
                    <a:pt x="3023" y="1219"/>
                    <a:pt x="3998" y="805"/>
                  </a:cubicBezTo>
                  <a:cubicBezTo>
                    <a:pt x="4364" y="659"/>
                    <a:pt x="4754" y="488"/>
                    <a:pt x="5168" y="293"/>
                  </a:cubicBezTo>
                  <a:cubicBezTo>
                    <a:pt x="5339" y="220"/>
                    <a:pt x="5558" y="293"/>
                    <a:pt x="5655" y="464"/>
                  </a:cubicBezTo>
                  <a:lnTo>
                    <a:pt x="5802" y="366"/>
                  </a:lnTo>
                  <a:cubicBezTo>
                    <a:pt x="5680" y="98"/>
                    <a:pt x="5363" y="0"/>
                    <a:pt x="5095" y="122"/>
                  </a:cubicBezTo>
                  <a:close/>
                  <a:moveTo>
                    <a:pt x="269" y="3023"/>
                  </a:moveTo>
                  <a:lnTo>
                    <a:pt x="269" y="3023"/>
                  </a:lnTo>
                  <a:cubicBezTo>
                    <a:pt x="269" y="3047"/>
                    <a:pt x="269" y="3096"/>
                    <a:pt x="293" y="3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-81819" y="2568490"/>
              <a:ext cx="99348" cy="68813"/>
            </a:xfrm>
            <a:custGeom>
              <a:avLst/>
              <a:gdLst/>
              <a:ahLst/>
              <a:cxnLst/>
              <a:rect l="l" t="t" r="r" b="b"/>
              <a:pathLst>
                <a:path w="3169" h="2195" extrusionOk="0">
                  <a:moveTo>
                    <a:pt x="3120" y="1"/>
                  </a:moveTo>
                  <a:cubicBezTo>
                    <a:pt x="2949" y="147"/>
                    <a:pt x="2413" y="805"/>
                    <a:pt x="1780" y="1025"/>
                  </a:cubicBezTo>
                  <a:cubicBezTo>
                    <a:pt x="951" y="1293"/>
                    <a:pt x="98" y="1025"/>
                    <a:pt x="73" y="1342"/>
                  </a:cubicBezTo>
                  <a:cubicBezTo>
                    <a:pt x="0" y="2195"/>
                    <a:pt x="2657" y="1610"/>
                    <a:pt x="3169" y="123"/>
                  </a:cubicBezTo>
                  <a:cubicBezTo>
                    <a:pt x="3169" y="74"/>
                    <a:pt x="3144" y="50"/>
                    <a:pt x="312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-447861" y="2800794"/>
              <a:ext cx="59628" cy="120008"/>
            </a:xfrm>
            <a:custGeom>
              <a:avLst/>
              <a:gdLst/>
              <a:ahLst/>
              <a:cxnLst/>
              <a:rect l="l" t="t" r="r" b="b"/>
              <a:pathLst>
                <a:path w="1902" h="3828" extrusionOk="0">
                  <a:moveTo>
                    <a:pt x="854" y="25"/>
                  </a:moveTo>
                  <a:cubicBezTo>
                    <a:pt x="878" y="245"/>
                    <a:pt x="1122" y="1049"/>
                    <a:pt x="927" y="1707"/>
                  </a:cubicBezTo>
                  <a:cubicBezTo>
                    <a:pt x="708" y="2536"/>
                    <a:pt x="1" y="3096"/>
                    <a:pt x="244" y="3291"/>
                  </a:cubicBezTo>
                  <a:cubicBezTo>
                    <a:pt x="927" y="3828"/>
                    <a:pt x="1902" y="1293"/>
                    <a:pt x="951" y="25"/>
                  </a:cubicBezTo>
                  <a:cubicBezTo>
                    <a:pt x="903" y="1"/>
                    <a:pt x="878" y="1"/>
                    <a:pt x="85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-294278" y="2866535"/>
              <a:ext cx="49721" cy="110070"/>
            </a:xfrm>
            <a:custGeom>
              <a:avLst/>
              <a:gdLst/>
              <a:ahLst/>
              <a:cxnLst/>
              <a:rect l="l" t="t" r="r" b="b"/>
              <a:pathLst>
                <a:path w="1586" h="3511" extrusionOk="0">
                  <a:moveTo>
                    <a:pt x="1" y="24"/>
                  </a:moveTo>
                  <a:cubicBezTo>
                    <a:pt x="683" y="1268"/>
                    <a:pt x="440" y="3218"/>
                    <a:pt x="732" y="3291"/>
                  </a:cubicBezTo>
                  <a:cubicBezTo>
                    <a:pt x="1585" y="3510"/>
                    <a:pt x="1049" y="878"/>
                    <a:pt x="98" y="0"/>
                  </a:cubicBezTo>
                  <a:cubicBezTo>
                    <a:pt x="74" y="0"/>
                    <a:pt x="25" y="0"/>
                    <a:pt x="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-259103" y="2639561"/>
              <a:ext cx="22948" cy="80287"/>
            </a:xfrm>
            <a:custGeom>
              <a:avLst/>
              <a:gdLst/>
              <a:ahLst/>
              <a:cxnLst/>
              <a:rect l="l" t="t" r="r" b="b"/>
              <a:pathLst>
                <a:path w="732" h="2561" extrusionOk="0">
                  <a:moveTo>
                    <a:pt x="49" y="25"/>
                  </a:moveTo>
                  <a:cubicBezTo>
                    <a:pt x="390" y="951"/>
                    <a:pt x="0" y="2219"/>
                    <a:pt x="195" y="2316"/>
                  </a:cubicBezTo>
                  <a:cubicBezTo>
                    <a:pt x="731" y="2560"/>
                    <a:pt x="658" y="732"/>
                    <a:pt x="122" y="25"/>
                  </a:cubicBezTo>
                  <a:cubicBezTo>
                    <a:pt x="98" y="1"/>
                    <a:pt x="73" y="1"/>
                    <a:pt x="49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37374" y="2751888"/>
              <a:ext cx="103957" cy="241520"/>
            </a:xfrm>
            <a:custGeom>
              <a:avLst/>
              <a:gdLst/>
              <a:ahLst/>
              <a:cxnLst/>
              <a:rect l="l" t="t" r="r" b="b"/>
              <a:pathLst>
                <a:path w="3316" h="7704" extrusionOk="0">
                  <a:moveTo>
                    <a:pt x="147" y="391"/>
                  </a:moveTo>
                  <a:cubicBezTo>
                    <a:pt x="829" y="2121"/>
                    <a:pt x="1341" y="3901"/>
                    <a:pt x="1707" y="5729"/>
                  </a:cubicBezTo>
                  <a:cubicBezTo>
                    <a:pt x="1877" y="6753"/>
                    <a:pt x="1439" y="7435"/>
                    <a:pt x="1731" y="7484"/>
                  </a:cubicBezTo>
                  <a:cubicBezTo>
                    <a:pt x="3316" y="7703"/>
                    <a:pt x="1731" y="3218"/>
                    <a:pt x="342" y="293"/>
                  </a:cubicBezTo>
                  <a:cubicBezTo>
                    <a:pt x="171" y="1"/>
                    <a:pt x="1" y="98"/>
                    <a:pt x="147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8"/>
          <p:cNvGrpSpPr/>
          <p:nvPr/>
        </p:nvGrpSpPr>
        <p:grpSpPr>
          <a:xfrm>
            <a:off x="10650987" y="-124557"/>
            <a:ext cx="1892968" cy="1557125"/>
            <a:chOff x="-71128" y="1367252"/>
            <a:chExt cx="1537498" cy="1264722"/>
          </a:xfrm>
        </p:grpSpPr>
        <p:sp>
          <p:nvSpPr>
            <p:cNvPr id="614" name="Google Shape;614;p8"/>
            <p:cNvSpPr/>
            <p:nvPr/>
          </p:nvSpPr>
          <p:spPr>
            <a:xfrm>
              <a:off x="526434" y="1523908"/>
              <a:ext cx="425670" cy="265190"/>
            </a:xfrm>
            <a:custGeom>
              <a:avLst/>
              <a:gdLst/>
              <a:ahLst/>
              <a:cxnLst/>
              <a:rect l="l" t="t" r="r" b="b"/>
              <a:pathLst>
                <a:path w="13578" h="8459" extrusionOk="0">
                  <a:moveTo>
                    <a:pt x="1000" y="2584"/>
                  </a:moveTo>
                  <a:cubicBezTo>
                    <a:pt x="1000" y="2584"/>
                    <a:pt x="1292" y="7094"/>
                    <a:pt x="2145" y="7508"/>
                  </a:cubicBezTo>
                  <a:lnTo>
                    <a:pt x="2145" y="7508"/>
                  </a:lnTo>
                  <a:cubicBezTo>
                    <a:pt x="2194" y="7532"/>
                    <a:pt x="2267" y="7557"/>
                    <a:pt x="2340" y="7581"/>
                  </a:cubicBezTo>
                  <a:cubicBezTo>
                    <a:pt x="2901" y="7703"/>
                    <a:pt x="3900" y="7606"/>
                    <a:pt x="4778" y="7411"/>
                  </a:cubicBezTo>
                  <a:cubicBezTo>
                    <a:pt x="5290" y="7337"/>
                    <a:pt x="5802" y="7216"/>
                    <a:pt x="6289" y="7045"/>
                  </a:cubicBezTo>
                  <a:cubicBezTo>
                    <a:pt x="6362" y="6874"/>
                    <a:pt x="6582" y="6777"/>
                    <a:pt x="6777" y="6850"/>
                  </a:cubicBezTo>
                  <a:cubicBezTo>
                    <a:pt x="6801" y="6850"/>
                    <a:pt x="6850" y="6874"/>
                    <a:pt x="6898" y="6923"/>
                  </a:cubicBezTo>
                  <a:cubicBezTo>
                    <a:pt x="7093" y="7021"/>
                    <a:pt x="7288" y="7069"/>
                    <a:pt x="7508" y="7069"/>
                  </a:cubicBezTo>
                  <a:cubicBezTo>
                    <a:pt x="8532" y="7142"/>
                    <a:pt x="9555" y="7094"/>
                    <a:pt x="10555" y="6947"/>
                  </a:cubicBezTo>
                  <a:cubicBezTo>
                    <a:pt x="11603" y="6801"/>
                    <a:pt x="12480" y="6557"/>
                    <a:pt x="12700" y="6314"/>
                  </a:cubicBezTo>
                  <a:cubicBezTo>
                    <a:pt x="12773" y="5534"/>
                    <a:pt x="12578" y="2341"/>
                    <a:pt x="12529" y="1292"/>
                  </a:cubicBezTo>
                  <a:cubicBezTo>
                    <a:pt x="10555" y="1219"/>
                    <a:pt x="780" y="1000"/>
                    <a:pt x="1000" y="2560"/>
                  </a:cubicBezTo>
                  <a:lnTo>
                    <a:pt x="1000" y="2584"/>
                  </a:lnTo>
                  <a:close/>
                  <a:moveTo>
                    <a:pt x="1804" y="8191"/>
                  </a:moveTo>
                  <a:cubicBezTo>
                    <a:pt x="561" y="7581"/>
                    <a:pt x="269" y="2633"/>
                    <a:pt x="269" y="2633"/>
                  </a:cubicBezTo>
                  <a:cubicBezTo>
                    <a:pt x="0" y="1"/>
                    <a:pt x="12870" y="537"/>
                    <a:pt x="12895" y="537"/>
                  </a:cubicBezTo>
                  <a:cubicBezTo>
                    <a:pt x="13090" y="537"/>
                    <a:pt x="13260" y="707"/>
                    <a:pt x="13260" y="902"/>
                  </a:cubicBezTo>
                  <a:cubicBezTo>
                    <a:pt x="13260" y="902"/>
                    <a:pt x="13577" y="5485"/>
                    <a:pt x="13455" y="6436"/>
                  </a:cubicBezTo>
                  <a:cubicBezTo>
                    <a:pt x="13431" y="6557"/>
                    <a:pt x="13382" y="6679"/>
                    <a:pt x="13309" y="6801"/>
                  </a:cubicBezTo>
                  <a:lnTo>
                    <a:pt x="13285" y="6801"/>
                  </a:lnTo>
                  <a:cubicBezTo>
                    <a:pt x="12919" y="7216"/>
                    <a:pt x="11871" y="7508"/>
                    <a:pt x="10677" y="7703"/>
                  </a:cubicBezTo>
                  <a:cubicBezTo>
                    <a:pt x="9604" y="7874"/>
                    <a:pt x="8507" y="7898"/>
                    <a:pt x="7435" y="7825"/>
                  </a:cubicBezTo>
                  <a:cubicBezTo>
                    <a:pt x="7167" y="7801"/>
                    <a:pt x="6898" y="7727"/>
                    <a:pt x="6655" y="7630"/>
                  </a:cubicBezTo>
                  <a:cubicBezTo>
                    <a:pt x="6094" y="7874"/>
                    <a:pt x="5533" y="8069"/>
                    <a:pt x="4948" y="8166"/>
                  </a:cubicBezTo>
                  <a:cubicBezTo>
                    <a:pt x="3973" y="8361"/>
                    <a:pt x="2852" y="8459"/>
                    <a:pt x="2170" y="8312"/>
                  </a:cubicBezTo>
                  <a:cubicBezTo>
                    <a:pt x="2048" y="8288"/>
                    <a:pt x="1926" y="8239"/>
                    <a:pt x="1829" y="8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310934" y="1767686"/>
              <a:ext cx="844412" cy="864288"/>
            </a:xfrm>
            <a:custGeom>
              <a:avLst/>
              <a:gdLst/>
              <a:ahLst/>
              <a:cxnLst/>
              <a:rect l="l" t="t" r="r" b="b"/>
              <a:pathLst>
                <a:path w="26935" h="27569" extrusionOk="0">
                  <a:moveTo>
                    <a:pt x="13626" y="4729"/>
                  </a:moveTo>
                  <a:cubicBezTo>
                    <a:pt x="13236" y="4461"/>
                    <a:pt x="7874" y="878"/>
                    <a:pt x="4388" y="5996"/>
                  </a:cubicBezTo>
                  <a:cubicBezTo>
                    <a:pt x="3121" y="7898"/>
                    <a:pt x="2121" y="10530"/>
                    <a:pt x="1609" y="13260"/>
                  </a:cubicBezTo>
                  <a:cubicBezTo>
                    <a:pt x="1171" y="15405"/>
                    <a:pt x="1122" y="17599"/>
                    <a:pt x="1488" y="19768"/>
                  </a:cubicBezTo>
                  <a:cubicBezTo>
                    <a:pt x="1829" y="21645"/>
                    <a:pt x="2584" y="23205"/>
                    <a:pt x="3876" y="24082"/>
                  </a:cubicBezTo>
                  <a:cubicBezTo>
                    <a:pt x="4388" y="24424"/>
                    <a:pt x="4973" y="24643"/>
                    <a:pt x="5558" y="24765"/>
                  </a:cubicBezTo>
                  <a:lnTo>
                    <a:pt x="5558" y="24765"/>
                  </a:lnTo>
                  <a:cubicBezTo>
                    <a:pt x="12578" y="26252"/>
                    <a:pt x="14162" y="21450"/>
                    <a:pt x="15747" y="16697"/>
                  </a:cubicBezTo>
                  <a:cubicBezTo>
                    <a:pt x="16405" y="14771"/>
                    <a:pt x="17039" y="12870"/>
                    <a:pt x="17989" y="11310"/>
                  </a:cubicBezTo>
                  <a:cubicBezTo>
                    <a:pt x="18891" y="9945"/>
                    <a:pt x="20207" y="8897"/>
                    <a:pt x="21719" y="8361"/>
                  </a:cubicBezTo>
                  <a:cubicBezTo>
                    <a:pt x="23815" y="7581"/>
                    <a:pt x="26715" y="8141"/>
                    <a:pt x="23108" y="4144"/>
                  </a:cubicBezTo>
                  <a:cubicBezTo>
                    <a:pt x="22499" y="3437"/>
                    <a:pt x="21743" y="2876"/>
                    <a:pt x="20890" y="2535"/>
                  </a:cubicBezTo>
                  <a:cubicBezTo>
                    <a:pt x="19964" y="2170"/>
                    <a:pt x="18964" y="2145"/>
                    <a:pt x="18014" y="2438"/>
                  </a:cubicBezTo>
                  <a:cubicBezTo>
                    <a:pt x="16917" y="2754"/>
                    <a:pt x="15698" y="3461"/>
                    <a:pt x="14333" y="4704"/>
                  </a:cubicBezTo>
                  <a:cubicBezTo>
                    <a:pt x="14138" y="4875"/>
                    <a:pt x="13821" y="4899"/>
                    <a:pt x="13602" y="4729"/>
                  </a:cubicBezTo>
                  <a:close/>
                  <a:moveTo>
                    <a:pt x="3462" y="5363"/>
                  </a:moveTo>
                  <a:cubicBezTo>
                    <a:pt x="7118" y="0"/>
                    <a:pt x="12456" y="2681"/>
                    <a:pt x="13919" y="3583"/>
                  </a:cubicBezTo>
                  <a:cubicBezTo>
                    <a:pt x="15284" y="2389"/>
                    <a:pt x="16551" y="1682"/>
                    <a:pt x="17697" y="1365"/>
                  </a:cubicBezTo>
                  <a:cubicBezTo>
                    <a:pt x="18867" y="1000"/>
                    <a:pt x="20134" y="1024"/>
                    <a:pt x="21304" y="1463"/>
                  </a:cubicBezTo>
                  <a:cubicBezTo>
                    <a:pt x="22304" y="1877"/>
                    <a:pt x="23230" y="2535"/>
                    <a:pt x="23961" y="3364"/>
                  </a:cubicBezTo>
                  <a:cubicBezTo>
                    <a:pt x="25229" y="4875"/>
                    <a:pt x="26179" y="6630"/>
                    <a:pt x="26764" y="8531"/>
                  </a:cubicBezTo>
                  <a:cubicBezTo>
                    <a:pt x="26935" y="8970"/>
                    <a:pt x="26496" y="9433"/>
                    <a:pt x="26033" y="9263"/>
                  </a:cubicBezTo>
                  <a:cubicBezTo>
                    <a:pt x="24936" y="8848"/>
                    <a:pt x="23498" y="8921"/>
                    <a:pt x="22133" y="9433"/>
                  </a:cubicBezTo>
                  <a:cubicBezTo>
                    <a:pt x="20841" y="9896"/>
                    <a:pt x="19744" y="10749"/>
                    <a:pt x="18989" y="11919"/>
                  </a:cubicBezTo>
                  <a:cubicBezTo>
                    <a:pt x="18087" y="13358"/>
                    <a:pt x="17477" y="15210"/>
                    <a:pt x="16868" y="17062"/>
                  </a:cubicBezTo>
                  <a:cubicBezTo>
                    <a:pt x="15113" y="22279"/>
                    <a:pt x="13358" y="27568"/>
                    <a:pt x="5363" y="25862"/>
                  </a:cubicBezTo>
                  <a:cubicBezTo>
                    <a:pt x="4608" y="25740"/>
                    <a:pt x="3876" y="25447"/>
                    <a:pt x="3243" y="25009"/>
                  </a:cubicBezTo>
                  <a:cubicBezTo>
                    <a:pt x="1707" y="23961"/>
                    <a:pt x="781" y="22132"/>
                    <a:pt x="366" y="19963"/>
                  </a:cubicBezTo>
                  <a:cubicBezTo>
                    <a:pt x="1" y="17672"/>
                    <a:pt x="49" y="15332"/>
                    <a:pt x="513" y="13065"/>
                  </a:cubicBezTo>
                  <a:cubicBezTo>
                    <a:pt x="1024" y="10189"/>
                    <a:pt x="2097" y="7386"/>
                    <a:pt x="3462" y="5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-71128" y="1381015"/>
              <a:ext cx="1519158" cy="772589"/>
            </a:xfrm>
            <a:custGeom>
              <a:avLst/>
              <a:gdLst/>
              <a:ahLst/>
              <a:cxnLst/>
              <a:rect l="l" t="t" r="r" b="b"/>
              <a:pathLst>
                <a:path w="48458" h="24644" extrusionOk="0">
                  <a:moveTo>
                    <a:pt x="14625" y="21328"/>
                  </a:moveTo>
                  <a:cubicBezTo>
                    <a:pt x="6825" y="21816"/>
                    <a:pt x="14089" y="5290"/>
                    <a:pt x="25594" y="8970"/>
                  </a:cubicBezTo>
                  <a:cubicBezTo>
                    <a:pt x="29762" y="6045"/>
                    <a:pt x="41121" y="8312"/>
                    <a:pt x="44435" y="16332"/>
                  </a:cubicBezTo>
                  <a:cubicBezTo>
                    <a:pt x="45874" y="19622"/>
                    <a:pt x="38439" y="21060"/>
                    <a:pt x="38439" y="21060"/>
                  </a:cubicBezTo>
                  <a:cubicBezTo>
                    <a:pt x="38439" y="21060"/>
                    <a:pt x="48457" y="21402"/>
                    <a:pt x="48165" y="16088"/>
                  </a:cubicBezTo>
                  <a:cubicBezTo>
                    <a:pt x="47507" y="10067"/>
                    <a:pt x="36782" y="1"/>
                    <a:pt x="32541" y="293"/>
                  </a:cubicBezTo>
                  <a:cubicBezTo>
                    <a:pt x="28275" y="610"/>
                    <a:pt x="24863" y="3754"/>
                    <a:pt x="24863" y="3754"/>
                  </a:cubicBezTo>
                  <a:cubicBezTo>
                    <a:pt x="24863" y="3754"/>
                    <a:pt x="19330" y="1755"/>
                    <a:pt x="16575" y="2779"/>
                  </a:cubicBezTo>
                  <a:cubicBezTo>
                    <a:pt x="13796" y="3779"/>
                    <a:pt x="0" y="24643"/>
                    <a:pt x="14625" y="213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161927" y="1367252"/>
              <a:ext cx="1304442" cy="720642"/>
            </a:xfrm>
            <a:custGeom>
              <a:avLst/>
              <a:gdLst/>
              <a:ahLst/>
              <a:cxnLst/>
              <a:rect l="l" t="t" r="r" b="b"/>
              <a:pathLst>
                <a:path w="41609" h="22987" extrusionOk="0">
                  <a:moveTo>
                    <a:pt x="4754" y="20110"/>
                  </a:moveTo>
                  <a:cubicBezTo>
                    <a:pt x="5119" y="20841"/>
                    <a:pt x="5899" y="21280"/>
                    <a:pt x="7167" y="21182"/>
                  </a:cubicBezTo>
                  <a:cubicBezTo>
                    <a:pt x="7435" y="21182"/>
                    <a:pt x="7240" y="21353"/>
                    <a:pt x="7313" y="21621"/>
                  </a:cubicBezTo>
                  <a:cubicBezTo>
                    <a:pt x="7362" y="21914"/>
                    <a:pt x="7459" y="22231"/>
                    <a:pt x="7142" y="22304"/>
                  </a:cubicBezTo>
                  <a:cubicBezTo>
                    <a:pt x="4169" y="22986"/>
                    <a:pt x="2438" y="22694"/>
                    <a:pt x="1293" y="21767"/>
                  </a:cubicBezTo>
                  <a:cubicBezTo>
                    <a:pt x="391" y="21012"/>
                    <a:pt x="1" y="19891"/>
                    <a:pt x="25" y="18526"/>
                  </a:cubicBezTo>
                  <a:cubicBezTo>
                    <a:pt x="98" y="17087"/>
                    <a:pt x="415" y="15649"/>
                    <a:pt x="951" y="14333"/>
                  </a:cubicBezTo>
                  <a:cubicBezTo>
                    <a:pt x="2901" y="9166"/>
                    <a:pt x="7435" y="3243"/>
                    <a:pt x="8946" y="2682"/>
                  </a:cubicBezTo>
                  <a:cubicBezTo>
                    <a:pt x="11481" y="1756"/>
                    <a:pt x="16064" y="3145"/>
                    <a:pt x="17307" y="3559"/>
                  </a:cubicBezTo>
                  <a:cubicBezTo>
                    <a:pt x="18209" y="2804"/>
                    <a:pt x="21304" y="440"/>
                    <a:pt x="25058" y="171"/>
                  </a:cubicBezTo>
                  <a:cubicBezTo>
                    <a:pt x="27422" y="1"/>
                    <a:pt x="31566" y="2731"/>
                    <a:pt x="35051" y="6241"/>
                  </a:cubicBezTo>
                  <a:cubicBezTo>
                    <a:pt x="38245" y="9483"/>
                    <a:pt x="40975" y="13456"/>
                    <a:pt x="41291" y="16478"/>
                  </a:cubicBezTo>
                  <a:lnTo>
                    <a:pt x="41291" y="16502"/>
                  </a:lnTo>
                  <a:cubicBezTo>
                    <a:pt x="41608" y="22206"/>
                    <a:pt x="31810" y="22084"/>
                    <a:pt x="31030" y="22060"/>
                  </a:cubicBezTo>
                  <a:cubicBezTo>
                    <a:pt x="30323" y="22109"/>
                    <a:pt x="30201" y="21085"/>
                    <a:pt x="30883" y="20939"/>
                  </a:cubicBezTo>
                  <a:cubicBezTo>
                    <a:pt x="30908" y="20939"/>
                    <a:pt x="37635" y="19647"/>
                    <a:pt x="36490" y="17014"/>
                  </a:cubicBezTo>
                  <a:lnTo>
                    <a:pt x="36490" y="17014"/>
                  </a:lnTo>
                  <a:cubicBezTo>
                    <a:pt x="36173" y="16234"/>
                    <a:pt x="35758" y="15503"/>
                    <a:pt x="35295" y="14821"/>
                  </a:cubicBezTo>
                  <a:cubicBezTo>
                    <a:pt x="33394" y="12115"/>
                    <a:pt x="30445" y="10360"/>
                    <a:pt x="27447" y="9458"/>
                  </a:cubicBezTo>
                  <a:cubicBezTo>
                    <a:pt x="24473" y="8556"/>
                    <a:pt x="21475" y="8532"/>
                    <a:pt x="19452" y="9385"/>
                  </a:cubicBezTo>
                  <a:cubicBezTo>
                    <a:pt x="19110" y="9507"/>
                    <a:pt x="18794" y="9678"/>
                    <a:pt x="18501" y="9897"/>
                  </a:cubicBezTo>
                  <a:cubicBezTo>
                    <a:pt x="18355" y="9994"/>
                    <a:pt x="18160" y="10019"/>
                    <a:pt x="17989" y="9970"/>
                  </a:cubicBezTo>
                  <a:cubicBezTo>
                    <a:pt x="13187" y="8434"/>
                    <a:pt x="9166" y="10604"/>
                    <a:pt x="6801" y="13504"/>
                  </a:cubicBezTo>
                  <a:cubicBezTo>
                    <a:pt x="5875" y="14577"/>
                    <a:pt x="5192" y="15844"/>
                    <a:pt x="4778" y="17209"/>
                  </a:cubicBezTo>
                  <a:cubicBezTo>
                    <a:pt x="4437" y="18331"/>
                    <a:pt x="4412" y="19379"/>
                    <a:pt x="4754" y="20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414107" y="2071812"/>
              <a:ext cx="319425" cy="318673"/>
            </a:xfrm>
            <a:custGeom>
              <a:avLst/>
              <a:gdLst/>
              <a:ahLst/>
              <a:cxnLst/>
              <a:rect l="l" t="t" r="r" b="b"/>
              <a:pathLst>
                <a:path w="10189" h="10165" extrusionOk="0">
                  <a:moveTo>
                    <a:pt x="3315" y="975"/>
                  </a:moveTo>
                  <a:lnTo>
                    <a:pt x="3364" y="951"/>
                  </a:lnTo>
                  <a:cubicBezTo>
                    <a:pt x="5607" y="0"/>
                    <a:pt x="8215" y="1024"/>
                    <a:pt x="9214" y="3267"/>
                  </a:cubicBezTo>
                  <a:lnTo>
                    <a:pt x="9238" y="3315"/>
                  </a:lnTo>
                  <a:cubicBezTo>
                    <a:pt x="10189" y="5558"/>
                    <a:pt x="9165" y="8166"/>
                    <a:pt x="6947" y="9165"/>
                  </a:cubicBezTo>
                  <a:lnTo>
                    <a:pt x="6874" y="9190"/>
                  </a:lnTo>
                  <a:cubicBezTo>
                    <a:pt x="4607" y="10165"/>
                    <a:pt x="1975" y="9141"/>
                    <a:pt x="1000" y="6874"/>
                  </a:cubicBezTo>
                  <a:cubicBezTo>
                    <a:pt x="0" y="4607"/>
                    <a:pt x="1048" y="1975"/>
                    <a:pt x="3315" y="975"/>
                  </a:cubicBezTo>
                  <a:close/>
                  <a:moveTo>
                    <a:pt x="6484" y="1609"/>
                  </a:moveTo>
                  <a:cubicBezTo>
                    <a:pt x="5558" y="1243"/>
                    <a:pt x="4534" y="1268"/>
                    <a:pt x="3632" y="1658"/>
                  </a:cubicBezTo>
                  <a:lnTo>
                    <a:pt x="3632" y="1658"/>
                  </a:lnTo>
                  <a:cubicBezTo>
                    <a:pt x="610" y="2974"/>
                    <a:pt x="683" y="7313"/>
                    <a:pt x="3754" y="8531"/>
                  </a:cubicBezTo>
                  <a:cubicBezTo>
                    <a:pt x="6850" y="9750"/>
                    <a:pt x="9848" y="6630"/>
                    <a:pt x="8531" y="3583"/>
                  </a:cubicBezTo>
                  <a:lnTo>
                    <a:pt x="8531" y="3583"/>
                  </a:lnTo>
                  <a:cubicBezTo>
                    <a:pt x="8141" y="2682"/>
                    <a:pt x="7410" y="1975"/>
                    <a:pt x="6484" y="1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13455" y="2227684"/>
              <a:ext cx="157440" cy="103957"/>
            </a:xfrm>
            <a:custGeom>
              <a:avLst/>
              <a:gdLst/>
              <a:ahLst/>
              <a:cxnLst/>
              <a:rect l="l" t="t" r="r" b="b"/>
              <a:pathLst>
                <a:path w="5022" h="3316" extrusionOk="0">
                  <a:moveTo>
                    <a:pt x="317" y="2536"/>
                  </a:moveTo>
                  <a:cubicBezTo>
                    <a:pt x="0" y="2121"/>
                    <a:pt x="609" y="1658"/>
                    <a:pt x="926" y="2073"/>
                  </a:cubicBezTo>
                  <a:cubicBezTo>
                    <a:pt x="1146" y="2341"/>
                    <a:pt x="1487" y="2511"/>
                    <a:pt x="1828" y="2536"/>
                  </a:cubicBezTo>
                  <a:cubicBezTo>
                    <a:pt x="2608" y="2560"/>
                    <a:pt x="3364" y="2243"/>
                    <a:pt x="3876" y="1658"/>
                  </a:cubicBezTo>
                  <a:cubicBezTo>
                    <a:pt x="4119" y="1390"/>
                    <a:pt x="4241" y="1025"/>
                    <a:pt x="4192" y="659"/>
                  </a:cubicBezTo>
                  <a:cubicBezTo>
                    <a:pt x="4095" y="123"/>
                    <a:pt x="4899" y="1"/>
                    <a:pt x="4948" y="537"/>
                  </a:cubicBezTo>
                  <a:cubicBezTo>
                    <a:pt x="5021" y="1122"/>
                    <a:pt x="4851" y="1707"/>
                    <a:pt x="4461" y="2146"/>
                  </a:cubicBezTo>
                  <a:cubicBezTo>
                    <a:pt x="3778" y="2901"/>
                    <a:pt x="2803" y="3316"/>
                    <a:pt x="1779" y="3267"/>
                  </a:cubicBezTo>
                  <a:cubicBezTo>
                    <a:pt x="1194" y="3243"/>
                    <a:pt x="658" y="2974"/>
                    <a:pt x="317" y="2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26434" y="2226179"/>
              <a:ext cx="26020" cy="32102"/>
            </a:xfrm>
            <a:custGeom>
              <a:avLst/>
              <a:gdLst/>
              <a:ahLst/>
              <a:cxnLst/>
              <a:rect l="l" t="t" r="r" b="b"/>
              <a:pathLst>
                <a:path w="830" h="1024" extrusionOk="0">
                  <a:moveTo>
                    <a:pt x="171" y="244"/>
                  </a:moveTo>
                  <a:cubicBezTo>
                    <a:pt x="415" y="0"/>
                    <a:pt x="829" y="195"/>
                    <a:pt x="805" y="536"/>
                  </a:cubicBezTo>
                  <a:cubicBezTo>
                    <a:pt x="780" y="878"/>
                    <a:pt x="366" y="1024"/>
                    <a:pt x="122" y="780"/>
                  </a:cubicBezTo>
                  <a:cubicBezTo>
                    <a:pt x="0" y="609"/>
                    <a:pt x="0" y="366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5216" y="2201726"/>
              <a:ext cx="25989" cy="32886"/>
            </a:xfrm>
            <a:custGeom>
              <a:avLst/>
              <a:gdLst/>
              <a:ahLst/>
              <a:cxnLst/>
              <a:rect l="l" t="t" r="r" b="b"/>
              <a:pathLst>
                <a:path w="829" h="1049" extrusionOk="0">
                  <a:moveTo>
                    <a:pt x="171" y="244"/>
                  </a:moveTo>
                  <a:cubicBezTo>
                    <a:pt x="439" y="0"/>
                    <a:pt x="829" y="195"/>
                    <a:pt x="804" y="536"/>
                  </a:cubicBezTo>
                  <a:cubicBezTo>
                    <a:pt x="804" y="878"/>
                    <a:pt x="366" y="1048"/>
                    <a:pt x="146" y="780"/>
                  </a:cubicBezTo>
                  <a:cubicBezTo>
                    <a:pt x="0" y="634"/>
                    <a:pt x="0" y="390"/>
                    <a:pt x="171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480569" y="1592690"/>
              <a:ext cx="203305" cy="72607"/>
            </a:xfrm>
            <a:custGeom>
              <a:avLst/>
              <a:gdLst/>
              <a:ahLst/>
              <a:cxnLst/>
              <a:rect l="l" t="t" r="r" b="b"/>
              <a:pathLst>
                <a:path w="6485" h="2316" extrusionOk="0">
                  <a:moveTo>
                    <a:pt x="98" y="171"/>
                  </a:moveTo>
                  <a:cubicBezTo>
                    <a:pt x="1975" y="683"/>
                    <a:pt x="4315" y="2316"/>
                    <a:pt x="6338" y="1828"/>
                  </a:cubicBezTo>
                  <a:cubicBezTo>
                    <a:pt x="6485" y="1780"/>
                    <a:pt x="6485" y="1560"/>
                    <a:pt x="6338" y="1536"/>
                  </a:cubicBezTo>
                  <a:cubicBezTo>
                    <a:pt x="5461" y="1097"/>
                    <a:pt x="4364" y="1048"/>
                    <a:pt x="3413" y="780"/>
                  </a:cubicBezTo>
                  <a:cubicBezTo>
                    <a:pt x="2317" y="488"/>
                    <a:pt x="1220" y="317"/>
                    <a:pt x="123" y="49"/>
                  </a:cubicBezTo>
                  <a:cubicBezTo>
                    <a:pt x="25" y="0"/>
                    <a:pt x="1" y="147"/>
                    <a:pt x="98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827519" y="1565948"/>
              <a:ext cx="152831" cy="64989"/>
            </a:xfrm>
            <a:custGeom>
              <a:avLst/>
              <a:gdLst/>
              <a:ahLst/>
              <a:cxnLst/>
              <a:rect l="l" t="t" r="r" b="b"/>
              <a:pathLst>
                <a:path w="4875" h="2073" extrusionOk="0">
                  <a:moveTo>
                    <a:pt x="4802" y="0"/>
                  </a:moveTo>
                  <a:cubicBezTo>
                    <a:pt x="4022" y="171"/>
                    <a:pt x="3266" y="415"/>
                    <a:pt x="2559" y="805"/>
                  </a:cubicBezTo>
                  <a:cubicBezTo>
                    <a:pt x="2218" y="951"/>
                    <a:pt x="1926" y="1146"/>
                    <a:pt x="1584" y="1316"/>
                  </a:cubicBezTo>
                  <a:cubicBezTo>
                    <a:pt x="1146" y="1536"/>
                    <a:pt x="561" y="1511"/>
                    <a:pt x="98" y="1731"/>
                  </a:cubicBezTo>
                  <a:cubicBezTo>
                    <a:pt x="0" y="1755"/>
                    <a:pt x="0" y="1926"/>
                    <a:pt x="122" y="1950"/>
                  </a:cubicBezTo>
                  <a:cubicBezTo>
                    <a:pt x="951" y="2072"/>
                    <a:pt x="1731" y="1682"/>
                    <a:pt x="2535" y="1487"/>
                  </a:cubicBezTo>
                  <a:cubicBezTo>
                    <a:pt x="3339" y="1292"/>
                    <a:pt x="4192" y="561"/>
                    <a:pt x="4826" y="73"/>
                  </a:cubicBezTo>
                  <a:cubicBezTo>
                    <a:pt x="4875" y="49"/>
                    <a:pt x="4851" y="0"/>
                    <a:pt x="4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680018" y="1529269"/>
              <a:ext cx="43608" cy="96307"/>
            </a:xfrm>
            <a:custGeom>
              <a:avLst/>
              <a:gdLst/>
              <a:ahLst/>
              <a:cxnLst/>
              <a:rect l="l" t="t" r="r" b="b"/>
              <a:pathLst>
                <a:path w="1391" h="3072" extrusionOk="0">
                  <a:moveTo>
                    <a:pt x="1366" y="2901"/>
                  </a:moveTo>
                  <a:cubicBezTo>
                    <a:pt x="1195" y="2438"/>
                    <a:pt x="1049" y="1975"/>
                    <a:pt x="903" y="1536"/>
                  </a:cubicBezTo>
                  <a:cubicBezTo>
                    <a:pt x="756" y="1073"/>
                    <a:pt x="756" y="463"/>
                    <a:pt x="415" y="73"/>
                  </a:cubicBezTo>
                  <a:cubicBezTo>
                    <a:pt x="366" y="0"/>
                    <a:pt x="220" y="0"/>
                    <a:pt x="171" y="98"/>
                  </a:cubicBezTo>
                  <a:cubicBezTo>
                    <a:pt x="1" y="561"/>
                    <a:pt x="220" y="1073"/>
                    <a:pt x="366" y="1511"/>
                  </a:cubicBezTo>
                  <a:cubicBezTo>
                    <a:pt x="537" y="2048"/>
                    <a:pt x="805" y="2560"/>
                    <a:pt x="1195" y="2974"/>
                  </a:cubicBezTo>
                  <a:cubicBezTo>
                    <a:pt x="1268" y="3071"/>
                    <a:pt x="1390" y="2998"/>
                    <a:pt x="1366" y="2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552423" y="1528485"/>
              <a:ext cx="45865" cy="52010"/>
            </a:xfrm>
            <a:custGeom>
              <a:avLst/>
              <a:gdLst/>
              <a:ahLst/>
              <a:cxnLst/>
              <a:rect l="l" t="t" r="r" b="b"/>
              <a:pathLst>
                <a:path w="1463" h="1659" extrusionOk="0">
                  <a:moveTo>
                    <a:pt x="1463" y="1561"/>
                  </a:moveTo>
                  <a:cubicBezTo>
                    <a:pt x="1121" y="976"/>
                    <a:pt x="658" y="464"/>
                    <a:pt x="146" y="74"/>
                  </a:cubicBezTo>
                  <a:cubicBezTo>
                    <a:pt x="73" y="1"/>
                    <a:pt x="0" y="74"/>
                    <a:pt x="25" y="147"/>
                  </a:cubicBezTo>
                  <a:cubicBezTo>
                    <a:pt x="341" y="756"/>
                    <a:pt x="805" y="1268"/>
                    <a:pt x="1390" y="1634"/>
                  </a:cubicBezTo>
                  <a:cubicBezTo>
                    <a:pt x="1438" y="1658"/>
                    <a:pt x="1463" y="1585"/>
                    <a:pt x="146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344573" y="1620184"/>
              <a:ext cx="71102" cy="45113"/>
            </a:xfrm>
            <a:custGeom>
              <a:avLst/>
              <a:gdLst/>
              <a:ahLst/>
              <a:cxnLst/>
              <a:rect l="l" t="t" r="r" b="b"/>
              <a:pathLst>
                <a:path w="2268" h="1439" extrusionOk="0">
                  <a:moveTo>
                    <a:pt x="2218" y="586"/>
                  </a:moveTo>
                  <a:cubicBezTo>
                    <a:pt x="1658" y="440"/>
                    <a:pt x="488" y="1"/>
                    <a:pt x="49" y="488"/>
                  </a:cubicBezTo>
                  <a:cubicBezTo>
                    <a:pt x="0" y="513"/>
                    <a:pt x="0" y="561"/>
                    <a:pt x="25" y="610"/>
                  </a:cubicBezTo>
                  <a:cubicBezTo>
                    <a:pt x="268" y="1439"/>
                    <a:pt x="1706" y="878"/>
                    <a:pt x="2218" y="659"/>
                  </a:cubicBezTo>
                  <a:cubicBezTo>
                    <a:pt x="2267" y="635"/>
                    <a:pt x="2243" y="586"/>
                    <a:pt x="2218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286481" y="1711130"/>
              <a:ext cx="31381" cy="22196"/>
            </a:xfrm>
            <a:custGeom>
              <a:avLst/>
              <a:gdLst/>
              <a:ahLst/>
              <a:cxnLst/>
              <a:rect l="l" t="t" r="r" b="b"/>
              <a:pathLst>
                <a:path w="1001" h="708" extrusionOk="0">
                  <a:moveTo>
                    <a:pt x="1000" y="269"/>
                  </a:moveTo>
                  <a:cubicBezTo>
                    <a:pt x="756" y="25"/>
                    <a:pt x="342" y="0"/>
                    <a:pt x="98" y="244"/>
                  </a:cubicBezTo>
                  <a:cubicBezTo>
                    <a:pt x="1" y="317"/>
                    <a:pt x="25" y="464"/>
                    <a:pt x="123" y="512"/>
                  </a:cubicBezTo>
                  <a:cubicBezTo>
                    <a:pt x="415" y="707"/>
                    <a:pt x="805" y="610"/>
                    <a:pt x="1000" y="317"/>
                  </a:cubicBezTo>
                  <a:cubicBezTo>
                    <a:pt x="1000" y="317"/>
                    <a:pt x="1000" y="293"/>
                    <a:pt x="1000" y="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822158" y="1492589"/>
              <a:ext cx="42824" cy="93235"/>
            </a:xfrm>
            <a:custGeom>
              <a:avLst/>
              <a:gdLst/>
              <a:ahLst/>
              <a:cxnLst/>
              <a:rect l="l" t="t" r="r" b="b"/>
              <a:pathLst>
                <a:path w="1366" h="2974" extrusionOk="0">
                  <a:moveTo>
                    <a:pt x="220" y="2852"/>
                  </a:moveTo>
                  <a:cubicBezTo>
                    <a:pt x="439" y="2023"/>
                    <a:pt x="1365" y="1097"/>
                    <a:pt x="1219" y="195"/>
                  </a:cubicBezTo>
                  <a:cubicBezTo>
                    <a:pt x="1195" y="73"/>
                    <a:pt x="1049" y="0"/>
                    <a:pt x="951" y="73"/>
                  </a:cubicBezTo>
                  <a:cubicBezTo>
                    <a:pt x="171" y="610"/>
                    <a:pt x="98" y="1975"/>
                    <a:pt x="0" y="2828"/>
                  </a:cubicBezTo>
                  <a:cubicBezTo>
                    <a:pt x="0" y="2950"/>
                    <a:pt x="171" y="2974"/>
                    <a:pt x="220" y="28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1029225" y="1543000"/>
              <a:ext cx="88689" cy="49721"/>
            </a:xfrm>
            <a:custGeom>
              <a:avLst/>
              <a:gdLst/>
              <a:ahLst/>
              <a:cxnLst/>
              <a:rect l="l" t="t" r="r" b="b"/>
              <a:pathLst>
                <a:path w="2829" h="1586" extrusionOk="0">
                  <a:moveTo>
                    <a:pt x="123" y="1561"/>
                  </a:moveTo>
                  <a:cubicBezTo>
                    <a:pt x="927" y="1220"/>
                    <a:pt x="2219" y="952"/>
                    <a:pt x="2755" y="220"/>
                  </a:cubicBezTo>
                  <a:cubicBezTo>
                    <a:pt x="2828" y="123"/>
                    <a:pt x="2731" y="1"/>
                    <a:pt x="2633" y="50"/>
                  </a:cubicBezTo>
                  <a:cubicBezTo>
                    <a:pt x="2219" y="220"/>
                    <a:pt x="1829" y="440"/>
                    <a:pt x="1488" y="708"/>
                  </a:cubicBezTo>
                  <a:cubicBezTo>
                    <a:pt x="1049" y="976"/>
                    <a:pt x="562" y="1220"/>
                    <a:pt x="74" y="1439"/>
                  </a:cubicBezTo>
                  <a:cubicBezTo>
                    <a:pt x="1" y="1463"/>
                    <a:pt x="50" y="1585"/>
                    <a:pt x="123" y="1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1148449" y="1597267"/>
              <a:ext cx="89442" cy="38999"/>
            </a:xfrm>
            <a:custGeom>
              <a:avLst/>
              <a:gdLst/>
              <a:ahLst/>
              <a:cxnLst/>
              <a:rect l="l" t="t" r="r" b="b"/>
              <a:pathLst>
                <a:path w="2853" h="1244" extrusionOk="0">
                  <a:moveTo>
                    <a:pt x="122" y="756"/>
                  </a:moveTo>
                  <a:cubicBezTo>
                    <a:pt x="927" y="707"/>
                    <a:pt x="2097" y="1244"/>
                    <a:pt x="2779" y="561"/>
                  </a:cubicBezTo>
                  <a:cubicBezTo>
                    <a:pt x="2852" y="464"/>
                    <a:pt x="2828" y="317"/>
                    <a:pt x="2706" y="269"/>
                  </a:cubicBezTo>
                  <a:cubicBezTo>
                    <a:pt x="1902" y="1"/>
                    <a:pt x="878" y="391"/>
                    <a:pt x="74" y="610"/>
                  </a:cubicBezTo>
                  <a:cubicBezTo>
                    <a:pt x="0" y="634"/>
                    <a:pt x="25" y="756"/>
                    <a:pt x="122" y="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1223344" y="1652286"/>
              <a:ext cx="58092" cy="35175"/>
            </a:xfrm>
            <a:custGeom>
              <a:avLst/>
              <a:gdLst/>
              <a:ahLst/>
              <a:cxnLst/>
              <a:rect l="l" t="t" r="r" b="b"/>
              <a:pathLst>
                <a:path w="1853" h="1122" extrusionOk="0">
                  <a:moveTo>
                    <a:pt x="293" y="561"/>
                  </a:moveTo>
                  <a:cubicBezTo>
                    <a:pt x="658" y="805"/>
                    <a:pt x="1389" y="1122"/>
                    <a:pt x="1779" y="829"/>
                  </a:cubicBezTo>
                  <a:cubicBezTo>
                    <a:pt x="1828" y="805"/>
                    <a:pt x="1853" y="707"/>
                    <a:pt x="1828" y="659"/>
                  </a:cubicBezTo>
                  <a:cubicBezTo>
                    <a:pt x="1609" y="171"/>
                    <a:pt x="926" y="317"/>
                    <a:pt x="488" y="147"/>
                  </a:cubicBezTo>
                  <a:cubicBezTo>
                    <a:pt x="195" y="1"/>
                    <a:pt x="0" y="439"/>
                    <a:pt x="293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18986" y="1668338"/>
              <a:ext cx="6145" cy="4608"/>
            </a:xfrm>
            <a:custGeom>
              <a:avLst/>
              <a:gdLst/>
              <a:ahLst/>
              <a:cxnLst/>
              <a:rect l="l" t="t" r="r" b="b"/>
              <a:pathLst>
                <a:path w="196" h="147" extrusionOk="0">
                  <a:moveTo>
                    <a:pt x="98" y="147"/>
                  </a:moveTo>
                  <a:cubicBezTo>
                    <a:pt x="196" y="147"/>
                    <a:pt x="196" y="0"/>
                    <a:pt x="98" y="0"/>
                  </a:cubicBezTo>
                  <a:cubicBezTo>
                    <a:pt x="1" y="0"/>
                    <a:pt x="1" y="147"/>
                    <a:pt x="98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720522" y="1657647"/>
              <a:ext cx="32134" cy="96307"/>
            </a:xfrm>
            <a:custGeom>
              <a:avLst/>
              <a:gdLst/>
              <a:ahLst/>
              <a:cxnLst/>
              <a:rect l="l" t="t" r="r" b="b"/>
              <a:pathLst>
                <a:path w="1025" h="3072" extrusionOk="0">
                  <a:moveTo>
                    <a:pt x="147" y="146"/>
                  </a:moveTo>
                  <a:cubicBezTo>
                    <a:pt x="49" y="366"/>
                    <a:pt x="1" y="634"/>
                    <a:pt x="1" y="878"/>
                  </a:cubicBezTo>
                  <a:cubicBezTo>
                    <a:pt x="1" y="1195"/>
                    <a:pt x="1" y="1487"/>
                    <a:pt x="25" y="1804"/>
                  </a:cubicBezTo>
                  <a:cubicBezTo>
                    <a:pt x="49" y="2243"/>
                    <a:pt x="74" y="2852"/>
                    <a:pt x="537" y="3023"/>
                  </a:cubicBezTo>
                  <a:cubicBezTo>
                    <a:pt x="586" y="3071"/>
                    <a:pt x="659" y="3047"/>
                    <a:pt x="707" y="2998"/>
                  </a:cubicBezTo>
                  <a:cubicBezTo>
                    <a:pt x="1024" y="2633"/>
                    <a:pt x="805" y="2170"/>
                    <a:pt x="756" y="1731"/>
                  </a:cubicBezTo>
                  <a:cubicBezTo>
                    <a:pt x="732" y="1414"/>
                    <a:pt x="683" y="1121"/>
                    <a:pt x="634" y="805"/>
                  </a:cubicBezTo>
                  <a:cubicBezTo>
                    <a:pt x="610" y="512"/>
                    <a:pt x="512" y="439"/>
                    <a:pt x="366" y="122"/>
                  </a:cubicBezTo>
                  <a:cubicBezTo>
                    <a:pt x="317" y="0"/>
                    <a:pt x="171" y="25"/>
                    <a:pt x="147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659389" y="1879229"/>
              <a:ext cx="117719" cy="155151"/>
            </a:xfrm>
            <a:custGeom>
              <a:avLst/>
              <a:gdLst/>
              <a:ahLst/>
              <a:cxnLst/>
              <a:rect l="l" t="t" r="r" b="b"/>
              <a:pathLst>
                <a:path w="3755" h="4949" extrusionOk="0">
                  <a:moveTo>
                    <a:pt x="3632" y="50"/>
                  </a:moveTo>
                  <a:cubicBezTo>
                    <a:pt x="3169" y="293"/>
                    <a:pt x="2779" y="415"/>
                    <a:pt x="2414" y="805"/>
                  </a:cubicBezTo>
                  <a:cubicBezTo>
                    <a:pt x="1999" y="1195"/>
                    <a:pt x="1658" y="1634"/>
                    <a:pt x="1341" y="2097"/>
                  </a:cubicBezTo>
                  <a:cubicBezTo>
                    <a:pt x="854" y="2780"/>
                    <a:pt x="1" y="3876"/>
                    <a:pt x="293" y="4754"/>
                  </a:cubicBezTo>
                  <a:cubicBezTo>
                    <a:pt x="342" y="4900"/>
                    <a:pt x="537" y="4949"/>
                    <a:pt x="659" y="4851"/>
                  </a:cubicBezTo>
                  <a:cubicBezTo>
                    <a:pt x="951" y="4681"/>
                    <a:pt x="1171" y="4413"/>
                    <a:pt x="1268" y="4071"/>
                  </a:cubicBezTo>
                  <a:cubicBezTo>
                    <a:pt x="1536" y="3511"/>
                    <a:pt x="1853" y="2950"/>
                    <a:pt x="2194" y="2438"/>
                  </a:cubicBezTo>
                  <a:cubicBezTo>
                    <a:pt x="2462" y="2048"/>
                    <a:pt x="2731" y="1658"/>
                    <a:pt x="3023" y="1293"/>
                  </a:cubicBezTo>
                  <a:cubicBezTo>
                    <a:pt x="3291" y="903"/>
                    <a:pt x="3462" y="488"/>
                    <a:pt x="3706" y="123"/>
                  </a:cubicBezTo>
                  <a:cubicBezTo>
                    <a:pt x="3754" y="50"/>
                    <a:pt x="3657" y="1"/>
                    <a:pt x="3632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940599" y="1872363"/>
              <a:ext cx="107781" cy="90194"/>
            </a:xfrm>
            <a:custGeom>
              <a:avLst/>
              <a:gdLst/>
              <a:ahLst/>
              <a:cxnLst/>
              <a:rect l="l" t="t" r="r" b="b"/>
              <a:pathLst>
                <a:path w="3438" h="2877" extrusionOk="0">
                  <a:moveTo>
                    <a:pt x="74" y="171"/>
                  </a:moveTo>
                  <a:cubicBezTo>
                    <a:pt x="634" y="610"/>
                    <a:pt x="1170" y="1073"/>
                    <a:pt x="1682" y="1585"/>
                  </a:cubicBezTo>
                  <a:cubicBezTo>
                    <a:pt x="1950" y="1829"/>
                    <a:pt x="2219" y="2097"/>
                    <a:pt x="2462" y="2389"/>
                  </a:cubicBezTo>
                  <a:cubicBezTo>
                    <a:pt x="2682" y="2657"/>
                    <a:pt x="2755" y="2852"/>
                    <a:pt x="3096" y="2877"/>
                  </a:cubicBezTo>
                  <a:cubicBezTo>
                    <a:pt x="3218" y="2877"/>
                    <a:pt x="3315" y="2828"/>
                    <a:pt x="3315" y="2730"/>
                  </a:cubicBezTo>
                  <a:cubicBezTo>
                    <a:pt x="3437" y="2121"/>
                    <a:pt x="2633" y="1585"/>
                    <a:pt x="2243" y="1219"/>
                  </a:cubicBezTo>
                  <a:cubicBezTo>
                    <a:pt x="1609" y="659"/>
                    <a:pt x="902" y="415"/>
                    <a:pt x="171" y="49"/>
                  </a:cubicBezTo>
                  <a:cubicBezTo>
                    <a:pt x="74" y="0"/>
                    <a:pt x="0" y="122"/>
                    <a:pt x="74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510383" y="1880765"/>
              <a:ext cx="102420" cy="39783"/>
            </a:xfrm>
            <a:custGeom>
              <a:avLst/>
              <a:gdLst/>
              <a:ahLst/>
              <a:cxnLst/>
              <a:rect l="l" t="t" r="r" b="b"/>
              <a:pathLst>
                <a:path w="3267" h="1269" extrusionOk="0">
                  <a:moveTo>
                    <a:pt x="3145" y="293"/>
                  </a:moveTo>
                  <a:cubicBezTo>
                    <a:pt x="2926" y="220"/>
                    <a:pt x="2731" y="49"/>
                    <a:pt x="2511" y="25"/>
                  </a:cubicBezTo>
                  <a:cubicBezTo>
                    <a:pt x="2170" y="1"/>
                    <a:pt x="1829" y="25"/>
                    <a:pt x="1512" y="74"/>
                  </a:cubicBezTo>
                  <a:cubicBezTo>
                    <a:pt x="976" y="196"/>
                    <a:pt x="293" y="391"/>
                    <a:pt x="74" y="951"/>
                  </a:cubicBezTo>
                  <a:cubicBezTo>
                    <a:pt x="1" y="1097"/>
                    <a:pt x="122" y="1268"/>
                    <a:pt x="269" y="1244"/>
                  </a:cubicBezTo>
                  <a:cubicBezTo>
                    <a:pt x="707" y="1244"/>
                    <a:pt x="1097" y="1024"/>
                    <a:pt x="1487" y="878"/>
                  </a:cubicBezTo>
                  <a:cubicBezTo>
                    <a:pt x="1731" y="805"/>
                    <a:pt x="1975" y="756"/>
                    <a:pt x="2219" y="707"/>
                  </a:cubicBezTo>
                  <a:cubicBezTo>
                    <a:pt x="2487" y="586"/>
                    <a:pt x="2804" y="512"/>
                    <a:pt x="3096" y="464"/>
                  </a:cubicBezTo>
                  <a:cubicBezTo>
                    <a:pt x="3218" y="488"/>
                    <a:pt x="3267" y="317"/>
                    <a:pt x="314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526434" y="2201726"/>
              <a:ext cx="94771" cy="56555"/>
            </a:xfrm>
            <a:custGeom>
              <a:avLst/>
              <a:gdLst/>
              <a:ahLst/>
              <a:cxnLst/>
              <a:rect l="l" t="t" r="r" b="b"/>
              <a:pathLst>
                <a:path w="3023" h="1804" extrusionOk="0">
                  <a:moveTo>
                    <a:pt x="171" y="1024"/>
                  </a:moveTo>
                  <a:cubicBezTo>
                    <a:pt x="415" y="780"/>
                    <a:pt x="829" y="975"/>
                    <a:pt x="805" y="1316"/>
                  </a:cubicBezTo>
                  <a:cubicBezTo>
                    <a:pt x="780" y="1658"/>
                    <a:pt x="366" y="1804"/>
                    <a:pt x="122" y="1560"/>
                  </a:cubicBezTo>
                  <a:cubicBezTo>
                    <a:pt x="0" y="1389"/>
                    <a:pt x="0" y="1146"/>
                    <a:pt x="171" y="1024"/>
                  </a:cubicBezTo>
                  <a:close/>
                  <a:moveTo>
                    <a:pt x="2365" y="219"/>
                  </a:moveTo>
                  <a:cubicBezTo>
                    <a:pt x="2633" y="0"/>
                    <a:pt x="3023" y="195"/>
                    <a:pt x="3023" y="536"/>
                  </a:cubicBezTo>
                  <a:cubicBezTo>
                    <a:pt x="2998" y="878"/>
                    <a:pt x="2584" y="1024"/>
                    <a:pt x="2340" y="780"/>
                  </a:cubicBezTo>
                  <a:cubicBezTo>
                    <a:pt x="2219" y="609"/>
                    <a:pt x="2219" y="390"/>
                    <a:pt x="2365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527970" y="2243735"/>
              <a:ext cx="119224" cy="72638"/>
            </a:xfrm>
            <a:custGeom>
              <a:avLst/>
              <a:gdLst/>
              <a:ahLst/>
              <a:cxnLst/>
              <a:rect l="l" t="t" r="r" b="b"/>
              <a:pathLst>
                <a:path w="3803" h="2317" extrusionOk="0">
                  <a:moveTo>
                    <a:pt x="220" y="1829"/>
                  </a:moveTo>
                  <a:cubicBezTo>
                    <a:pt x="0" y="1561"/>
                    <a:pt x="317" y="1195"/>
                    <a:pt x="610" y="1366"/>
                  </a:cubicBezTo>
                  <a:cubicBezTo>
                    <a:pt x="878" y="1585"/>
                    <a:pt x="1195" y="1682"/>
                    <a:pt x="1536" y="1707"/>
                  </a:cubicBezTo>
                  <a:cubicBezTo>
                    <a:pt x="1780" y="1707"/>
                    <a:pt x="2048" y="1658"/>
                    <a:pt x="2291" y="1561"/>
                  </a:cubicBezTo>
                  <a:cubicBezTo>
                    <a:pt x="2535" y="1463"/>
                    <a:pt x="2730" y="1293"/>
                    <a:pt x="2901" y="1098"/>
                  </a:cubicBezTo>
                  <a:lnTo>
                    <a:pt x="2901" y="1098"/>
                  </a:lnTo>
                  <a:cubicBezTo>
                    <a:pt x="3096" y="878"/>
                    <a:pt x="3193" y="586"/>
                    <a:pt x="3193" y="293"/>
                  </a:cubicBezTo>
                  <a:cubicBezTo>
                    <a:pt x="3218" y="147"/>
                    <a:pt x="3339" y="1"/>
                    <a:pt x="3510" y="1"/>
                  </a:cubicBezTo>
                  <a:cubicBezTo>
                    <a:pt x="3681" y="25"/>
                    <a:pt x="3803" y="147"/>
                    <a:pt x="3803" y="318"/>
                  </a:cubicBezTo>
                  <a:cubicBezTo>
                    <a:pt x="3778" y="732"/>
                    <a:pt x="3632" y="1146"/>
                    <a:pt x="3364" y="1463"/>
                  </a:cubicBezTo>
                  <a:lnTo>
                    <a:pt x="3339" y="1487"/>
                  </a:lnTo>
                  <a:cubicBezTo>
                    <a:pt x="3120" y="1756"/>
                    <a:pt x="2828" y="1951"/>
                    <a:pt x="2511" y="2097"/>
                  </a:cubicBezTo>
                  <a:cubicBezTo>
                    <a:pt x="2194" y="2243"/>
                    <a:pt x="1828" y="2316"/>
                    <a:pt x="1487" y="2292"/>
                  </a:cubicBezTo>
                  <a:cubicBezTo>
                    <a:pt x="1024" y="2267"/>
                    <a:pt x="585" y="2121"/>
                    <a:pt x="220" y="1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9" name="Google Shape;639;p8"/>
          <p:cNvSpPr/>
          <p:nvPr/>
        </p:nvSpPr>
        <p:spPr>
          <a:xfrm>
            <a:off x="2372425" y="111081"/>
            <a:ext cx="1163587" cy="802895"/>
          </a:xfrm>
          <a:custGeom>
            <a:avLst/>
            <a:gdLst/>
            <a:ahLst/>
            <a:cxnLst/>
            <a:rect l="l" t="t" r="r" b="b"/>
            <a:pathLst>
              <a:path w="27837" h="19208" extrusionOk="0">
                <a:moveTo>
                  <a:pt x="415" y="9799"/>
                </a:moveTo>
                <a:cubicBezTo>
                  <a:pt x="1634" y="9238"/>
                  <a:pt x="2853" y="8677"/>
                  <a:pt x="4120" y="8141"/>
                </a:cubicBezTo>
                <a:cubicBezTo>
                  <a:pt x="5363" y="7581"/>
                  <a:pt x="6655" y="7069"/>
                  <a:pt x="7923" y="6606"/>
                </a:cubicBezTo>
                <a:cubicBezTo>
                  <a:pt x="9190" y="6167"/>
                  <a:pt x="10531" y="5728"/>
                  <a:pt x="11847" y="5338"/>
                </a:cubicBezTo>
                <a:cubicBezTo>
                  <a:pt x="12993" y="4997"/>
                  <a:pt x="14138" y="4704"/>
                  <a:pt x="15259" y="4388"/>
                </a:cubicBezTo>
                <a:lnTo>
                  <a:pt x="14626" y="2730"/>
                </a:lnTo>
                <a:cubicBezTo>
                  <a:pt x="14406" y="2194"/>
                  <a:pt x="14187" y="1658"/>
                  <a:pt x="13846" y="731"/>
                </a:cubicBezTo>
                <a:cubicBezTo>
                  <a:pt x="13724" y="463"/>
                  <a:pt x="13870" y="171"/>
                  <a:pt x="14138" y="49"/>
                </a:cubicBezTo>
                <a:cubicBezTo>
                  <a:pt x="14236" y="24"/>
                  <a:pt x="14333" y="0"/>
                  <a:pt x="14455" y="24"/>
                </a:cubicBezTo>
                <a:cubicBezTo>
                  <a:pt x="15576" y="293"/>
                  <a:pt x="16698" y="536"/>
                  <a:pt x="17770" y="780"/>
                </a:cubicBezTo>
                <a:cubicBezTo>
                  <a:pt x="18842" y="1048"/>
                  <a:pt x="19964" y="1341"/>
                  <a:pt x="21061" y="1658"/>
                </a:cubicBezTo>
                <a:cubicBezTo>
                  <a:pt x="22157" y="1974"/>
                  <a:pt x="23230" y="2316"/>
                  <a:pt x="24278" y="2657"/>
                </a:cubicBezTo>
                <a:cubicBezTo>
                  <a:pt x="25326" y="3023"/>
                  <a:pt x="26423" y="3413"/>
                  <a:pt x="27422" y="3778"/>
                </a:cubicBezTo>
                <a:cubicBezTo>
                  <a:pt x="27690" y="3876"/>
                  <a:pt x="27837" y="4193"/>
                  <a:pt x="27739" y="4461"/>
                </a:cubicBezTo>
                <a:cubicBezTo>
                  <a:pt x="27715" y="4534"/>
                  <a:pt x="27666" y="4607"/>
                  <a:pt x="27617" y="4656"/>
                </a:cubicBezTo>
                <a:lnTo>
                  <a:pt x="26886" y="5436"/>
                </a:lnTo>
                <a:cubicBezTo>
                  <a:pt x="25765" y="6654"/>
                  <a:pt x="24644" y="7873"/>
                  <a:pt x="23522" y="9116"/>
                </a:cubicBezTo>
                <a:cubicBezTo>
                  <a:pt x="22864" y="9847"/>
                  <a:pt x="22231" y="10579"/>
                  <a:pt x="21597" y="11334"/>
                </a:cubicBezTo>
                <a:cubicBezTo>
                  <a:pt x="20963" y="12090"/>
                  <a:pt x="20329" y="12846"/>
                  <a:pt x="19720" y="13626"/>
                </a:cubicBezTo>
                <a:cubicBezTo>
                  <a:pt x="19549" y="13845"/>
                  <a:pt x="19208" y="13869"/>
                  <a:pt x="18989" y="13699"/>
                </a:cubicBezTo>
                <a:cubicBezTo>
                  <a:pt x="18916" y="13650"/>
                  <a:pt x="18867" y="13577"/>
                  <a:pt x="18818" y="13479"/>
                </a:cubicBezTo>
                <a:cubicBezTo>
                  <a:pt x="18355" y="12285"/>
                  <a:pt x="17892" y="11091"/>
                  <a:pt x="17429" y="9896"/>
                </a:cubicBezTo>
                <a:cubicBezTo>
                  <a:pt x="16405" y="10384"/>
                  <a:pt x="15430" y="10871"/>
                  <a:pt x="14455" y="11432"/>
                </a:cubicBezTo>
                <a:cubicBezTo>
                  <a:pt x="13334" y="12041"/>
                  <a:pt x="12261" y="12748"/>
                  <a:pt x="11213" y="13504"/>
                </a:cubicBezTo>
                <a:cubicBezTo>
                  <a:pt x="10189" y="14308"/>
                  <a:pt x="9190" y="15161"/>
                  <a:pt x="8264" y="16087"/>
                </a:cubicBezTo>
                <a:cubicBezTo>
                  <a:pt x="7313" y="16989"/>
                  <a:pt x="6411" y="17989"/>
                  <a:pt x="5510" y="18964"/>
                </a:cubicBezTo>
                <a:cubicBezTo>
                  <a:pt x="5315" y="19183"/>
                  <a:pt x="4998" y="19207"/>
                  <a:pt x="4778" y="19012"/>
                </a:cubicBezTo>
                <a:cubicBezTo>
                  <a:pt x="4730" y="18964"/>
                  <a:pt x="4705" y="18915"/>
                  <a:pt x="4681" y="18866"/>
                </a:cubicBezTo>
                <a:lnTo>
                  <a:pt x="147" y="10554"/>
                </a:lnTo>
                <a:cubicBezTo>
                  <a:pt x="1" y="10311"/>
                  <a:pt x="98" y="9994"/>
                  <a:pt x="366" y="9847"/>
                </a:cubicBezTo>
                <a:lnTo>
                  <a:pt x="415" y="9823"/>
                </a:lnTo>
                <a:close/>
                <a:moveTo>
                  <a:pt x="4535" y="9092"/>
                </a:moveTo>
                <a:cubicBezTo>
                  <a:pt x="3462" y="9555"/>
                  <a:pt x="2414" y="10042"/>
                  <a:pt x="1341" y="10530"/>
                </a:cubicBezTo>
                <a:lnTo>
                  <a:pt x="5241" y="17696"/>
                </a:lnTo>
                <a:cubicBezTo>
                  <a:pt x="5997" y="16867"/>
                  <a:pt x="6777" y="16063"/>
                  <a:pt x="7533" y="15307"/>
                </a:cubicBezTo>
                <a:cubicBezTo>
                  <a:pt x="8508" y="14357"/>
                  <a:pt x="9507" y="13455"/>
                  <a:pt x="10579" y="12651"/>
                </a:cubicBezTo>
                <a:cubicBezTo>
                  <a:pt x="11652" y="11846"/>
                  <a:pt x="12773" y="11139"/>
                  <a:pt x="13943" y="10481"/>
                </a:cubicBezTo>
                <a:cubicBezTo>
                  <a:pt x="15089" y="9847"/>
                  <a:pt x="16283" y="9262"/>
                  <a:pt x="17453" y="8702"/>
                </a:cubicBezTo>
                <a:lnTo>
                  <a:pt x="17502" y="8702"/>
                </a:lnTo>
                <a:cubicBezTo>
                  <a:pt x="17770" y="8604"/>
                  <a:pt x="18062" y="8726"/>
                  <a:pt x="18184" y="8994"/>
                </a:cubicBezTo>
                <a:lnTo>
                  <a:pt x="19452" y="12261"/>
                </a:lnTo>
                <a:cubicBezTo>
                  <a:pt x="19891" y="11724"/>
                  <a:pt x="20329" y="11188"/>
                  <a:pt x="20768" y="10676"/>
                </a:cubicBezTo>
                <a:cubicBezTo>
                  <a:pt x="21402" y="9896"/>
                  <a:pt x="22060" y="9165"/>
                  <a:pt x="22718" y="8409"/>
                </a:cubicBezTo>
                <a:cubicBezTo>
                  <a:pt x="23815" y="7191"/>
                  <a:pt x="24961" y="5972"/>
                  <a:pt x="26106" y="4729"/>
                </a:cubicBezTo>
                <a:lnTo>
                  <a:pt x="26301" y="4509"/>
                </a:lnTo>
                <a:cubicBezTo>
                  <a:pt x="25497" y="4217"/>
                  <a:pt x="24692" y="3924"/>
                  <a:pt x="23912" y="3656"/>
                </a:cubicBezTo>
                <a:cubicBezTo>
                  <a:pt x="22864" y="3315"/>
                  <a:pt x="21792" y="2974"/>
                  <a:pt x="20744" y="2657"/>
                </a:cubicBezTo>
                <a:cubicBezTo>
                  <a:pt x="19696" y="2364"/>
                  <a:pt x="18599" y="2072"/>
                  <a:pt x="17502" y="1828"/>
                </a:cubicBezTo>
                <a:cubicBezTo>
                  <a:pt x="16698" y="1633"/>
                  <a:pt x="15918" y="1463"/>
                  <a:pt x="15162" y="1292"/>
                </a:cubicBezTo>
                <a:lnTo>
                  <a:pt x="16429" y="4558"/>
                </a:lnTo>
                <a:lnTo>
                  <a:pt x="16454" y="4631"/>
                </a:lnTo>
                <a:cubicBezTo>
                  <a:pt x="16527" y="4899"/>
                  <a:pt x="16356" y="5192"/>
                  <a:pt x="16088" y="5265"/>
                </a:cubicBezTo>
                <a:cubicBezTo>
                  <a:pt x="14748" y="5606"/>
                  <a:pt x="13431" y="5972"/>
                  <a:pt x="12115" y="6337"/>
                </a:cubicBezTo>
                <a:cubicBezTo>
                  <a:pt x="10799" y="6727"/>
                  <a:pt x="9531" y="7142"/>
                  <a:pt x="8264" y="7605"/>
                </a:cubicBezTo>
                <a:cubicBezTo>
                  <a:pt x="6972" y="8068"/>
                  <a:pt x="5753" y="8580"/>
                  <a:pt x="4535" y="90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0" name="Google Shape;640;p8"/>
          <p:cNvGrpSpPr/>
          <p:nvPr/>
        </p:nvGrpSpPr>
        <p:grpSpPr>
          <a:xfrm>
            <a:off x="10963220" y="1458743"/>
            <a:ext cx="1893080" cy="1921629"/>
            <a:chOff x="-535735" y="-190843"/>
            <a:chExt cx="1419810" cy="1441222"/>
          </a:xfrm>
        </p:grpSpPr>
        <p:sp>
          <p:nvSpPr>
            <p:cNvPr id="641" name="Google Shape;641;p8"/>
            <p:cNvSpPr/>
            <p:nvPr/>
          </p:nvSpPr>
          <p:spPr>
            <a:xfrm>
              <a:off x="-535735" y="-190843"/>
              <a:ext cx="1419810" cy="1441222"/>
            </a:xfrm>
            <a:custGeom>
              <a:avLst/>
              <a:gdLst/>
              <a:ahLst/>
              <a:cxnLst/>
              <a:rect l="l" t="t" r="r" b="b"/>
              <a:pathLst>
                <a:path w="45289" h="45972" extrusionOk="0">
                  <a:moveTo>
                    <a:pt x="23449" y="42705"/>
                  </a:moveTo>
                  <a:cubicBezTo>
                    <a:pt x="13919" y="42730"/>
                    <a:pt x="5704" y="36027"/>
                    <a:pt x="3827" y="26667"/>
                  </a:cubicBezTo>
                  <a:cubicBezTo>
                    <a:pt x="1975" y="17331"/>
                    <a:pt x="6947" y="7971"/>
                    <a:pt x="15747" y="4315"/>
                  </a:cubicBezTo>
                  <a:cubicBezTo>
                    <a:pt x="24546" y="659"/>
                    <a:pt x="34710" y="3730"/>
                    <a:pt x="39999" y="11652"/>
                  </a:cubicBezTo>
                  <a:cubicBezTo>
                    <a:pt x="45289" y="19574"/>
                    <a:pt x="44265" y="30128"/>
                    <a:pt x="37538" y="36855"/>
                  </a:cubicBezTo>
                  <a:cubicBezTo>
                    <a:pt x="33808" y="40609"/>
                    <a:pt x="28738" y="42705"/>
                    <a:pt x="23449" y="42705"/>
                  </a:cubicBezTo>
                  <a:close/>
                  <a:moveTo>
                    <a:pt x="44606" y="22791"/>
                  </a:moveTo>
                  <a:cubicBezTo>
                    <a:pt x="44631" y="12675"/>
                    <a:pt x="37489" y="3974"/>
                    <a:pt x="27593" y="1975"/>
                  </a:cubicBezTo>
                  <a:cubicBezTo>
                    <a:pt x="17672" y="1"/>
                    <a:pt x="7752" y="5290"/>
                    <a:pt x="3876" y="14625"/>
                  </a:cubicBezTo>
                  <a:cubicBezTo>
                    <a:pt x="1" y="23961"/>
                    <a:pt x="3242" y="34735"/>
                    <a:pt x="11652" y="40341"/>
                  </a:cubicBezTo>
                  <a:cubicBezTo>
                    <a:pt x="20061" y="45971"/>
                    <a:pt x="31249" y="44875"/>
                    <a:pt x="38391" y="37733"/>
                  </a:cubicBezTo>
                  <a:cubicBezTo>
                    <a:pt x="42364" y="33760"/>
                    <a:pt x="44606" y="28397"/>
                    <a:pt x="44606" y="22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291842" y="104882"/>
              <a:ext cx="96307" cy="96307"/>
            </a:xfrm>
            <a:custGeom>
              <a:avLst/>
              <a:gdLst/>
              <a:ahLst/>
              <a:cxnLst/>
              <a:rect l="l" t="t" r="r" b="b"/>
              <a:pathLst>
                <a:path w="3072" h="3072" extrusionOk="0">
                  <a:moveTo>
                    <a:pt x="1341" y="3072"/>
                  </a:moveTo>
                  <a:cubicBezTo>
                    <a:pt x="2511" y="3047"/>
                    <a:pt x="3072" y="1634"/>
                    <a:pt x="2243" y="805"/>
                  </a:cubicBezTo>
                  <a:cubicBezTo>
                    <a:pt x="1414" y="1"/>
                    <a:pt x="0" y="586"/>
                    <a:pt x="0" y="1756"/>
                  </a:cubicBezTo>
                  <a:cubicBezTo>
                    <a:pt x="25" y="2487"/>
                    <a:pt x="610" y="3072"/>
                    <a:pt x="1341" y="30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18282" y="104882"/>
              <a:ext cx="96307" cy="96307"/>
            </a:xfrm>
            <a:custGeom>
              <a:avLst/>
              <a:gdLst/>
              <a:ahLst/>
              <a:cxnLst/>
              <a:rect l="l" t="t" r="r" b="b"/>
              <a:pathLst>
                <a:path w="3072" h="3072" extrusionOk="0">
                  <a:moveTo>
                    <a:pt x="1341" y="3072"/>
                  </a:moveTo>
                  <a:cubicBezTo>
                    <a:pt x="2511" y="3047"/>
                    <a:pt x="3071" y="1634"/>
                    <a:pt x="2243" y="805"/>
                  </a:cubicBezTo>
                  <a:cubicBezTo>
                    <a:pt x="1414" y="1"/>
                    <a:pt x="0" y="586"/>
                    <a:pt x="0" y="1756"/>
                  </a:cubicBezTo>
                  <a:cubicBezTo>
                    <a:pt x="25" y="2487"/>
                    <a:pt x="610" y="3072"/>
                    <a:pt x="1341" y="30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-155962" y="178241"/>
              <a:ext cx="711457" cy="350775"/>
            </a:xfrm>
            <a:custGeom>
              <a:avLst/>
              <a:gdLst/>
              <a:ahLst/>
              <a:cxnLst/>
              <a:rect l="l" t="t" r="r" b="b"/>
              <a:pathLst>
                <a:path w="22694" h="11189" extrusionOk="0">
                  <a:moveTo>
                    <a:pt x="3145" y="1268"/>
                  </a:moveTo>
                  <a:cubicBezTo>
                    <a:pt x="2073" y="659"/>
                    <a:pt x="1317" y="464"/>
                    <a:pt x="854" y="586"/>
                  </a:cubicBezTo>
                  <a:cubicBezTo>
                    <a:pt x="171" y="756"/>
                    <a:pt x="1" y="1341"/>
                    <a:pt x="196" y="2194"/>
                  </a:cubicBezTo>
                  <a:cubicBezTo>
                    <a:pt x="464" y="3047"/>
                    <a:pt x="854" y="3852"/>
                    <a:pt x="1366" y="4583"/>
                  </a:cubicBezTo>
                  <a:cubicBezTo>
                    <a:pt x="3316" y="7508"/>
                    <a:pt x="7313" y="11189"/>
                    <a:pt x="11140" y="11140"/>
                  </a:cubicBezTo>
                  <a:cubicBezTo>
                    <a:pt x="14967" y="11116"/>
                    <a:pt x="19208" y="7337"/>
                    <a:pt x="21280" y="4315"/>
                  </a:cubicBezTo>
                  <a:cubicBezTo>
                    <a:pt x="21816" y="3584"/>
                    <a:pt x="22231" y="2755"/>
                    <a:pt x="22499" y="1902"/>
                  </a:cubicBezTo>
                  <a:cubicBezTo>
                    <a:pt x="22694" y="1049"/>
                    <a:pt x="22547" y="439"/>
                    <a:pt x="21889" y="196"/>
                  </a:cubicBezTo>
                  <a:cubicBezTo>
                    <a:pt x="21377" y="1"/>
                    <a:pt x="20549" y="147"/>
                    <a:pt x="19330" y="732"/>
                  </a:cubicBezTo>
                  <a:cubicBezTo>
                    <a:pt x="15869" y="2438"/>
                    <a:pt x="13480" y="3242"/>
                    <a:pt x="11140" y="3291"/>
                  </a:cubicBezTo>
                  <a:cubicBezTo>
                    <a:pt x="8824" y="3340"/>
                    <a:pt x="6484" y="2609"/>
                    <a:pt x="3145" y="1244"/>
                  </a:cubicBezTo>
                  <a:close/>
                  <a:moveTo>
                    <a:pt x="19696" y="1487"/>
                  </a:moveTo>
                  <a:cubicBezTo>
                    <a:pt x="20695" y="1024"/>
                    <a:pt x="21304" y="878"/>
                    <a:pt x="21621" y="1000"/>
                  </a:cubicBezTo>
                  <a:cubicBezTo>
                    <a:pt x="21792" y="1049"/>
                    <a:pt x="21816" y="1317"/>
                    <a:pt x="21694" y="1731"/>
                  </a:cubicBezTo>
                  <a:cubicBezTo>
                    <a:pt x="21451" y="2511"/>
                    <a:pt x="21085" y="3242"/>
                    <a:pt x="20597" y="3876"/>
                  </a:cubicBezTo>
                  <a:cubicBezTo>
                    <a:pt x="18647" y="6728"/>
                    <a:pt x="14674" y="10287"/>
                    <a:pt x="11140" y="10336"/>
                  </a:cubicBezTo>
                  <a:cubicBezTo>
                    <a:pt x="7606" y="10384"/>
                    <a:pt x="3876" y="6899"/>
                    <a:pt x="2048" y="4144"/>
                  </a:cubicBezTo>
                  <a:cubicBezTo>
                    <a:pt x="1585" y="3486"/>
                    <a:pt x="1220" y="2755"/>
                    <a:pt x="976" y="1999"/>
                  </a:cubicBezTo>
                  <a:cubicBezTo>
                    <a:pt x="903" y="1634"/>
                    <a:pt x="903" y="1390"/>
                    <a:pt x="1049" y="1366"/>
                  </a:cubicBezTo>
                  <a:cubicBezTo>
                    <a:pt x="1317" y="1292"/>
                    <a:pt x="1878" y="1463"/>
                    <a:pt x="2755" y="1975"/>
                  </a:cubicBezTo>
                  <a:lnTo>
                    <a:pt x="2828" y="1999"/>
                  </a:lnTo>
                  <a:cubicBezTo>
                    <a:pt x="6289" y="3437"/>
                    <a:pt x="8703" y="4169"/>
                    <a:pt x="11164" y="4120"/>
                  </a:cubicBezTo>
                  <a:cubicBezTo>
                    <a:pt x="13651" y="4071"/>
                    <a:pt x="16137" y="3218"/>
                    <a:pt x="19696" y="1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-291205" y="255424"/>
              <a:ext cx="125337" cy="71102"/>
            </a:xfrm>
            <a:custGeom>
              <a:avLst/>
              <a:gdLst/>
              <a:ahLst/>
              <a:cxnLst/>
              <a:rect l="l" t="t" r="r" b="b"/>
              <a:pathLst>
                <a:path w="3998" h="2268" extrusionOk="0">
                  <a:moveTo>
                    <a:pt x="3096" y="1975"/>
                  </a:moveTo>
                  <a:cubicBezTo>
                    <a:pt x="2316" y="2267"/>
                    <a:pt x="1463" y="2267"/>
                    <a:pt x="683" y="1975"/>
                  </a:cubicBezTo>
                  <a:cubicBezTo>
                    <a:pt x="269" y="1780"/>
                    <a:pt x="0" y="1487"/>
                    <a:pt x="0" y="1146"/>
                  </a:cubicBezTo>
                  <a:cubicBezTo>
                    <a:pt x="25" y="756"/>
                    <a:pt x="293" y="415"/>
                    <a:pt x="683" y="317"/>
                  </a:cubicBezTo>
                  <a:cubicBezTo>
                    <a:pt x="1463" y="0"/>
                    <a:pt x="2316" y="0"/>
                    <a:pt x="3096" y="317"/>
                  </a:cubicBezTo>
                  <a:cubicBezTo>
                    <a:pt x="3998" y="488"/>
                    <a:pt x="3998" y="1780"/>
                    <a:pt x="3096" y="1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568474" y="255424"/>
              <a:ext cx="125337" cy="71102"/>
            </a:xfrm>
            <a:custGeom>
              <a:avLst/>
              <a:gdLst/>
              <a:ahLst/>
              <a:cxnLst/>
              <a:rect l="l" t="t" r="r" b="b"/>
              <a:pathLst>
                <a:path w="3998" h="2268" extrusionOk="0">
                  <a:moveTo>
                    <a:pt x="3315" y="1975"/>
                  </a:moveTo>
                  <a:cubicBezTo>
                    <a:pt x="2535" y="2267"/>
                    <a:pt x="1682" y="2267"/>
                    <a:pt x="902" y="1975"/>
                  </a:cubicBezTo>
                  <a:cubicBezTo>
                    <a:pt x="0" y="1780"/>
                    <a:pt x="0" y="488"/>
                    <a:pt x="902" y="317"/>
                  </a:cubicBezTo>
                  <a:cubicBezTo>
                    <a:pt x="1682" y="0"/>
                    <a:pt x="2535" y="0"/>
                    <a:pt x="3315" y="317"/>
                  </a:cubicBezTo>
                  <a:cubicBezTo>
                    <a:pt x="3681" y="415"/>
                    <a:pt x="3949" y="756"/>
                    <a:pt x="3997" y="1146"/>
                  </a:cubicBezTo>
                  <a:cubicBezTo>
                    <a:pt x="3997" y="1487"/>
                    <a:pt x="3729" y="1780"/>
                    <a:pt x="3315" y="1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-146776" y="201941"/>
              <a:ext cx="701519" cy="231551"/>
            </a:xfrm>
            <a:custGeom>
              <a:avLst/>
              <a:gdLst/>
              <a:ahLst/>
              <a:cxnLst/>
              <a:rect l="l" t="t" r="r" b="b"/>
              <a:pathLst>
                <a:path w="22377" h="7386" extrusionOk="0">
                  <a:moveTo>
                    <a:pt x="49" y="756"/>
                  </a:moveTo>
                  <a:cubicBezTo>
                    <a:pt x="390" y="2340"/>
                    <a:pt x="1731" y="3169"/>
                    <a:pt x="2998" y="4071"/>
                  </a:cubicBezTo>
                  <a:cubicBezTo>
                    <a:pt x="5095" y="5558"/>
                    <a:pt x="7045" y="6508"/>
                    <a:pt x="9677" y="6776"/>
                  </a:cubicBezTo>
                  <a:cubicBezTo>
                    <a:pt x="15356" y="7386"/>
                    <a:pt x="18866" y="5314"/>
                    <a:pt x="22108" y="683"/>
                  </a:cubicBezTo>
                  <a:cubicBezTo>
                    <a:pt x="22376" y="317"/>
                    <a:pt x="21767" y="0"/>
                    <a:pt x="21523" y="341"/>
                  </a:cubicBezTo>
                  <a:cubicBezTo>
                    <a:pt x="18769" y="4168"/>
                    <a:pt x="16136" y="6460"/>
                    <a:pt x="11237" y="6386"/>
                  </a:cubicBezTo>
                  <a:cubicBezTo>
                    <a:pt x="9165" y="6362"/>
                    <a:pt x="7142" y="5899"/>
                    <a:pt x="5290" y="4997"/>
                  </a:cubicBezTo>
                  <a:cubicBezTo>
                    <a:pt x="3730" y="4193"/>
                    <a:pt x="829" y="2413"/>
                    <a:pt x="390" y="683"/>
                  </a:cubicBezTo>
                  <a:cubicBezTo>
                    <a:pt x="317" y="463"/>
                    <a:pt x="0" y="536"/>
                    <a:pt x="49" y="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251338" y="-3621"/>
              <a:ext cx="129946" cy="61164"/>
            </a:xfrm>
            <a:custGeom>
              <a:avLst/>
              <a:gdLst/>
              <a:ahLst/>
              <a:cxnLst/>
              <a:rect l="l" t="t" r="r" b="b"/>
              <a:pathLst>
                <a:path w="4145" h="1951" extrusionOk="0">
                  <a:moveTo>
                    <a:pt x="4022" y="1902"/>
                  </a:moveTo>
                  <a:cubicBezTo>
                    <a:pt x="3535" y="1365"/>
                    <a:pt x="2877" y="1000"/>
                    <a:pt x="2170" y="829"/>
                  </a:cubicBezTo>
                  <a:cubicBezTo>
                    <a:pt x="1780" y="732"/>
                    <a:pt x="1390" y="732"/>
                    <a:pt x="1000" y="829"/>
                  </a:cubicBezTo>
                  <a:cubicBezTo>
                    <a:pt x="683" y="902"/>
                    <a:pt x="512" y="1122"/>
                    <a:pt x="196" y="1000"/>
                  </a:cubicBezTo>
                  <a:cubicBezTo>
                    <a:pt x="122" y="975"/>
                    <a:pt x="74" y="902"/>
                    <a:pt x="74" y="829"/>
                  </a:cubicBezTo>
                  <a:cubicBezTo>
                    <a:pt x="1" y="0"/>
                    <a:pt x="1414" y="98"/>
                    <a:pt x="1926" y="195"/>
                  </a:cubicBezTo>
                  <a:cubicBezTo>
                    <a:pt x="2852" y="390"/>
                    <a:pt x="3657" y="1000"/>
                    <a:pt x="4095" y="1853"/>
                  </a:cubicBezTo>
                  <a:cubicBezTo>
                    <a:pt x="4144" y="1902"/>
                    <a:pt x="4071" y="1950"/>
                    <a:pt x="4022" y="1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-9996" y="-6693"/>
              <a:ext cx="116936" cy="57371"/>
            </a:xfrm>
            <a:custGeom>
              <a:avLst/>
              <a:gdLst/>
              <a:ahLst/>
              <a:cxnLst/>
              <a:rect l="l" t="t" r="r" b="b"/>
              <a:pathLst>
                <a:path w="3730" h="1830" extrusionOk="0">
                  <a:moveTo>
                    <a:pt x="49" y="1732"/>
                  </a:moveTo>
                  <a:cubicBezTo>
                    <a:pt x="415" y="1488"/>
                    <a:pt x="658" y="1073"/>
                    <a:pt x="1000" y="805"/>
                  </a:cubicBezTo>
                  <a:cubicBezTo>
                    <a:pt x="1268" y="586"/>
                    <a:pt x="1585" y="391"/>
                    <a:pt x="1902" y="245"/>
                  </a:cubicBezTo>
                  <a:cubicBezTo>
                    <a:pt x="2487" y="1"/>
                    <a:pt x="3462" y="25"/>
                    <a:pt x="3705" y="683"/>
                  </a:cubicBezTo>
                  <a:cubicBezTo>
                    <a:pt x="3730" y="781"/>
                    <a:pt x="3681" y="878"/>
                    <a:pt x="3583" y="903"/>
                  </a:cubicBezTo>
                  <a:cubicBezTo>
                    <a:pt x="3388" y="976"/>
                    <a:pt x="3193" y="952"/>
                    <a:pt x="3047" y="854"/>
                  </a:cubicBezTo>
                  <a:cubicBezTo>
                    <a:pt x="2657" y="732"/>
                    <a:pt x="2267" y="732"/>
                    <a:pt x="1902" y="878"/>
                  </a:cubicBezTo>
                  <a:cubicBezTo>
                    <a:pt x="1536" y="1000"/>
                    <a:pt x="1219" y="1171"/>
                    <a:pt x="927" y="1366"/>
                  </a:cubicBezTo>
                  <a:cubicBezTo>
                    <a:pt x="634" y="1488"/>
                    <a:pt x="366" y="1634"/>
                    <a:pt x="98" y="1805"/>
                  </a:cubicBezTo>
                  <a:cubicBezTo>
                    <a:pt x="73" y="1829"/>
                    <a:pt x="0" y="1756"/>
                    <a:pt x="49" y="1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423261" y="-38764"/>
              <a:ext cx="244561" cy="191047"/>
            </a:xfrm>
            <a:custGeom>
              <a:avLst/>
              <a:gdLst/>
              <a:ahLst/>
              <a:cxnLst/>
              <a:rect l="l" t="t" r="r" b="b"/>
              <a:pathLst>
                <a:path w="7801" h="6094" extrusionOk="0">
                  <a:moveTo>
                    <a:pt x="25" y="49"/>
                  </a:moveTo>
                  <a:cubicBezTo>
                    <a:pt x="1512" y="780"/>
                    <a:pt x="2901" y="1682"/>
                    <a:pt x="4169" y="2755"/>
                  </a:cubicBezTo>
                  <a:cubicBezTo>
                    <a:pt x="5339" y="3730"/>
                    <a:pt x="6192" y="5070"/>
                    <a:pt x="7386" y="5972"/>
                  </a:cubicBezTo>
                  <a:cubicBezTo>
                    <a:pt x="7581" y="6094"/>
                    <a:pt x="7801" y="5923"/>
                    <a:pt x="7752" y="5704"/>
                  </a:cubicBezTo>
                  <a:cubicBezTo>
                    <a:pt x="7191" y="4290"/>
                    <a:pt x="5778" y="3242"/>
                    <a:pt x="4608" y="2316"/>
                  </a:cubicBezTo>
                  <a:cubicBezTo>
                    <a:pt x="3243" y="1243"/>
                    <a:pt x="1707" y="463"/>
                    <a:pt x="25" y="0"/>
                  </a:cubicBezTo>
                  <a:cubicBezTo>
                    <a:pt x="25" y="0"/>
                    <a:pt x="1" y="25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668575" y="166014"/>
              <a:ext cx="39752" cy="61916"/>
            </a:xfrm>
            <a:custGeom>
              <a:avLst/>
              <a:gdLst/>
              <a:ahLst/>
              <a:cxnLst/>
              <a:rect l="l" t="t" r="r" b="b"/>
              <a:pathLst>
                <a:path w="1268" h="1975" extrusionOk="0">
                  <a:moveTo>
                    <a:pt x="24" y="391"/>
                  </a:moveTo>
                  <a:cubicBezTo>
                    <a:pt x="122" y="927"/>
                    <a:pt x="414" y="1780"/>
                    <a:pt x="951" y="1951"/>
                  </a:cubicBezTo>
                  <a:cubicBezTo>
                    <a:pt x="1024" y="1975"/>
                    <a:pt x="1097" y="1926"/>
                    <a:pt x="1121" y="1829"/>
                  </a:cubicBezTo>
                  <a:cubicBezTo>
                    <a:pt x="1268" y="1292"/>
                    <a:pt x="658" y="707"/>
                    <a:pt x="414" y="244"/>
                  </a:cubicBezTo>
                  <a:cubicBezTo>
                    <a:pt x="317" y="1"/>
                    <a:pt x="0" y="171"/>
                    <a:pt x="24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-415007" y="490016"/>
              <a:ext cx="164337" cy="401217"/>
            </a:xfrm>
            <a:custGeom>
              <a:avLst/>
              <a:gdLst/>
              <a:ahLst/>
              <a:cxnLst/>
              <a:rect l="l" t="t" r="r" b="b"/>
              <a:pathLst>
                <a:path w="5242" h="12798" extrusionOk="0">
                  <a:moveTo>
                    <a:pt x="488" y="122"/>
                  </a:moveTo>
                  <a:cubicBezTo>
                    <a:pt x="1" y="4120"/>
                    <a:pt x="1707" y="10067"/>
                    <a:pt x="4924" y="12700"/>
                  </a:cubicBezTo>
                  <a:cubicBezTo>
                    <a:pt x="5046" y="12797"/>
                    <a:pt x="5241" y="12675"/>
                    <a:pt x="5168" y="12505"/>
                  </a:cubicBezTo>
                  <a:cubicBezTo>
                    <a:pt x="2828" y="8507"/>
                    <a:pt x="1195" y="4778"/>
                    <a:pt x="683" y="122"/>
                  </a:cubicBezTo>
                  <a:cubicBezTo>
                    <a:pt x="683" y="1"/>
                    <a:pt x="488" y="1"/>
                    <a:pt x="488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-241547" y="925593"/>
              <a:ext cx="119255" cy="89410"/>
            </a:xfrm>
            <a:custGeom>
              <a:avLst/>
              <a:gdLst/>
              <a:ahLst/>
              <a:cxnLst/>
              <a:rect l="l" t="t" r="r" b="b"/>
              <a:pathLst>
                <a:path w="3804" h="2852" extrusionOk="0">
                  <a:moveTo>
                    <a:pt x="683" y="25"/>
                  </a:moveTo>
                  <a:cubicBezTo>
                    <a:pt x="1" y="561"/>
                    <a:pt x="2414" y="2852"/>
                    <a:pt x="3096" y="2681"/>
                  </a:cubicBezTo>
                  <a:cubicBezTo>
                    <a:pt x="3803" y="2486"/>
                    <a:pt x="2560" y="1609"/>
                    <a:pt x="2414" y="1487"/>
                  </a:cubicBezTo>
                  <a:cubicBezTo>
                    <a:pt x="2073" y="1219"/>
                    <a:pt x="1731" y="926"/>
                    <a:pt x="1415" y="634"/>
                  </a:cubicBezTo>
                  <a:cubicBezTo>
                    <a:pt x="1195" y="463"/>
                    <a:pt x="1025" y="146"/>
                    <a:pt x="781" y="25"/>
                  </a:cubicBezTo>
                  <a:cubicBezTo>
                    <a:pt x="756" y="0"/>
                    <a:pt x="708" y="0"/>
                    <a:pt x="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152773" y="606168"/>
              <a:ext cx="31" cy="784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142052" y="599303"/>
              <a:ext cx="90225" cy="32886"/>
            </a:xfrm>
            <a:custGeom>
              <a:avLst/>
              <a:gdLst/>
              <a:ahLst/>
              <a:cxnLst/>
              <a:rect l="l" t="t" r="r" b="b"/>
              <a:pathLst>
                <a:path w="2878" h="1049" extrusionOk="0">
                  <a:moveTo>
                    <a:pt x="269" y="975"/>
                  </a:moveTo>
                  <a:cubicBezTo>
                    <a:pt x="757" y="756"/>
                    <a:pt x="1317" y="683"/>
                    <a:pt x="1853" y="780"/>
                  </a:cubicBezTo>
                  <a:cubicBezTo>
                    <a:pt x="2219" y="829"/>
                    <a:pt x="2609" y="926"/>
                    <a:pt x="2853" y="609"/>
                  </a:cubicBezTo>
                  <a:cubicBezTo>
                    <a:pt x="2877" y="536"/>
                    <a:pt x="2877" y="488"/>
                    <a:pt x="2853" y="414"/>
                  </a:cubicBezTo>
                  <a:cubicBezTo>
                    <a:pt x="2560" y="0"/>
                    <a:pt x="1805" y="122"/>
                    <a:pt x="1342" y="146"/>
                  </a:cubicBezTo>
                  <a:cubicBezTo>
                    <a:pt x="854" y="146"/>
                    <a:pt x="391" y="390"/>
                    <a:pt x="98" y="780"/>
                  </a:cubicBezTo>
                  <a:cubicBezTo>
                    <a:pt x="1" y="902"/>
                    <a:pt x="172" y="1048"/>
                    <a:pt x="26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6" name="Google Shape;656;p8"/>
          <p:cNvGrpSpPr/>
          <p:nvPr/>
        </p:nvGrpSpPr>
        <p:grpSpPr>
          <a:xfrm>
            <a:off x="3923593" y="-486564"/>
            <a:ext cx="1869512" cy="1504635"/>
            <a:chOff x="5544625" y="3719588"/>
            <a:chExt cx="1767025" cy="1422150"/>
          </a:xfrm>
        </p:grpSpPr>
        <p:sp>
          <p:nvSpPr>
            <p:cNvPr id="657" name="Google Shape;657;p8"/>
            <p:cNvSpPr/>
            <p:nvPr/>
          </p:nvSpPr>
          <p:spPr>
            <a:xfrm>
              <a:off x="5544625" y="3719588"/>
              <a:ext cx="1767025" cy="1422150"/>
            </a:xfrm>
            <a:custGeom>
              <a:avLst/>
              <a:gdLst/>
              <a:ahLst/>
              <a:cxnLst/>
              <a:rect l="l" t="t" r="r" b="b"/>
              <a:pathLst>
                <a:path w="70681" h="56886" extrusionOk="0">
                  <a:moveTo>
                    <a:pt x="68736" y="25708"/>
                  </a:moveTo>
                  <a:cubicBezTo>
                    <a:pt x="66184" y="20542"/>
                    <a:pt x="60167" y="14525"/>
                    <a:pt x="47161" y="9846"/>
                  </a:cubicBezTo>
                  <a:cubicBezTo>
                    <a:pt x="46432" y="9542"/>
                    <a:pt x="45581" y="9299"/>
                    <a:pt x="44791" y="8995"/>
                  </a:cubicBezTo>
                  <a:cubicBezTo>
                    <a:pt x="17443" y="0"/>
                    <a:pt x="12520" y="11608"/>
                    <a:pt x="11912" y="13431"/>
                  </a:cubicBezTo>
                  <a:cubicBezTo>
                    <a:pt x="11365" y="14161"/>
                    <a:pt x="10879" y="15012"/>
                    <a:pt x="10575" y="15862"/>
                  </a:cubicBezTo>
                  <a:cubicBezTo>
                    <a:pt x="8327" y="18901"/>
                    <a:pt x="1" y="32211"/>
                    <a:pt x="13918" y="44123"/>
                  </a:cubicBezTo>
                  <a:cubicBezTo>
                    <a:pt x="21879" y="50929"/>
                    <a:pt x="34156" y="56156"/>
                    <a:pt x="45217" y="56642"/>
                  </a:cubicBezTo>
                  <a:cubicBezTo>
                    <a:pt x="48985" y="56885"/>
                    <a:pt x="52753" y="56460"/>
                    <a:pt x="56338" y="55305"/>
                  </a:cubicBezTo>
                  <a:cubicBezTo>
                    <a:pt x="59802" y="54211"/>
                    <a:pt x="62841" y="52206"/>
                    <a:pt x="65211" y="49471"/>
                  </a:cubicBezTo>
                  <a:cubicBezTo>
                    <a:pt x="68250" y="45946"/>
                    <a:pt x="70134" y="41084"/>
                    <a:pt x="70559" y="34520"/>
                  </a:cubicBezTo>
                  <a:lnTo>
                    <a:pt x="70559" y="34216"/>
                  </a:lnTo>
                  <a:cubicBezTo>
                    <a:pt x="70681" y="31238"/>
                    <a:pt x="70073" y="28321"/>
                    <a:pt x="68736" y="25708"/>
                  </a:cubicBezTo>
                  <a:close/>
                  <a:moveTo>
                    <a:pt x="44123" y="11001"/>
                  </a:moveTo>
                  <a:cubicBezTo>
                    <a:pt x="44973" y="11244"/>
                    <a:pt x="45703" y="11547"/>
                    <a:pt x="46432" y="11791"/>
                  </a:cubicBezTo>
                  <a:cubicBezTo>
                    <a:pt x="58891" y="16288"/>
                    <a:pt x="64482" y="21879"/>
                    <a:pt x="66852" y="26620"/>
                  </a:cubicBezTo>
                  <a:cubicBezTo>
                    <a:pt x="67156" y="27288"/>
                    <a:pt x="67460" y="27896"/>
                    <a:pt x="67703" y="28564"/>
                  </a:cubicBezTo>
                  <a:cubicBezTo>
                    <a:pt x="68372" y="30448"/>
                    <a:pt x="68615" y="32515"/>
                    <a:pt x="68432" y="34520"/>
                  </a:cubicBezTo>
                  <a:cubicBezTo>
                    <a:pt x="68372" y="35189"/>
                    <a:pt x="68250" y="35857"/>
                    <a:pt x="68068" y="36465"/>
                  </a:cubicBezTo>
                  <a:lnTo>
                    <a:pt x="68068" y="36647"/>
                  </a:lnTo>
                  <a:cubicBezTo>
                    <a:pt x="67338" y="38410"/>
                    <a:pt x="66305" y="40051"/>
                    <a:pt x="65029" y="41509"/>
                  </a:cubicBezTo>
                  <a:cubicBezTo>
                    <a:pt x="63813" y="42907"/>
                    <a:pt x="62355" y="44062"/>
                    <a:pt x="60714" y="44913"/>
                  </a:cubicBezTo>
                  <a:cubicBezTo>
                    <a:pt x="59012" y="45703"/>
                    <a:pt x="57189" y="46189"/>
                    <a:pt x="55305" y="46432"/>
                  </a:cubicBezTo>
                  <a:cubicBezTo>
                    <a:pt x="53056" y="46675"/>
                    <a:pt x="50747" y="46675"/>
                    <a:pt x="48498" y="46432"/>
                  </a:cubicBezTo>
                  <a:cubicBezTo>
                    <a:pt x="45095" y="46007"/>
                    <a:pt x="41752" y="45399"/>
                    <a:pt x="38410" y="44548"/>
                  </a:cubicBezTo>
                  <a:cubicBezTo>
                    <a:pt x="35128" y="43758"/>
                    <a:pt x="31968" y="42603"/>
                    <a:pt x="28868" y="41205"/>
                  </a:cubicBezTo>
                  <a:cubicBezTo>
                    <a:pt x="22912" y="38410"/>
                    <a:pt x="17747" y="34338"/>
                    <a:pt x="14039" y="28443"/>
                  </a:cubicBezTo>
                  <a:cubicBezTo>
                    <a:pt x="12642" y="26194"/>
                    <a:pt x="11852" y="23581"/>
                    <a:pt x="11791" y="20907"/>
                  </a:cubicBezTo>
                  <a:cubicBezTo>
                    <a:pt x="11730" y="19509"/>
                    <a:pt x="11973" y="18172"/>
                    <a:pt x="12399" y="16835"/>
                  </a:cubicBezTo>
                  <a:cubicBezTo>
                    <a:pt x="12702" y="16045"/>
                    <a:pt x="13128" y="15255"/>
                    <a:pt x="13675" y="14586"/>
                  </a:cubicBezTo>
                  <a:cubicBezTo>
                    <a:pt x="13796" y="14465"/>
                    <a:pt x="13857" y="14343"/>
                    <a:pt x="13857" y="14161"/>
                  </a:cubicBezTo>
                  <a:cubicBezTo>
                    <a:pt x="13979" y="13857"/>
                    <a:pt x="14100" y="13614"/>
                    <a:pt x="14222" y="13310"/>
                  </a:cubicBezTo>
                  <a:cubicBezTo>
                    <a:pt x="15498" y="10697"/>
                    <a:pt x="21272" y="3464"/>
                    <a:pt x="44123" y="11001"/>
                  </a:cubicBezTo>
                  <a:close/>
                  <a:moveTo>
                    <a:pt x="63631" y="48134"/>
                  </a:moveTo>
                  <a:cubicBezTo>
                    <a:pt x="61504" y="50565"/>
                    <a:pt x="58769" y="52388"/>
                    <a:pt x="55670" y="53360"/>
                  </a:cubicBezTo>
                  <a:cubicBezTo>
                    <a:pt x="52327" y="54393"/>
                    <a:pt x="48802" y="54819"/>
                    <a:pt x="45338" y="54637"/>
                  </a:cubicBezTo>
                  <a:cubicBezTo>
                    <a:pt x="34703" y="54090"/>
                    <a:pt x="22912" y="49106"/>
                    <a:pt x="15255" y="42542"/>
                  </a:cubicBezTo>
                  <a:cubicBezTo>
                    <a:pt x="6382" y="34946"/>
                    <a:pt x="7537" y="26741"/>
                    <a:pt x="9724" y="21575"/>
                  </a:cubicBezTo>
                  <a:cubicBezTo>
                    <a:pt x="9907" y="24432"/>
                    <a:pt x="10758" y="27166"/>
                    <a:pt x="12277" y="29597"/>
                  </a:cubicBezTo>
                  <a:cubicBezTo>
                    <a:pt x="14161" y="32575"/>
                    <a:pt x="16531" y="35310"/>
                    <a:pt x="19266" y="37559"/>
                  </a:cubicBezTo>
                  <a:cubicBezTo>
                    <a:pt x="21879" y="39808"/>
                    <a:pt x="24857" y="41631"/>
                    <a:pt x="28017" y="43089"/>
                  </a:cubicBezTo>
                  <a:cubicBezTo>
                    <a:pt x="34277" y="46067"/>
                    <a:pt x="41266" y="47647"/>
                    <a:pt x="48255" y="48498"/>
                  </a:cubicBezTo>
                  <a:cubicBezTo>
                    <a:pt x="50686" y="48802"/>
                    <a:pt x="53178" y="48802"/>
                    <a:pt x="55609" y="48498"/>
                  </a:cubicBezTo>
                  <a:cubicBezTo>
                    <a:pt x="57736" y="48255"/>
                    <a:pt x="59742" y="47647"/>
                    <a:pt x="61686" y="46736"/>
                  </a:cubicBezTo>
                  <a:cubicBezTo>
                    <a:pt x="63570" y="45763"/>
                    <a:pt x="65211" y="44487"/>
                    <a:pt x="66609" y="42846"/>
                  </a:cubicBezTo>
                  <a:cubicBezTo>
                    <a:pt x="66670" y="42786"/>
                    <a:pt x="66791" y="42664"/>
                    <a:pt x="66852" y="42603"/>
                  </a:cubicBezTo>
                  <a:cubicBezTo>
                    <a:pt x="66123" y="44609"/>
                    <a:pt x="65029" y="46493"/>
                    <a:pt x="63631" y="48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6317975" y="4176913"/>
              <a:ext cx="512050" cy="302375"/>
            </a:xfrm>
            <a:custGeom>
              <a:avLst/>
              <a:gdLst/>
              <a:ahLst/>
              <a:cxnLst/>
              <a:rect l="l" t="t" r="r" b="b"/>
              <a:pathLst>
                <a:path w="20482" h="12095" extrusionOk="0">
                  <a:moveTo>
                    <a:pt x="2796" y="7840"/>
                  </a:moveTo>
                  <a:lnTo>
                    <a:pt x="2796" y="7840"/>
                  </a:lnTo>
                  <a:cubicBezTo>
                    <a:pt x="4498" y="9238"/>
                    <a:pt x="6443" y="10271"/>
                    <a:pt x="8570" y="10940"/>
                  </a:cubicBezTo>
                  <a:lnTo>
                    <a:pt x="8691" y="11001"/>
                  </a:lnTo>
                  <a:cubicBezTo>
                    <a:pt x="10879" y="11791"/>
                    <a:pt x="13249" y="12095"/>
                    <a:pt x="15620" y="11973"/>
                  </a:cubicBezTo>
                  <a:cubicBezTo>
                    <a:pt x="15863" y="11973"/>
                    <a:pt x="16045" y="11912"/>
                    <a:pt x="16288" y="11851"/>
                  </a:cubicBezTo>
                  <a:lnTo>
                    <a:pt x="16349" y="11851"/>
                  </a:lnTo>
                  <a:cubicBezTo>
                    <a:pt x="18172" y="11548"/>
                    <a:pt x="19570" y="10697"/>
                    <a:pt x="19995" y="9360"/>
                  </a:cubicBezTo>
                  <a:cubicBezTo>
                    <a:pt x="20482" y="7840"/>
                    <a:pt x="19752" y="6139"/>
                    <a:pt x="18111" y="4619"/>
                  </a:cubicBezTo>
                  <a:cubicBezTo>
                    <a:pt x="16288" y="3039"/>
                    <a:pt x="14222" y="1884"/>
                    <a:pt x="11912" y="1155"/>
                  </a:cubicBezTo>
                  <a:cubicBezTo>
                    <a:pt x="9664" y="365"/>
                    <a:pt x="7294" y="0"/>
                    <a:pt x="4863" y="183"/>
                  </a:cubicBezTo>
                  <a:cubicBezTo>
                    <a:pt x="2675" y="426"/>
                    <a:pt x="1034" y="1337"/>
                    <a:pt x="548" y="2796"/>
                  </a:cubicBezTo>
                  <a:cubicBezTo>
                    <a:pt x="1" y="4315"/>
                    <a:pt x="791" y="6017"/>
                    <a:pt x="2432" y="7536"/>
                  </a:cubicBezTo>
                  <a:cubicBezTo>
                    <a:pt x="2553" y="7658"/>
                    <a:pt x="2675" y="7719"/>
                    <a:pt x="2796" y="7840"/>
                  </a:cubicBezTo>
                  <a:close/>
                  <a:moveTo>
                    <a:pt x="9238" y="9177"/>
                  </a:moveTo>
                  <a:cubicBezTo>
                    <a:pt x="7901" y="8752"/>
                    <a:pt x="6686" y="8144"/>
                    <a:pt x="5470" y="7415"/>
                  </a:cubicBezTo>
                  <a:cubicBezTo>
                    <a:pt x="6868" y="7354"/>
                    <a:pt x="8327" y="7597"/>
                    <a:pt x="9603" y="8083"/>
                  </a:cubicBezTo>
                  <a:cubicBezTo>
                    <a:pt x="11122" y="8570"/>
                    <a:pt x="12520" y="9238"/>
                    <a:pt x="13796" y="10089"/>
                  </a:cubicBezTo>
                  <a:cubicBezTo>
                    <a:pt x="12277" y="9967"/>
                    <a:pt x="10758" y="9664"/>
                    <a:pt x="9299" y="9177"/>
                  </a:cubicBezTo>
                  <a:close/>
                  <a:moveTo>
                    <a:pt x="2371" y="3465"/>
                  </a:moveTo>
                  <a:cubicBezTo>
                    <a:pt x="2614" y="2735"/>
                    <a:pt x="3647" y="2249"/>
                    <a:pt x="5106" y="2128"/>
                  </a:cubicBezTo>
                  <a:cubicBezTo>
                    <a:pt x="7233" y="2006"/>
                    <a:pt x="9360" y="2310"/>
                    <a:pt x="11305" y="2978"/>
                  </a:cubicBezTo>
                  <a:cubicBezTo>
                    <a:pt x="13371" y="3647"/>
                    <a:pt x="15194" y="4680"/>
                    <a:pt x="16835" y="6017"/>
                  </a:cubicBezTo>
                  <a:cubicBezTo>
                    <a:pt x="17868" y="7050"/>
                    <a:pt x="18415" y="8023"/>
                    <a:pt x="18172" y="8752"/>
                  </a:cubicBezTo>
                  <a:cubicBezTo>
                    <a:pt x="18051" y="9238"/>
                    <a:pt x="17443" y="9664"/>
                    <a:pt x="16531" y="9846"/>
                  </a:cubicBezTo>
                  <a:cubicBezTo>
                    <a:pt x="15741" y="9056"/>
                    <a:pt x="13918" y="7536"/>
                    <a:pt x="10211" y="6260"/>
                  </a:cubicBezTo>
                  <a:cubicBezTo>
                    <a:pt x="6686" y="5105"/>
                    <a:pt x="4680" y="5531"/>
                    <a:pt x="3647" y="5956"/>
                  </a:cubicBezTo>
                  <a:cubicBezTo>
                    <a:pt x="2675" y="5045"/>
                    <a:pt x="2189" y="4133"/>
                    <a:pt x="2371" y="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7068550" y="4242238"/>
              <a:ext cx="150425" cy="319100"/>
            </a:xfrm>
            <a:custGeom>
              <a:avLst/>
              <a:gdLst/>
              <a:ahLst/>
              <a:cxnLst/>
              <a:rect l="l" t="t" r="r" b="b"/>
              <a:pathLst>
                <a:path w="6017" h="12764" extrusionOk="0">
                  <a:moveTo>
                    <a:pt x="3282" y="6807"/>
                  </a:moveTo>
                  <a:cubicBezTo>
                    <a:pt x="3890" y="8631"/>
                    <a:pt x="3890" y="10758"/>
                    <a:pt x="4740" y="12459"/>
                  </a:cubicBezTo>
                  <a:cubicBezTo>
                    <a:pt x="4923" y="12763"/>
                    <a:pt x="5409" y="12703"/>
                    <a:pt x="5531" y="12399"/>
                  </a:cubicBezTo>
                  <a:cubicBezTo>
                    <a:pt x="6017" y="10454"/>
                    <a:pt x="5044" y="8266"/>
                    <a:pt x="4376" y="6443"/>
                  </a:cubicBezTo>
                  <a:cubicBezTo>
                    <a:pt x="3343" y="4073"/>
                    <a:pt x="1884" y="1946"/>
                    <a:pt x="122" y="62"/>
                  </a:cubicBezTo>
                  <a:cubicBezTo>
                    <a:pt x="61" y="1"/>
                    <a:pt x="0" y="62"/>
                    <a:pt x="61" y="122"/>
                  </a:cubicBezTo>
                  <a:cubicBezTo>
                    <a:pt x="1519" y="2128"/>
                    <a:pt x="2613" y="4437"/>
                    <a:pt x="3282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6149325" y="4420013"/>
              <a:ext cx="97275" cy="69900"/>
            </a:xfrm>
            <a:custGeom>
              <a:avLst/>
              <a:gdLst/>
              <a:ahLst/>
              <a:cxnLst/>
              <a:rect l="l" t="t" r="r" b="b"/>
              <a:pathLst>
                <a:path w="3891" h="2796" extrusionOk="0">
                  <a:moveTo>
                    <a:pt x="3222" y="2614"/>
                  </a:moveTo>
                  <a:cubicBezTo>
                    <a:pt x="3586" y="2796"/>
                    <a:pt x="3890" y="2249"/>
                    <a:pt x="3526" y="2067"/>
                  </a:cubicBezTo>
                  <a:cubicBezTo>
                    <a:pt x="2918" y="1702"/>
                    <a:pt x="2310" y="1398"/>
                    <a:pt x="1763" y="1034"/>
                  </a:cubicBezTo>
                  <a:cubicBezTo>
                    <a:pt x="1338" y="669"/>
                    <a:pt x="852" y="365"/>
                    <a:pt x="305" y="61"/>
                  </a:cubicBezTo>
                  <a:cubicBezTo>
                    <a:pt x="122" y="0"/>
                    <a:pt x="1" y="243"/>
                    <a:pt x="1" y="426"/>
                  </a:cubicBezTo>
                  <a:cubicBezTo>
                    <a:pt x="365" y="1580"/>
                    <a:pt x="2189" y="2188"/>
                    <a:pt x="3222" y="2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5763425" y="4322763"/>
              <a:ext cx="66875" cy="270475"/>
            </a:xfrm>
            <a:custGeom>
              <a:avLst/>
              <a:gdLst/>
              <a:ahLst/>
              <a:cxnLst/>
              <a:rect l="l" t="t" r="r" b="b"/>
              <a:pathLst>
                <a:path w="2675" h="10819" extrusionOk="0">
                  <a:moveTo>
                    <a:pt x="972" y="244"/>
                  </a:moveTo>
                  <a:cubicBezTo>
                    <a:pt x="912" y="1"/>
                    <a:pt x="547" y="1"/>
                    <a:pt x="547" y="244"/>
                  </a:cubicBezTo>
                  <a:cubicBezTo>
                    <a:pt x="365" y="3343"/>
                    <a:pt x="0" y="8205"/>
                    <a:pt x="2309" y="10636"/>
                  </a:cubicBezTo>
                  <a:cubicBezTo>
                    <a:pt x="2431" y="10819"/>
                    <a:pt x="2674" y="10697"/>
                    <a:pt x="2674" y="10454"/>
                  </a:cubicBezTo>
                  <a:cubicBezTo>
                    <a:pt x="2431" y="8935"/>
                    <a:pt x="2127" y="7415"/>
                    <a:pt x="1702" y="5957"/>
                  </a:cubicBezTo>
                  <a:cubicBezTo>
                    <a:pt x="1337" y="4073"/>
                    <a:pt x="1094" y="2189"/>
                    <a:pt x="972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5836350" y="4628163"/>
              <a:ext cx="33450" cy="65350"/>
            </a:xfrm>
            <a:custGeom>
              <a:avLst/>
              <a:gdLst/>
              <a:ahLst/>
              <a:cxnLst/>
              <a:rect l="l" t="t" r="r" b="b"/>
              <a:pathLst>
                <a:path w="1338" h="2614" extrusionOk="0">
                  <a:moveTo>
                    <a:pt x="61" y="304"/>
                  </a:moveTo>
                  <a:cubicBezTo>
                    <a:pt x="0" y="1094"/>
                    <a:pt x="243" y="2188"/>
                    <a:pt x="1033" y="2553"/>
                  </a:cubicBezTo>
                  <a:cubicBezTo>
                    <a:pt x="1155" y="2614"/>
                    <a:pt x="1337" y="2492"/>
                    <a:pt x="1337" y="2310"/>
                  </a:cubicBezTo>
                  <a:cubicBezTo>
                    <a:pt x="1337" y="1581"/>
                    <a:pt x="669" y="973"/>
                    <a:pt x="486" y="244"/>
                  </a:cubicBezTo>
                  <a:cubicBezTo>
                    <a:pt x="426" y="0"/>
                    <a:pt x="61" y="61"/>
                    <a:pt x="61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6173650" y="4062963"/>
              <a:ext cx="88125" cy="41050"/>
            </a:xfrm>
            <a:custGeom>
              <a:avLst/>
              <a:gdLst/>
              <a:ahLst/>
              <a:cxnLst/>
              <a:rect l="l" t="t" r="r" b="b"/>
              <a:pathLst>
                <a:path w="3525" h="1642" extrusionOk="0">
                  <a:moveTo>
                    <a:pt x="426" y="730"/>
                  </a:moveTo>
                  <a:cubicBezTo>
                    <a:pt x="912" y="730"/>
                    <a:pt x="1459" y="851"/>
                    <a:pt x="1945" y="1034"/>
                  </a:cubicBezTo>
                  <a:cubicBezTo>
                    <a:pt x="2310" y="1155"/>
                    <a:pt x="2553" y="1641"/>
                    <a:pt x="2978" y="1641"/>
                  </a:cubicBezTo>
                  <a:cubicBezTo>
                    <a:pt x="3100" y="1580"/>
                    <a:pt x="3221" y="1520"/>
                    <a:pt x="3221" y="1459"/>
                  </a:cubicBezTo>
                  <a:cubicBezTo>
                    <a:pt x="3525" y="912"/>
                    <a:pt x="2856" y="426"/>
                    <a:pt x="2370" y="243"/>
                  </a:cubicBezTo>
                  <a:cubicBezTo>
                    <a:pt x="1763" y="0"/>
                    <a:pt x="972" y="0"/>
                    <a:pt x="365" y="243"/>
                  </a:cubicBezTo>
                  <a:cubicBezTo>
                    <a:pt x="0" y="304"/>
                    <a:pt x="61" y="790"/>
                    <a:pt x="426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5850025" y="4205788"/>
              <a:ext cx="164100" cy="306925"/>
            </a:xfrm>
            <a:custGeom>
              <a:avLst/>
              <a:gdLst/>
              <a:ahLst/>
              <a:cxnLst/>
              <a:rect l="l" t="t" r="r" b="b"/>
              <a:pathLst>
                <a:path w="6564" h="12277" extrusionOk="0">
                  <a:moveTo>
                    <a:pt x="61" y="61"/>
                  </a:moveTo>
                  <a:cubicBezTo>
                    <a:pt x="304" y="2613"/>
                    <a:pt x="1033" y="5166"/>
                    <a:pt x="2127" y="7475"/>
                  </a:cubicBezTo>
                  <a:cubicBezTo>
                    <a:pt x="3039" y="9177"/>
                    <a:pt x="4133" y="11304"/>
                    <a:pt x="5895" y="12155"/>
                  </a:cubicBezTo>
                  <a:cubicBezTo>
                    <a:pt x="6260" y="12277"/>
                    <a:pt x="6564" y="11973"/>
                    <a:pt x="6442" y="11608"/>
                  </a:cubicBezTo>
                  <a:cubicBezTo>
                    <a:pt x="5652" y="9906"/>
                    <a:pt x="4133" y="8509"/>
                    <a:pt x="3160" y="6868"/>
                  </a:cubicBezTo>
                  <a:cubicBezTo>
                    <a:pt x="1702" y="4801"/>
                    <a:pt x="729" y="2492"/>
                    <a:pt x="122" y="61"/>
                  </a:cubicBezTo>
                  <a:cubicBezTo>
                    <a:pt x="122" y="0"/>
                    <a:pt x="0" y="0"/>
                    <a:pt x="61" y="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6714525" y="4611438"/>
              <a:ext cx="85125" cy="41050"/>
            </a:xfrm>
            <a:custGeom>
              <a:avLst/>
              <a:gdLst/>
              <a:ahLst/>
              <a:cxnLst/>
              <a:rect l="l" t="t" r="r" b="b"/>
              <a:pathLst>
                <a:path w="3405" h="1642" extrusionOk="0">
                  <a:moveTo>
                    <a:pt x="2310" y="244"/>
                  </a:moveTo>
                  <a:cubicBezTo>
                    <a:pt x="1642" y="1"/>
                    <a:pt x="912" y="1"/>
                    <a:pt x="244" y="244"/>
                  </a:cubicBezTo>
                  <a:cubicBezTo>
                    <a:pt x="1" y="366"/>
                    <a:pt x="61" y="730"/>
                    <a:pt x="365" y="730"/>
                  </a:cubicBezTo>
                  <a:cubicBezTo>
                    <a:pt x="852" y="730"/>
                    <a:pt x="1399" y="791"/>
                    <a:pt x="1885" y="973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61" y="1520"/>
                    <a:pt x="3161" y="1399"/>
                  </a:cubicBezTo>
                  <a:cubicBezTo>
                    <a:pt x="3404" y="913"/>
                    <a:pt x="2736" y="426"/>
                    <a:pt x="23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6801125" y="4199713"/>
              <a:ext cx="86625" cy="42550"/>
            </a:xfrm>
            <a:custGeom>
              <a:avLst/>
              <a:gdLst/>
              <a:ahLst/>
              <a:cxnLst/>
              <a:rect l="l" t="t" r="r" b="b"/>
              <a:pathLst>
                <a:path w="3465" h="1702" extrusionOk="0">
                  <a:moveTo>
                    <a:pt x="365" y="790"/>
                  </a:moveTo>
                  <a:cubicBezTo>
                    <a:pt x="852" y="790"/>
                    <a:pt x="1399" y="912"/>
                    <a:pt x="1885" y="1094"/>
                  </a:cubicBezTo>
                  <a:cubicBezTo>
                    <a:pt x="2249" y="1216"/>
                    <a:pt x="2493" y="1702"/>
                    <a:pt x="2979" y="1641"/>
                  </a:cubicBezTo>
                  <a:cubicBezTo>
                    <a:pt x="3040" y="1641"/>
                    <a:pt x="3161" y="1580"/>
                    <a:pt x="3222" y="1519"/>
                  </a:cubicBezTo>
                  <a:cubicBezTo>
                    <a:pt x="3465" y="972"/>
                    <a:pt x="2796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6434975" y="39869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2"/>
                    <a:pt x="2978" y="1642"/>
                  </a:cubicBezTo>
                  <a:cubicBezTo>
                    <a:pt x="3100" y="1642"/>
                    <a:pt x="3161" y="1581"/>
                    <a:pt x="3221" y="1459"/>
                  </a:cubicBezTo>
                  <a:cubicBezTo>
                    <a:pt x="3464" y="912"/>
                    <a:pt x="2857" y="487"/>
                    <a:pt x="2370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0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6966750" y="4644863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244"/>
                  </a:moveTo>
                  <a:cubicBezTo>
                    <a:pt x="1580" y="1"/>
                    <a:pt x="851" y="1"/>
                    <a:pt x="183" y="244"/>
                  </a:cubicBezTo>
                  <a:cubicBezTo>
                    <a:pt x="0" y="366"/>
                    <a:pt x="61" y="730"/>
                    <a:pt x="304" y="730"/>
                  </a:cubicBezTo>
                  <a:cubicBezTo>
                    <a:pt x="790" y="730"/>
                    <a:pt x="1337" y="852"/>
                    <a:pt x="1823" y="1034"/>
                  </a:cubicBezTo>
                  <a:cubicBezTo>
                    <a:pt x="2249" y="1156"/>
                    <a:pt x="2431" y="1642"/>
                    <a:pt x="2917" y="1581"/>
                  </a:cubicBezTo>
                  <a:cubicBezTo>
                    <a:pt x="2978" y="1581"/>
                    <a:pt x="3100" y="1520"/>
                    <a:pt x="3160" y="1399"/>
                  </a:cubicBezTo>
                  <a:cubicBezTo>
                    <a:pt x="3404" y="913"/>
                    <a:pt x="2735" y="426"/>
                    <a:pt x="22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6986500" y="443216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43" y="304"/>
                  </a:moveTo>
                  <a:cubicBezTo>
                    <a:pt x="0" y="426"/>
                    <a:pt x="61" y="730"/>
                    <a:pt x="304" y="730"/>
                  </a:cubicBezTo>
                  <a:cubicBezTo>
                    <a:pt x="851" y="730"/>
                    <a:pt x="1337" y="851"/>
                    <a:pt x="1823" y="1034"/>
                  </a:cubicBezTo>
                  <a:cubicBezTo>
                    <a:pt x="2249" y="1155"/>
                    <a:pt x="2492" y="1641"/>
                    <a:pt x="2917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4" y="912"/>
                    <a:pt x="2796" y="426"/>
                    <a:pt x="2310" y="244"/>
                  </a:cubicBezTo>
                  <a:cubicBezTo>
                    <a:pt x="1641" y="1"/>
                    <a:pt x="912" y="1"/>
                    <a:pt x="24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6693250" y="4070563"/>
              <a:ext cx="88150" cy="42550"/>
            </a:xfrm>
            <a:custGeom>
              <a:avLst/>
              <a:gdLst/>
              <a:ahLst/>
              <a:cxnLst/>
              <a:rect l="l" t="t" r="r" b="b"/>
              <a:pathLst>
                <a:path w="3526" h="1702" extrusionOk="0">
                  <a:moveTo>
                    <a:pt x="366" y="790"/>
                  </a:moveTo>
                  <a:cubicBezTo>
                    <a:pt x="912" y="790"/>
                    <a:pt x="1399" y="912"/>
                    <a:pt x="1885" y="1094"/>
                  </a:cubicBezTo>
                  <a:cubicBezTo>
                    <a:pt x="2310" y="1216"/>
                    <a:pt x="2553" y="1702"/>
                    <a:pt x="2979" y="1641"/>
                  </a:cubicBezTo>
                  <a:cubicBezTo>
                    <a:pt x="3100" y="1641"/>
                    <a:pt x="3222" y="1580"/>
                    <a:pt x="3222" y="1459"/>
                  </a:cubicBezTo>
                  <a:cubicBezTo>
                    <a:pt x="3526" y="912"/>
                    <a:pt x="2857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851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6520050" y="4100938"/>
              <a:ext cx="86625" cy="42575"/>
            </a:xfrm>
            <a:custGeom>
              <a:avLst/>
              <a:gdLst/>
              <a:ahLst/>
              <a:cxnLst/>
              <a:rect l="l" t="t" r="r" b="b"/>
              <a:pathLst>
                <a:path w="3465" h="1703" extrusionOk="0">
                  <a:moveTo>
                    <a:pt x="365" y="791"/>
                  </a:moveTo>
                  <a:cubicBezTo>
                    <a:pt x="912" y="791"/>
                    <a:pt x="1398" y="852"/>
                    <a:pt x="1885" y="1034"/>
                  </a:cubicBezTo>
                  <a:cubicBezTo>
                    <a:pt x="2310" y="1216"/>
                    <a:pt x="2492" y="1702"/>
                    <a:pt x="2979" y="1642"/>
                  </a:cubicBezTo>
                  <a:cubicBezTo>
                    <a:pt x="3100" y="1642"/>
                    <a:pt x="3161" y="1581"/>
                    <a:pt x="3222" y="1459"/>
                  </a:cubicBezTo>
                  <a:cubicBezTo>
                    <a:pt x="3465" y="912"/>
                    <a:pt x="2796" y="487"/>
                    <a:pt x="2371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1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6234425" y="39626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1"/>
                    <a:pt x="1884" y="1033"/>
                  </a:cubicBezTo>
                  <a:cubicBezTo>
                    <a:pt x="2309" y="1155"/>
                    <a:pt x="2492" y="1641"/>
                    <a:pt x="2978" y="1641"/>
                  </a:cubicBezTo>
                  <a:cubicBezTo>
                    <a:pt x="3100" y="1641"/>
                    <a:pt x="3160" y="1580"/>
                    <a:pt x="3221" y="1459"/>
                  </a:cubicBezTo>
                  <a:cubicBezTo>
                    <a:pt x="3464" y="912"/>
                    <a:pt x="2796" y="426"/>
                    <a:pt x="2370" y="243"/>
                  </a:cubicBezTo>
                  <a:cubicBezTo>
                    <a:pt x="1702" y="0"/>
                    <a:pt x="972" y="0"/>
                    <a:pt x="304" y="243"/>
                  </a:cubicBezTo>
                  <a:cubicBezTo>
                    <a:pt x="0" y="304"/>
                    <a:pt x="61" y="79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6328625" y="41146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851" y="791"/>
                    <a:pt x="1398" y="852"/>
                    <a:pt x="1884" y="1034"/>
                  </a:cubicBezTo>
                  <a:cubicBezTo>
                    <a:pt x="2249" y="1216"/>
                    <a:pt x="2492" y="1642"/>
                    <a:pt x="2917" y="1642"/>
                  </a:cubicBezTo>
                  <a:cubicBezTo>
                    <a:pt x="3039" y="1642"/>
                    <a:pt x="3160" y="1581"/>
                    <a:pt x="3160" y="1459"/>
                  </a:cubicBezTo>
                  <a:cubicBezTo>
                    <a:pt x="3464" y="912"/>
                    <a:pt x="2796" y="426"/>
                    <a:pt x="2370" y="244"/>
                  </a:cubicBezTo>
                  <a:cubicBezTo>
                    <a:pt x="1702" y="1"/>
                    <a:pt x="912" y="1"/>
                    <a:pt x="304" y="244"/>
                  </a:cubicBezTo>
                  <a:cubicBezTo>
                    <a:pt x="0" y="36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6184275" y="42346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5"/>
                  </a:moveTo>
                  <a:cubicBezTo>
                    <a:pt x="1641" y="1"/>
                    <a:pt x="912" y="1"/>
                    <a:pt x="244" y="305"/>
                  </a:cubicBezTo>
                  <a:cubicBezTo>
                    <a:pt x="1" y="426"/>
                    <a:pt x="61" y="730"/>
                    <a:pt x="304" y="730"/>
                  </a:cubicBezTo>
                  <a:cubicBezTo>
                    <a:pt x="851" y="730"/>
                    <a:pt x="1338" y="852"/>
                    <a:pt x="1824" y="1034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00" y="1520"/>
                    <a:pt x="3161" y="1459"/>
                  </a:cubicBezTo>
                  <a:cubicBezTo>
                    <a:pt x="3404" y="912"/>
                    <a:pt x="2735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6030825" y="4129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100" y="1641"/>
                    <a:pt x="3161" y="1581"/>
                    <a:pt x="3221" y="1459"/>
                  </a:cubicBezTo>
                  <a:cubicBezTo>
                    <a:pt x="3464" y="912"/>
                    <a:pt x="2796" y="487"/>
                    <a:pt x="2371" y="304"/>
                  </a:cubicBezTo>
                  <a:cubicBezTo>
                    <a:pt x="1702" y="0"/>
                    <a:pt x="973" y="0"/>
                    <a:pt x="304" y="304"/>
                  </a:cubicBezTo>
                  <a:cubicBezTo>
                    <a:pt x="0" y="304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6041450" y="39809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852" y="730"/>
                    <a:pt x="1399" y="851"/>
                    <a:pt x="1885" y="1034"/>
                  </a:cubicBezTo>
                  <a:cubicBezTo>
                    <a:pt x="2249" y="1155"/>
                    <a:pt x="2492" y="1641"/>
                    <a:pt x="2918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5" y="912"/>
                    <a:pt x="2796" y="426"/>
                    <a:pt x="2310" y="244"/>
                  </a:cubicBezTo>
                  <a:cubicBezTo>
                    <a:pt x="1702" y="1"/>
                    <a:pt x="912" y="1"/>
                    <a:pt x="244" y="244"/>
                  </a:cubicBezTo>
                  <a:cubicBezTo>
                    <a:pt x="1" y="304"/>
                    <a:pt x="62" y="73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6287600" y="44139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0"/>
                  </a:moveTo>
                  <a:cubicBezTo>
                    <a:pt x="851" y="790"/>
                    <a:pt x="1398" y="851"/>
                    <a:pt x="1884" y="1033"/>
                  </a:cubicBezTo>
                  <a:cubicBezTo>
                    <a:pt x="2249" y="1216"/>
                    <a:pt x="2492" y="1641"/>
                    <a:pt x="2917" y="1641"/>
                  </a:cubicBezTo>
                  <a:cubicBezTo>
                    <a:pt x="3039" y="1641"/>
                    <a:pt x="3160" y="1580"/>
                    <a:pt x="3160" y="1459"/>
                  </a:cubicBezTo>
                  <a:cubicBezTo>
                    <a:pt x="3464" y="912"/>
                    <a:pt x="2796" y="486"/>
                    <a:pt x="2310" y="304"/>
                  </a:cubicBezTo>
                  <a:cubicBezTo>
                    <a:pt x="1702" y="0"/>
                    <a:pt x="912" y="0"/>
                    <a:pt x="304" y="304"/>
                  </a:cubicBezTo>
                  <a:cubicBezTo>
                    <a:pt x="0" y="365"/>
                    <a:pt x="61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6345325" y="45749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4" y="304"/>
                  </a:cubicBezTo>
                  <a:cubicBezTo>
                    <a:pt x="1" y="426"/>
                    <a:pt x="61" y="730"/>
                    <a:pt x="365" y="790"/>
                  </a:cubicBezTo>
                  <a:cubicBezTo>
                    <a:pt x="851" y="790"/>
                    <a:pt x="1398" y="851"/>
                    <a:pt x="1885" y="1033"/>
                  </a:cubicBezTo>
                  <a:cubicBezTo>
                    <a:pt x="2249" y="1216"/>
                    <a:pt x="2492" y="1641"/>
                    <a:pt x="2918" y="1641"/>
                  </a:cubicBezTo>
                  <a:cubicBezTo>
                    <a:pt x="3039" y="1641"/>
                    <a:pt x="3161" y="1580"/>
                    <a:pt x="3222" y="1459"/>
                  </a:cubicBezTo>
                  <a:cubicBezTo>
                    <a:pt x="3404" y="912"/>
                    <a:pt x="2735" y="487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6620325" y="47056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310" y="305"/>
                  </a:moveTo>
                  <a:cubicBezTo>
                    <a:pt x="1642" y="1"/>
                    <a:pt x="912" y="1"/>
                    <a:pt x="244" y="305"/>
                  </a:cubicBezTo>
                  <a:cubicBezTo>
                    <a:pt x="1" y="366"/>
                    <a:pt x="122" y="730"/>
                    <a:pt x="365" y="730"/>
                  </a:cubicBezTo>
                  <a:cubicBezTo>
                    <a:pt x="852" y="730"/>
                    <a:pt x="1399" y="852"/>
                    <a:pt x="1885" y="1034"/>
                  </a:cubicBezTo>
                  <a:cubicBezTo>
                    <a:pt x="2310" y="1156"/>
                    <a:pt x="2492" y="1642"/>
                    <a:pt x="2979" y="1642"/>
                  </a:cubicBezTo>
                  <a:cubicBezTo>
                    <a:pt x="3039" y="1581"/>
                    <a:pt x="3161" y="1520"/>
                    <a:pt x="3222" y="1460"/>
                  </a:cubicBezTo>
                  <a:cubicBezTo>
                    <a:pt x="3465" y="913"/>
                    <a:pt x="2796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6527650" y="45354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243"/>
                  </a:moveTo>
                  <a:cubicBezTo>
                    <a:pt x="1641" y="0"/>
                    <a:pt x="912" y="0"/>
                    <a:pt x="244" y="243"/>
                  </a:cubicBezTo>
                  <a:cubicBezTo>
                    <a:pt x="0" y="365"/>
                    <a:pt x="122" y="729"/>
                    <a:pt x="365" y="729"/>
                  </a:cubicBezTo>
                  <a:cubicBezTo>
                    <a:pt x="851" y="729"/>
                    <a:pt x="1398" y="790"/>
                    <a:pt x="1884" y="1033"/>
                  </a:cubicBezTo>
                  <a:cubicBezTo>
                    <a:pt x="2310" y="1155"/>
                    <a:pt x="2492" y="1641"/>
                    <a:pt x="2978" y="1580"/>
                  </a:cubicBezTo>
                  <a:cubicBezTo>
                    <a:pt x="3039" y="1580"/>
                    <a:pt x="3161" y="1520"/>
                    <a:pt x="3222" y="1398"/>
                  </a:cubicBezTo>
                  <a:cubicBezTo>
                    <a:pt x="3404" y="912"/>
                    <a:pt x="2796" y="426"/>
                    <a:pt x="2310" y="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6817850" y="4518763"/>
              <a:ext cx="85100" cy="42575"/>
            </a:xfrm>
            <a:custGeom>
              <a:avLst/>
              <a:gdLst/>
              <a:ahLst/>
              <a:cxnLst/>
              <a:rect l="l" t="t" r="r" b="b"/>
              <a:pathLst>
                <a:path w="3404" h="1703" extrusionOk="0">
                  <a:moveTo>
                    <a:pt x="2857" y="1642"/>
                  </a:moveTo>
                  <a:cubicBezTo>
                    <a:pt x="2978" y="1642"/>
                    <a:pt x="3100" y="1581"/>
                    <a:pt x="3100" y="1459"/>
                  </a:cubicBezTo>
                  <a:cubicBezTo>
                    <a:pt x="3404" y="912"/>
                    <a:pt x="2735" y="487"/>
                    <a:pt x="2249" y="305"/>
                  </a:cubicBezTo>
                  <a:cubicBezTo>
                    <a:pt x="1641" y="1"/>
                    <a:pt x="851" y="1"/>
                    <a:pt x="243" y="305"/>
                  </a:cubicBezTo>
                  <a:cubicBezTo>
                    <a:pt x="0" y="365"/>
                    <a:pt x="61" y="730"/>
                    <a:pt x="304" y="730"/>
                  </a:cubicBezTo>
                  <a:cubicBezTo>
                    <a:pt x="851" y="730"/>
                    <a:pt x="1337" y="852"/>
                    <a:pt x="1824" y="1034"/>
                  </a:cubicBezTo>
                  <a:cubicBezTo>
                    <a:pt x="2188" y="1216"/>
                    <a:pt x="2431" y="1702"/>
                    <a:pt x="2857" y="1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6845200" y="46782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305"/>
                  </a:moveTo>
                  <a:cubicBezTo>
                    <a:pt x="1580" y="1"/>
                    <a:pt x="851" y="1"/>
                    <a:pt x="183" y="305"/>
                  </a:cubicBezTo>
                  <a:cubicBezTo>
                    <a:pt x="0" y="426"/>
                    <a:pt x="61" y="730"/>
                    <a:pt x="304" y="791"/>
                  </a:cubicBezTo>
                  <a:cubicBezTo>
                    <a:pt x="790" y="791"/>
                    <a:pt x="1337" y="852"/>
                    <a:pt x="1824" y="1034"/>
                  </a:cubicBezTo>
                  <a:cubicBezTo>
                    <a:pt x="2249" y="1216"/>
                    <a:pt x="2431" y="1642"/>
                    <a:pt x="2917" y="1642"/>
                  </a:cubicBezTo>
                  <a:cubicBezTo>
                    <a:pt x="2978" y="1642"/>
                    <a:pt x="3100" y="1581"/>
                    <a:pt x="3161" y="1460"/>
                  </a:cubicBezTo>
                  <a:cubicBezTo>
                    <a:pt x="3404" y="913"/>
                    <a:pt x="2735" y="487"/>
                    <a:pt x="2249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6877100" y="4336438"/>
              <a:ext cx="88150" cy="42575"/>
            </a:xfrm>
            <a:custGeom>
              <a:avLst/>
              <a:gdLst/>
              <a:ahLst/>
              <a:cxnLst/>
              <a:rect l="l" t="t" r="r" b="b"/>
              <a:pathLst>
                <a:path w="3526" h="1703" extrusionOk="0">
                  <a:moveTo>
                    <a:pt x="426" y="791"/>
                  </a:moveTo>
                  <a:cubicBezTo>
                    <a:pt x="912" y="791"/>
                    <a:pt x="1459" y="852"/>
                    <a:pt x="1945" y="1034"/>
                  </a:cubicBezTo>
                  <a:cubicBezTo>
                    <a:pt x="2310" y="1216"/>
                    <a:pt x="2553" y="1702"/>
                    <a:pt x="2978" y="1642"/>
                  </a:cubicBezTo>
                  <a:cubicBezTo>
                    <a:pt x="3100" y="1642"/>
                    <a:pt x="3222" y="1581"/>
                    <a:pt x="3282" y="1459"/>
                  </a:cubicBezTo>
                  <a:cubicBezTo>
                    <a:pt x="3525" y="912"/>
                    <a:pt x="2857" y="487"/>
                    <a:pt x="2371" y="305"/>
                  </a:cubicBezTo>
                  <a:cubicBezTo>
                    <a:pt x="1763" y="1"/>
                    <a:pt x="973" y="1"/>
                    <a:pt x="365" y="305"/>
                  </a:cubicBezTo>
                  <a:cubicBezTo>
                    <a:pt x="1" y="305"/>
                    <a:pt x="61" y="791"/>
                    <a:pt x="426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6951550" y="4208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2"/>
                    <a:pt x="1884" y="1034"/>
                  </a:cubicBezTo>
                  <a:cubicBezTo>
                    <a:pt x="2310" y="1155"/>
                    <a:pt x="2492" y="1642"/>
                    <a:pt x="2978" y="1642"/>
                  </a:cubicBezTo>
                  <a:cubicBezTo>
                    <a:pt x="3100" y="1581"/>
                    <a:pt x="3161" y="1520"/>
                    <a:pt x="3221" y="1459"/>
                  </a:cubicBezTo>
                  <a:cubicBezTo>
                    <a:pt x="3465" y="912"/>
                    <a:pt x="2796" y="426"/>
                    <a:pt x="2371" y="244"/>
                  </a:cubicBezTo>
                  <a:cubicBezTo>
                    <a:pt x="1702" y="1"/>
                    <a:pt x="973" y="1"/>
                    <a:pt x="304" y="244"/>
                  </a:cubicBezTo>
                  <a:cubicBezTo>
                    <a:pt x="0" y="305"/>
                    <a:pt x="61" y="791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6685650" y="4157163"/>
              <a:ext cx="86650" cy="41050"/>
            </a:xfrm>
            <a:custGeom>
              <a:avLst/>
              <a:gdLst/>
              <a:ahLst/>
              <a:cxnLst/>
              <a:rect l="l" t="t" r="r" b="b"/>
              <a:pathLst>
                <a:path w="3466" h="1642" extrusionOk="0">
                  <a:moveTo>
                    <a:pt x="366" y="790"/>
                  </a:moveTo>
                  <a:cubicBezTo>
                    <a:pt x="913" y="790"/>
                    <a:pt x="1399" y="851"/>
                    <a:pt x="1885" y="1034"/>
                  </a:cubicBezTo>
                  <a:cubicBezTo>
                    <a:pt x="2310" y="1216"/>
                    <a:pt x="2493" y="1641"/>
                    <a:pt x="2979" y="1641"/>
                  </a:cubicBezTo>
                  <a:cubicBezTo>
                    <a:pt x="3100" y="1641"/>
                    <a:pt x="3161" y="1581"/>
                    <a:pt x="3222" y="1459"/>
                  </a:cubicBezTo>
                  <a:cubicBezTo>
                    <a:pt x="3465" y="912"/>
                    <a:pt x="2797" y="42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04"/>
                    <a:pt x="62" y="790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7027525" y="45628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3" y="304"/>
                  </a:cubicBezTo>
                  <a:cubicBezTo>
                    <a:pt x="0" y="426"/>
                    <a:pt x="122" y="790"/>
                    <a:pt x="365" y="790"/>
                  </a:cubicBezTo>
                  <a:cubicBezTo>
                    <a:pt x="851" y="790"/>
                    <a:pt x="1398" y="851"/>
                    <a:pt x="1884" y="1033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039" y="1641"/>
                    <a:pt x="3160" y="1580"/>
                    <a:pt x="3221" y="1459"/>
                  </a:cubicBezTo>
                  <a:cubicBezTo>
                    <a:pt x="3404" y="973"/>
                    <a:pt x="2735" y="486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8"/>
          <p:cNvGrpSpPr/>
          <p:nvPr/>
        </p:nvGrpSpPr>
        <p:grpSpPr>
          <a:xfrm>
            <a:off x="8452175" y="-530862"/>
            <a:ext cx="1328655" cy="1250196"/>
            <a:chOff x="-2303969" y="2568490"/>
            <a:chExt cx="996491" cy="937647"/>
          </a:xfrm>
        </p:grpSpPr>
        <p:sp>
          <p:nvSpPr>
            <p:cNvPr id="688" name="Google Shape;688;p8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96" name="Google Shape;696;p8"/>
          <p:cNvSpPr/>
          <p:nvPr/>
        </p:nvSpPr>
        <p:spPr>
          <a:xfrm>
            <a:off x="11529118" y="6035133"/>
            <a:ext cx="761289" cy="955563"/>
          </a:xfrm>
          <a:custGeom>
            <a:avLst/>
            <a:gdLst/>
            <a:ahLst/>
            <a:cxnLst/>
            <a:rect l="l" t="t" r="r" b="b"/>
            <a:pathLst>
              <a:path w="36671" h="46029" extrusionOk="0">
                <a:moveTo>
                  <a:pt x="30640" y="35631"/>
                </a:moveTo>
                <a:cubicBezTo>
                  <a:pt x="32996" y="34937"/>
                  <a:pt x="35423" y="36324"/>
                  <a:pt x="36046" y="38611"/>
                </a:cubicBezTo>
                <a:cubicBezTo>
                  <a:pt x="36670" y="40968"/>
                  <a:pt x="35353" y="43325"/>
                  <a:pt x="32996" y="44018"/>
                </a:cubicBezTo>
                <a:cubicBezTo>
                  <a:pt x="27312" y="45612"/>
                  <a:pt x="22737" y="46028"/>
                  <a:pt x="19133" y="45474"/>
                </a:cubicBezTo>
                <a:cubicBezTo>
                  <a:pt x="15598" y="45127"/>
                  <a:pt x="12409" y="43533"/>
                  <a:pt x="10052" y="40899"/>
                </a:cubicBezTo>
                <a:cubicBezTo>
                  <a:pt x="8042" y="38542"/>
                  <a:pt x="6933" y="35492"/>
                  <a:pt x="6933" y="32373"/>
                </a:cubicBezTo>
                <a:cubicBezTo>
                  <a:pt x="6863" y="29253"/>
                  <a:pt x="7487" y="26134"/>
                  <a:pt x="8735" y="23223"/>
                </a:cubicBezTo>
                <a:cubicBezTo>
                  <a:pt x="9775" y="21074"/>
                  <a:pt x="10052" y="18578"/>
                  <a:pt x="9497" y="16221"/>
                </a:cubicBezTo>
                <a:cubicBezTo>
                  <a:pt x="8874" y="14281"/>
                  <a:pt x="7418" y="12340"/>
                  <a:pt x="4784" y="10468"/>
                </a:cubicBezTo>
                <a:cubicBezTo>
                  <a:pt x="1" y="7071"/>
                  <a:pt x="5061" y="1"/>
                  <a:pt x="9775" y="3328"/>
                </a:cubicBezTo>
                <a:cubicBezTo>
                  <a:pt x="14073" y="6448"/>
                  <a:pt x="16637" y="9983"/>
                  <a:pt x="17816" y="13726"/>
                </a:cubicBezTo>
                <a:cubicBezTo>
                  <a:pt x="18994" y="18024"/>
                  <a:pt x="18648" y="22599"/>
                  <a:pt x="16776" y="26619"/>
                </a:cubicBezTo>
                <a:cubicBezTo>
                  <a:pt x="16013" y="28352"/>
                  <a:pt x="15598" y="30224"/>
                  <a:pt x="15598" y="32165"/>
                </a:cubicBezTo>
                <a:cubicBezTo>
                  <a:pt x="15598" y="33274"/>
                  <a:pt x="15944" y="34314"/>
                  <a:pt x="16637" y="35215"/>
                </a:cubicBezTo>
                <a:cubicBezTo>
                  <a:pt x="17608" y="36185"/>
                  <a:pt x="18925" y="36809"/>
                  <a:pt x="20311" y="36878"/>
                </a:cubicBezTo>
                <a:cubicBezTo>
                  <a:pt x="22807" y="37225"/>
                  <a:pt x="26203" y="36878"/>
                  <a:pt x="30640" y="3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7" name="Google Shape;697;p8"/>
          <p:cNvGrpSpPr/>
          <p:nvPr/>
        </p:nvGrpSpPr>
        <p:grpSpPr>
          <a:xfrm>
            <a:off x="7201025" y="5997354"/>
            <a:ext cx="1328655" cy="1250196"/>
            <a:chOff x="-2303969" y="2568490"/>
            <a:chExt cx="996491" cy="937647"/>
          </a:xfrm>
        </p:grpSpPr>
        <p:sp>
          <p:nvSpPr>
            <p:cNvPr id="698" name="Google Shape;698;p8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6" name="Google Shape;706;p8"/>
          <p:cNvGrpSpPr/>
          <p:nvPr/>
        </p:nvGrpSpPr>
        <p:grpSpPr>
          <a:xfrm>
            <a:off x="9295892" y="6105291"/>
            <a:ext cx="1403017" cy="894604"/>
            <a:chOff x="-411182" y="4614893"/>
            <a:chExt cx="1052263" cy="670953"/>
          </a:xfrm>
        </p:grpSpPr>
        <p:sp>
          <p:nvSpPr>
            <p:cNvPr id="707" name="Google Shape;707;p8"/>
            <p:cNvSpPr/>
            <p:nvPr/>
          </p:nvSpPr>
          <p:spPr>
            <a:xfrm>
              <a:off x="-411182" y="4614893"/>
              <a:ext cx="1052263" cy="670953"/>
            </a:xfrm>
            <a:custGeom>
              <a:avLst/>
              <a:gdLst/>
              <a:ahLst/>
              <a:cxnLst/>
              <a:rect l="l" t="t" r="r" b="b"/>
              <a:pathLst>
                <a:path w="33565" h="21402" extrusionOk="0">
                  <a:moveTo>
                    <a:pt x="3949" y="5607"/>
                  </a:moveTo>
                  <a:cubicBezTo>
                    <a:pt x="5461" y="5680"/>
                    <a:pt x="6874" y="4364"/>
                    <a:pt x="8239" y="3096"/>
                  </a:cubicBezTo>
                  <a:cubicBezTo>
                    <a:pt x="9921" y="1512"/>
                    <a:pt x="11579" y="1"/>
                    <a:pt x="13650" y="659"/>
                  </a:cubicBezTo>
                  <a:cubicBezTo>
                    <a:pt x="14674" y="1049"/>
                    <a:pt x="15649" y="1561"/>
                    <a:pt x="16527" y="2219"/>
                  </a:cubicBezTo>
                  <a:cubicBezTo>
                    <a:pt x="17282" y="2731"/>
                    <a:pt x="17940" y="3194"/>
                    <a:pt x="18550" y="3267"/>
                  </a:cubicBezTo>
                  <a:lnTo>
                    <a:pt x="18574" y="3267"/>
                  </a:lnTo>
                  <a:cubicBezTo>
                    <a:pt x="18940" y="3316"/>
                    <a:pt x="19500" y="3121"/>
                    <a:pt x="20134" y="2926"/>
                  </a:cubicBezTo>
                  <a:cubicBezTo>
                    <a:pt x="21548" y="2438"/>
                    <a:pt x="23327" y="1829"/>
                    <a:pt x="25326" y="2950"/>
                  </a:cubicBezTo>
                  <a:lnTo>
                    <a:pt x="25350" y="2974"/>
                  </a:lnTo>
                  <a:cubicBezTo>
                    <a:pt x="26862" y="3852"/>
                    <a:pt x="27544" y="5704"/>
                    <a:pt x="28202" y="7606"/>
                  </a:cubicBezTo>
                  <a:cubicBezTo>
                    <a:pt x="28812" y="9263"/>
                    <a:pt x="29397" y="10920"/>
                    <a:pt x="30567" y="11627"/>
                  </a:cubicBezTo>
                  <a:lnTo>
                    <a:pt x="30567" y="11627"/>
                  </a:lnTo>
                  <a:cubicBezTo>
                    <a:pt x="33028" y="12968"/>
                    <a:pt x="33565" y="13943"/>
                    <a:pt x="33199" y="14650"/>
                  </a:cubicBezTo>
                  <a:cubicBezTo>
                    <a:pt x="32760" y="15454"/>
                    <a:pt x="31152" y="15600"/>
                    <a:pt x="29933" y="15698"/>
                  </a:cubicBezTo>
                  <a:cubicBezTo>
                    <a:pt x="29494" y="15747"/>
                    <a:pt x="29299" y="15308"/>
                    <a:pt x="29226" y="15527"/>
                  </a:cubicBezTo>
                  <a:cubicBezTo>
                    <a:pt x="27325" y="21402"/>
                    <a:pt x="23790" y="21255"/>
                    <a:pt x="20354" y="20159"/>
                  </a:cubicBezTo>
                  <a:cubicBezTo>
                    <a:pt x="19622" y="19915"/>
                    <a:pt x="18891" y="19622"/>
                    <a:pt x="18160" y="19354"/>
                  </a:cubicBezTo>
                  <a:cubicBezTo>
                    <a:pt x="17234" y="18940"/>
                    <a:pt x="16234" y="18599"/>
                    <a:pt x="15235" y="18379"/>
                  </a:cubicBezTo>
                  <a:cubicBezTo>
                    <a:pt x="13992" y="18184"/>
                    <a:pt x="12724" y="18087"/>
                    <a:pt x="11457" y="18087"/>
                  </a:cubicBezTo>
                  <a:cubicBezTo>
                    <a:pt x="6947" y="17989"/>
                    <a:pt x="3242" y="17892"/>
                    <a:pt x="3218" y="9872"/>
                  </a:cubicBezTo>
                  <a:cubicBezTo>
                    <a:pt x="2267" y="9458"/>
                    <a:pt x="1390" y="8897"/>
                    <a:pt x="634" y="8191"/>
                  </a:cubicBezTo>
                  <a:cubicBezTo>
                    <a:pt x="342" y="7922"/>
                    <a:pt x="147" y="7557"/>
                    <a:pt x="49" y="7167"/>
                  </a:cubicBezTo>
                  <a:cubicBezTo>
                    <a:pt x="1" y="6704"/>
                    <a:pt x="244" y="6241"/>
                    <a:pt x="683" y="6046"/>
                  </a:cubicBezTo>
                  <a:cubicBezTo>
                    <a:pt x="1219" y="5753"/>
                    <a:pt x="2219" y="5558"/>
                    <a:pt x="3901" y="5582"/>
                  </a:cubicBezTo>
                  <a:close/>
                  <a:moveTo>
                    <a:pt x="8995" y="3925"/>
                  </a:moveTo>
                  <a:cubicBezTo>
                    <a:pt x="7484" y="5363"/>
                    <a:pt x="5899" y="6826"/>
                    <a:pt x="3901" y="6752"/>
                  </a:cubicBezTo>
                  <a:cubicBezTo>
                    <a:pt x="2438" y="6728"/>
                    <a:pt x="1634" y="6850"/>
                    <a:pt x="1268" y="7045"/>
                  </a:cubicBezTo>
                  <a:cubicBezTo>
                    <a:pt x="1244" y="7069"/>
                    <a:pt x="1195" y="7045"/>
                    <a:pt x="1219" y="7045"/>
                  </a:cubicBezTo>
                  <a:cubicBezTo>
                    <a:pt x="1268" y="7191"/>
                    <a:pt x="1341" y="7313"/>
                    <a:pt x="1463" y="7411"/>
                  </a:cubicBezTo>
                  <a:cubicBezTo>
                    <a:pt x="2219" y="8093"/>
                    <a:pt x="3072" y="8605"/>
                    <a:pt x="3998" y="8971"/>
                  </a:cubicBezTo>
                  <a:cubicBezTo>
                    <a:pt x="4217" y="9044"/>
                    <a:pt x="4388" y="9263"/>
                    <a:pt x="4388" y="9507"/>
                  </a:cubicBezTo>
                  <a:cubicBezTo>
                    <a:pt x="4315" y="16795"/>
                    <a:pt x="7557" y="16868"/>
                    <a:pt x="11530" y="16965"/>
                  </a:cubicBezTo>
                  <a:cubicBezTo>
                    <a:pt x="12846" y="16965"/>
                    <a:pt x="14162" y="17063"/>
                    <a:pt x="15454" y="17258"/>
                  </a:cubicBezTo>
                  <a:cubicBezTo>
                    <a:pt x="16527" y="17502"/>
                    <a:pt x="17599" y="17843"/>
                    <a:pt x="18599" y="18306"/>
                  </a:cubicBezTo>
                  <a:cubicBezTo>
                    <a:pt x="19281" y="18574"/>
                    <a:pt x="19988" y="18842"/>
                    <a:pt x="20744" y="19086"/>
                  </a:cubicBezTo>
                  <a:cubicBezTo>
                    <a:pt x="23620" y="19988"/>
                    <a:pt x="26569" y="20134"/>
                    <a:pt x="28178" y="15186"/>
                  </a:cubicBezTo>
                  <a:cubicBezTo>
                    <a:pt x="28324" y="14723"/>
                    <a:pt x="29007" y="14674"/>
                    <a:pt x="29860" y="14577"/>
                  </a:cubicBezTo>
                  <a:cubicBezTo>
                    <a:pt x="30810" y="14504"/>
                    <a:pt x="32078" y="14382"/>
                    <a:pt x="32224" y="14114"/>
                  </a:cubicBezTo>
                  <a:cubicBezTo>
                    <a:pt x="32297" y="13992"/>
                    <a:pt x="31785" y="13577"/>
                    <a:pt x="30055" y="12627"/>
                  </a:cubicBezTo>
                  <a:lnTo>
                    <a:pt x="30006" y="12602"/>
                  </a:lnTo>
                  <a:cubicBezTo>
                    <a:pt x="28495" y="11700"/>
                    <a:pt x="27837" y="9824"/>
                    <a:pt x="27178" y="7971"/>
                  </a:cubicBezTo>
                  <a:cubicBezTo>
                    <a:pt x="26569" y="6289"/>
                    <a:pt x="25960" y="4632"/>
                    <a:pt x="24790" y="3949"/>
                  </a:cubicBezTo>
                  <a:lnTo>
                    <a:pt x="24790" y="3949"/>
                  </a:lnTo>
                  <a:cubicBezTo>
                    <a:pt x="23254" y="3072"/>
                    <a:pt x="21743" y="3584"/>
                    <a:pt x="20524" y="3998"/>
                  </a:cubicBezTo>
                  <a:cubicBezTo>
                    <a:pt x="19769" y="4266"/>
                    <a:pt x="19086" y="4486"/>
                    <a:pt x="18452" y="4412"/>
                  </a:cubicBezTo>
                  <a:lnTo>
                    <a:pt x="18428" y="4412"/>
                  </a:lnTo>
                  <a:cubicBezTo>
                    <a:pt x="17575" y="4291"/>
                    <a:pt x="16795" y="3754"/>
                    <a:pt x="15917" y="3169"/>
                  </a:cubicBezTo>
                  <a:cubicBezTo>
                    <a:pt x="15113" y="2584"/>
                    <a:pt x="14260" y="2097"/>
                    <a:pt x="13334" y="1756"/>
                  </a:cubicBezTo>
                  <a:cubicBezTo>
                    <a:pt x="11871" y="1292"/>
                    <a:pt x="10457" y="2584"/>
                    <a:pt x="8995" y="3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-305720" y="4894566"/>
              <a:ext cx="836763" cy="201769"/>
            </a:xfrm>
            <a:custGeom>
              <a:avLst/>
              <a:gdLst/>
              <a:ahLst/>
              <a:cxnLst/>
              <a:rect l="l" t="t" r="r" b="b"/>
              <a:pathLst>
                <a:path w="26691" h="6436" extrusionOk="0">
                  <a:moveTo>
                    <a:pt x="415" y="830"/>
                  </a:moveTo>
                  <a:cubicBezTo>
                    <a:pt x="0" y="610"/>
                    <a:pt x="268" y="1"/>
                    <a:pt x="707" y="147"/>
                  </a:cubicBezTo>
                  <a:cubicBezTo>
                    <a:pt x="2779" y="1025"/>
                    <a:pt x="4997" y="1439"/>
                    <a:pt x="7215" y="1390"/>
                  </a:cubicBezTo>
                  <a:cubicBezTo>
                    <a:pt x="9653" y="1293"/>
                    <a:pt x="10579" y="2097"/>
                    <a:pt x="11481" y="2853"/>
                  </a:cubicBezTo>
                  <a:cubicBezTo>
                    <a:pt x="11920" y="3291"/>
                    <a:pt x="12480" y="3633"/>
                    <a:pt x="13090" y="3828"/>
                  </a:cubicBezTo>
                  <a:cubicBezTo>
                    <a:pt x="13675" y="3998"/>
                    <a:pt x="14333" y="3803"/>
                    <a:pt x="14991" y="3608"/>
                  </a:cubicBezTo>
                  <a:cubicBezTo>
                    <a:pt x="16088" y="3291"/>
                    <a:pt x="17209" y="2950"/>
                    <a:pt x="18476" y="3828"/>
                  </a:cubicBezTo>
                  <a:cubicBezTo>
                    <a:pt x="19500" y="4486"/>
                    <a:pt x="20621" y="4949"/>
                    <a:pt x="21816" y="5217"/>
                  </a:cubicBezTo>
                  <a:cubicBezTo>
                    <a:pt x="23229" y="5534"/>
                    <a:pt x="24716" y="5680"/>
                    <a:pt x="26179" y="5656"/>
                  </a:cubicBezTo>
                  <a:cubicBezTo>
                    <a:pt x="26666" y="5631"/>
                    <a:pt x="26691" y="6387"/>
                    <a:pt x="26203" y="6411"/>
                  </a:cubicBezTo>
                  <a:cubicBezTo>
                    <a:pt x="24668" y="6436"/>
                    <a:pt x="23132" y="6289"/>
                    <a:pt x="21621" y="5948"/>
                  </a:cubicBezTo>
                  <a:cubicBezTo>
                    <a:pt x="20353" y="5680"/>
                    <a:pt x="19135" y="5168"/>
                    <a:pt x="18038" y="4461"/>
                  </a:cubicBezTo>
                  <a:cubicBezTo>
                    <a:pt x="17063" y="3779"/>
                    <a:pt x="16112" y="4047"/>
                    <a:pt x="15210" y="4339"/>
                  </a:cubicBezTo>
                  <a:cubicBezTo>
                    <a:pt x="14430" y="4559"/>
                    <a:pt x="13675" y="4778"/>
                    <a:pt x="12870" y="4559"/>
                  </a:cubicBezTo>
                  <a:cubicBezTo>
                    <a:pt x="12163" y="4339"/>
                    <a:pt x="11505" y="3949"/>
                    <a:pt x="10969" y="3413"/>
                  </a:cubicBezTo>
                  <a:cubicBezTo>
                    <a:pt x="10189" y="2755"/>
                    <a:pt x="9385" y="2073"/>
                    <a:pt x="7240" y="2146"/>
                  </a:cubicBezTo>
                  <a:cubicBezTo>
                    <a:pt x="4900" y="2194"/>
                    <a:pt x="2560" y="1756"/>
                    <a:pt x="415" y="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-122323" y="4880051"/>
              <a:ext cx="155904" cy="97091"/>
            </a:xfrm>
            <a:custGeom>
              <a:avLst/>
              <a:gdLst/>
              <a:ahLst/>
              <a:cxnLst/>
              <a:rect l="l" t="t" r="r" b="b"/>
              <a:pathLst>
                <a:path w="4973" h="3097" extrusionOk="0">
                  <a:moveTo>
                    <a:pt x="0" y="25"/>
                  </a:moveTo>
                  <a:cubicBezTo>
                    <a:pt x="732" y="610"/>
                    <a:pt x="1512" y="1098"/>
                    <a:pt x="2316" y="1634"/>
                  </a:cubicBezTo>
                  <a:cubicBezTo>
                    <a:pt x="3096" y="2146"/>
                    <a:pt x="3876" y="2852"/>
                    <a:pt x="4802" y="3072"/>
                  </a:cubicBezTo>
                  <a:cubicBezTo>
                    <a:pt x="4900" y="3096"/>
                    <a:pt x="4973" y="2974"/>
                    <a:pt x="4900" y="2877"/>
                  </a:cubicBezTo>
                  <a:cubicBezTo>
                    <a:pt x="4290" y="2194"/>
                    <a:pt x="3340" y="1780"/>
                    <a:pt x="2535" y="1293"/>
                  </a:cubicBezTo>
                  <a:cubicBezTo>
                    <a:pt x="1731" y="781"/>
                    <a:pt x="878" y="342"/>
                    <a:pt x="0" y="1"/>
                  </a:cubicBez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161927" y="4974038"/>
              <a:ext cx="226222" cy="49721"/>
            </a:xfrm>
            <a:custGeom>
              <a:avLst/>
              <a:gdLst/>
              <a:ahLst/>
              <a:cxnLst/>
              <a:rect l="l" t="t" r="r" b="b"/>
              <a:pathLst>
                <a:path w="7216" h="1586" extrusionOk="0">
                  <a:moveTo>
                    <a:pt x="7045" y="25"/>
                  </a:moveTo>
                  <a:cubicBezTo>
                    <a:pt x="5777" y="147"/>
                    <a:pt x="4534" y="391"/>
                    <a:pt x="3267" y="586"/>
                  </a:cubicBezTo>
                  <a:cubicBezTo>
                    <a:pt x="2219" y="781"/>
                    <a:pt x="1073" y="878"/>
                    <a:pt x="74" y="1293"/>
                  </a:cubicBezTo>
                  <a:cubicBezTo>
                    <a:pt x="1" y="1341"/>
                    <a:pt x="25" y="1488"/>
                    <a:pt x="123" y="1512"/>
                  </a:cubicBezTo>
                  <a:cubicBezTo>
                    <a:pt x="1219" y="1585"/>
                    <a:pt x="2316" y="1268"/>
                    <a:pt x="3389" y="1049"/>
                  </a:cubicBezTo>
                  <a:cubicBezTo>
                    <a:pt x="4632" y="781"/>
                    <a:pt x="5851" y="561"/>
                    <a:pt x="7069" y="220"/>
                  </a:cubicBezTo>
                  <a:cubicBezTo>
                    <a:pt x="7216" y="196"/>
                    <a:pt x="7167" y="1"/>
                    <a:pt x="7045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327738" y="4771549"/>
              <a:ext cx="815" cy="31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342284" y="4753209"/>
              <a:ext cx="83297" cy="129946"/>
            </a:xfrm>
            <a:custGeom>
              <a:avLst/>
              <a:gdLst/>
              <a:ahLst/>
              <a:cxnLst/>
              <a:rect l="l" t="t" r="r" b="b"/>
              <a:pathLst>
                <a:path w="2657" h="4145" extrusionOk="0">
                  <a:moveTo>
                    <a:pt x="98" y="220"/>
                  </a:moveTo>
                  <a:cubicBezTo>
                    <a:pt x="780" y="732"/>
                    <a:pt x="1268" y="1463"/>
                    <a:pt x="1560" y="2267"/>
                  </a:cubicBezTo>
                  <a:cubicBezTo>
                    <a:pt x="1755" y="2852"/>
                    <a:pt x="1804" y="3559"/>
                    <a:pt x="2169" y="4071"/>
                  </a:cubicBezTo>
                  <a:cubicBezTo>
                    <a:pt x="2243" y="4144"/>
                    <a:pt x="2389" y="4120"/>
                    <a:pt x="2413" y="4022"/>
                  </a:cubicBezTo>
                  <a:cubicBezTo>
                    <a:pt x="2657" y="3291"/>
                    <a:pt x="2243" y="2389"/>
                    <a:pt x="1926" y="1731"/>
                  </a:cubicBezTo>
                  <a:cubicBezTo>
                    <a:pt x="1584" y="1097"/>
                    <a:pt x="951" y="269"/>
                    <a:pt x="195" y="25"/>
                  </a:cubicBezTo>
                  <a:cubicBezTo>
                    <a:pt x="73" y="0"/>
                    <a:pt x="0" y="147"/>
                    <a:pt x="98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-36737" y="5016831"/>
              <a:ext cx="12258" cy="9217"/>
            </a:xfrm>
            <a:custGeom>
              <a:avLst/>
              <a:gdLst/>
              <a:ahLst/>
              <a:cxnLst/>
              <a:rect l="l" t="t" r="r" b="b"/>
              <a:pathLst>
                <a:path w="391" h="294" extrusionOk="0">
                  <a:moveTo>
                    <a:pt x="25" y="293"/>
                  </a:moveTo>
                  <a:cubicBezTo>
                    <a:pt x="122" y="220"/>
                    <a:pt x="244" y="171"/>
                    <a:pt x="342" y="123"/>
                  </a:cubicBezTo>
                  <a:cubicBezTo>
                    <a:pt x="390" y="74"/>
                    <a:pt x="342" y="1"/>
                    <a:pt x="293" y="25"/>
                  </a:cubicBezTo>
                  <a:cubicBezTo>
                    <a:pt x="195" y="74"/>
                    <a:pt x="98" y="171"/>
                    <a:pt x="25" y="244"/>
                  </a:cubicBezTo>
                  <a:cubicBezTo>
                    <a:pt x="0" y="269"/>
                    <a:pt x="25" y="293"/>
                    <a:pt x="25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-65768" y="4983976"/>
              <a:ext cx="121513" cy="62700"/>
            </a:xfrm>
            <a:custGeom>
              <a:avLst/>
              <a:gdLst/>
              <a:ahLst/>
              <a:cxnLst/>
              <a:rect l="l" t="t" r="r" b="b"/>
              <a:pathLst>
                <a:path w="3876" h="2000" extrusionOk="0">
                  <a:moveTo>
                    <a:pt x="122" y="1951"/>
                  </a:moveTo>
                  <a:cubicBezTo>
                    <a:pt x="683" y="1512"/>
                    <a:pt x="1316" y="1146"/>
                    <a:pt x="1974" y="902"/>
                  </a:cubicBezTo>
                  <a:cubicBezTo>
                    <a:pt x="2291" y="805"/>
                    <a:pt x="2632" y="732"/>
                    <a:pt x="2949" y="732"/>
                  </a:cubicBezTo>
                  <a:cubicBezTo>
                    <a:pt x="3217" y="756"/>
                    <a:pt x="3510" y="732"/>
                    <a:pt x="3754" y="659"/>
                  </a:cubicBezTo>
                  <a:cubicBezTo>
                    <a:pt x="3851" y="610"/>
                    <a:pt x="3876" y="488"/>
                    <a:pt x="3802" y="415"/>
                  </a:cubicBezTo>
                  <a:cubicBezTo>
                    <a:pt x="3315" y="1"/>
                    <a:pt x="2364" y="269"/>
                    <a:pt x="1828" y="464"/>
                  </a:cubicBezTo>
                  <a:cubicBezTo>
                    <a:pt x="1073" y="732"/>
                    <a:pt x="463" y="1219"/>
                    <a:pt x="49" y="1877"/>
                  </a:cubicBezTo>
                  <a:cubicBezTo>
                    <a:pt x="0" y="1951"/>
                    <a:pt x="73" y="1999"/>
                    <a:pt x="122" y="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142052" y="5014543"/>
              <a:ext cx="89442" cy="77967"/>
            </a:xfrm>
            <a:custGeom>
              <a:avLst/>
              <a:gdLst/>
              <a:ahLst/>
              <a:cxnLst/>
              <a:rect l="l" t="t" r="r" b="b"/>
              <a:pathLst>
                <a:path w="2853" h="2487" extrusionOk="0">
                  <a:moveTo>
                    <a:pt x="2828" y="2414"/>
                  </a:moveTo>
                  <a:cubicBezTo>
                    <a:pt x="2633" y="2121"/>
                    <a:pt x="2609" y="1829"/>
                    <a:pt x="2390" y="1536"/>
                  </a:cubicBezTo>
                  <a:cubicBezTo>
                    <a:pt x="2195" y="1244"/>
                    <a:pt x="1927" y="1000"/>
                    <a:pt x="1658" y="756"/>
                  </a:cubicBezTo>
                  <a:cubicBezTo>
                    <a:pt x="1268" y="415"/>
                    <a:pt x="683" y="1"/>
                    <a:pt x="123" y="74"/>
                  </a:cubicBezTo>
                  <a:cubicBezTo>
                    <a:pt x="1" y="74"/>
                    <a:pt x="25" y="220"/>
                    <a:pt x="98" y="269"/>
                  </a:cubicBezTo>
                  <a:cubicBezTo>
                    <a:pt x="318" y="439"/>
                    <a:pt x="537" y="561"/>
                    <a:pt x="805" y="659"/>
                  </a:cubicBezTo>
                  <a:cubicBezTo>
                    <a:pt x="1098" y="829"/>
                    <a:pt x="1366" y="1024"/>
                    <a:pt x="1610" y="1292"/>
                  </a:cubicBezTo>
                  <a:cubicBezTo>
                    <a:pt x="1780" y="1463"/>
                    <a:pt x="1902" y="1634"/>
                    <a:pt x="2073" y="1829"/>
                  </a:cubicBezTo>
                  <a:cubicBezTo>
                    <a:pt x="2292" y="2097"/>
                    <a:pt x="2536" y="2219"/>
                    <a:pt x="2755" y="2462"/>
                  </a:cubicBezTo>
                  <a:cubicBezTo>
                    <a:pt x="2780" y="2487"/>
                    <a:pt x="2853" y="2462"/>
                    <a:pt x="2828" y="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276543" y="5029841"/>
              <a:ext cx="74174" cy="107750"/>
            </a:xfrm>
            <a:custGeom>
              <a:avLst/>
              <a:gdLst/>
              <a:ahLst/>
              <a:cxnLst/>
              <a:rect l="l" t="t" r="r" b="b"/>
              <a:pathLst>
                <a:path w="2366" h="3437" extrusionOk="0">
                  <a:moveTo>
                    <a:pt x="2365" y="3388"/>
                  </a:moveTo>
                  <a:cubicBezTo>
                    <a:pt x="2268" y="2754"/>
                    <a:pt x="1975" y="2121"/>
                    <a:pt x="1585" y="1609"/>
                  </a:cubicBezTo>
                  <a:cubicBezTo>
                    <a:pt x="1195" y="1073"/>
                    <a:pt x="756" y="293"/>
                    <a:pt x="147" y="24"/>
                  </a:cubicBezTo>
                  <a:cubicBezTo>
                    <a:pt x="74" y="0"/>
                    <a:pt x="1" y="98"/>
                    <a:pt x="25" y="171"/>
                  </a:cubicBezTo>
                  <a:cubicBezTo>
                    <a:pt x="318" y="780"/>
                    <a:pt x="976" y="1170"/>
                    <a:pt x="1293" y="1804"/>
                  </a:cubicBezTo>
                  <a:cubicBezTo>
                    <a:pt x="1512" y="2413"/>
                    <a:pt x="1878" y="2949"/>
                    <a:pt x="2316" y="3437"/>
                  </a:cubicBezTo>
                  <a:cubicBezTo>
                    <a:pt x="2341" y="3437"/>
                    <a:pt x="2365" y="3437"/>
                    <a:pt x="2365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6808" y="5114643"/>
              <a:ext cx="180388" cy="52010"/>
            </a:xfrm>
            <a:custGeom>
              <a:avLst/>
              <a:gdLst/>
              <a:ahLst/>
              <a:cxnLst/>
              <a:rect l="l" t="t" r="r" b="b"/>
              <a:pathLst>
                <a:path w="5754" h="1659" extrusionOk="0">
                  <a:moveTo>
                    <a:pt x="49" y="244"/>
                  </a:moveTo>
                  <a:cubicBezTo>
                    <a:pt x="366" y="244"/>
                    <a:pt x="2389" y="683"/>
                    <a:pt x="2755" y="781"/>
                  </a:cubicBezTo>
                  <a:cubicBezTo>
                    <a:pt x="3901" y="1098"/>
                    <a:pt x="5461" y="1658"/>
                    <a:pt x="5753" y="1634"/>
                  </a:cubicBezTo>
                  <a:cubicBezTo>
                    <a:pt x="5753" y="1634"/>
                    <a:pt x="2438" y="1"/>
                    <a:pt x="49" y="196"/>
                  </a:cubicBezTo>
                  <a:cubicBezTo>
                    <a:pt x="25" y="196"/>
                    <a:pt x="1" y="244"/>
                    <a:pt x="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207009" y="4886164"/>
              <a:ext cx="55051" cy="75679"/>
            </a:xfrm>
            <a:custGeom>
              <a:avLst/>
              <a:gdLst/>
              <a:ahLst/>
              <a:cxnLst/>
              <a:rect l="l" t="t" r="r" b="b"/>
              <a:pathLst>
                <a:path w="1756" h="2414" extrusionOk="0">
                  <a:moveTo>
                    <a:pt x="1683" y="25"/>
                  </a:moveTo>
                  <a:cubicBezTo>
                    <a:pt x="1390" y="976"/>
                    <a:pt x="610" y="1487"/>
                    <a:pt x="50" y="2267"/>
                  </a:cubicBezTo>
                  <a:cubicBezTo>
                    <a:pt x="1" y="2316"/>
                    <a:pt x="74" y="2414"/>
                    <a:pt x="147" y="2365"/>
                  </a:cubicBezTo>
                  <a:cubicBezTo>
                    <a:pt x="927" y="1804"/>
                    <a:pt x="1512" y="1000"/>
                    <a:pt x="1756" y="49"/>
                  </a:cubicBezTo>
                  <a:cubicBezTo>
                    <a:pt x="1756" y="1"/>
                    <a:pt x="1707" y="1"/>
                    <a:pt x="168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-842" y="4846444"/>
              <a:ext cx="43608" cy="85617"/>
            </a:xfrm>
            <a:custGeom>
              <a:avLst/>
              <a:gdLst/>
              <a:ahLst/>
              <a:cxnLst/>
              <a:rect l="l" t="t" r="r" b="b"/>
              <a:pathLst>
                <a:path w="1391" h="2731" extrusionOk="0">
                  <a:moveTo>
                    <a:pt x="25" y="98"/>
                  </a:moveTo>
                  <a:cubicBezTo>
                    <a:pt x="1" y="561"/>
                    <a:pt x="98" y="1000"/>
                    <a:pt x="293" y="1414"/>
                  </a:cubicBezTo>
                  <a:cubicBezTo>
                    <a:pt x="488" y="1853"/>
                    <a:pt x="805" y="2438"/>
                    <a:pt x="1220" y="2681"/>
                  </a:cubicBezTo>
                  <a:cubicBezTo>
                    <a:pt x="1293" y="2730"/>
                    <a:pt x="1390" y="2657"/>
                    <a:pt x="1366" y="2584"/>
                  </a:cubicBezTo>
                  <a:cubicBezTo>
                    <a:pt x="1317" y="2194"/>
                    <a:pt x="1000" y="1853"/>
                    <a:pt x="805" y="1536"/>
                  </a:cubicBezTo>
                  <a:cubicBezTo>
                    <a:pt x="513" y="1097"/>
                    <a:pt x="293" y="610"/>
                    <a:pt x="171" y="98"/>
                  </a:cubicBezTo>
                  <a:cubicBezTo>
                    <a:pt x="147" y="0"/>
                    <a:pt x="50" y="25"/>
                    <a:pt x="25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409530" y="5035171"/>
              <a:ext cx="90194" cy="19907"/>
            </a:xfrm>
            <a:custGeom>
              <a:avLst/>
              <a:gdLst/>
              <a:ahLst/>
              <a:cxnLst/>
              <a:rect l="l" t="t" r="r" b="b"/>
              <a:pathLst>
                <a:path w="2877" h="635" extrusionOk="0">
                  <a:moveTo>
                    <a:pt x="2706" y="171"/>
                  </a:moveTo>
                  <a:cubicBezTo>
                    <a:pt x="1828" y="318"/>
                    <a:pt x="951" y="1"/>
                    <a:pt x="98" y="293"/>
                  </a:cubicBezTo>
                  <a:cubicBezTo>
                    <a:pt x="24" y="318"/>
                    <a:pt x="0" y="439"/>
                    <a:pt x="98" y="464"/>
                  </a:cubicBezTo>
                  <a:cubicBezTo>
                    <a:pt x="975" y="634"/>
                    <a:pt x="1877" y="610"/>
                    <a:pt x="2754" y="366"/>
                  </a:cubicBezTo>
                  <a:cubicBezTo>
                    <a:pt x="2876" y="342"/>
                    <a:pt x="2828" y="123"/>
                    <a:pt x="2706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1" name="Google Shape;721;p8"/>
          <p:cNvGrpSpPr/>
          <p:nvPr/>
        </p:nvGrpSpPr>
        <p:grpSpPr>
          <a:xfrm rot="-753238" flipH="1">
            <a:off x="4195140" y="4848301"/>
            <a:ext cx="1638960" cy="2094544"/>
            <a:chOff x="8552950" y="3737813"/>
            <a:chExt cx="1344650" cy="1718425"/>
          </a:xfrm>
        </p:grpSpPr>
        <p:sp>
          <p:nvSpPr>
            <p:cNvPr id="722" name="Google Shape;722;p8"/>
            <p:cNvSpPr/>
            <p:nvPr/>
          </p:nvSpPr>
          <p:spPr>
            <a:xfrm>
              <a:off x="8552950" y="3737813"/>
              <a:ext cx="1162325" cy="1154750"/>
            </a:xfrm>
            <a:custGeom>
              <a:avLst/>
              <a:gdLst/>
              <a:ahLst/>
              <a:cxnLst/>
              <a:rect l="l" t="t" r="r" b="b"/>
              <a:pathLst>
                <a:path w="46493" h="46190" extrusionOk="0">
                  <a:moveTo>
                    <a:pt x="21393" y="19813"/>
                  </a:moveTo>
                  <a:cubicBezTo>
                    <a:pt x="21758" y="18780"/>
                    <a:pt x="23277" y="19388"/>
                    <a:pt x="22912" y="20421"/>
                  </a:cubicBezTo>
                  <a:cubicBezTo>
                    <a:pt x="22730" y="20846"/>
                    <a:pt x="23034" y="21272"/>
                    <a:pt x="23520" y="21636"/>
                  </a:cubicBezTo>
                  <a:cubicBezTo>
                    <a:pt x="23824" y="21879"/>
                    <a:pt x="24189" y="22062"/>
                    <a:pt x="24553" y="22244"/>
                  </a:cubicBezTo>
                  <a:cubicBezTo>
                    <a:pt x="24979" y="22366"/>
                    <a:pt x="25404" y="22426"/>
                    <a:pt x="25829" y="22487"/>
                  </a:cubicBezTo>
                  <a:cubicBezTo>
                    <a:pt x="27045" y="22669"/>
                    <a:pt x="28200" y="22062"/>
                    <a:pt x="28686" y="20968"/>
                  </a:cubicBezTo>
                  <a:cubicBezTo>
                    <a:pt x="28990" y="19935"/>
                    <a:pt x="28868" y="18780"/>
                    <a:pt x="28321" y="17868"/>
                  </a:cubicBezTo>
                  <a:cubicBezTo>
                    <a:pt x="27835" y="16714"/>
                    <a:pt x="27045" y="15680"/>
                    <a:pt x="26073" y="14890"/>
                  </a:cubicBezTo>
                  <a:cubicBezTo>
                    <a:pt x="25100" y="14040"/>
                    <a:pt x="23885" y="13553"/>
                    <a:pt x="22608" y="13371"/>
                  </a:cubicBezTo>
                  <a:cubicBezTo>
                    <a:pt x="20968" y="13189"/>
                    <a:pt x="19327" y="13675"/>
                    <a:pt x="17990" y="14708"/>
                  </a:cubicBezTo>
                  <a:cubicBezTo>
                    <a:pt x="16106" y="16227"/>
                    <a:pt x="15072" y="18537"/>
                    <a:pt x="15072" y="20907"/>
                  </a:cubicBezTo>
                  <a:cubicBezTo>
                    <a:pt x="15012" y="22730"/>
                    <a:pt x="15316" y="24553"/>
                    <a:pt x="16045" y="26255"/>
                  </a:cubicBezTo>
                  <a:cubicBezTo>
                    <a:pt x="16653" y="27896"/>
                    <a:pt x="17747" y="29355"/>
                    <a:pt x="19084" y="30509"/>
                  </a:cubicBezTo>
                  <a:lnTo>
                    <a:pt x="19084" y="30509"/>
                  </a:lnTo>
                  <a:cubicBezTo>
                    <a:pt x="20603" y="31786"/>
                    <a:pt x="22608" y="32272"/>
                    <a:pt x="24492" y="31846"/>
                  </a:cubicBezTo>
                  <a:cubicBezTo>
                    <a:pt x="28200" y="31117"/>
                    <a:pt x="31542" y="28078"/>
                    <a:pt x="33548" y="24432"/>
                  </a:cubicBezTo>
                  <a:cubicBezTo>
                    <a:pt x="34216" y="23095"/>
                    <a:pt x="34763" y="21697"/>
                    <a:pt x="35067" y="20239"/>
                  </a:cubicBezTo>
                  <a:cubicBezTo>
                    <a:pt x="35310" y="18901"/>
                    <a:pt x="35371" y="17564"/>
                    <a:pt x="35128" y="16227"/>
                  </a:cubicBezTo>
                  <a:cubicBezTo>
                    <a:pt x="34642" y="13979"/>
                    <a:pt x="33183" y="12034"/>
                    <a:pt x="31117" y="11062"/>
                  </a:cubicBezTo>
                  <a:cubicBezTo>
                    <a:pt x="27896" y="9299"/>
                    <a:pt x="24249" y="8570"/>
                    <a:pt x="20664" y="8874"/>
                  </a:cubicBezTo>
                  <a:cubicBezTo>
                    <a:pt x="18719" y="8995"/>
                    <a:pt x="16835" y="9603"/>
                    <a:pt x="15133" y="10575"/>
                  </a:cubicBezTo>
                  <a:cubicBezTo>
                    <a:pt x="13492" y="11548"/>
                    <a:pt x="12095" y="12946"/>
                    <a:pt x="11183" y="14708"/>
                  </a:cubicBezTo>
                  <a:cubicBezTo>
                    <a:pt x="9907" y="17078"/>
                    <a:pt x="9299" y="20299"/>
                    <a:pt x="9664" y="24371"/>
                  </a:cubicBezTo>
                  <a:cubicBezTo>
                    <a:pt x="10089" y="28504"/>
                    <a:pt x="11244" y="31543"/>
                    <a:pt x="13006" y="33609"/>
                  </a:cubicBezTo>
                  <a:cubicBezTo>
                    <a:pt x="14161" y="35067"/>
                    <a:pt x="15680" y="36161"/>
                    <a:pt x="17443" y="36830"/>
                  </a:cubicBezTo>
                  <a:cubicBezTo>
                    <a:pt x="19266" y="37438"/>
                    <a:pt x="21150" y="37681"/>
                    <a:pt x="23034" y="37438"/>
                  </a:cubicBezTo>
                  <a:cubicBezTo>
                    <a:pt x="27167" y="36951"/>
                    <a:pt x="31117" y="35189"/>
                    <a:pt x="34338" y="32515"/>
                  </a:cubicBezTo>
                  <a:cubicBezTo>
                    <a:pt x="35371" y="31603"/>
                    <a:pt x="36343" y="30631"/>
                    <a:pt x="37255" y="29537"/>
                  </a:cubicBezTo>
                  <a:cubicBezTo>
                    <a:pt x="39747" y="26377"/>
                    <a:pt x="41084" y="22487"/>
                    <a:pt x="41023" y="18415"/>
                  </a:cubicBezTo>
                  <a:cubicBezTo>
                    <a:pt x="41023" y="14951"/>
                    <a:pt x="39868" y="11487"/>
                    <a:pt x="37741" y="8691"/>
                  </a:cubicBezTo>
                  <a:cubicBezTo>
                    <a:pt x="37194" y="8084"/>
                    <a:pt x="36647" y="7537"/>
                    <a:pt x="35979" y="6990"/>
                  </a:cubicBezTo>
                  <a:cubicBezTo>
                    <a:pt x="35371" y="6504"/>
                    <a:pt x="34642" y="6017"/>
                    <a:pt x="33912" y="5470"/>
                  </a:cubicBezTo>
                  <a:cubicBezTo>
                    <a:pt x="30691" y="3404"/>
                    <a:pt x="26376" y="1642"/>
                    <a:pt x="21758" y="1763"/>
                  </a:cubicBezTo>
                  <a:cubicBezTo>
                    <a:pt x="17139" y="1945"/>
                    <a:pt x="12277" y="4073"/>
                    <a:pt x="7719" y="9785"/>
                  </a:cubicBezTo>
                  <a:cubicBezTo>
                    <a:pt x="7050" y="10636"/>
                    <a:pt x="6382" y="11548"/>
                    <a:pt x="5774" y="12581"/>
                  </a:cubicBezTo>
                  <a:cubicBezTo>
                    <a:pt x="4194" y="14890"/>
                    <a:pt x="3100" y="17564"/>
                    <a:pt x="2492" y="20299"/>
                  </a:cubicBezTo>
                  <a:cubicBezTo>
                    <a:pt x="1581" y="24371"/>
                    <a:pt x="2249" y="28565"/>
                    <a:pt x="4255" y="32211"/>
                  </a:cubicBezTo>
                  <a:cubicBezTo>
                    <a:pt x="6199" y="35614"/>
                    <a:pt x="8934" y="38471"/>
                    <a:pt x="12216" y="40598"/>
                  </a:cubicBezTo>
                  <a:cubicBezTo>
                    <a:pt x="14465" y="42057"/>
                    <a:pt x="16896" y="43090"/>
                    <a:pt x="19509" y="43637"/>
                  </a:cubicBezTo>
                  <a:cubicBezTo>
                    <a:pt x="23581" y="44487"/>
                    <a:pt x="28321" y="43637"/>
                    <a:pt x="32636" y="41510"/>
                  </a:cubicBezTo>
                  <a:cubicBezTo>
                    <a:pt x="36100" y="39869"/>
                    <a:pt x="39139" y="37438"/>
                    <a:pt x="41448" y="34399"/>
                  </a:cubicBezTo>
                  <a:cubicBezTo>
                    <a:pt x="45399" y="29598"/>
                    <a:pt x="45885" y="22852"/>
                    <a:pt x="42603" y="17564"/>
                  </a:cubicBezTo>
                  <a:lnTo>
                    <a:pt x="42603" y="18415"/>
                  </a:lnTo>
                  <a:cubicBezTo>
                    <a:pt x="42664" y="22791"/>
                    <a:pt x="41205" y="27106"/>
                    <a:pt x="38470" y="30570"/>
                  </a:cubicBezTo>
                  <a:cubicBezTo>
                    <a:pt x="37559" y="31725"/>
                    <a:pt x="36465" y="32819"/>
                    <a:pt x="35310" y="33791"/>
                  </a:cubicBezTo>
                  <a:cubicBezTo>
                    <a:pt x="31846" y="36708"/>
                    <a:pt x="27592" y="38532"/>
                    <a:pt x="23095" y="39079"/>
                  </a:cubicBezTo>
                  <a:cubicBezTo>
                    <a:pt x="21028" y="39322"/>
                    <a:pt x="18840" y="39079"/>
                    <a:pt x="16835" y="38349"/>
                  </a:cubicBezTo>
                  <a:cubicBezTo>
                    <a:pt x="14829" y="37620"/>
                    <a:pt x="13006" y="36344"/>
                    <a:pt x="11669" y="34642"/>
                  </a:cubicBezTo>
                  <a:cubicBezTo>
                    <a:pt x="9724" y="32272"/>
                    <a:pt x="8448" y="28990"/>
                    <a:pt x="8023" y="24553"/>
                  </a:cubicBezTo>
                  <a:cubicBezTo>
                    <a:pt x="7597" y="20117"/>
                    <a:pt x="8327" y="16592"/>
                    <a:pt x="9724" y="13918"/>
                  </a:cubicBezTo>
                  <a:cubicBezTo>
                    <a:pt x="10757" y="11912"/>
                    <a:pt x="12338" y="10272"/>
                    <a:pt x="14282" y="9117"/>
                  </a:cubicBezTo>
                  <a:cubicBezTo>
                    <a:pt x="16166" y="8023"/>
                    <a:pt x="18293" y="7354"/>
                    <a:pt x="20421" y="7172"/>
                  </a:cubicBezTo>
                  <a:cubicBezTo>
                    <a:pt x="24371" y="6868"/>
                    <a:pt x="28382" y="7719"/>
                    <a:pt x="31846" y="9603"/>
                  </a:cubicBezTo>
                  <a:cubicBezTo>
                    <a:pt x="34338" y="10879"/>
                    <a:pt x="36100" y="13189"/>
                    <a:pt x="36647" y="15924"/>
                  </a:cubicBezTo>
                  <a:cubicBezTo>
                    <a:pt x="36890" y="17443"/>
                    <a:pt x="36890" y="19023"/>
                    <a:pt x="36586" y="20603"/>
                  </a:cubicBezTo>
                  <a:cubicBezTo>
                    <a:pt x="36222" y="22183"/>
                    <a:pt x="35675" y="23763"/>
                    <a:pt x="34885" y="25161"/>
                  </a:cubicBezTo>
                  <a:cubicBezTo>
                    <a:pt x="32697" y="29233"/>
                    <a:pt x="28929" y="32636"/>
                    <a:pt x="24796" y="33487"/>
                  </a:cubicBezTo>
                  <a:cubicBezTo>
                    <a:pt x="22365" y="33974"/>
                    <a:pt x="19874" y="33366"/>
                    <a:pt x="17990" y="31786"/>
                  </a:cubicBezTo>
                  <a:lnTo>
                    <a:pt x="17929" y="31786"/>
                  </a:lnTo>
                  <a:cubicBezTo>
                    <a:pt x="16409" y="30449"/>
                    <a:pt x="15194" y="28808"/>
                    <a:pt x="14465" y="26924"/>
                  </a:cubicBezTo>
                  <a:cubicBezTo>
                    <a:pt x="13675" y="24979"/>
                    <a:pt x="13310" y="22913"/>
                    <a:pt x="13371" y="20846"/>
                  </a:cubicBezTo>
                  <a:cubicBezTo>
                    <a:pt x="13371" y="17929"/>
                    <a:pt x="14708" y="15194"/>
                    <a:pt x="16956" y="13432"/>
                  </a:cubicBezTo>
                  <a:cubicBezTo>
                    <a:pt x="18597" y="12095"/>
                    <a:pt x="20664" y="11487"/>
                    <a:pt x="22791" y="11730"/>
                  </a:cubicBezTo>
                  <a:cubicBezTo>
                    <a:pt x="24310" y="11912"/>
                    <a:pt x="25829" y="12581"/>
                    <a:pt x="27045" y="13614"/>
                  </a:cubicBezTo>
                  <a:cubicBezTo>
                    <a:pt x="28200" y="14586"/>
                    <a:pt x="29111" y="15802"/>
                    <a:pt x="29719" y="17139"/>
                  </a:cubicBezTo>
                  <a:cubicBezTo>
                    <a:pt x="30448" y="18537"/>
                    <a:pt x="30570" y="20117"/>
                    <a:pt x="30084" y="21576"/>
                  </a:cubicBezTo>
                  <a:cubicBezTo>
                    <a:pt x="29294" y="23520"/>
                    <a:pt x="27470" y="24189"/>
                    <a:pt x="25708" y="24067"/>
                  </a:cubicBezTo>
                  <a:cubicBezTo>
                    <a:pt x="25100" y="24007"/>
                    <a:pt x="24492" y="23885"/>
                    <a:pt x="23945" y="23703"/>
                  </a:cubicBezTo>
                  <a:cubicBezTo>
                    <a:pt x="23399" y="23520"/>
                    <a:pt x="22852" y="23216"/>
                    <a:pt x="22426" y="22913"/>
                  </a:cubicBezTo>
                  <a:cubicBezTo>
                    <a:pt x="21393" y="22123"/>
                    <a:pt x="20846" y="20968"/>
                    <a:pt x="21332" y="19752"/>
                  </a:cubicBezTo>
                  <a:close/>
                  <a:moveTo>
                    <a:pt x="39017" y="7719"/>
                  </a:moveTo>
                  <a:cubicBezTo>
                    <a:pt x="40415" y="9481"/>
                    <a:pt x="41448" y="11609"/>
                    <a:pt x="42056" y="13857"/>
                  </a:cubicBezTo>
                  <a:lnTo>
                    <a:pt x="42117" y="13918"/>
                  </a:lnTo>
                  <a:cubicBezTo>
                    <a:pt x="44913" y="17443"/>
                    <a:pt x="46250" y="21029"/>
                    <a:pt x="46371" y="24371"/>
                  </a:cubicBezTo>
                  <a:cubicBezTo>
                    <a:pt x="46493" y="28382"/>
                    <a:pt x="45216" y="32272"/>
                    <a:pt x="42785" y="35371"/>
                  </a:cubicBezTo>
                  <a:cubicBezTo>
                    <a:pt x="40294" y="38592"/>
                    <a:pt x="37073" y="41206"/>
                    <a:pt x="33426" y="42968"/>
                  </a:cubicBezTo>
                  <a:cubicBezTo>
                    <a:pt x="28807" y="45278"/>
                    <a:pt x="23642" y="46189"/>
                    <a:pt x="19205" y="45278"/>
                  </a:cubicBezTo>
                  <a:cubicBezTo>
                    <a:pt x="16409" y="44609"/>
                    <a:pt x="13796" y="43515"/>
                    <a:pt x="11426" y="41935"/>
                  </a:cubicBezTo>
                  <a:cubicBezTo>
                    <a:pt x="7901" y="39686"/>
                    <a:pt x="4923" y="36648"/>
                    <a:pt x="2918" y="33001"/>
                  </a:cubicBezTo>
                  <a:cubicBezTo>
                    <a:pt x="669" y="29051"/>
                    <a:pt x="0" y="24432"/>
                    <a:pt x="912" y="19995"/>
                  </a:cubicBezTo>
                  <a:cubicBezTo>
                    <a:pt x="1581" y="17017"/>
                    <a:pt x="2796" y="14222"/>
                    <a:pt x="4437" y="11730"/>
                  </a:cubicBezTo>
                  <a:cubicBezTo>
                    <a:pt x="5166" y="10636"/>
                    <a:pt x="5835" y="9664"/>
                    <a:pt x="6503" y="8813"/>
                  </a:cubicBezTo>
                  <a:cubicBezTo>
                    <a:pt x="11365" y="2614"/>
                    <a:pt x="16713" y="365"/>
                    <a:pt x="21758" y="183"/>
                  </a:cubicBezTo>
                  <a:cubicBezTo>
                    <a:pt x="26741" y="1"/>
                    <a:pt x="31360" y="1885"/>
                    <a:pt x="34824" y="4133"/>
                  </a:cubicBezTo>
                  <a:cubicBezTo>
                    <a:pt x="35553" y="4620"/>
                    <a:pt x="36283" y="5166"/>
                    <a:pt x="37012" y="5713"/>
                  </a:cubicBezTo>
                  <a:cubicBezTo>
                    <a:pt x="37741" y="6321"/>
                    <a:pt x="38410" y="6929"/>
                    <a:pt x="39017" y="77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9364275" y="4707163"/>
              <a:ext cx="533325" cy="749075"/>
            </a:xfrm>
            <a:custGeom>
              <a:avLst/>
              <a:gdLst/>
              <a:ahLst/>
              <a:cxnLst/>
              <a:rect l="l" t="t" r="r" b="b"/>
              <a:pathLst>
                <a:path w="21333" h="29963" extrusionOk="0">
                  <a:moveTo>
                    <a:pt x="3404" y="1945"/>
                  </a:moveTo>
                  <a:cubicBezTo>
                    <a:pt x="2675" y="973"/>
                    <a:pt x="4194" y="1"/>
                    <a:pt x="4741" y="1034"/>
                  </a:cubicBezTo>
                  <a:lnTo>
                    <a:pt x="20907" y="26255"/>
                  </a:lnTo>
                  <a:cubicBezTo>
                    <a:pt x="21272" y="26802"/>
                    <a:pt x="21333" y="27410"/>
                    <a:pt x="21150" y="28018"/>
                  </a:cubicBezTo>
                  <a:cubicBezTo>
                    <a:pt x="20968" y="28625"/>
                    <a:pt x="20603" y="29172"/>
                    <a:pt x="20117" y="29537"/>
                  </a:cubicBezTo>
                  <a:cubicBezTo>
                    <a:pt x="19570" y="29841"/>
                    <a:pt x="18902" y="29962"/>
                    <a:pt x="18294" y="29902"/>
                  </a:cubicBezTo>
                  <a:cubicBezTo>
                    <a:pt x="17686" y="29841"/>
                    <a:pt x="17139" y="29476"/>
                    <a:pt x="16775" y="28929"/>
                  </a:cubicBezTo>
                  <a:lnTo>
                    <a:pt x="609" y="3708"/>
                  </a:lnTo>
                  <a:cubicBezTo>
                    <a:pt x="1" y="2796"/>
                    <a:pt x="1338" y="1945"/>
                    <a:pt x="1946" y="2857"/>
                  </a:cubicBezTo>
                  <a:lnTo>
                    <a:pt x="18112" y="28078"/>
                  </a:lnTo>
                  <a:cubicBezTo>
                    <a:pt x="18233" y="28200"/>
                    <a:pt x="18415" y="28261"/>
                    <a:pt x="18537" y="28322"/>
                  </a:cubicBezTo>
                  <a:cubicBezTo>
                    <a:pt x="18780" y="28322"/>
                    <a:pt x="19023" y="28261"/>
                    <a:pt x="19205" y="28139"/>
                  </a:cubicBezTo>
                  <a:cubicBezTo>
                    <a:pt x="19449" y="28018"/>
                    <a:pt x="19570" y="27835"/>
                    <a:pt x="19631" y="27592"/>
                  </a:cubicBezTo>
                  <a:cubicBezTo>
                    <a:pt x="19692" y="27410"/>
                    <a:pt x="19692" y="27228"/>
                    <a:pt x="19631" y="27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4" name="Google Shape;724;p8"/>
          <p:cNvGrpSpPr/>
          <p:nvPr/>
        </p:nvGrpSpPr>
        <p:grpSpPr>
          <a:xfrm>
            <a:off x="2706567" y="5568000"/>
            <a:ext cx="1495000" cy="1527933"/>
            <a:chOff x="5476225" y="2379800"/>
            <a:chExt cx="1121250" cy="1145950"/>
          </a:xfrm>
        </p:grpSpPr>
        <p:sp>
          <p:nvSpPr>
            <p:cNvPr id="725" name="Google Shape;725;p8"/>
            <p:cNvSpPr/>
            <p:nvPr/>
          </p:nvSpPr>
          <p:spPr>
            <a:xfrm>
              <a:off x="5476225" y="2379800"/>
              <a:ext cx="1121250" cy="1145950"/>
            </a:xfrm>
            <a:custGeom>
              <a:avLst/>
              <a:gdLst/>
              <a:ahLst/>
              <a:cxnLst/>
              <a:rect l="l" t="t" r="r" b="b"/>
              <a:pathLst>
                <a:path w="44850" h="45838" extrusionOk="0">
                  <a:moveTo>
                    <a:pt x="38749" y="11102"/>
                  </a:moveTo>
                  <a:cubicBezTo>
                    <a:pt x="37363" y="11171"/>
                    <a:pt x="35977" y="11587"/>
                    <a:pt x="34729" y="12280"/>
                  </a:cubicBezTo>
                  <a:cubicBezTo>
                    <a:pt x="35907" y="11587"/>
                    <a:pt x="37294" y="11171"/>
                    <a:pt x="38749" y="11102"/>
                  </a:cubicBezTo>
                  <a:close/>
                  <a:moveTo>
                    <a:pt x="38982" y="15240"/>
                  </a:moveTo>
                  <a:cubicBezTo>
                    <a:pt x="38311" y="16073"/>
                    <a:pt x="37534" y="16813"/>
                    <a:pt x="36678" y="17450"/>
                  </a:cubicBezTo>
                  <a:lnTo>
                    <a:pt x="36678" y="17450"/>
                  </a:lnTo>
                  <a:cubicBezTo>
                    <a:pt x="37525" y="16807"/>
                    <a:pt x="38290" y="16061"/>
                    <a:pt x="38982" y="15240"/>
                  </a:cubicBezTo>
                  <a:close/>
                  <a:moveTo>
                    <a:pt x="7417" y="36057"/>
                  </a:moveTo>
                  <a:lnTo>
                    <a:pt x="7417" y="36057"/>
                  </a:lnTo>
                  <a:cubicBezTo>
                    <a:pt x="7348" y="36473"/>
                    <a:pt x="7487" y="36888"/>
                    <a:pt x="7695" y="37235"/>
                  </a:cubicBezTo>
                  <a:cubicBezTo>
                    <a:pt x="7417" y="36888"/>
                    <a:pt x="7348" y="36473"/>
                    <a:pt x="7417" y="36057"/>
                  </a:cubicBezTo>
                  <a:close/>
                  <a:moveTo>
                    <a:pt x="27284" y="1"/>
                  </a:moveTo>
                  <a:cubicBezTo>
                    <a:pt x="26637" y="1"/>
                    <a:pt x="26010" y="217"/>
                    <a:pt x="25509" y="635"/>
                  </a:cubicBezTo>
                  <a:cubicBezTo>
                    <a:pt x="23776" y="1882"/>
                    <a:pt x="21628" y="5071"/>
                    <a:pt x="19617" y="11102"/>
                  </a:cubicBezTo>
                  <a:cubicBezTo>
                    <a:pt x="16845" y="7289"/>
                    <a:pt x="14141" y="5348"/>
                    <a:pt x="12062" y="4932"/>
                  </a:cubicBezTo>
                  <a:cubicBezTo>
                    <a:pt x="11772" y="4850"/>
                    <a:pt x="11476" y="4810"/>
                    <a:pt x="11182" y="4810"/>
                  </a:cubicBezTo>
                  <a:cubicBezTo>
                    <a:pt x="10489" y="4810"/>
                    <a:pt x="9803" y="5029"/>
                    <a:pt x="9220" y="5418"/>
                  </a:cubicBezTo>
                  <a:cubicBezTo>
                    <a:pt x="8388" y="6041"/>
                    <a:pt x="7903" y="7012"/>
                    <a:pt x="7903" y="7982"/>
                  </a:cubicBezTo>
                  <a:cubicBezTo>
                    <a:pt x="7695" y="10201"/>
                    <a:pt x="8734" y="13528"/>
                    <a:pt x="11646" y="17548"/>
                  </a:cubicBezTo>
                  <a:cubicBezTo>
                    <a:pt x="11490" y="17546"/>
                    <a:pt x="11336" y="17545"/>
                    <a:pt x="11184" y="17545"/>
                  </a:cubicBezTo>
                  <a:cubicBezTo>
                    <a:pt x="6507" y="17545"/>
                    <a:pt x="3203" y="18563"/>
                    <a:pt x="1525" y="19905"/>
                  </a:cubicBezTo>
                  <a:cubicBezTo>
                    <a:pt x="763" y="20460"/>
                    <a:pt x="208" y="21361"/>
                    <a:pt x="70" y="22262"/>
                  </a:cubicBezTo>
                  <a:cubicBezTo>
                    <a:pt x="0" y="23302"/>
                    <a:pt x="416" y="24203"/>
                    <a:pt x="1109" y="24896"/>
                  </a:cubicBezTo>
                  <a:cubicBezTo>
                    <a:pt x="2496" y="26282"/>
                    <a:pt x="5476" y="27461"/>
                    <a:pt x="10121" y="27946"/>
                  </a:cubicBezTo>
                  <a:cubicBezTo>
                    <a:pt x="7140" y="31135"/>
                    <a:pt x="5754" y="33977"/>
                    <a:pt x="5615" y="35918"/>
                  </a:cubicBezTo>
                  <a:cubicBezTo>
                    <a:pt x="5546" y="36819"/>
                    <a:pt x="5754" y="37720"/>
                    <a:pt x="6378" y="38413"/>
                  </a:cubicBezTo>
                  <a:cubicBezTo>
                    <a:pt x="6940" y="39038"/>
                    <a:pt x="7727" y="39325"/>
                    <a:pt x="8536" y="39325"/>
                  </a:cubicBezTo>
                  <a:cubicBezTo>
                    <a:pt x="8625" y="39325"/>
                    <a:pt x="8714" y="39321"/>
                    <a:pt x="8804" y="39314"/>
                  </a:cubicBezTo>
                  <a:cubicBezTo>
                    <a:pt x="10675" y="39245"/>
                    <a:pt x="13379" y="37928"/>
                    <a:pt x="16706" y="34947"/>
                  </a:cubicBezTo>
                  <a:cubicBezTo>
                    <a:pt x="16914" y="39384"/>
                    <a:pt x="18023" y="42780"/>
                    <a:pt x="19409" y="44444"/>
                  </a:cubicBezTo>
                  <a:cubicBezTo>
                    <a:pt x="19964" y="45206"/>
                    <a:pt x="20796" y="45692"/>
                    <a:pt x="21697" y="45830"/>
                  </a:cubicBezTo>
                  <a:cubicBezTo>
                    <a:pt x="21762" y="45835"/>
                    <a:pt x="21827" y="45838"/>
                    <a:pt x="21893" y="45838"/>
                  </a:cubicBezTo>
                  <a:cubicBezTo>
                    <a:pt x="22736" y="45838"/>
                    <a:pt x="23609" y="45429"/>
                    <a:pt x="24123" y="44721"/>
                  </a:cubicBezTo>
                  <a:cubicBezTo>
                    <a:pt x="25232" y="43335"/>
                    <a:pt x="26133" y="40493"/>
                    <a:pt x="26480" y="35848"/>
                  </a:cubicBezTo>
                  <a:cubicBezTo>
                    <a:pt x="29045" y="39106"/>
                    <a:pt x="31748" y="40701"/>
                    <a:pt x="33758" y="40978"/>
                  </a:cubicBezTo>
                  <a:cubicBezTo>
                    <a:pt x="34006" y="41031"/>
                    <a:pt x="34259" y="41057"/>
                    <a:pt x="34511" y="41057"/>
                  </a:cubicBezTo>
                  <a:cubicBezTo>
                    <a:pt x="35246" y="41057"/>
                    <a:pt x="35981" y="40836"/>
                    <a:pt x="36600" y="40423"/>
                  </a:cubicBezTo>
                  <a:cubicBezTo>
                    <a:pt x="37432" y="39730"/>
                    <a:pt x="37848" y="38760"/>
                    <a:pt x="37848" y="37720"/>
                  </a:cubicBezTo>
                  <a:cubicBezTo>
                    <a:pt x="37848" y="35848"/>
                    <a:pt x="36739" y="33076"/>
                    <a:pt x="33897" y="29818"/>
                  </a:cubicBezTo>
                  <a:cubicBezTo>
                    <a:pt x="38195" y="29748"/>
                    <a:pt x="41314" y="29263"/>
                    <a:pt x="42978" y="28501"/>
                  </a:cubicBezTo>
                  <a:cubicBezTo>
                    <a:pt x="43879" y="28154"/>
                    <a:pt x="44503" y="27461"/>
                    <a:pt x="44711" y="26560"/>
                  </a:cubicBezTo>
                  <a:cubicBezTo>
                    <a:pt x="44849" y="25659"/>
                    <a:pt x="44433" y="24757"/>
                    <a:pt x="43671" y="24272"/>
                  </a:cubicBezTo>
                  <a:cubicBezTo>
                    <a:pt x="42285" y="23094"/>
                    <a:pt x="39442" y="21846"/>
                    <a:pt x="34867" y="20529"/>
                  </a:cubicBezTo>
                  <a:cubicBezTo>
                    <a:pt x="38611" y="18727"/>
                    <a:pt x="40829" y="16301"/>
                    <a:pt x="41661" y="14221"/>
                  </a:cubicBezTo>
                  <a:cubicBezTo>
                    <a:pt x="42146" y="13181"/>
                    <a:pt x="42146" y="12003"/>
                    <a:pt x="41661" y="10963"/>
                  </a:cubicBezTo>
                  <a:cubicBezTo>
                    <a:pt x="41134" y="9976"/>
                    <a:pt x="40108" y="9364"/>
                    <a:pt x="38997" y="9364"/>
                  </a:cubicBezTo>
                  <a:cubicBezTo>
                    <a:pt x="38937" y="9364"/>
                    <a:pt x="38878" y="9365"/>
                    <a:pt x="38819" y="9369"/>
                  </a:cubicBezTo>
                  <a:cubicBezTo>
                    <a:pt x="38759" y="9367"/>
                    <a:pt x="38698" y="9366"/>
                    <a:pt x="38636" y="9366"/>
                  </a:cubicBezTo>
                  <a:cubicBezTo>
                    <a:pt x="36692" y="9366"/>
                    <a:pt x="33777" y="10429"/>
                    <a:pt x="30015" y="13251"/>
                  </a:cubicBezTo>
                  <a:cubicBezTo>
                    <a:pt x="31263" y="8953"/>
                    <a:pt x="31263" y="5140"/>
                    <a:pt x="30431" y="2783"/>
                  </a:cubicBezTo>
                  <a:cubicBezTo>
                    <a:pt x="30154" y="1744"/>
                    <a:pt x="29461" y="843"/>
                    <a:pt x="28559" y="288"/>
                  </a:cubicBezTo>
                  <a:cubicBezTo>
                    <a:pt x="28146" y="95"/>
                    <a:pt x="27711" y="1"/>
                    <a:pt x="27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5798550" y="2706900"/>
              <a:ext cx="480050" cy="491150"/>
            </a:xfrm>
            <a:custGeom>
              <a:avLst/>
              <a:gdLst/>
              <a:ahLst/>
              <a:cxnLst/>
              <a:rect l="l" t="t" r="r" b="b"/>
              <a:pathLst>
                <a:path w="19202" h="19646" extrusionOk="0">
                  <a:moveTo>
                    <a:pt x="11896" y="1"/>
                  </a:moveTo>
                  <a:cubicBezTo>
                    <a:pt x="11747" y="1"/>
                    <a:pt x="11609" y="65"/>
                    <a:pt x="11507" y="167"/>
                  </a:cubicBezTo>
                  <a:cubicBezTo>
                    <a:pt x="10745" y="652"/>
                    <a:pt x="9774" y="2246"/>
                    <a:pt x="8804" y="5365"/>
                  </a:cubicBezTo>
                  <a:cubicBezTo>
                    <a:pt x="8804" y="5435"/>
                    <a:pt x="8735" y="5504"/>
                    <a:pt x="8665" y="5573"/>
                  </a:cubicBezTo>
                  <a:cubicBezTo>
                    <a:pt x="8592" y="5623"/>
                    <a:pt x="8509" y="5646"/>
                    <a:pt x="8431" y="5646"/>
                  </a:cubicBezTo>
                  <a:cubicBezTo>
                    <a:pt x="8287" y="5646"/>
                    <a:pt x="8156" y="5569"/>
                    <a:pt x="8111" y="5435"/>
                  </a:cubicBezTo>
                  <a:cubicBezTo>
                    <a:pt x="6794" y="3425"/>
                    <a:pt x="5477" y="2454"/>
                    <a:pt x="4645" y="2246"/>
                  </a:cubicBezTo>
                  <a:cubicBezTo>
                    <a:pt x="4572" y="2225"/>
                    <a:pt x="4497" y="2215"/>
                    <a:pt x="4423" y="2215"/>
                  </a:cubicBezTo>
                  <a:cubicBezTo>
                    <a:pt x="4006" y="2215"/>
                    <a:pt x="3616" y="2527"/>
                    <a:pt x="3674" y="2939"/>
                  </a:cubicBezTo>
                  <a:cubicBezTo>
                    <a:pt x="3536" y="3910"/>
                    <a:pt x="4160" y="5504"/>
                    <a:pt x="5754" y="7514"/>
                  </a:cubicBezTo>
                  <a:cubicBezTo>
                    <a:pt x="5823" y="7584"/>
                    <a:pt x="5893" y="7722"/>
                    <a:pt x="5893" y="7792"/>
                  </a:cubicBezTo>
                  <a:cubicBezTo>
                    <a:pt x="5823" y="8069"/>
                    <a:pt x="5685" y="8208"/>
                    <a:pt x="5407" y="8208"/>
                  </a:cubicBezTo>
                  <a:cubicBezTo>
                    <a:pt x="4992" y="8174"/>
                    <a:pt x="4601" y="8158"/>
                    <a:pt x="4233" y="8158"/>
                  </a:cubicBezTo>
                  <a:cubicBezTo>
                    <a:pt x="2328" y="8158"/>
                    <a:pt x="1056" y="8575"/>
                    <a:pt x="416" y="9039"/>
                  </a:cubicBezTo>
                  <a:cubicBezTo>
                    <a:pt x="208" y="9178"/>
                    <a:pt x="70" y="9386"/>
                    <a:pt x="0" y="9594"/>
                  </a:cubicBezTo>
                  <a:cubicBezTo>
                    <a:pt x="0" y="9802"/>
                    <a:pt x="139" y="10010"/>
                    <a:pt x="278" y="10148"/>
                  </a:cubicBezTo>
                  <a:cubicBezTo>
                    <a:pt x="902" y="10772"/>
                    <a:pt x="2357" y="11258"/>
                    <a:pt x="4853" y="11396"/>
                  </a:cubicBezTo>
                  <a:cubicBezTo>
                    <a:pt x="4922" y="11396"/>
                    <a:pt x="5061" y="11466"/>
                    <a:pt x="5130" y="11535"/>
                  </a:cubicBezTo>
                  <a:cubicBezTo>
                    <a:pt x="5269" y="11673"/>
                    <a:pt x="5269" y="11951"/>
                    <a:pt x="5130" y="12089"/>
                  </a:cubicBezTo>
                  <a:cubicBezTo>
                    <a:pt x="3466" y="13684"/>
                    <a:pt x="2704" y="15070"/>
                    <a:pt x="2635" y="15902"/>
                  </a:cubicBezTo>
                  <a:cubicBezTo>
                    <a:pt x="2565" y="16110"/>
                    <a:pt x="2635" y="16318"/>
                    <a:pt x="2773" y="16456"/>
                  </a:cubicBezTo>
                  <a:cubicBezTo>
                    <a:pt x="2875" y="16558"/>
                    <a:pt x="2976" y="16622"/>
                    <a:pt x="3105" y="16622"/>
                  </a:cubicBezTo>
                  <a:cubicBezTo>
                    <a:pt x="3152" y="16622"/>
                    <a:pt x="3203" y="16614"/>
                    <a:pt x="3258" y="16595"/>
                  </a:cubicBezTo>
                  <a:cubicBezTo>
                    <a:pt x="4090" y="16595"/>
                    <a:pt x="5407" y="15833"/>
                    <a:pt x="7071" y="14169"/>
                  </a:cubicBezTo>
                  <a:cubicBezTo>
                    <a:pt x="7158" y="14082"/>
                    <a:pt x="7259" y="14043"/>
                    <a:pt x="7356" y="14043"/>
                  </a:cubicBezTo>
                  <a:cubicBezTo>
                    <a:pt x="7568" y="14043"/>
                    <a:pt x="7764" y="14230"/>
                    <a:pt x="7764" y="14516"/>
                  </a:cubicBezTo>
                  <a:cubicBezTo>
                    <a:pt x="7764" y="16803"/>
                    <a:pt x="8249" y="18536"/>
                    <a:pt x="8873" y="19299"/>
                  </a:cubicBezTo>
                  <a:cubicBezTo>
                    <a:pt x="8943" y="19506"/>
                    <a:pt x="9151" y="19576"/>
                    <a:pt x="9358" y="19645"/>
                  </a:cubicBezTo>
                  <a:cubicBezTo>
                    <a:pt x="9497" y="19645"/>
                    <a:pt x="9636" y="19576"/>
                    <a:pt x="9774" y="19437"/>
                  </a:cubicBezTo>
                  <a:cubicBezTo>
                    <a:pt x="10260" y="18813"/>
                    <a:pt x="10676" y="17288"/>
                    <a:pt x="10745" y="14654"/>
                  </a:cubicBezTo>
                  <a:cubicBezTo>
                    <a:pt x="10745" y="14400"/>
                    <a:pt x="10926" y="14250"/>
                    <a:pt x="11129" y="14250"/>
                  </a:cubicBezTo>
                  <a:cubicBezTo>
                    <a:pt x="11260" y="14250"/>
                    <a:pt x="11399" y="14311"/>
                    <a:pt x="11507" y="14446"/>
                  </a:cubicBezTo>
                  <a:cubicBezTo>
                    <a:pt x="12755" y="16387"/>
                    <a:pt x="14072" y="17288"/>
                    <a:pt x="14973" y="17427"/>
                  </a:cubicBezTo>
                  <a:cubicBezTo>
                    <a:pt x="15048" y="17445"/>
                    <a:pt x="15117" y="17454"/>
                    <a:pt x="15184" y="17454"/>
                  </a:cubicBezTo>
                  <a:cubicBezTo>
                    <a:pt x="15367" y="17454"/>
                    <a:pt x="15533" y="17390"/>
                    <a:pt x="15736" y="17288"/>
                  </a:cubicBezTo>
                  <a:cubicBezTo>
                    <a:pt x="15874" y="17150"/>
                    <a:pt x="15944" y="16942"/>
                    <a:pt x="15944" y="16664"/>
                  </a:cubicBezTo>
                  <a:cubicBezTo>
                    <a:pt x="15944" y="15833"/>
                    <a:pt x="15320" y="14516"/>
                    <a:pt x="13726" y="12921"/>
                  </a:cubicBezTo>
                  <a:cubicBezTo>
                    <a:pt x="13656" y="12852"/>
                    <a:pt x="13587" y="12713"/>
                    <a:pt x="13587" y="12644"/>
                  </a:cubicBezTo>
                  <a:cubicBezTo>
                    <a:pt x="13587" y="12367"/>
                    <a:pt x="13795" y="12228"/>
                    <a:pt x="14003" y="12228"/>
                  </a:cubicBezTo>
                  <a:cubicBezTo>
                    <a:pt x="14342" y="12256"/>
                    <a:pt x="14679" y="12270"/>
                    <a:pt x="15014" y="12270"/>
                  </a:cubicBezTo>
                  <a:cubicBezTo>
                    <a:pt x="16317" y="12270"/>
                    <a:pt x="17586" y="12060"/>
                    <a:pt x="18855" y="11673"/>
                  </a:cubicBezTo>
                  <a:cubicBezTo>
                    <a:pt x="19063" y="11535"/>
                    <a:pt x="19202" y="11466"/>
                    <a:pt x="19202" y="11396"/>
                  </a:cubicBezTo>
                  <a:cubicBezTo>
                    <a:pt x="19202" y="11327"/>
                    <a:pt x="19063" y="11258"/>
                    <a:pt x="18924" y="11050"/>
                  </a:cubicBezTo>
                  <a:cubicBezTo>
                    <a:pt x="18301" y="10495"/>
                    <a:pt x="16706" y="9871"/>
                    <a:pt x="14003" y="9247"/>
                  </a:cubicBezTo>
                  <a:cubicBezTo>
                    <a:pt x="13656" y="9109"/>
                    <a:pt x="13656" y="8554"/>
                    <a:pt x="14003" y="8415"/>
                  </a:cubicBezTo>
                  <a:cubicBezTo>
                    <a:pt x="16221" y="7653"/>
                    <a:pt x="17399" y="6475"/>
                    <a:pt x="17815" y="5504"/>
                  </a:cubicBezTo>
                  <a:cubicBezTo>
                    <a:pt x="17954" y="5227"/>
                    <a:pt x="17954" y="4880"/>
                    <a:pt x="17885" y="4603"/>
                  </a:cubicBezTo>
                  <a:cubicBezTo>
                    <a:pt x="17729" y="4447"/>
                    <a:pt x="17573" y="4369"/>
                    <a:pt x="17388" y="4369"/>
                  </a:cubicBezTo>
                  <a:cubicBezTo>
                    <a:pt x="17326" y="4369"/>
                    <a:pt x="17261" y="4378"/>
                    <a:pt x="17191" y="4395"/>
                  </a:cubicBezTo>
                  <a:cubicBezTo>
                    <a:pt x="16290" y="4395"/>
                    <a:pt x="14696" y="5019"/>
                    <a:pt x="12547" y="6890"/>
                  </a:cubicBezTo>
                  <a:cubicBezTo>
                    <a:pt x="12449" y="6940"/>
                    <a:pt x="12351" y="6989"/>
                    <a:pt x="12253" y="6989"/>
                  </a:cubicBezTo>
                  <a:cubicBezTo>
                    <a:pt x="12212" y="6989"/>
                    <a:pt x="12172" y="6980"/>
                    <a:pt x="12131" y="6960"/>
                  </a:cubicBezTo>
                  <a:cubicBezTo>
                    <a:pt x="11923" y="6821"/>
                    <a:pt x="11785" y="6613"/>
                    <a:pt x="11854" y="6405"/>
                  </a:cubicBezTo>
                  <a:cubicBezTo>
                    <a:pt x="12755" y="4672"/>
                    <a:pt x="12963" y="2662"/>
                    <a:pt x="12547" y="721"/>
                  </a:cubicBezTo>
                  <a:cubicBezTo>
                    <a:pt x="12478" y="444"/>
                    <a:pt x="12339" y="236"/>
                    <a:pt x="12062" y="28"/>
                  </a:cubicBezTo>
                  <a:cubicBezTo>
                    <a:pt x="12006" y="9"/>
                    <a:pt x="11950" y="1"/>
                    <a:pt x="11896" y="1"/>
                  </a:cubicBezTo>
                  <a:close/>
                </a:path>
              </a:pathLst>
            </a:custGeom>
            <a:solidFill>
              <a:srgbClr val="FFFFFF"/>
            </a:solidFill>
            <a:ln w="22525" cap="flat" cmpd="sng">
              <a:solidFill>
                <a:srgbClr val="000000"/>
              </a:solidFill>
              <a:prstDash val="solid"/>
              <a:miter lim="6931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7" name="Google Shape;727;p8"/>
          <p:cNvSpPr/>
          <p:nvPr/>
        </p:nvSpPr>
        <p:spPr>
          <a:xfrm>
            <a:off x="5588833" y="5624300"/>
            <a:ext cx="1488067" cy="1522733"/>
          </a:xfrm>
          <a:custGeom>
            <a:avLst/>
            <a:gdLst/>
            <a:ahLst/>
            <a:cxnLst/>
            <a:rect l="l" t="t" r="r" b="b"/>
            <a:pathLst>
              <a:path w="44642" h="45682" extrusionOk="0">
                <a:moveTo>
                  <a:pt x="40760" y="11300"/>
                </a:moveTo>
                <a:lnTo>
                  <a:pt x="22182" y="278"/>
                </a:lnTo>
                <a:cubicBezTo>
                  <a:pt x="21766" y="1"/>
                  <a:pt x="21281" y="1"/>
                  <a:pt x="20935" y="278"/>
                </a:cubicBezTo>
                <a:lnTo>
                  <a:pt x="555" y="15944"/>
                </a:lnTo>
                <a:cubicBezTo>
                  <a:pt x="486" y="16014"/>
                  <a:pt x="416" y="16083"/>
                  <a:pt x="347" y="16152"/>
                </a:cubicBezTo>
                <a:cubicBezTo>
                  <a:pt x="0" y="16637"/>
                  <a:pt x="70" y="17261"/>
                  <a:pt x="555" y="17677"/>
                </a:cubicBezTo>
                <a:lnTo>
                  <a:pt x="11854" y="26758"/>
                </a:lnTo>
                <a:lnTo>
                  <a:pt x="2496" y="43741"/>
                </a:lnTo>
                <a:lnTo>
                  <a:pt x="2496" y="43741"/>
                </a:lnTo>
                <a:cubicBezTo>
                  <a:pt x="2011" y="44642"/>
                  <a:pt x="2981" y="45682"/>
                  <a:pt x="3882" y="45197"/>
                </a:cubicBezTo>
                <a:cubicBezTo>
                  <a:pt x="3952" y="45197"/>
                  <a:pt x="31887" y="32095"/>
                  <a:pt x="32719" y="29739"/>
                </a:cubicBezTo>
                <a:cubicBezTo>
                  <a:pt x="33273" y="28283"/>
                  <a:pt x="29669" y="26065"/>
                  <a:pt x="26203" y="24055"/>
                </a:cubicBezTo>
                <a:cubicBezTo>
                  <a:pt x="25094" y="23361"/>
                  <a:pt x="23985" y="22737"/>
                  <a:pt x="23083" y="22114"/>
                </a:cubicBezTo>
                <a:cubicBezTo>
                  <a:pt x="28698" y="19965"/>
                  <a:pt x="44641" y="13587"/>
                  <a:pt x="40760" y="113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0560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"/>
          <p:cNvSpPr txBox="1">
            <a:spLocks noGrp="1"/>
          </p:cNvSpPr>
          <p:nvPr>
            <p:ph type="title"/>
          </p:nvPr>
        </p:nvSpPr>
        <p:spPr>
          <a:xfrm>
            <a:off x="5428667" y="1830033"/>
            <a:ext cx="5393600" cy="1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0" name="Google Shape;730;p9"/>
          <p:cNvSpPr txBox="1">
            <a:spLocks noGrp="1"/>
          </p:cNvSpPr>
          <p:nvPr>
            <p:ph type="subTitle" idx="1"/>
          </p:nvPr>
        </p:nvSpPr>
        <p:spPr>
          <a:xfrm>
            <a:off x="5428667" y="3002753"/>
            <a:ext cx="5393600" cy="2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286592" y="328121"/>
            <a:ext cx="1328655" cy="1250196"/>
            <a:chOff x="-2303969" y="2568490"/>
            <a:chExt cx="996491" cy="937647"/>
          </a:xfrm>
        </p:grpSpPr>
        <p:sp>
          <p:nvSpPr>
            <p:cNvPr id="732" name="Google Shape;732;p9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0" name="Google Shape;740;p9"/>
          <p:cNvGrpSpPr/>
          <p:nvPr/>
        </p:nvGrpSpPr>
        <p:grpSpPr>
          <a:xfrm>
            <a:off x="4919837" y="5963013"/>
            <a:ext cx="1618359" cy="1302500"/>
            <a:chOff x="5544625" y="3719588"/>
            <a:chExt cx="1767025" cy="1422150"/>
          </a:xfrm>
        </p:grpSpPr>
        <p:sp>
          <p:nvSpPr>
            <p:cNvPr id="741" name="Google Shape;741;p9"/>
            <p:cNvSpPr/>
            <p:nvPr/>
          </p:nvSpPr>
          <p:spPr>
            <a:xfrm>
              <a:off x="5544625" y="3719588"/>
              <a:ext cx="1767025" cy="1422150"/>
            </a:xfrm>
            <a:custGeom>
              <a:avLst/>
              <a:gdLst/>
              <a:ahLst/>
              <a:cxnLst/>
              <a:rect l="l" t="t" r="r" b="b"/>
              <a:pathLst>
                <a:path w="70681" h="56886" extrusionOk="0">
                  <a:moveTo>
                    <a:pt x="68736" y="25708"/>
                  </a:moveTo>
                  <a:cubicBezTo>
                    <a:pt x="66184" y="20542"/>
                    <a:pt x="60167" y="14525"/>
                    <a:pt x="47161" y="9846"/>
                  </a:cubicBezTo>
                  <a:cubicBezTo>
                    <a:pt x="46432" y="9542"/>
                    <a:pt x="45581" y="9299"/>
                    <a:pt x="44791" y="8995"/>
                  </a:cubicBezTo>
                  <a:cubicBezTo>
                    <a:pt x="17443" y="0"/>
                    <a:pt x="12520" y="11608"/>
                    <a:pt x="11912" y="13431"/>
                  </a:cubicBezTo>
                  <a:cubicBezTo>
                    <a:pt x="11365" y="14161"/>
                    <a:pt x="10879" y="15012"/>
                    <a:pt x="10575" y="15862"/>
                  </a:cubicBezTo>
                  <a:cubicBezTo>
                    <a:pt x="8327" y="18901"/>
                    <a:pt x="1" y="32211"/>
                    <a:pt x="13918" y="44123"/>
                  </a:cubicBezTo>
                  <a:cubicBezTo>
                    <a:pt x="21879" y="50929"/>
                    <a:pt x="34156" y="56156"/>
                    <a:pt x="45217" y="56642"/>
                  </a:cubicBezTo>
                  <a:cubicBezTo>
                    <a:pt x="48985" y="56885"/>
                    <a:pt x="52753" y="56460"/>
                    <a:pt x="56338" y="55305"/>
                  </a:cubicBezTo>
                  <a:cubicBezTo>
                    <a:pt x="59802" y="54211"/>
                    <a:pt x="62841" y="52206"/>
                    <a:pt x="65211" y="49471"/>
                  </a:cubicBezTo>
                  <a:cubicBezTo>
                    <a:pt x="68250" y="45946"/>
                    <a:pt x="70134" y="41084"/>
                    <a:pt x="70559" y="34520"/>
                  </a:cubicBezTo>
                  <a:lnTo>
                    <a:pt x="70559" y="34216"/>
                  </a:lnTo>
                  <a:cubicBezTo>
                    <a:pt x="70681" y="31238"/>
                    <a:pt x="70073" y="28321"/>
                    <a:pt x="68736" y="25708"/>
                  </a:cubicBezTo>
                  <a:close/>
                  <a:moveTo>
                    <a:pt x="44123" y="11001"/>
                  </a:moveTo>
                  <a:cubicBezTo>
                    <a:pt x="44973" y="11244"/>
                    <a:pt x="45703" y="11547"/>
                    <a:pt x="46432" y="11791"/>
                  </a:cubicBezTo>
                  <a:cubicBezTo>
                    <a:pt x="58891" y="16288"/>
                    <a:pt x="64482" y="21879"/>
                    <a:pt x="66852" y="26620"/>
                  </a:cubicBezTo>
                  <a:cubicBezTo>
                    <a:pt x="67156" y="27288"/>
                    <a:pt x="67460" y="27896"/>
                    <a:pt x="67703" y="28564"/>
                  </a:cubicBezTo>
                  <a:cubicBezTo>
                    <a:pt x="68372" y="30448"/>
                    <a:pt x="68615" y="32515"/>
                    <a:pt x="68432" y="34520"/>
                  </a:cubicBezTo>
                  <a:cubicBezTo>
                    <a:pt x="68372" y="35189"/>
                    <a:pt x="68250" y="35857"/>
                    <a:pt x="68068" y="36465"/>
                  </a:cubicBezTo>
                  <a:lnTo>
                    <a:pt x="68068" y="36647"/>
                  </a:lnTo>
                  <a:cubicBezTo>
                    <a:pt x="67338" y="38410"/>
                    <a:pt x="66305" y="40051"/>
                    <a:pt x="65029" y="41509"/>
                  </a:cubicBezTo>
                  <a:cubicBezTo>
                    <a:pt x="63813" y="42907"/>
                    <a:pt x="62355" y="44062"/>
                    <a:pt x="60714" y="44913"/>
                  </a:cubicBezTo>
                  <a:cubicBezTo>
                    <a:pt x="59012" y="45703"/>
                    <a:pt x="57189" y="46189"/>
                    <a:pt x="55305" y="46432"/>
                  </a:cubicBezTo>
                  <a:cubicBezTo>
                    <a:pt x="53056" y="46675"/>
                    <a:pt x="50747" y="46675"/>
                    <a:pt x="48498" y="46432"/>
                  </a:cubicBezTo>
                  <a:cubicBezTo>
                    <a:pt x="45095" y="46007"/>
                    <a:pt x="41752" y="45399"/>
                    <a:pt x="38410" y="44548"/>
                  </a:cubicBezTo>
                  <a:cubicBezTo>
                    <a:pt x="35128" y="43758"/>
                    <a:pt x="31968" y="42603"/>
                    <a:pt x="28868" y="41205"/>
                  </a:cubicBezTo>
                  <a:cubicBezTo>
                    <a:pt x="22912" y="38410"/>
                    <a:pt x="17747" y="34338"/>
                    <a:pt x="14039" y="28443"/>
                  </a:cubicBezTo>
                  <a:cubicBezTo>
                    <a:pt x="12642" y="26194"/>
                    <a:pt x="11852" y="23581"/>
                    <a:pt x="11791" y="20907"/>
                  </a:cubicBezTo>
                  <a:cubicBezTo>
                    <a:pt x="11730" y="19509"/>
                    <a:pt x="11973" y="18172"/>
                    <a:pt x="12399" y="16835"/>
                  </a:cubicBezTo>
                  <a:cubicBezTo>
                    <a:pt x="12702" y="16045"/>
                    <a:pt x="13128" y="15255"/>
                    <a:pt x="13675" y="14586"/>
                  </a:cubicBezTo>
                  <a:cubicBezTo>
                    <a:pt x="13796" y="14465"/>
                    <a:pt x="13857" y="14343"/>
                    <a:pt x="13857" y="14161"/>
                  </a:cubicBezTo>
                  <a:cubicBezTo>
                    <a:pt x="13979" y="13857"/>
                    <a:pt x="14100" y="13614"/>
                    <a:pt x="14222" y="13310"/>
                  </a:cubicBezTo>
                  <a:cubicBezTo>
                    <a:pt x="15498" y="10697"/>
                    <a:pt x="21272" y="3464"/>
                    <a:pt x="44123" y="11001"/>
                  </a:cubicBezTo>
                  <a:close/>
                  <a:moveTo>
                    <a:pt x="63631" y="48134"/>
                  </a:moveTo>
                  <a:cubicBezTo>
                    <a:pt x="61504" y="50565"/>
                    <a:pt x="58769" y="52388"/>
                    <a:pt x="55670" y="53360"/>
                  </a:cubicBezTo>
                  <a:cubicBezTo>
                    <a:pt x="52327" y="54393"/>
                    <a:pt x="48802" y="54819"/>
                    <a:pt x="45338" y="54637"/>
                  </a:cubicBezTo>
                  <a:cubicBezTo>
                    <a:pt x="34703" y="54090"/>
                    <a:pt x="22912" y="49106"/>
                    <a:pt x="15255" y="42542"/>
                  </a:cubicBezTo>
                  <a:cubicBezTo>
                    <a:pt x="6382" y="34946"/>
                    <a:pt x="7537" y="26741"/>
                    <a:pt x="9724" y="21575"/>
                  </a:cubicBezTo>
                  <a:cubicBezTo>
                    <a:pt x="9907" y="24432"/>
                    <a:pt x="10758" y="27166"/>
                    <a:pt x="12277" y="29597"/>
                  </a:cubicBezTo>
                  <a:cubicBezTo>
                    <a:pt x="14161" y="32575"/>
                    <a:pt x="16531" y="35310"/>
                    <a:pt x="19266" y="37559"/>
                  </a:cubicBezTo>
                  <a:cubicBezTo>
                    <a:pt x="21879" y="39808"/>
                    <a:pt x="24857" y="41631"/>
                    <a:pt x="28017" y="43089"/>
                  </a:cubicBezTo>
                  <a:cubicBezTo>
                    <a:pt x="34277" y="46067"/>
                    <a:pt x="41266" y="47647"/>
                    <a:pt x="48255" y="48498"/>
                  </a:cubicBezTo>
                  <a:cubicBezTo>
                    <a:pt x="50686" y="48802"/>
                    <a:pt x="53178" y="48802"/>
                    <a:pt x="55609" y="48498"/>
                  </a:cubicBezTo>
                  <a:cubicBezTo>
                    <a:pt x="57736" y="48255"/>
                    <a:pt x="59742" y="47647"/>
                    <a:pt x="61686" y="46736"/>
                  </a:cubicBezTo>
                  <a:cubicBezTo>
                    <a:pt x="63570" y="45763"/>
                    <a:pt x="65211" y="44487"/>
                    <a:pt x="66609" y="42846"/>
                  </a:cubicBezTo>
                  <a:cubicBezTo>
                    <a:pt x="66670" y="42786"/>
                    <a:pt x="66791" y="42664"/>
                    <a:pt x="66852" y="42603"/>
                  </a:cubicBezTo>
                  <a:cubicBezTo>
                    <a:pt x="66123" y="44609"/>
                    <a:pt x="65029" y="46493"/>
                    <a:pt x="63631" y="48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6317975" y="4176913"/>
              <a:ext cx="512050" cy="302375"/>
            </a:xfrm>
            <a:custGeom>
              <a:avLst/>
              <a:gdLst/>
              <a:ahLst/>
              <a:cxnLst/>
              <a:rect l="l" t="t" r="r" b="b"/>
              <a:pathLst>
                <a:path w="20482" h="12095" extrusionOk="0">
                  <a:moveTo>
                    <a:pt x="2796" y="7840"/>
                  </a:moveTo>
                  <a:lnTo>
                    <a:pt x="2796" y="7840"/>
                  </a:lnTo>
                  <a:cubicBezTo>
                    <a:pt x="4498" y="9238"/>
                    <a:pt x="6443" y="10271"/>
                    <a:pt x="8570" y="10940"/>
                  </a:cubicBezTo>
                  <a:lnTo>
                    <a:pt x="8691" y="11001"/>
                  </a:lnTo>
                  <a:cubicBezTo>
                    <a:pt x="10879" y="11791"/>
                    <a:pt x="13249" y="12095"/>
                    <a:pt x="15620" y="11973"/>
                  </a:cubicBezTo>
                  <a:cubicBezTo>
                    <a:pt x="15863" y="11973"/>
                    <a:pt x="16045" y="11912"/>
                    <a:pt x="16288" y="11851"/>
                  </a:cubicBezTo>
                  <a:lnTo>
                    <a:pt x="16349" y="11851"/>
                  </a:lnTo>
                  <a:cubicBezTo>
                    <a:pt x="18172" y="11548"/>
                    <a:pt x="19570" y="10697"/>
                    <a:pt x="19995" y="9360"/>
                  </a:cubicBezTo>
                  <a:cubicBezTo>
                    <a:pt x="20482" y="7840"/>
                    <a:pt x="19752" y="6139"/>
                    <a:pt x="18111" y="4619"/>
                  </a:cubicBezTo>
                  <a:cubicBezTo>
                    <a:pt x="16288" y="3039"/>
                    <a:pt x="14222" y="1884"/>
                    <a:pt x="11912" y="1155"/>
                  </a:cubicBezTo>
                  <a:cubicBezTo>
                    <a:pt x="9664" y="365"/>
                    <a:pt x="7294" y="0"/>
                    <a:pt x="4863" y="183"/>
                  </a:cubicBezTo>
                  <a:cubicBezTo>
                    <a:pt x="2675" y="426"/>
                    <a:pt x="1034" y="1337"/>
                    <a:pt x="548" y="2796"/>
                  </a:cubicBezTo>
                  <a:cubicBezTo>
                    <a:pt x="1" y="4315"/>
                    <a:pt x="791" y="6017"/>
                    <a:pt x="2432" y="7536"/>
                  </a:cubicBezTo>
                  <a:cubicBezTo>
                    <a:pt x="2553" y="7658"/>
                    <a:pt x="2675" y="7719"/>
                    <a:pt x="2796" y="7840"/>
                  </a:cubicBezTo>
                  <a:close/>
                  <a:moveTo>
                    <a:pt x="9238" y="9177"/>
                  </a:moveTo>
                  <a:cubicBezTo>
                    <a:pt x="7901" y="8752"/>
                    <a:pt x="6686" y="8144"/>
                    <a:pt x="5470" y="7415"/>
                  </a:cubicBezTo>
                  <a:cubicBezTo>
                    <a:pt x="6868" y="7354"/>
                    <a:pt x="8327" y="7597"/>
                    <a:pt x="9603" y="8083"/>
                  </a:cubicBezTo>
                  <a:cubicBezTo>
                    <a:pt x="11122" y="8570"/>
                    <a:pt x="12520" y="9238"/>
                    <a:pt x="13796" y="10089"/>
                  </a:cubicBezTo>
                  <a:cubicBezTo>
                    <a:pt x="12277" y="9967"/>
                    <a:pt x="10758" y="9664"/>
                    <a:pt x="9299" y="9177"/>
                  </a:cubicBezTo>
                  <a:close/>
                  <a:moveTo>
                    <a:pt x="2371" y="3465"/>
                  </a:moveTo>
                  <a:cubicBezTo>
                    <a:pt x="2614" y="2735"/>
                    <a:pt x="3647" y="2249"/>
                    <a:pt x="5106" y="2128"/>
                  </a:cubicBezTo>
                  <a:cubicBezTo>
                    <a:pt x="7233" y="2006"/>
                    <a:pt x="9360" y="2310"/>
                    <a:pt x="11305" y="2978"/>
                  </a:cubicBezTo>
                  <a:cubicBezTo>
                    <a:pt x="13371" y="3647"/>
                    <a:pt x="15194" y="4680"/>
                    <a:pt x="16835" y="6017"/>
                  </a:cubicBezTo>
                  <a:cubicBezTo>
                    <a:pt x="17868" y="7050"/>
                    <a:pt x="18415" y="8023"/>
                    <a:pt x="18172" y="8752"/>
                  </a:cubicBezTo>
                  <a:cubicBezTo>
                    <a:pt x="18051" y="9238"/>
                    <a:pt x="17443" y="9664"/>
                    <a:pt x="16531" y="9846"/>
                  </a:cubicBezTo>
                  <a:cubicBezTo>
                    <a:pt x="15741" y="9056"/>
                    <a:pt x="13918" y="7536"/>
                    <a:pt x="10211" y="6260"/>
                  </a:cubicBezTo>
                  <a:cubicBezTo>
                    <a:pt x="6686" y="5105"/>
                    <a:pt x="4680" y="5531"/>
                    <a:pt x="3647" y="5956"/>
                  </a:cubicBezTo>
                  <a:cubicBezTo>
                    <a:pt x="2675" y="5045"/>
                    <a:pt x="2189" y="4133"/>
                    <a:pt x="2371" y="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7068550" y="4242238"/>
              <a:ext cx="150425" cy="319100"/>
            </a:xfrm>
            <a:custGeom>
              <a:avLst/>
              <a:gdLst/>
              <a:ahLst/>
              <a:cxnLst/>
              <a:rect l="l" t="t" r="r" b="b"/>
              <a:pathLst>
                <a:path w="6017" h="12764" extrusionOk="0">
                  <a:moveTo>
                    <a:pt x="3282" y="6807"/>
                  </a:moveTo>
                  <a:cubicBezTo>
                    <a:pt x="3890" y="8631"/>
                    <a:pt x="3890" y="10758"/>
                    <a:pt x="4740" y="12459"/>
                  </a:cubicBezTo>
                  <a:cubicBezTo>
                    <a:pt x="4923" y="12763"/>
                    <a:pt x="5409" y="12703"/>
                    <a:pt x="5531" y="12399"/>
                  </a:cubicBezTo>
                  <a:cubicBezTo>
                    <a:pt x="6017" y="10454"/>
                    <a:pt x="5044" y="8266"/>
                    <a:pt x="4376" y="6443"/>
                  </a:cubicBezTo>
                  <a:cubicBezTo>
                    <a:pt x="3343" y="4073"/>
                    <a:pt x="1884" y="1946"/>
                    <a:pt x="122" y="62"/>
                  </a:cubicBezTo>
                  <a:cubicBezTo>
                    <a:pt x="61" y="1"/>
                    <a:pt x="0" y="62"/>
                    <a:pt x="61" y="122"/>
                  </a:cubicBezTo>
                  <a:cubicBezTo>
                    <a:pt x="1519" y="2128"/>
                    <a:pt x="2613" y="4437"/>
                    <a:pt x="3282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6149325" y="4420013"/>
              <a:ext cx="97275" cy="69900"/>
            </a:xfrm>
            <a:custGeom>
              <a:avLst/>
              <a:gdLst/>
              <a:ahLst/>
              <a:cxnLst/>
              <a:rect l="l" t="t" r="r" b="b"/>
              <a:pathLst>
                <a:path w="3891" h="2796" extrusionOk="0">
                  <a:moveTo>
                    <a:pt x="3222" y="2614"/>
                  </a:moveTo>
                  <a:cubicBezTo>
                    <a:pt x="3586" y="2796"/>
                    <a:pt x="3890" y="2249"/>
                    <a:pt x="3526" y="2067"/>
                  </a:cubicBezTo>
                  <a:cubicBezTo>
                    <a:pt x="2918" y="1702"/>
                    <a:pt x="2310" y="1398"/>
                    <a:pt x="1763" y="1034"/>
                  </a:cubicBezTo>
                  <a:cubicBezTo>
                    <a:pt x="1338" y="669"/>
                    <a:pt x="852" y="365"/>
                    <a:pt x="305" y="61"/>
                  </a:cubicBezTo>
                  <a:cubicBezTo>
                    <a:pt x="122" y="0"/>
                    <a:pt x="1" y="243"/>
                    <a:pt x="1" y="426"/>
                  </a:cubicBezTo>
                  <a:cubicBezTo>
                    <a:pt x="365" y="1580"/>
                    <a:pt x="2189" y="2188"/>
                    <a:pt x="3222" y="2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5763425" y="4322763"/>
              <a:ext cx="66875" cy="270475"/>
            </a:xfrm>
            <a:custGeom>
              <a:avLst/>
              <a:gdLst/>
              <a:ahLst/>
              <a:cxnLst/>
              <a:rect l="l" t="t" r="r" b="b"/>
              <a:pathLst>
                <a:path w="2675" h="10819" extrusionOk="0">
                  <a:moveTo>
                    <a:pt x="972" y="244"/>
                  </a:moveTo>
                  <a:cubicBezTo>
                    <a:pt x="912" y="1"/>
                    <a:pt x="547" y="1"/>
                    <a:pt x="547" y="244"/>
                  </a:cubicBezTo>
                  <a:cubicBezTo>
                    <a:pt x="365" y="3343"/>
                    <a:pt x="0" y="8205"/>
                    <a:pt x="2309" y="10636"/>
                  </a:cubicBezTo>
                  <a:cubicBezTo>
                    <a:pt x="2431" y="10819"/>
                    <a:pt x="2674" y="10697"/>
                    <a:pt x="2674" y="10454"/>
                  </a:cubicBezTo>
                  <a:cubicBezTo>
                    <a:pt x="2431" y="8935"/>
                    <a:pt x="2127" y="7415"/>
                    <a:pt x="1702" y="5957"/>
                  </a:cubicBezTo>
                  <a:cubicBezTo>
                    <a:pt x="1337" y="4073"/>
                    <a:pt x="1094" y="2189"/>
                    <a:pt x="972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5836350" y="4628163"/>
              <a:ext cx="33450" cy="65350"/>
            </a:xfrm>
            <a:custGeom>
              <a:avLst/>
              <a:gdLst/>
              <a:ahLst/>
              <a:cxnLst/>
              <a:rect l="l" t="t" r="r" b="b"/>
              <a:pathLst>
                <a:path w="1338" h="2614" extrusionOk="0">
                  <a:moveTo>
                    <a:pt x="61" y="304"/>
                  </a:moveTo>
                  <a:cubicBezTo>
                    <a:pt x="0" y="1094"/>
                    <a:pt x="243" y="2188"/>
                    <a:pt x="1033" y="2553"/>
                  </a:cubicBezTo>
                  <a:cubicBezTo>
                    <a:pt x="1155" y="2614"/>
                    <a:pt x="1337" y="2492"/>
                    <a:pt x="1337" y="2310"/>
                  </a:cubicBezTo>
                  <a:cubicBezTo>
                    <a:pt x="1337" y="1581"/>
                    <a:pt x="669" y="973"/>
                    <a:pt x="486" y="244"/>
                  </a:cubicBezTo>
                  <a:cubicBezTo>
                    <a:pt x="426" y="0"/>
                    <a:pt x="61" y="61"/>
                    <a:pt x="61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6173650" y="4062963"/>
              <a:ext cx="88125" cy="41050"/>
            </a:xfrm>
            <a:custGeom>
              <a:avLst/>
              <a:gdLst/>
              <a:ahLst/>
              <a:cxnLst/>
              <a:rect l="l" t="t" r="r" b="b"/>
              <a:pathLst>
                <a:path w="3525" h="1642" extrusionOk="0">
                  <a:moveTo>
                    <a:pt x="426" y="730"/>
                  </a:moveTo>
                  <a:cubicBezTo>
                    <a:pt x="912" y="730"/>
                    <a:pt x="1459" y="851"/>
                    <a:pt x="1945" y="1034"/>
                  </a:cubicBezTo>
                  <a:cubicBezTo>
                    <a:pt x="2310" y="1155"/>
                    <a:pt x="2553" y="1641"/>
                    <a:pt x="2978" y="1641"/>
                  </a:cubicBezTo>
                  <a:cubicBezTo>
                    <a:pt x="3100" y="1580"/>
                    <a:pt x="3221" y="1520"/>
                    <a:pt x="3221" y="1459"/>
                  </a:cubicBezTo>
                  <a:cubicBezTo>
                    <a:pt x="3525" y="912"/>
                    <a:pt x="2856" y="426"/>
                    <a:pt x="2370" y="243"/>
                  </a:cubicBezTo>
                  <a:cubicBezTo>
                    <a:pt x="1763" y="0"/>
                    <a:pt x="972" y="0"/>
                    <a:pt x="365" y="243"/>
                  </a:cubicBezTo>
                  <a:cubicBezTo>
                    <a:pt x="0" y="304"/>
                    <a:pt x="61" y="790"/>
                    <a:pt x="426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5850025" y="4205788"/>
              <a:ext cx="164100" cy="306925"/>
            </a:xfrm>
            <a:custGeom>
              <a:avLst/>
              <a:gdLst/>
              <a:ahLst/>
              <a:cxnLst/>
              <a:rect l="l" t="t" r="r" b="b"/>
              <a:pathLst>
                <a:path w="6564" h="12277" extrusionOk="0">
                  <a:moveTo>
                    <a:pt x="61" y="61"/>
                  </a:moveTo>
                  <a:cubicBezTo>
                    <a:pt x="304" y="2613"/>
                    <a:pt x="1033" y="5166"/>
                    <a:pt x="2127" y="7475"/>
                  </a:cubicBezTo>
                  <a:cubicBezTo>
                    <a:pt x="3039" y="9177"/>
                    <a:pt x="4133" y="11304"/>
                    <a:pt x="5895" y="12155"/>
                  </a:cubicBezTo>
                  <a:cubicBezTo>
                    <a:pt x="6260" y="12277"/>
                    <a:pt x="6564" y="11973"/>
                    <a:pt x="6442" y="11608"/>
                  </a:cubicBezTo>
                  <a:cubicBezTo>
                    <a:pt x="5652" y="9906"/>
                    <a:pt x="4133" y="8509"/>
                    <a:pt x="3160" y="6868"/>
                  </a:cubicBezTo>
                  <a:cubicBezTo>
                    <a:pt x="1702" y="4801"/>
                    <a:pt x="729" y="2492"/>
                    <a:pt x="122" y="61"/>
                  </a:cubicBezTo>
                  <a:cubicBezTo>
                    <a:pt x="122" y="0"/>
                    <a:pt x="0" y="0"/>
                    <a:pt x="61" y="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6714525" y="4611438"/>
              <a:ext cx="85125" cy="41050"/>
            </a:xfrm>
            <a:custGeom>
              <a:avLst/>
              <a:gdLst/>
              <a:ahLst/>
              <a:cxnLst/>
              <a:rect l="l" t="t" r="r" b="b"/>
              <a:pathLst>
                <a:path w="3405" h="1642" extrusionOk="0">
                  <a:moveTo>
                    <a:pt x="2310" y="244"/>
                  </a:moveTo>
                  <a:cubicBezTo>
                    <a:pt x="1642" y="1"/>
                    <a:pt x="912" y="1"/>
                    <a:pt x="244" y="244"/>
                  </a:cubicBezTo>
                  <a:cubicBezTo>
                    <a:pt x="1" y="366"/>
                    <a:pt x="61" y="730"/>
                    <a:pt x="365" y="730"/>
                  </a:cubicBezTo>
                  <a:cubicBezTo>
                    <a:pt x="852" y="730"/>
                    <a:pt x="1399" y="791"/>
                    <a:pt x="1885" y="973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61" y="1520"/>
                    <a:pt x="3161" y="1399"/>
                  </a:cubicBezTo>
                  <a:cubicBezTo>
                    <a:pt x="3404" y="913"/>
                    <a:pt x="2736" y="426"/>
                    <a:pt x="2310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6801125" y="4199713"/>
              <a:ext cx="86625" cy="42550"/>
            </a:xfrm>
            <a:custGeom>
              <a:avLst/>
              <a:gdLst/>
              <a:ahLst/>
              <a:cxnLst/>
              <a:rect l="l" t="t" r="r" b="b"/>
              <a:pathLst>
                <a:path w="3465" h="1702" extrusionOk="0">
                  <a:moveTo>
                    <a:pt x="365" y="790"/>
                  </a:moveTo>
                  <a:cubicBezTo>
                    <a:pt x="852" y="790"/>
                    <a:pt x="1399" y="912"/>
                    <a:pt x="1885" y="1094"/>
                  </a:cubicBezTo>
                  <a:cubicBezTo>
                    <a:pt x="2249" y="1216"/>
                    <a:pt x="2493" y="1702"/>
                    <a:pt x="2979" y="1641"/>
                  </a:cubicBezTo>
                  <a:cubicBezTo>
                    <a:pt x="3040" y="1641"/>
                    <a:pt x="3161" y="1580"/>
                    <a:pt x="3222" y="1519"/>
                  </a:cubicBezTo>
                  <a:cubicBezTo>
                    <a:pt x="3465" y="972"/>
                    <a:pt x="2796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6434975" y="39869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2"/>
                    <a:pt x="2978" y="1642"/>
                  </a:cubicBezTo>
                  <a:cubicBezTo>
                    <a:pt x="3100" y="1642"/>
                    <a:pt x="3161" y="1581"/>
                    <a:pt x="3221" y="1459"/>
                  </a:cubicBezTo>
                  <a:cubicBezTo>
                    <a:pt x="3464" y="912"/>
                    <a:pt x="2857" y="487"/>
                    <a:pt x="2370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0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6966750" y="4644863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244"/>
                  </a:moveTo>
                  <a:cubicBezTo>
                    <a:pt x="1580" y="1"/>
                    <a:pt x="851" y="1"/>
                    <a:pt x="183" y="244"/>
                  </a:cubicBezTo>
                  <a:cubicBezTo>
                    <a:pt x="0" y="366"/>
                    <a:pt x="61" y="730"/>
                    <a:pt x="304" y="730"/>
                  </a:cubicBezTo>
                  <a:cubicBezTo>
                    <a:pt x="790" y="730"/>
                    <a:pt x="1337" y="852"/>
                    <a:pt x="1823" y="1034"/>
                  </a:cubicBezTo>
                  <a:cubicBezTo>
                    <a:pt x="2249" y="1156"/>
                    <a:pt x="2431" y="1642"/>
                    <a:pt x="2917" y="1581"/>
                  </a:cubicBezTo>
                  <a:cubicBezTo>
                    <a:pt x="2978" y="1581"/>
                    <a:pt x="3100" y="1520"/>
                    <a:pt x="3160" y="1399"/>
                  </a:cubicBezTo>
                  <a:cubicBezTo>
                    <a:pt x="3404" y="913"/>
                    <a:pt x="2735" y="426"/>
                    <a:pt x="2249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6986500" y="443216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43" y="304"/>
                  </a:moveTo>
                  <a:cubicBezTo>
                    <a:pt x="0" y="426"/>
                    <a:pt x="61" y="730"/>
                    <a:pt x="304" y="730"/>
                  </a:cubicBezTo>
                  <a:cubicBezTo>
                    <a:pt x="851" y="730"/>
                    <a:pt x="1337" y="851"/>
                    <a:pt x="1823" y="1034"/>
                  </a:cubicBezTo>
                  <a:cubicBezTo>
                    <a:pt x="2249" y="1155"/>
                    <a:pt x="2492" y="1641"/>
                    <a:pt x="2917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4" y="912"/>
                    <a:pt x="2796" y="426"/>
                    <a:pt x="2310" y="244"/>
                  </a:cubicBezTo>
                  <a:cubicBezTo>
                    <a:pt x="1641" y="1"/>
                    <a:pt x="912" y="1"/>
                    <a:pt x="243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6693250" y="4070563"/>
              <a:ext cx="88150" cy="42550"/>
            </a:xfrm>
            <a:custGeom>
              <a:avLst/>
              <a:gdLst/>
              <a:ahLst/>
              <a:cxnLst/>
              <a:rect l="l" t="t" r="r" b="b"/>
              <a:pathLst>
                <a:path w="3526" h="1702" extrusionOk="0">
                  <a:moveTo>
                    <a:pt x="366" y="790"/>
                  </a:moveTo>
                  <a:cubicBezTo>
                    <a:pt x="912" y="790"/>
                    <a:pt x="1399" y="912"/>
                    <a:pt x="1885" y="1094"/>
                  </a:cubicBezTo>
                  <a:cubicBezTo>
                    <a:pt x="2310" y="1216"/>
                    <a:pt x="2553" y="1702"/>
                    <a:pt x="2979" y="1641"/>
                  </a:cubicBezTo>
                  <a:cubicBezTo>
                    <a:pt x="3100" y="1641"/>
                    <a:pt x="3222" y="1580"/>
                    <a:pt x="3222" y="1459"/>
                  </a:cubicBezTo>
                  <a:cubicBezTo>
                    <a:pt x="3526" y="912"/>
                    <a:pt x="2857" y="48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65"/>
                    <a:pt x="62" y="851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6520050" y="4100938"/>
              <a:ext cx="86625" cy="42575"/>
            </a:xfrm>
            <a:custGeom>
              <a:avLst/>
              <a:gdLst/>
              <a:ahLst/>
              <a:cxnLst/>
              <a:rect l="l" t="t" r="r" b="b"/>
              <a:pathLst>
                <a:path w="3465" h="1703" extrusionOk="0">
                  <a:moveTo>
                    <a:pt x="365" y="791"/>
                  </a:moveTo>
                  <a:cubicBezTo>
                    <a:pt x="912" y="791"/>
                    <a:pt x="1398" y="852"/>
                    <a:pt x="1885" y="1034"/>
                  </a:cubicBezTo>
                  <a:cubicBezTo>
                    <a:pt x="2310" y="1216"/>
                    <a:pt x="2492" y="1702"/>
                    <a:pt x="2979" y="1642"/>
                  </a:cubicBezTo>
                  <a:cubicBezTo>
                    <a:pt x="3100" y="1642"/>
                    <a:pt x="3161" y="1581"/>
                    <a:pt x="3222" y="1459"/>
                  </a:cubicBezTo>
                  <a:cubicBezTo>
                    <a:pt x="3465" y="912"/>
                    <a:pt x="2796" y="487"/>
                    <a:pt x="2371" y="305"/>
                  </a:cubicBezTo>
                  <a:cubicBezTo>
                    <a:pt x="1702" y="1"/>
                    <a:pt x="973" y="1"/>
                    <a:pt x="304" y="305"/>
                  </a:cubicBezTo>
                  <a:cubicBezTo>
                    <a:pt x="1" y="30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6234425" y="396268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1"/>
                    <a:pt x="1884" y="1033"/>
                  </a:cubicBezTo>
                  <a:cubicBezTo>
                    <a:pt x="2309" y="1155"/>
                    <a:pt x="2492" y="1641"/>
                    <a:pt x="2978" y="1641"/>
                  </a:cubicBezTo>
                  <a:cubicBezTo>
                    <a:pt x="3100" y="1641"/>
                    <a:pt x="3160" y="1580"/>
                    <a:pt x="3221" y="1459"/>
                  </a:cubicBezTo>
                  <a:cubicBezTo>
                    <a:pt x="3464" y="912"/>
                    <a:pt x="2796" y="426"/>
                    <a:pt x="2370" y="243"/>
                  </a:cubicBezTo>
                  <a:cubicBezTo>
                    <a:pt x="1702" y="0"/>
                    <a:pt x="972" y="0"/>
                    <a:pt x="304" y="243"/>
                  </a:cubicBezTo>
                  <a:cubicBezTo>
                    <a:pt x="0" y="304"/>
                    <a:pt x="61" y="79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6328625" y="41146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851" y="791"/>
                    <a:pt x="1398" y="852"/>
                    <a:pt x="1884" y="1034"/>
                  </a:cubicBezTo>
                  <a:cubicBezTo>
                    <a:pt x="2249" y="1216"/>
                    <a:pt x="2492" y="1642"/>
                    <a:pt x="2917" y="1642"/>
                  </a:cubicBezTo>
                  <a:cubicBezTo>
                    <a:pt x="3039" y="1642"/>
                    <a:pt x="3160" y="1581"/>
                    <a:pt x="3160" y="1459"/>
                  </a:cubicBezTo>
                  <a:cubicBezTo>
                    <a:pt x="3464" y="912"/>
                    <a:pt x="2796" y="426"/>
                    <a:pt x="2370" y="244"/>
                  </a:cubicBezTo>
                  <a:cubicBezTo>
                    <a:pt x="1702" y="1"/>
                    <a:pt x="912" y="1"/>
                    <a:pt x="304" y="244"/>
                  </a:cubicBezTo>
                  <a:cubicBezTo>
                    <a:pt x="0" y="365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6184275" y="42346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5"/>
                  </a:moveTo>
                  <a:cubicBezTo>
                    <a:pt x="1641" y="1"/>
                    <a:pt x="912" y="1"/>
                    <a:pt x="244" y="305"/>
                  </a:cubicBezTo>
                  <a:cubicBezTo>
                    <a:pt x="1" y="426"/>
                    <a:pt x="61" y="730"/>
                    <a:pt x="304" y="730"/>
                  </a:cubicBezTo>
                  <a:cubicBezTo>
                    <a:pt x="851" y="730"/>
                    <a:pt x="1338" y="852"/>
                    <a:pt x="1824" y="1034"/>
                  </a:cubicBezTo>
                  <a:cubicBezTo>
                    <a:pt x="2249" y="1156"/>
                    <a:pt x="2492" y="1642"/>
                    <a:pt x="2918" y="1581"/>
                  </a:cubicBezTo>
                  <a:cubicBezTo>
                    <a:pt x="3039" y="1581"/>
                    <a:pt x="3100" y="1520"/>
                    <a:pt x="3161" y="1459"/>
                  </a:cubicBezTo>
                  <a:cubicBezTo>
                    <a:pt x="3404" y="912"/>
                    <a:pt x="2735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6030825" y="4129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1"/>
                  </a:moveTo>
                  <a:cubicBezTo>
                    <a:pt x="912" y="791"/>
                    <a:pt x="1398" y="851"/>
                    <a:pt x="1884" y="1034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100" y="1641"/>
                    <a:pt x="3161" y="1581"/>
                    <a:pt x="3221" y="1459"/>
                  </a:cubicBezTo>
                  <a:cubicBezTo>
                    <a:pt x="3464" y="912"/>
                    <a:pt x="2796" y="487"/>
                    <a:pt x="2371" y="304"/>
                  </a:cubicBezTo>
                  <a:cubicBezTo>
                    <a:pt x="1702" y="0"/>
                    <a:pt x="973" y="0"/>
                    <a:pt x="304" y="304"/>
                  </a:cubicBezTo>
                  <a:cubicBezTo>
                    <a:pt x="0" y="304"/>
                    <a:pt x="61" y="791"/>
                    <a:pt x="365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6041450" y="39809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852" y="730"/>
                    <a:pt x="1399" y="851"/>
                    <a:pt x="1885" y="1034"/>
                  </a:cubicBezTo>
                  <a:cubicBezTo>
                    <a:pt x="2249" y="1155"/>
                    <a:pt x="2492" y="1641"/>
                    <a:pt x="2918" y="1641"/>
                  </a:cubicBezTo>
                  <a:cubicBezTo>
                    <a:pt x="3039" y="1641"/>
                    <a:pt x="3161" y="1520"/>
                    <a:pt x="3161" y="1459"/>
                  </a:cubicBezTo>
                  <a:cubicBezTo>
                    <a:pt x="3465" y="912"/>
                    <a:pt x="2796" y="426"/>
                    <a:pt x="2310" y="244"/>
                  </a:cubicBezTo>
                  <a:cubicBezTo>
                    <a:pt x="1702" y="1"/>
                    <a:pt x="912" y="1"/>
                    <a:pt x="244" y="244"/>
                  </a:cubicBezTo>
                  <a:cubicBezTo>
                    <a:pt x="1" y="304"/>
                    <a:pt x="62" y="730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6287600" y="44139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90"/>
                  </a:moveTo>
                  <a:cubicBezTo>
                    <a:pt x="851" y="790"/>
                    <a:pt x="1398" y="851"/>
                    <a:pt x="1884" y="1033"/>
                  </a:cubicBezTo>
                  <a:cubicBezTo>
                    <a:pt x="2249" y="1216"/>
                    <a:pt x="2492" y="1641"/>
                    <a:pt x="2917" y="1641"/>
                  </a:cubicBezTo>
                  <a:cubicBezTo>
                    <a:pt x="3039" y="1641"/>
                    <a:pt x="3160" y="1580"/>
                    <a:pt x="3160" y="1459"/>
                  </a:cubicBezTo>
                  <a:cubicBezTo>
                    <a:pt x="3464" y="912"/>
                    <a:pt x="2796" y="486"/>
                    <a:pt x="2310" y="304"/>
                  </a:cubicBezTo>
                  <a:cubicBezTo>
                    <a:pt x="1702" y="0"/>
                    <a:pt x="912" y="0"/>
                    <a:pt x="304" y="304"/>
                  </a:cubicBezTo>
                  <a:cubicBezTo>
                    <a:pt x="0" y="365"/>
                    <a:pt x="61" y="790"/>
                    <a:pt x="365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6345325" y="45749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4" y="304"/>
                  </a:cubicBezTo>
                  <a:cubicBezTo>
                    <a:pt x="1" y="426"/>
                    <a:pt x="61" y="730"/>
                    <a:pt x="365" y="790"/>
                  </a:cubicBezTo>
                  <a:cubicBezTo>
                    <a:pt x="851" y="790"/>
                    <a:pt x="1398" y="851"/>
                    <a:pt x="1885" y="1033"/>
                  </a:cubicBezTo>
                  <a:cubicBezTo>
                    <a:pt x="2249" y="1216"/>
                    <a:pt x="2492" y="1641"/>
                    <a:pt x="2918" y="1641"/>
                  </a:cubicBezTo>
                  <a:cubicBezTo>
                    <a:pt x="3039" y="1641"/>
                    <a:pt x="3161" y="1580"/>
                    <a:pt x="3222" y="1459"/>
                  </a:cubicBezTo>
                  <a:cubicBezTo>
                    <a:pt x="3404" y="912"/>
                    <a:pt x="2735" y="487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6620325" y="4705638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2310" y="305"/>
                  </a:moveTo>
                  <a:cubicBezTo>
                    <a:pt x="1642" y="1"/>
                    <a:pt x="912" y="1"/>
                    <a:pt x="244" y="305"/>
                  </a:cubicBezTo>
                  <a:cubicBezTo>
                    <a:pt x="1" y="366"/>
                    <a:pt x="122" y="730"/>
                    <a:pt x="365" y="730"/>
                  </a:cubicBezTo>
                  <a:cubicBezTo>
                    <a:pt x="852" y="730"/>
                    <a:pt x="1399" y="852"/>
                    <a:pt x="1885" y="1034"/>
                  </a:cubicBezTo>
                  <a:cubicBezTo>
                    <a:pt x="2310" y="1156"/>
                    <a:pt x="2492" y="1642"/>
                    <a:pt x="2979" y="1642"/>
                  </a:cubicBezTo>
                  <a:cubicBezTo>
                    <a:pt x="3039" y="1581"/>
                    <a:pt x="3161" y="1520"/>
                    <a:pt x="3222" y="1460"/>
                  </a:cubicBezTo>
                  <a:cubicBezTo>
                    <a:pt x="3465" y="913"/>
                    <a:pt x="2796" y="487"/>
                    <a:pt x="231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6527650" y="45354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243"/>
                  </a:moveTo>
                  <a:cubicBezTo>
                    <a:pt x="1641" y="0"/>
                    <a:pt x="912" y="0"/>
                    <a:pt x="244" y="243"/>
                  </a:cubicBezTo>
                  <a:cubicBezTo>
                    <a:pt x="0" y="365"/>
                    <a:pt x="122" y="729"/>
                    <a:pt x="365" y="729"/>
                  </a:cubicBezTo>
                  <a:cubicBezTo>
                    <a:pt x="851" y="729"/>
                    <a:pt x="1398" y="790"/>
                    <a:pt x="1884" y="1033"/>
                  </a:cubicBezTo>
                  <a:cubicBezTo>
                    <a:pt x="2310" y="1155"/>
                    <a:pt x="2492" y="1641"/>
                    <a:pt x="2978" y="1580"/>
                  </a:cubicBezTo>
                  <a:cubicBezTo>
                    <a:pt x="3039" y="1580"/>
                    <a:pt x="3161" y="1520"/>
                    <a:pt x="3222" y="1398"/>
                  </a:cubicBezTo>
                  <a:cubicBezTo>
                    <a:pt x="3404" y="912"/>
                    <a:pt x="2796" y="426"/>
                    <a:pt x="2310" y="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6817850" y="4518763"/>
              <a:ext cx="85100" cy="42575"/>
            </a:xfrm>
            <a:custGeom>
              <a:avLst/>
              <a:gdLst/>
              <a:ahLst/>
              <a:cxnLst/>
              <a:rect l="l" t="t" r="r" b="b"/>
              <a:pathLst>
                <a:path w="3404" h="1703" extrusionOk="0">
                  <a:moveTo>
                    <a:pt x="2857" y="1642"/>
                  </a:moveTo>
                  <a:cubicBezTo>
                    <a:pt x="2978" y="1642"/>
                    <a:pt x="3100" y="1581"/>
                    <a:pt x="3100" y="1459"/>
                  </a:cubicBezTo>
                  <a:cubicBezTo>
                    <a:pt x="3404" y="912"/>
                    <a:pt x="2735" y="487"/>
                    <a:pt x="2249" y="305"/>
                  </a:cubicBezTo>
                  <a:cubicBezTo>
                    <a:pt x="1641" y="1"/>
                    <a:pt x="851" y="1"/>
                    <a:pt x="243" y="305"/>
                  </a:cubicBezTo>
                  <a:cubicBezTo>
                    <a:pt x="0" y="365"/>
                    <a:pt x="61" y="730"/>
                    <a:pt x="304" y="730"/>
                  </a:cubicBezTo>
                  <a:cubicBezTo>
                    <a:pt x="851" y="730"/>
                    <a:pt x="1337" y="852"/>
                    <a:pt x="1824" y="1034"/>
                  </a:cubicBezTo>
                  <a:cubicBezTo>
                    <a:pt x="2188" y="1216"/>
                    <a:pt x="2431" y="1702"/>
                    <a:pt x="2857" y="1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6845200" y="467828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249" y="305"/>
                  </a:moveTo>
                  <a:cubicBezTo>
                    <a:pt x="1580" y="1"/>
                    <a:pt x="851" y="1"/>
                    <a:pt x="183" y="305"/>
                  </a:cubicBezTo>
                  <a:cubicBezTo>
                    <a:pt x="0" y="426"/>
                    <a:pt x="61" y="730"/>
                    <a:pt x="304" y="791"/>
                  </a:cubicBezTo>
                  <a:cubicBezTo>
                    <a:pt x="790" y="791"/>
                    <a:pt x="1337" y="852"/>
                    <a:pt x="1824" y="1034"/>
                  </a:cubicBezTo>
                  <a:cubicBezTo>
                    <a:pt x="2249" y="1216"/>
                    <a:pt x="2431" y="1642"/>
                    <a:pt x="2917" y="1642"/>
                  </a:cubicBezTo>
                  <a:cubicBezTo>
                    <a:pt x="2978" y="1642"/>
                    <a:pt x="3100" y="1581"/>
                    <a:pt x="3161" y="1460"/>
                  </a:cubicBezTo>
                  <a:cubicBezTo>
                    <a:pt x="3404" y="913"/>
                    <a:pt x="2735" y="487"/>
                    <a:pt x="2249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6877100" y="4336438"/>
              <a:ext cx="88150" cy="42575"/>
            </a:xfrm>
            <a:custGeom>
              <a:avLst/>
              <a:gdLst/>
              <a:ahLst/>
              <a:cxnLst/>
              <a:rect l="l" t="t" r="r" b="b"/>
              <a:pathLst>
                <a:path w="3526" h="1703" extrusionOk="0">
                  <a:moveTo>
                    <a:pt x="426" y="791"/>
                  </a:moveTo>
                  <a:cubicBezTo>
                    <a:pt x="912" y="791"/>
                    <a:pt x="1459" y="852"/>
                    <a:pt x="1945" y="1034"/>
                  </a:cubicBezTo>
                  <a:cubicBezTo>
                    <a:pt x="2310" y="1216"/>
                    <a:pt x="2553" y="1702"/>
                    <a:pt x="2978" y="1642"/>
                  </a:cubicBezTo>
                  <a:cubicBezTo>
                    <a:pt x="3100" y="1642"/>
                    <a:pt x="3222" y="1581"/>
                    <a:pt x="3282" y="1459"/>
                  </a:cubicBezTo>
                  <a:cubicBezTo>
                    <a:pt x="3525" y="912"/>
                    <a:pt x="2857" y="487"/>
                    <a:pt x="2371" y="305"/>
                  </a:cubicBezTo>
                  <a:cubicBezTo>
                    <a:pt x="1763" y="1"/>
                    <a:pt x="973" y="1"/>
                    <a:pt x="365" y="305"/>
                  </a:cubicBezTo>
                  <a:cubicBezTo>
                    <a:pt x="1" y="305"/>
                    <a:pt x="61" y="791"/>
                    <a:pt x="426" y="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6951550" y="4208813"/>
              <a:ext cx="86625" cy="41050"/>
            </a:xfrm>
            <a:custGeom>
              <a:avLst/>
              <a:gdLst/>
              <a:ahLst/>
              <a:cxnLst/>
              <a:rect l="l" t="t" r="r" b="b"/>
              <a:pathLst>
                <a:path w="3465" h="1642" extrusionOk="0">
                  <a:moveTo>
                    <a:pt x="365" y="730"/>
                  </a:moveTo>
                  <a:cubicBezTo>
                    <a:pt x="912" y="730"/>
                    <a:pt x="1398" y="852"/>
                    <a:pt x="1884" y="1034"/>
                  </a:cubicBezTo>
                  <a:cubicBezTo>
                    <a:pt x="2310" y="1155"/>
                    <a:pt x="2492" y="1642"/>
                    <a:pt x="2978" y="1642"/>
                  </a:cubicBezTo>
                  <a:cubicBezTo>
                    <a:pt x="3100" y="1581"/>
                    <a:pt x="3161" y="1520"/>
                    <a:pt x="3221" y="1459"/>
                  </a:cubicBezTo>
                  <a:cubicBezTo>
                    <a:pt x="3465" y="912"/>
                    <a:pt x="2796" y="426"/>
                    <a:pt x="2371" y="244"/>
                  </a:cubicBezTo>
                  <a:cubicBezTo>
                    <a:pt x="1702" y="1"/>
                    <a:pt x="973" y="1"/>
                    <a:pt x="304" y="244"/>
                  </a:cubicBezTo>
                  <a:cubicBezTo>
                    <a:pt x="0" y="305"/>
                    <a:pt x="61" y="791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6685650" y="4157163"/>
              <a:ext cx="86650" cy="41050"/>
            </a:xfrm>
            <a:custGeom>
              <a:avLst/>
              <a:gdLst/>
              <a:ahLst/>
              <a:cxnLst/>
              <a:rect l="l" t="t" r="r" b="b"/>
              <a:pathLst>
                <a:path w="3466" h="1642" extrusionOk="0">
                  <a:moveTo>
                    <a:pt x="366" y="790"/>
                  </a:moveTo>
                  <a:cubicBezTo>
                    <a:pt x="913" y="790"/>
                    <a:pt x="1399" y="851"/>
                    <a:pt x="1885" y="1034"/>
                  </a:cubicBezTo>
                  <a:cubicBezTo>
                    <a:pt x="2310" y="1216"/>
                    <a:pt x="2493" y="1641"/>
                    <a:pt x="2979" y="1641"/>
                  </a:cubicBezTo>
                  <a:cubicBezTo>
                    <a:pt x="3100" y="1641"/>
                    <a:pt x="3161" y="1581"/>
                    <a:pt x="3222" y="1459"/>
                  </a:cubicBezTo>
                  <a:cubicBezTo>
                    <a:pt x="3465" y="912"/>
                    <a:pt x="2797" y="426"/>
                    <a:pt x="2371" y="304"/>
                  </a:cubicBezTo>
                  <a:cubicBezTo>
                    <a:pt x="1703" y="0"/>
                    <a:pt x="973" y="0"/>
                    <a:pt x="305" y="304"/>
                  </a:cubicBezTo>
                  <a:cubicBezTo>
                    <a:pt x="1" y="304"/>
                    <a:pt x="62" y="790"/>
                    <a:pt x="366" y="7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7027525" y="4562838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310" y="304"/>
                  </a:moveTo>
                  <a:cubicBezTo>
                    <a:pt x="1641" y="0"/>
                    <a:pt x="912" y="0"/>
                    <a:pt x="243" y="304"/>
                  </a:cubicBezTo>
                  <a:cubicBezTo>
                    <a:pt x="0" y="426"/>
                    <a:pt x="122" y="790"/>
                    <a:pt x="365" y="790"/>
                  </a:cubicBezTo>
                  <a:cubicBezTo>
                    <a:pt x="851" y="790"/>
                    <a:pt x="1398" y="851"/>
                    <a:pt x="1884" y="1033"/>
                  </a:cubicBezTo>
                  <a:cubicBezTo>
                    <a:pt x="2310" y="1216"/>
                    <a:pt x="2492" y="1641"/>
                    <a:pt x="2978" y="1641"/>
                  </a:cubicBezTo>
                  <a:cubicBezTo>
                    <a:pt x="3039" y="1641"/>
                    <a:pt x="3160" y="1580"/>
                    <a:pt x="3221" y="1459"/>
                  </a:cubicBezTo>
                  <a:cubicBezTo>
                    <a:pt x="3404" y="973"/>
                    <a:pt x="2735" y="486"/>
                    <a:pt x="231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1" name="Google Shape;771;p9"/>
          <p:cNvGrpSpPr/>
          <p:nvPr/>
        </p:nvGrpSpPr>
        <p:grpSpPr>
          <a:xfrm>
            <a:off x="-656293" y="1830048"/>
            <a:ext cx="1272860" cy="1264357"/>
            <a:chOff x="8290100" y="260013"/>
            <a:chExt cx="1365925" cy="1356800"/>
          </a:xfrm>
        </p:grpSpPr>
        <p:sp>
          <p:nvSpPr>
            <p:cNvPr id="772" name="Google Shape;772;p9"/>
            <p:cNvSpPr/>
            <p:nvPr/>
          </p:nvSpPr>
          <p:spPr>
            <a:xfrm>
              <a:off x="8290100" y="260013"/>
              <a:ext cx="1365925" cy="1356800"/>
            </a:xfrm>
            <a:custGeom>
              <a:avLst/>
              <a:gdLst/>
              <a:ahLst/>
              <a:cxnLst/>
              <a:rect l="l" t="t" r="r" b="b"/>
              <a:pathLst>
                <a:path w="54637" h="54272" extrusionOk="0">
                  <a:moveTo>
                    <a:pt x="44730" y="8144"/>
                  </a:moveTo>
                  <a:cubicBezTo>
                    <a:pt x="41266" y="4741"/>
                    <a:pt x="36951" y="2310"/>
                    <a:pt x="32150" y="1276"/>
                  </a:cubicBezTo>
                  <a:lnTo>
                    <a:pt x="31968" y="1276"/>
                  </a:lnTo>
                  <a:cubicBezTo>
                    <a:pt x="28382" y="0"/>
                    <a:pt x="24432" y="0"/>
                    <a:pt x="20846" y="1276"/>
                  </a:cubicBezTo>
                  <a:lnTo>
                    <a:pt x="21089" y="1276"/>
                  </a:lnTo>
                  <a:cubicBezTo>
                    <a:pt x="9603" y="3768"/>
                    <a:pt x="1338" y="13735"/>
                    <a:pt x="912" y="25465"/>
                  </a:cubicBezTo>
                  <a:cubicBezTo>
                    <a:pt x="487" y="37194"/>
                    <a:pt x="8083" y="47708"/>
                    <a:pt x="19387" y="50990"/>
                  </a:cubicBezTo>
                  <a:cubicBezTo>
                    <a:pt x="30631" y="54272"/>
                    <a:pt x="42725" y="49531"/>
                    <a:pt x="48681" y="39443"/>
                  </a:cubicBezTo>
                  <a:cubicBezTo>
                    <a:pt x="54636" y="29354"/>
                    <a:pt x="53056" y="16470"/>
                    <a:pt x="44730" y="8144"/>
                  </a:cubicBezTo>
                  <a:close/>
                  <a:moveTo>
                    <a:pt x="43697" y="43393"/>
                  </a:moveTo>
                  <a:cubicBezTo>
                    <a:pt x="35553" y="51476"/>
                    <a:pt x="22791" y="52752"/>
                    <a:pt x="13249" y="46310"/>
                  </a:cubicBezTo>
                  <a:cubicBezTo>
                    <a:pt x="3708" y="39929"/>
                    <a:pt x="1" y="27652"/>
                    <a:pt x="4437" y="17017"/>
                  </a:cubicBezTo>
                  <a:cubicBezTo>
                    <a:pt x="8813" y="6442"/>
                    <a:pt x="20117" y="426"/>
                    <a:pt x="31421" y="2674"/>
                  </a:cubicBezTo>
                  <a:cubicBezTo>
                    <a:pt x="42664" y="4923"/>
                    <a:pt x="50808" y="14829"/>
                    <a:pt x="50808" y="26315"/>
                  </a:cubicBezTo>
                  <a:cubicBezTo>
                    <a:pt x="50808" y="32697"/>
                    <a:pt x="48255" y="38835"/>
                    <a:pt x="43697" y="43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8552950" y="474238"/>
              <a:ext cx="793125" cy="822000"/>
            </a:xfrm>
            <a:custGeom>
              <a:avLst/>
              <a:gdLst/>
              <a:ahLst/>
              <a:cxnLst/>
              <a:rect l="l" t="t" r="r" b="b"/>
              <a:pathLst>
                <a:path w="31725" h="32880" extrusionOk="0">
                  <a:moveTo>
                    <a:pt x="9907" y="10271"/>
                  </a:moveTo>
                  <a:cubicBezTo>
                    <a:pt x="10211" y="8752"/>
                    <a:pt x="10575" y="7232"/>
                    <a:pt x="11001" y="5774"/>
                  </a:cubicBezTo>
                  <a:cubicBezTo>
                    <a:pt x="11548" y="4133"/>
                    <a:pt x="11912" y="2431"/>
                    <a:pt x="12155" y="730"/>
                  </a:cubicBezTo>
                  <a:cubicBezTo>
                    <a:pt x="12338" y="0"/>
                    <a:pt x="13432" y="0"/>
                    <a:pt x="13614" y="730"/>
                  </a:cubicBezTo>
                  <a:cubicBezTo>
                    <a:pt x="13918" y="1945"/>
                    <a:pt x="16713" y="8995"/>
                    <a:pt x="17017" y="8448"/>
                  </a:cubicBezTo>
                  <a:cubicBezTo>
                    <a:pt x="17625" y="7597"/>
                    <a:pt x="22305" y="4315"/>
                    <a:pt x="22305" y="4315"/>
                  </a:cubicBezTo>
                  <a:cubicBezTo>
                    <a:pt x="22852" y="4011"/>
                    <a:pt x="23581" y="4498"/>
                    <a:pt x="23399" y="5105"/>
                  </a:cubicBezTo>
                  <a:cubicBezTo>
                    <a:pt x="23155" y="6442"/>
                    <a:pt x="22973" y="7779"/>
                    <a:pt x="22852" y="9116"/>
                  </a:cubicBezTo>
                  <a:cubicBezTo>
                    <a:pt x="22791" y="10089"/>
                    <a:pt x="22669" y="11122"/>
                    <a:pt x="22487" y="12398"/>
                  </a:cubicBezTo>
                  <a:cubicBezTo>
                    <a:pt x="23763" y="12398"/>
                    <a:pt x="25039" y="12581"/>
                    <a:pt x="26316" y="12884"/>
                  </a:cubicBezTo>
                  <a:cubicBezTo>
                    <a:pt x="27774" y="13249"/>
                    <a:pt x="29294" y="13431"/>
                    <a:pt x="30752" y="13371"/>
                  </a:cubicBezTo>
                  <a:cubicBezTo>
                    <a:pt x="31542" y="13431"/>
                    <a:pt x="31725" y="14465"/>
                    <a:pt x="31056" y="14829"/>
                  </a:cubicBezTo>
                  <a:cubicBezTo>
                    <a:pt x="29597" y="15437"/>
                    <a:pt x="28200" y="16106"/>
                    <a:pt x="26863" y="16896"/>
                  </a:cubicBezTo>
                  <a:cubicBezTo>
                    <a:pt x="25829" y="17443"/>
                    <a:pt x="24796" y="17990"/>
                    <a:pt x="23581" y="18536"/>
                  </a:cubicBezTo>
                  <a:cubicBezTo>
                    <a:pt x="24371" y="19144"/>
                    <a:pt x="24979" y="19752"/>
                    <a:pt x="25586" y="20360"/>
                  </a:cubicBezTo>
                  <a:cubicBezTo>
                    <a:pt x="26498" y="21211"/>
                    <a:pt x="27410" y="22061"/>
                    <a:pt x="28443" y="22791"/>
                  </a:cubicBezTo>
                  <a:cubicBezTo>
                    <a:pt x="28747" y="23034"/>
                    <a:pt x="28807" y="23520"/>
                    <a:pt x="28564" y="23824"/>
                  </a:cubicBezTo>
                  <a:cubicBezTo>
                    <a:pt x="28382" y="24067"/>
                    <a:pt x="28078" y="24189"/>
                    <a:pt x="27835" y="24128"/>
                  </a:cubicBezTo>
                  <a:cubicBezTo>
                    <a:pt x="26559" y="23824"/>
                    <a:pt x="25222" y="23702"/>
                    <a:pt x="23945" y="23702"/>
                  </a:cubicBezTo>
                  <a:cubicBezTo>
                    <a:pt x="22852" y="23702"/>
                    <a:pt x="21818" y="23642"/>
                    <a:pt x="20724" y="23459"/>
                  </a:cubicBezTo>
                  <a:cubicBezTo>
                    <a:pt x="20907" y="24918"/>
                    <a:pt x="20907" y="26376"/>
                    <a:pt x="20846" y="27835"/>
                  </a:cubicBezTo>
                  <a:cubicBezTo>
                    <a:pt x="20846" y="29172"/>
                    <a:pt x="20907" y="30509"/>
                    <a:pt x="21028" y="31785"/>
                  </a:cubicBezTo>
                  <a:cubicBezTo>
                    <a:pt x="21028" y="32515"/>
                    <a:pt x="20056" y="32879"/>
                    <a:pt x="19631" y="32272"/>
                  </a:cubicBezTo>
                  <a:cubicBezTo>
                    <a:pt x="18840" y="31056"/>
                    <a:pt x="17807" y="29658"/>
                    <a:pt x="16774" y="28200"/>
                  </a:cubicBezTo>
                  <a:cubicBezTo>
                    <a:pt x="15984" y="27166"/>
                    <a:pt x="15255" y="26133"/>
                    <a:pt x="14586" y="25161"/>
                  </a:cubicBezTo>
                  <a:cubicBezTo>
                    <a:pt x="13796" y="26133"/>
                    <a:pt x="13067" y="26984"/>
                    <a:pt x="12277" y="27835"/>
                  </a:cubicBezTo>
                  <a:cubicBezTo>
                    <a:pt x="11304" y="28929"/>
                    <a:pt x="10393" y="30023"/>
                    <a:pt x="9481" y="31178"/>
                  </a:cubicBezTo>
                  <a:cubicBezTo>
                    <a:pt x="8995" y="31785"/>
                    <a:pt x="8083" y="31360"/>
                    <a:pt x="8205" y="30631"/>
                  </a:cubicBezTo>
                  <a:cubicBezTo>
                    <a:pt x="8448" y="29111"/>
                    <a:pt x="8570" y="27653"/>
                    <a:pt x="8570" y="26133"/>
                  </a:cubicBezTo>
                  <a:cubicBezTo>
                    <a:pt x="8570" y="24857"/>
                    <a:pt x="8630" y="23581"/>
                    <a:pt x="8752" y="22305"/>
                  </a:cubicBezTo>
                  <a:cubicBezTo>
                    <a:pt x="7597" y="22365"/>
                    <a:pt x="6443" y="22365"/>
                    <a:pt x="5288" y="22244"/>
                  </a:cubicBezTo>
                  <a:cubicBezTo>
                    <a:pt x="3890" y="22122"/>
                    <a:pt x="2492" y="22122"/>
                    <a:pt x="1094" y="22244"/>
                  </a:cubicBezTo>
                  <a:cubicBezTo>
                    <a:pt x="304" y="22244"/>
                    <a:pt x="0" y="21271"/>
                    <a:pt x="608" y="20846"/>
                  </a:cubicBezTo>
                  <a:cubicBezTo>
                    <a:pt x="1824" y="20056"/>
                    <a:pt x="3039" y="19205"/>
                    <a:pt x="4133" y="18354"/>
                  </a:cubicBezTo>
                  <a:cubicBezTo>
                    <a:pt x="4984" y="17686"/>
                    <a:pt x="5896" y="17017"/>
                    <a:pt x="6989" y="16288"/>
                  </a:cubicBezTo>
                  <a:cubicBezTo>
                    <a:pt x="6199" y="15498"/>
                    <a:pt x="5531" y="14647"/>
                    <a:pt x="4923" y="13796"/>
                  </a:cubicBezTo>
                  <a:cubicBezTo>
                    <a:pt x="4255" y="12641"/>
                    <a:pt x="3404" y="11669"/>
                    <a:pt x="2431" y="10818"/>
                  </a:cubicBezTo>
                  <a:cubicBezTo>
                    <a:pt x="1884" y="10332"/>
                    <a:pt x="2310" y="9481"/>
                    <a:pt x="2978" y="9542"/>
                  </a:cubicBezTo>
                  <a:cubicBezTo>
                    <a:pt x="4255" y="9724"/>
                    <a:pt x="5531" y="9907"/>
                    <a:pt x="6807" y="9967"/>
                  </a:cubicBezTo>
                  <a:cubicBezTo>
                    <a:pt x="7780" y="10028"/>
                    <a:pt x="8813" y="10089"/>
                    <a:pt x="9967" y="10271"/>
                  </a:cubicBezTo>
                  <a:close/>
                  <a:moveTo>
                    <a:pt x="12459" y="6199"/>
                  </a:moveTo>
                  <a:cubicBezTo>
                    <a:pt x="11912" y="7779"/>
                    <a:pt x="11548" y="9481"/>
                    <a:pt x="11304" y="11183"/>
                  </a:cubicBezTo>
                  <a:lnTo>
                    <a:pt x="11304" y="11244"/>
                  </a:lnTo>
                  <a:cubicBezTo>
                    <a:pt x="11183" y="11669"/>
                    <a:pt x="10818" y="11912"/>
                    <a:pt x="10454" y="11851"/>
                  </a:cubicBezTo>
                  <a:cubicBezTo>
                    <a:pt x="9177" y="11608"/>
                    <a:pt x="7901" y="11487"/>
                    <a:pt x="6625" y="11426"/>
                  </a:cubicBezTo>
                  <a:cubicBezTo>
                    <a:pt x="6078" y="11365"/>
                    <a:pt x="5531" y="11304"/>
                    <a:pt x="4923" y="11244"/>
                  </a:cubicBezTo>
                  <a:cubicBezTo>
                    <a:pt x="5349" y="11791"/>
                    <a:pt x="5713" y="12338"/>
                    <a:pt x="6139" y="12884"/>
                  </a:cubicBezTo>
                  <a:cubicBezTo>
                    <a:pt x="6807" y="13978"/>
                    <a:pt x="7658" y="14951"/>
                    <a:pt x="8630" y="15802"/>
                  </a:cubicBezTo>
                  <a:cubicBezTo>
                    <a:pt x="9056" y="16106"/>
                    <a:pt x="9056" y="16713"/>
                    <a:pt x="8630" y="17017"/>
                  </a:cubicBezTo>
                  <a:cubicBezTo>
                    <a:pt x="7415" y="17807"/>
                    <a:pt x="6199" y="18658"/>
                    <a:pt x="5045" y="19509"/>
                  </a:cubicBezTo>
                  <a:cubicBezTo>
                    <a:pt x="4619" y="19874"/>
                    <a:pt x="4133" y="20238"/>
                    <a:pt x="3586" y="20603"/>
                  </a:cubicBezTo>
                  <a:cubicBezTo>
                    <a:pt x="4194" y="20603"/>
                    <a:pt x="4802" y="20664"/>
                    <a:pt x="5409" y="20724"/>
                  </a:cubicBezTo>
                  <a:cubicBezTo>
                    <a:pt x="6746" y="20846"/>
                    <a:pt x="8205" y="20846"/>
                    <a:pt x="9542" y="20724"/>
                  </a:cubicBezTo>
                  <a:cubicBezTo>
                    <a:pt x="9664" y="20724"/>
                    <a:pt x="9724" y="20724"/>
                    <a:pt x="9785" y="20724"/>
                  </a:cubicBezTo>
                  <a:cubicBezTo>
                    <a:pt x="10211" y="20785"/>
                    <a:pt x="10454" y="21211"/>
                    <a:pt x="10393" y="21575"/>
                  </a:cubicBezTo>
                  <a:cubicBezTo>
                    <a:pt x="10150" y="23095"/>
                    <a:pt x="10028" y="24614"/>
                    <a:pt x="10028" y="26133"/>
                  </a:cubicBezTo>
                  <a:cubicBezTo>
                    <a:pt x="10028" y="26863"/>
                    <a:pt x="10028" y="27531"/>
                    <a:pt x="9967" y="28260"/>
                  </a:cubicBezTo>
                  <a:cubicBezTo>
                    <a:pt x="10393" y="27774"/>
                    <a:pt x="10818" y="27349"/>
                    <a:pt x="11244" y="26863"/>
                  </a:cubicBezTo>
                  <a:cubicBezTo>
                    <a:pt x="12216" y="25769"/>
                    <a:pt x="13188" y="24675"/>
                    <a:pt x="14039" y="23520"/>
                  </a:cubicBezTo>
                  <a:cubicBezTo>
                    <a:pt x="14100" y="23398"/>
                    <a:pt x="14161" y="23338"/>
                    <a:pt x="14222" y="23338"/>
                  </a:cubicBezTo>
                  <a:cubicBezTo>
                    <a:pt x="14525" y="23095"/>
                    <a:pt x="15012" y="23155"/>
                    <a:pt x="15255" y="23520"/>
                  </a:cubicBezTo>
                  <a:cubicBezTo>
                    <a:pt x="16045" y="24675"/>
                    <a:pt x="17017" y="26012"/>
                    <a:pt x="17990" y="27349"/>
                  </a:cubicBezTo>
                  <a:lnTo>
                    <a:pt x="19448" y="29354"/>
                  </a:lnTo>
                  <a:lnTo>
                    <a:pt x="19448" y="27835"/>
                  </a:lnTo>
                  <a:cubicBezTo>
                    <a:pt x="19509" y="26133"/>
                    <a:pt x="19387" y="24371"/>
                    <a:pt x="19205" y="22669"/>
                  </a:cubicBezTo>
                  <a:cubicBezTo>
                    <a:pt x="19144" y="22548"/>
                    <a:pt x="19144" y="22487"/>
                    <a:pt x="19205" y="22426"/>
                  </a:cubicBezTo>
                  <a:cubicBezTo>
                    <a:pt x="19266" y="22001"/>
                    <a:pt x="19691" y="21758"/>
                    <a:pt x="20056" y="21818"/>
                  </a:cubicBezTo>
                  <a:cubicBezTo>
                    <a:pt x="21332" y="22122"/>
                    <a:pt x="22669" y="22244"/>
                    <a:pt x="23945" y="22244"/>
                  </a:cubicBezTo>
                  <a:cubicBezTo>
                    <a:pt x="24432" y="22244"/>
                    <a:pt x="24979" y="22244"/>
                    <a:pt x="25465" y="22305"/>
                  </a:cubicBezTo>
                  <a:lnTo>
                    <a:pt x="24553" y="21393"/>
                  </a:lnTo>
                  <a:cubicBezTo>
                    <a:pt x="23642" y="20542"/>
                    <a:pt x="22730" y="19752"/>
                    <a:pt x="21697" y="18962"/>
                  </a:cubicBezTo>
                  <a:cubicBezTo>
                    <a:pt x="21575" y="18901"/>
                    <a:pt x="21515" y="18780"/>
                    <a:pt x="21454" y="18658"/>
                  </a:cubicBezTo>
                  <a:cubicBezTo>
                    <a:pt x="21332" y="18233"/>
                    <a:pt x="21454" y="17807"/>
                    <a:pt x="21879" y="17686"/>
                  </a:cubicBezTo>
                  <a:cubicBezTo>
                    <a:pt x="23338" y="17078"/>
                    <a:pt x="24736" y="16349"/>
                    <a:pt x="26073" y="15559"/>
                  </a:cubicBezTo>
                  <a:cubicBezTo>
                    <a:pt x="26620" y="15315"/>
                    <a:pt x="27227" y="15012"/>
                    <a:pt x="27774" y="14708"/>
                  </a:cubicBezTo>
                  <a:cubicBezTo>
                    <a:pt x="27167" y="14586"/>
                    <a:pt x="26620" y="14465"/>
                    <a:pt x="26012" y="14343"/>
                  </a:cubicBezTo>
                  <a:cubicBezTo>
                    <a:pt x="24553" y="13978"/>
                    <a:pt x="23095" y="13857"/>
                    <a:pt x="21575" y="13918"/>
                  </a:cubicBezTo>
                  <a:cubicBezTo>
                    <a:pt x="21515" y="13918"/>
                    <a:pt x="21454" y="13918"/>
                    <a:pt x="21393" y="13918"/>
                  </a:cubicBezTo>
                  <a:cubicBezTo>
                    <a:pt x="21028" y="13796"/>
                    <a:pt x="20724" y="13431"/>
                    <a:pt x="20785" y="13006"/>
                  </a:cubicBezTo>
                  <a:cubicBezTo>
                    <a:pt x="21089" y="11669"/>
                    <a:pt x="21271" y="10332"/>
                    <a:pt x="21393" y="8995"/>
                  </a:cubicBezTo>
                  <a:cubicBezTo>
                    <a:pt x="21454" y="8205"/>
                    <a:pt x="21515" y="7415"/>
                    <a:pt x="21636" y="6503"/>
                  </a:cubicBezTo>
                  <a:cubicBezTo>
                    <a:pt x="20117" y="7476"/>
                    <a:pt x="18597" y="8569"/>
                    <a:pt x="17200" y="9785"/>
                  </a:cubicBezTo>
                  <a:cubicBezTo>
                    <a:pt x="16349" y="11122"/>
                    <a:pt x="14343" y="6625"/>
                    <a:pt x="13128" y="3586"/>
                  </a:cubicBezTo>
                  <a:cubicBezTo>
                    <a:pt x="12945" y="4437"/>
                    <a:pt x="12702" y="5348"/>
                    <a:pt x="12459" y="6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9238175" y="421063"/>
              <a:ext cx="214250" cy="238550"/>
            </a:xfrm>
            <a:custGeom>
              <a:avLst/>
              <a:gdLst/>
              <a:ahLst/>
              <a:cxnLst/>
              <a:rect l="l" t="t" r="r" b="b"/>
              <a:pathLst>
                <a:path w="8570" h="9542" extrusionOk="0">
                  <a:moveTo>
                    <a:pt x="61" y="122"/>
                  </a:moveTo>
                  <a:cubicBezTo>
                    <a:pt x="2067" y="1094"/>
                    <a:pt x="3343" y="2796"/>
                    <a:pt x="4619" y="4558"/>
                  </a:cubicBezTo>
                  <a:cubicBezTo>
                    <a:pt x="5713" y="6078"/>
                    <a:pt x="6443" y="8144"/>
                    <a:pt x="7901" y="9299"/>
                  </a:cubicBezTo>
                  <a:cubicBezTo>
                    <a:pt x="8205" y="9542"/>
                    <a:pt x="8570" y="9359"/>
                    <a:pt x="8509" y="8995"/>
                  </a:cubicBezTo>
                  <a:cubicBezTo>
                    <a:pt x="8023" y="7050"/>
                    <a:pt x="6321" y="5166"/>
                    <a:pt x="5106" y="3586"/>
                  </a:cubicBezTo>
                  <a:cubicBezTo>
                    <a:pt x="3708" y="2006"/>
                    <a:pt x="2006" y="790"/>
                    <a:pt x="61" y="0"/>
                  </a:cubicBezTo>
                  <a:cubicBezTo>
                    <a:pt x="61" y="0"/>
                    <a:pt x="1" y="61"/>
                    <a:pt x="61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8437475" y="1103238"/>
              <a:ext cx="194500" cy="264400"/>
            </a:xfrm>
            <a:custGeom>
              <a:avLst/>
              <a:gdLst/>
              <a:ahLst/>
              <a:cxnLst/>
              <a:rect l="l" t="t" r="r" b="b"/>
              <a:pathLst>
                <a:path w="7780" h="10576" extrusionOk="0">
                  <a:moveTo>
                    <a:pt x="7658" y="10272"/>
                  </a:moveTo>
                  <a:cubicBezTo>
                    <a:pt x="6139" y="8631"/>
                    <a:pt x="4741" y="6868"/>
                    <a:pt x="3465" y="5045"/>
                  </a:cubicBezTo>
                  <a:cubicBezTo>
                    <a:pt x="2371" y="3465"/>
                    <a:pt x="1763" y="1642"/>
                    <a:pt x="487" y="183"/>
                  </a:cubicBezTo>
                  <a:cubicBezTo>
                    <a:pt x="304" y="1"/>
                    <a:pt x="1" y="122"/>
                    <a:pt x="1" y="366"/>
                  </a:cubicBezTo>
                  <a:cubicBezTo>
                    <a:pt x="122" y="4559"/>
                    <a:pt x="4133" y="8449"/>
                    <a:pt x="7476" y="10515"/>
                  </a:cubicBezTo>
                  <a:cubicBezTo>
                    <a:pt x="7597" y="10576"/>
                    <a:pt x="7780" y="10393"/>
                    <a:pt x="7658" y="10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8382775" y="943713"/>
              <a:ext cx="47125" cy="107900"/>
            </a:xfrm>
            <a:custGeom>
              <a:avLst/>
              <a:gdLst/>
              <a:ahLst/>
              <a:cxnLst/>
              <a:rect l="l" t="t" r="r" b="b"/>
              <a:pathLst>
                <a:path w="1885" h="4316" extrusionOk="0">
                  <a:moveTo>
                    <a:pt x="1824" y="3890"/>
                  </a:moveTo>
                  <a:cubicBezTo>
                    <a:pt x="1581" y="3282"/>
                    <a:pt x="1459" y="2614"/>
                    <a:pt x="1399" y="2006"/>
                  </a:cubicBezTo>
                  <a:cubicBezTo>
                    <a:pt x="1399" y="1398"/>
                    <a:pt x="1277" y="791"/>
                    <a:pt x="973" y="244"/>
                  </a:cubicBezTo>
                  <a:cubicBezTo>
                    <a:pt x="852" y="1"/>
                    <a:pt x="548" y="61"/>
                    <a:pt x="487" y="304"/>
                  </a:cubicBezTo>
                  <a:cubicBezTo>
                    <a:pt x="1" y="1520"/>
                    <a:pt x="730" y="3100"/>
                    <a:pt x="1338" y="4072"/>
                  </a:cubicBezTo>
                  <a:cubicBezTo>
                    <a:pt x="1520" y="4316"/>
                    <a:pt x="1885" y="4194"/>
                    <a:pt x="1824" y="3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9447850" y="700613"/>
              <a:ext cx="41050" cy="71450"/>
            </a:xfrm>
            <a:custGeom>
              <a:avLst/>
              <a:gdLst/>
              <a:ahLst/>
              <a:cxnLst/>
              <a:rect l="l" t="t" r="r" b="b"/>
              <a:pathLst>
                <a:path w="1642" h="2858" extrusionOk="0">
                  <a:moveTo>
                    <a:pt x="365" y="730"/>
                  </a:moveTo>
                  <a:cubicBezTo>
                    <a:pt x="790" y="912"/>
                    <a:pt x="730" y="912"/>
                    <a:pt x="730" y="1338"/>
                  </a:cubicBezTo>
                  <a:cubicBezTo>
                    <a:pt x="669" y="1885"/>
                    <a:pt x="912" y="2371"/>
                    <a:pt x="1277" y="2736"/>
                  </a:cubicBezTo>
                  <a:cubicBezTo>
                    <a:pt x="1398" y="2857"/>
                    <a:pt x="1641" y="2796"/>
                    <a:pt x="1641" y="2614"/>
                  </a:cubicBezTo>
                  <a:cubicBezTo>
                    <a:pt x="1520" y="2067"/>
                    <a:pt x="1459" y="1520"/>
                    <a:pt x="1459" y="973"/>
                  </a:cubicBezTo>
                  <a:cubicBezTo>
                    <a:pt x="1459" y="487"/>
                    <a:pt x="1094" y="305"/>
                    <a:pt x="730" y="122"/>
                  </a:cubicBezTo>
                  <a:cubicBezTo>
                    <a:pt x="365" y="1"/>
                    <a:pt x="0" y="548"/>
                    <a:pt x="365" y="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8" name="Google Shape;778;p9"/>
          <p:cNvGrpSpPr/>
          <p:nvPr/>
        </p:nvGrpSpPr>
        <p:grpSpPr>
          <a:xfrm>
            <a:off x="3405384" y="5526551"/>
            <a:ext cx="1430600" cy="1418933"/>
            <a:chOff x="3745900" y="2413250"/>
            <a:chExt cx="1072950" cy="1064200"/>
          </a:xfrm>
        </p:grpSpPr>
        <p:sp>
          <p:nvSpPr>
            <p:cNvPr id="779" name="Google Shape;779;p9"/>
            <p:cNvSpPr/>
            <p:nvPr/>
          </p:nvSpPr>
          <p:spPr>
            <a:xfrm>
              <a:off x="3745900" y="2413250"/>
              <a:ext cx="1070450" cy="1064200"/>
            </a:xfrm>
            <a:custGeom>
              <a:avLst/>
              <a:gdLst/>
              <a:ahLst/>
              <a:cxnLst/>
              <a:rect l="l" t="t" r="r" b="b"/>
              <a:pathLst>
                <a:path w="42818" h="42568" extrusionOk="0">
                  <a:moveTo>
                    <a:pt x="3839" y="11514"/>
                  </a:moveTo>
                  <a:cubicBezTo>
                    <a:pt x="2842" y="15402"/>
                    <a:pt x="2144" y="23178"/>
                    <a:pt x="1795" y="27265"/>
                  </a:cubicBezTo>
                  <a:lnTo>
                    <a:pt x="1795" y="27415"/>
                  </a:lnTo>
                  <a:cubicBezTo>
                    <a:pt x="1546" y="30157"/>
                    <a:pt x="1546" y="31851"/>
                    <a:pt x="2094" y="32848"/>
                  </a:cubicBezTo>
                  <a:cubicBezTo>
                    <a:pt x="2642" y="33895"/>
                    <a:pt x="3689" y="34244"/>
                    <a:pt x="5733" y="34643"/>
                  </a:cubicBezTo>
                  <a:lnTo>
                    <a:pt x="7477" y="34942"/>
                  </a:lnTo>
                  <a:cubicBezTo>
                    <a:pt x="16400" y="36686"/>
                    <a:pt x="37833" y="40823"/>
                    <a:pt x="39129" y="36038"/>
                  </a:cubicBezTo>
                  <a:cubicBezTo>
                    <a:pt x="40026" y="32350"/>
                    <a:pt x="40624" y="28611"/>
                    <a:pt x="40973" y="24823"/>
                  </a:cubicBezTo>
                  <a:cubicBezTo>
                    <a:pt x="41322" y="21384"/>
                    <a:pt x="41422" y="18243"/>
                    <a:pt x="41073" y="16748"/>
                  </a:cubicBezTo>
                  <a:cubicBezTo>
                    <a:pt x="40874" y="16050"/>
                    <a:pt x="36687" y="11963"/>
                    <a:pt x="32450" y="8225"/>
                  </a:cubicBezTo>
                  <a:cubicBezTo>
                    <a:pt x="28562" y="4735"/>
                    <a:pt x="24674" y="1545"/>
                    <a:pt x="24026" y="1545"/>
                  </a:cubicBezTo>
                  <a:cubicBezTo>
                    <a:pt x="21534" y="1495"/>
                    <a:pt x="6082" y="10268"/>
                    <a:pt x="3839" y="11514"/>
                  </a:cubicBezTo>
                  <a:close/>
                  <a:moveTo>
                    <a:pt x="300" y="27116"/>
                  </a:moveTo>
                  <a:cubicBezTo>
                    <a:pt x="698" y="22929"/>
                    <a:pt x="1396" y="14804"/>
                    <a:pt x="2493" y="10816"/>
                  </a:cubicBezTo>
                  <a:cubicBezTo>
                    <a:pt x="2543" y="10617"/>
                    <a:pt x="2642" y="10468"/>
                    <a:pt x="2842" y="10368"/>
                  </a:cubicBezTo>
                  <a:cubicBezTo>
                    <a:pt x="2892" y="10368"/>
                    <a:pt x="20936" y="0"/>
                    <a:pt x="24026" y="50"/>
                  </a:cubicBezTo>
                  <a:cubicBezTo>
                    <a:pt x="25073" y="50"/>
                    <a:pt x="29260" y="3439"/>
                    <a:pt x="33397" y="7128"/>
                  </a:cubicBezTo>
                  <a:cubicBezTo>
                    <a:pt x="37783" y="11016"/>
                    <a:pt x="42170" y="15402"/>
                    <a:pt x="42419" y="16399"/>
                  </a:cubicBezTo>
                  <a:cubicBezTo>
                    <a:pt x="42818" y="18094"/>
                    <a:pt x="42768" y="21384"/>
                    <a:pt x="42419" y="24973"/>
                  </a:cubicBezTo>
                  <a:cubicBezTo>
                    <a:pt x="42070" y="28811"/>
                    <a:pt x="41422" y="32649"/>
                    <a:pt x="40525" y="36437"/>
                  </a:cubicBezTo>
                  <a:cubicBezTo>
                    <a:pt x="38880" y="42568"/>
                    <a:pt x="16499" y="38231"/>
                    <a:pt x="7128" y="36437"/>
                  </a:cubicBezTo>
                  <a:lnTo>
                    <a:pt x="5434" y="36088"/>
                  </a:lnTo>
                  <a:cubicBezTo>
                    <a:pt x="2941" y="35640"/>
                    <a:pt x="1546" y="34992"/>
                    <a:pt x="748" y="33596"/>
                  </a:cubicBezTo>
                  <a:cubicBezTo>
                    <a:pt x="1" y="32200"/>
                    <a:pt x="1" y="30356"/>
                    <a:pt x="300" y="27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3760850" y="2976500"/>
              <a:ext cx="993200" cy="405000"/>
            </a:xfrm>
            <a:custGeom>
              <a:avLst/>
              <a:gdLst/>
              <a:ahLst/>
              <a:cxnLst/>
              <a:rect l="l" t="t" r="r" b="b"/>
              <a:pathLst>
                <a:path w="39728" h="16200" extrusionOk="0">
                  <a:moveTo>
                    <a:pt x="1695" y="12212"/>
                  </a:moveTo>
                  <a:cubicBezTo>
                    <a:pt x="898" y="12810"/>
                    <a:pt x="1" y="11664"/>
                    <a:pt x="798" y="11066"/>
                  </a:cubicBezTo>
                  <a:cubicBezTo>
                    <a:pt x="5135" y="8075"/>
                    <a:pt x="9571" y="5334"/>
                    <a:pt x="14157" y="2841"/>
                  </a:cubicBezTo>
                  <a:cubicBezTo>
                    <a:pt x="17347" y="1147"/>
                    <a:pt x="20088" y="0"/>
                    <a:pt x="21285" y="399"/>
                  </a:cubicBezTo>
                  <a:cubicBezTo>
                    <a:pt x="24026" y="1396"/>
                    <a:pt x="38830" y="14306"/>
                    <a:pt x="38880" y="14356"/>
                  </a:cubicBezTo>
                  <a:cubicBezTo>
                    <a:pt x="39727" y="15004"/>
                    <a:pt x="38681" y="16200"/>
                    <a:pt x="37933" y="15452"/>
                  </a:cubicBezTo>
                  <a:cubicBezTo>
                    <a:pt x="37883" y="15402"/>
                    <a:pt x="23278" y="2692"/>
                    <a:pt x="20786" y="1795"/>
                  </a:cubicBezTo>
                  <a:cubicBezTo>
                    <a:pt x="20088" y="1545"/>
                    <a:pt x="17696" y="2592"/>
                    <a:pt x="14855" y="4137"/>
                  </a:cubicBezTo>
                  <a:cubicBezTo>
                    <a:pt x="9322" y="7078"/>
                    <a:pt x="2443" y="11664"/>
                    <a:pt x="1695" y="12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3794500" y="2659975"/>
              <a:ext cx="433675" cy="380100"/>
            </a:xfrm>
            <a:custGeom>
              <a:avLst/>
              <a:gdLst/>
              <a:ahLst/>
              <a:cxnLst/>
              <a:rect l="l" t="t" r="r" b="b"/>
              <a:pathLst>
                <a:path w="17347" h="15204" extrusionOk="0">
                  <a:moveTo>
                    <a:pt x="549" y="1645"/>
                  </a:moveTo>
                  <a:cubicBezTo>
                    <a:pt x="1" y="798"/>
                    <a:pt x="1247" y="0"/>
                    <a:pt x="1795" y="798"/>
                  </a:cubicBezTo>
                  <a:cubicBezTo>
                    <a:pt x="2592" y="2044"/>
                    <a:pt x="4586" y="3938"/>
                    <a:pt x="6829" y="5882"/>
                  </a:cubicBezTo>
                  <a:cubicBezTo>
                    <a:pt x="11116" y="9571"/>
                    <a:pt x="16350" y="13459"/>
                    <a:pt x="16499" y="13558"/>
                  </a:cubicBezTo>
                  <a:cubicBezTo>
                    <a:pt x="17347" y="13957"/>
                    <a:pt x="16798" y="15203"/>
                    <a:pt x="15901" y="14904"/>
                  </a:cubicBezTo>
                  <a:cubicBezTo>
                    <a:pt x="15702" y="14805"/>
                    <a:pt x="10269" y="10767"/>
                    <a:pt x="5882" y="6979"/>
                  </a:cubicBezTo>
                  <a:cubicBezTo>
                    <a:pt x="3490" y="4935"/>
                    <a:pt x="1446" y="2991"/>
                    <a:pt x="549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4335325" y="2774625"/>
              <a:ext cx="483525" cy="301575"/>
            </a:xfrm>
            <a:custGeom>
              <a:avLst/>
              <a:gdLst/>
              <a:ahLst/>
              <a:cxnLst/>
              <a:rect l="l" t="t" r="r" b="b"/>
              <a:pathLst>
                <a:path w="19341" h="12063" extrusionOk="0">
                  <a:moveTo>
                    <a:pt x="1496" y="11664"/>
                  </a:moveTo>
                  <a:cubicBezTo>
                    <a:pt x="549" y="12063"/>
                    <a:pt x="0" y="10567"/>
                    <a:pt x="997" y="10318"/>
                  </a:cubicBezTo>
                  <a:cubicBezTo>
                    <a:pt x="2742" y="9670"/>
                    <a:pt x="7627" y="7427"/>
                    <a:pt x="11564" y="5384"/>
                  </a:cubicBezTo>
                  <a:cubicBezTo>
                    <a:pt x="14455" y="3888"/>
                    <a:pt x="16848" y="2542"/>
                    <a:pt x="16997" y="2144"/>
                  </a:cubicBezTo>
                  <a:cubicBezTo>
                    <a:pt x="17197" y="1795"/>
                    <a:pt x="17446" y="1745"/>
                    <a:pt x="17446" y="1745"/>
                  </a:cubicBezTo>
                  <a:cubicBezTo>
                    <a:pt x="16399" y="1595"/>
                    <a:pt x="16748" y="0"/>
                    <a:pt x="17795" y="349"/>
                  </a:cubicBezTo>
                  <a:cubicBezTo>
                    <a:pt x="17795" y="349"/>
                    <a:pt x="19340" y="698"/>
                    <a:pt x="18343" y="2841"/>
                  </a:cubicBezTo>
                  <a:cubicBezTo>
                    <a:pt x="17994" y="3539"/>
                    <a:pt x="15402" y="5084"/>
                    <a:pt x="12262" y="6679"/>
                  </a:cubicBezTo>
                  <a:cubicBezTo>
                    <a:pt x="8225" y="8773"/>
                    <a:pt x="3290" y="11066"/>
                    <a:pt x="1496" y="116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4448725" y="2895500"/>
              <a:ext cx="309050" cy="184450"/>
            </a:xfrm>
            <a:custGeom>
              <a:avLst/>
              <a:gdLst/>
              <a:ahLst/>
              <a:cxnLst/>
              <a:rect l="l" t="t" r="r" b="b"/>
              <a:pathLst>
                <a:path w="12362" h="7378" extrusionOk="0">
                  <a:moveTo>
                    <a:pt x="100" y="6979"/>
                  </a:moveTo>
                  <a:cubicBezTo>
                    <a:pt x="0" y="7128"/>
                    <a:pt x="200" y="7377"/>
                    <a:pt x="399" y="7278"/>
                  </a:cubicBezTo>
                  <a:cubicBezTo>
                    <a:pt x="1296" y="6779"/>
                    <a:pt x="2193" y="6231"/>
                    <a:pt x="3091" y="5583"/>
                  </a:cubicBezTo>
                  <a:cubicBezTo>
                    <a:pt x="4088" y="4935"/>
                    <a:pt x="11813" y="1147"/>
                    <a:pt x="12362" y="50"/>
                  </a:cubicBezTo>
                  <a:cubicBezTo>
                    <a:pt x="12362" y="0"/>
                    <a:pt x="1196" y="5184"/>
                    <a:pt x="100" y="6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4398875" y="3126025"/>
              <a:ext cx="286625" cy="243025"/>
            </a:xfrm>
            <a:custGeom>
              <a:avLst/>
              <a:gdLst/>
              <a:ahLst/>
              <a:cxnLst/>
              <a:rect l="l" t="t" r="r" b="b"/>
              <a:pathLst>
                <a:path w="11465" h="9721" extrusionOk="0">
                  <a:moveTo>
                    <a:pt x="11166" y="9720"/>
                  </a:moveTo>
                  <a:cubicBezTo>
                    <a:pt x="11365" y="9720"/>
                    <a:pt x="11465" y="9471"/>
                    <a:pt x="11315" y="9322"/>
                  </a:cubicBezTo>
                  <a:cubicBezTo>
                    <a:pt x="10518" y="8574"/>
                    <a:pt x="9621" y="7876"/>
                    <a:pt x="8723" y="7228"/>
                  </a:cubicBezTo>
                  <a:cubicBezTo>
                    <a:pt x="7677" y="6431"/>
                    <a:pt x="1197" y="200"/>
                    <a:pt x="0" y="1"/>
                  </a:cubicBezTo>
                  <a:cubicBezTo>
                    <a:pt x="0" y="1"/>
                    <a:pt x="9122" y="9272"/>
                    <a:pt x="11166" y="9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4431275" y="2551550"/>
              <a:ext cx="272925" cy="235550"/>
            </a:xfrm>
            <a:custGeom>
              <a:avLst/>
              <a:gdLst/>
              <a:ahLst/>
              <a:cxnLst/>
              <a:rect l="l" t="t" r="r" b="b"/>
              <a:pathLst>
                <a:path w="10917" h="9422" extrusionOk="0">
                  <a:moveTo>
                    <a:pt x="10518" y="9372"/>
                  </a:moveTo>
                  <a:cubicBezTo>
                    <a:pt x="10767" y="9422"/>
                    <a:pt x="10916" y="9172"/>
                    <a:pt x="10767" y="8973"/>
                  </a:cubicBezTo>
                  <a:cubicBezTo>
                    <a:pt x="9969" y="8275"/>
                    <a:pt x="9172" y="7577"/>
                    <a:pt x="8275" y="6979"/>
                  </a:cubicBezTo>
                  <a:cubicBezTo>
                    <a:pt x="7328" y="6232"/>
                    <a:pt x="1246" y="200"/>
                    <a:pt x="50" y="1"/>
                  </a:cubicBezTo>
                  <a:cubicBezTo>
                    <a:pt x="0" y="1"/>
                    <a:pt x="8474" y="8923"/>
                    <a:pt x="10518" y="9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6" name="Google Shape;786;p9"/>
          <p:cNvGrpSpPr/>
          <p:nvPr/>
        </p:nvGrpSpPr>
        <p:grpSpPr>
          <a:xfrm>
            <a:off x="1810042" y="6173305"/>
            <a:ext cx="1328655" cy="1250196"/>
            <a:chOff x="-2303969" y="2568490"/>
            <a:chExt cx="996491" cy="937647"/>
          </a:xfrm>
        </p:grpSpPr>
        <p:sp>
          <p:nvSpPr>
            <p:cNvPr id="787" name="Google Shape;787;p9"/>
            <p:cNvSpPr/>
            <p:nvPr/>
          </p:nvSpPr>
          <p:spPr>
            <a:xfrm>
              <a:off x="-2303969" y="2568490"/>
              <a:ext cx="996491" cy="937647"/>
            </a:xfrm>
            <a:custGeom>
              <a:avLst/>
              <a:gdLst/>
              <a:ahLst/>
              <a:cxnLst/>
              <a:rect l="l" t="t" r="r" b="b"/>
              <a:pathLst>
                <a:path w="31786" h="29909" extrusionOk="0">
                  <a:moveTo>
                    <a:pt x="10652" y="7947"/>
                  </a:moveTo>
                  <a:cubicBezTo>
                    <a:pt x="10945" y="7655"/>
                    <a:pt x="11408" y="6704"/>
                    <a:pt x="11993" y="5583"/>
                  </a:cubicBezTo>
                  <a:cubicBezTo>
                    <a:pt x="13236" y="3145"/>
                    <a:pt x="14820" y="1"/>
                    <a:pt x="16453" y="1"/>
                  </a:cubicBezTo>
                  <a:cubicBezTo>
                    <a:pt x="17843" y="1"/>
                    <a:pt x="18964" y="2414"/>
                    <a:pt x="20110" y="4900"/>
                  </a:cubicBezTo>
                  <a:cubicBezTo>
                    <a:pt x="20987" y="6801"/>
                    <a:pt x="21913" y="8751"/>
                    <a:pt x="22766" y="9410"/>
                  </a:cubicBezTo>
                  <a:cubicBezTo>
                    <a:pt x="23595" y="10019"/>
                    <a:pt x="25131" y="10238"/>
                    <a:pt x="26642" y="10433"/>
                  </a:cubicBezTo>
                  <a:cubicBezTo>
                    <a:pt x="28885" y="10750"/>
                    <a:pt x="31030" y="11018"/>
                    <a:pt x="31420" y="12676"/>
                  </a:cubicBezTo>
                  <a:cubicBezTo>
                    <a:pt x="31785" y="14358"/>
                    <a:pt x="29591" y="15552"/>
                    <a:pt x="27373" y="16746"/>
                  </a:cubicBezTo>
                  <a:cubicBezTo>
                    <a:pt x="25813" y="17624"/>
                    <a:pt x="24253" y="18477"/>
                    <a:pt x="24034" y="19208"/>
                  </a:cubicBezTo>
                  <a:cubicBezTo>
                    <a:pt x="23815" y="19964"/>
                    <a:pt x="24229" y="21646"/>
                    <a:pt x="24643" y="23328"/>
                  </a:cubicBezTo>
                  <a:cubicBezTo>
                    <a:pt x="25326" y="25960"/>
                    <a:pt x="26008" y="28617"/>
                    <a:pt x="24424" y="29299"/>
                  </a:cubicBezTo>
                  <a:cubicBezTo>
                    <a:pt x="22986" y="29909"/>
                    <a:pt x="20914" y="28154"/>
                    <a:pt x="18988" y="26521"/>
                  </a:cubicBezTo>
                  <a:cubicBezTo>
                    <a:pt x="17672" y="25399"/>
                    <a:pt x="16429" y="24351"/>
                    <a:pt x="15844" y="24351"/>
                  </a:cubicBezTo>
                  <a:cubicBezTo>
                    <a:pt x="15259" y="24351"/>
                    <a:pt x="13967" y="25278"/>
                    <a:pt x="12553" y="26253"/>
                  </a:cubicBezTo>
                  <a:cubicBezTo>
                    <a:pt x="10287" y="27813"/>
                    <a:pt x="7800" y="29519"/>
                    <a:pt x="6411" y="28641"/>
                  </a:cubicBezTo>
                  <a:lnTo>
                    <a:pt x="6362" y="28617"/>
                  </a:lnTo>
                  <a:cubicBezTo>
                    <a:pt x="5558" y="28032"/>
                    <a:pt x="5972" y="25521"/>
                    <a:pt x="6387" y="22986"/>
                  </a:cubicBezTo>
                  <a:cubicBezTo>
                    <a:pt x="6704" y="21183"/>
                    <a:pt x="6996" y="19354"/>
                    <a:pt x="6899" y="18428"/>
                  </a:cubicBezTo>
                  <a:lnTo>
                    <a:pt x="6899" y="18428"/>
                  </a:lnTo>
                  <a:cubicBezTo>
                    <a:pt x="6801" y="17551"/>
                    <a:pt x="5314" y="16478"/>
                    <a:pt x="3803" y="15381"/>
                  </a:cubicBezTo>
                  <a:cubicBezTo>
                    <a:pt x="1902" y="14016"/>
                    <a:pt x="1" y="12627"/>
                    <a:pt x="244" y="11043"/>
                  </a:cubicBezTo>
                  <a:cubicBezTo>
                    <a:pt x="244" y="10994"/>
                    <a:pt x="269" y="10921"/>
                    <a:pt x="293" y="10872"/>
                  </a:cubicBezTo>
                  <a:cubicBezTo>
                    <a:pt x="902" y="9653"/>
                    <a:pt x="3998" y="9190"/>
                    <a:pt x="6752" y="8800"/>
                  </a:cubicBezTo>
                  <a:cubicBezTo>
                    <a:pt x="8556" y="8532"/>
                    <a:pt x="10214" y="8288"/>
                    <a:pt x="10652" y="7971"/>
                  </a:cubicBezTo>
                  <a:close/>
                  <a:moveTo>
                    <a:pt x="12992" y="6095"/>
                  </a:moveTo>
                  <a:cubicBezTo>
                    <a:pt x="12383" y="7313"/>
                    <a:pt x="11847" y="8361"/>
                    <a:pt x="11432" y="8776"/>
                  </a:cubicBezTo>
                  <a:lnTo>
                    <a:pt x="11383" y="8800"/>
                  </a:lnTo>
                  <a:cubicBezTo>
                    <a:pt x="10750" y="9336"/>
                    <a:pt x="8922" y="9605"/>
                    <a:pt x="6923" y="9897"/>
                  </a:cubicBezTo>
                  <a:cubicBezTo>
                    <a:pt x="4485" y="10238"/>
                    <a:pt x="1804" y="10653"/>
                    <a:pt x="1365" y="11286"/>
                  </a:cubicBezTo>
                  <a:cubicBezTo>
                    <a:pt x="1317" y="12164"/>
                    <a:pt x="2901" y="13310"/>
                    <a:pt x="4485" y="14455"/>
                  </a:cubicBezTo>
                  <a:cubicBezTo>
                    <a:pt x="6167" y="15674"/>
                    <a:pt x="7874" y="16893"/>
                    <a:pt x="8020" y="18258"/>
                  </a:cubicBezTo>
                  <a:lnTo>
                    <a:pt x="8020" y="18282"/>
                  </a:lnTo>
                  <a:cubicBezTo>
                    <a:pt x="8142" y="19379"/>
                    <a:pt x="7825" y="21280"/>
                    <a:pt x="7508" y="23157"/>
                  </a:cubicBezTo>
                  <a:cubicBezTo>
                    <a:pt x="7142" y="25375"/>
                    <a:pt x="6777" y="27520"/>
                    <a:pt x="7020" y="27666"/>
                  </a:cubicBezTo>
                  <a:lnTo>
                    <a:pt x="7020" y="27666"/>
                  </a:lnTo>
                  <a:cubicBezTo>
                    <a:pt x="7776" y="28154"/>
                    <a:pt x="9945" y="26667"/>
                    <a:pt x="11895" y="25302"/>
                  </a:cubicBezTo>
                  <a:cubicBezTo>
                    <a:pt x="13455" y="24229"/>
                    <a:pt x="14918" y="23206"/>
                    <a:pt x="15844" y="23206"/>
                  </a:cubicBezTo>
                  <a:cubicBezTo>
                    <a:pt x="16843" y="23206"/>
                    <a:pt x="18233" y="24400"/>
                    <a:pt x="19720" y="25643"/>
                  </a:cubicBezTo>
                  <a:cubicBezTo>
                    <a:pt x="21377" y="27057"/>
                    <a:pt x="23181" y="28593"/>
                    <a:pt x="23985" y="28251"/>
                  </a:cubicBezTo>
                  <a:cubicBezTo>
                    <a:pt x="24668" y="27934"/>
                    <a:pt x="24107" y="25765"/>
                    <a:pt x="23546" y="23596"/>
                  </a:cubicBezTo>
                  <a:cubicBezTo>
                    <a:pt x="23083" y="21768"/>
                    <a:pt x="22620" y="19939"/>
                    <a:pt x="22937" y="18891"/>
                  </a:cubicBezTo>
                  <a:cubicBezTo>
                    <a:pt x="23303" y="17697"/>
                    <a:pt x="25082" y="16722"/>
                    <a:pt x="26837" y="15747"/>
                  </a:cubicBezTo>
                  <a:cubicBezTo>
                    <a:pt x="28665" y="14772"/>
                    <a:pt x="30493" y="13748"/>
                    <a:pt x="30323" y="12920"/>
                  </a:cubicBezTo>
                  <a:cubicBezTo>
                    <a:pt x="30103" y="12042"/>
                    <a:pt x="28348" y="11798"/>
                    <a:pt x="26520" y="11555"/>
                  </a:cubicBezTo>
                  <a:cubicBezTo>
                    <a:pt x="24863" y="11335"/>
                    <a:pt x="23156" y="11116"/>
                    <a:pt x="22108" y="10311"/>
                  </a:cubicBezTo>
                  <a:cubicBezTo>
                    <a:pt x="21036" y="9531"/>
                    <a:pt x="20037" y="7411"/>
                    <a:pt x="19086" y="5363"/>
                  </a:cubicBezTo>
                  <a:cubicBezTo>
                    <a:pt x="18087" y="3218"/>
                    <a:pt x="17112" y="1122"/>
                    <a:pt x="16453" y="1122"/>
                  </a:cubicBezTo>
                  <a:cubicBezTo>
                    <a:pt x="15527" y="1147"/>
                    <a:pt x="14113" y="3950"/>
                    <a:pt x="12992" y="6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-1779766" y="2927667"/>
              <a:ext cx="71102" cy="62669"/>
            </a:xfrm>
            <a:custGeom>
              <a:avLst/>
              <a:gdLst/>
              <a:ahLst/>
              <a:cxnLst/>
              <a:rect l="l" t="t" r="r" b="b"/>
              <a:pathLst>
                <a:path w="2268" h="1999" extrusionOk="0">
                  <a:moveTo>
                    <a:pt x="2194" y="1511"/>
                  </a:moveTo>
                  <a:cubicBezTo>
                    <a:pt x="2170" y="1999"/>
                    <a:pt x="1414" y="1950"/>
                    <a:pt x="1439" y="1438"/>
                  </a:cubicBezTo>
                  <a:cubicBezTo>
                    <a:pt x="1463" y="1121"/>
                    <a:pt x="1366" y="902"/>
                    <a:pt x="1244" y="829"/>
                  </a:cubicBezTo>
                  <a:cubicBezTo>
                    <a:pt x="1219" y="804"/>
                    <a:pt x="1171" y="804"/>
                    <a:pt x="1122" y="804"/>
                  </a:cubicBezTo>
                  <a:cubicBezTo>
                    <a:pt x="1097" y="804"/>
                    <a:pt x="1049" y="804"/>
                    <a:pt x="1000" y="829"/>
                  </a:cubicBezTo>
                  <a:cubicBezTo>
                    <a:pt x="878" y="902"/>
                    <a:pt x="781" y="1097"/>
                    <a:pt x="805" y="1414"/>
                  </a:cubicBezTo>
                  <a:cubicBezTo>
                    <a:pt x="829" y="1901"/>
                    <a:pt x="74" y="1926"/>
                    <a:pt x="49" y="1438"/>
                  </a:cubicBezTo>
                  <a:cubicBezTo>
                    <a:pt x="1" y="951"/>
                    <a:pt x="220" y="463"/>
                    <a:pt x="610" y="195"/>
                  </a:cubicBezTo>
                  <a:cubicBezTo>
                    <a:pt x="951" y="0"/>
                    <a:pt x="1341" y="0"/>
                    <a:pt x="1658" y="195"/>
                  </a:cubicBezTo>
                  <a:cubicBezTo>
                    <a:pt x="2072" y="512"/>
                    <a:pt x="2267" y="999"/>
                    <a:pt x="2194" y="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-1882939" y="2928419"/>
              <a:ext cx="71886" cy="62700"/>
            </a:xfrm>
            <a:custGeom>
              <a:avLst/>
              <a:gdLst/>
              <a:ahLst/>
              <a:cxnLst/>
              <a:rect l="l" t="t" r="r" b="b"/>
              <a:pathLst>
                <a:path w="2293" h="2000" extrusionOk="0">
                  <a:moveTo>
                    <a:pt x="830" y="1414"/>
                  </a:moveTo>
                  <a:cubicBezTo>
                    <a:pt x="903" y="1950"/>
                    <a:pt x="98" y="1999"/>
                    <a:pt x="74" y="1487"/>
                  </a:cubicBezTo>
                  <a:cubicBezTo>
                    <a:pt x="1" y="975"/>
                    <a:pt x="220" y="464"/>
                    <a:pt x="610" y="171"/>
                  </a:cubicBezTo>
                  <a:cubicBezTo>
                    <a:pt x="781" y="74"/>
                    <a:pt x="952" y="25"/>
                    <a:pt x="1147" y="25"/>
                  </a:cubicBezTo>
                  <a:cubicBezTo>
                    <a:pt x="1317" y="0"/>
                    <a:pt x="1512" y="49"/>
                    <a:pt x="1658" y="147"/>
                  </a:cubicBezTo>
                  <a:lnTo>
                    <a:pt x="1683" y="171"/>
                  </a:lnTo>
                  <a:cubicBezTo>
                    <a:pt x="2073" y="464"/>
                    <a:pt x="2292" y="927"/>
                    <a:pt x="2243" y="1390"/>
                  </a:cubicBezTo>
                  <a:cubicBezTo>
                    <a:pt x="2219" y="1609"/>
                    <a:pt x="2048" y="1755"/>
                    <a:pt x="1829" y="1755"/>
                  </a:cubicBezTo>
                  <a:cubicBezTo>
                    <a:pt x="1634" y="1755"/>
                    <a:pt x="1463" y="1560"/>
                    <a:pt x="1488" y="1365"/>
                  </a:cubicBezTo>
                  <a:cubicBezTo>
                    <a:pt x="1512" y="1146"/>
                    <a:pt x="1439" y="951"/>
                    <a:pt x="1293" y="805"/>
                  </a:cubicBezTo>
                  <a:lnTo>
                    <a:pt x="1293" y="805"/>
                  </a:lnTo>
                  <a:cubicBezTo>
                    <a:pt x="1244" y="780"/>
                    <a:pt x="1195" y="756"/>
                    <a:pt x="1171" y="756"/>
                  </a:cubicBezTo>
                  <a:cubicBezTo>
                    <a:pt x="1122" y="756"/>
                    <a:pt x="1073" y="780"/>
                    <a:pt x="1049" y="805"/>
                  </a:cubicBezTo>
                  <a:cubicBezTo>
                    <a:pt x="927" y="878"/>
                    <a:pt x="805" y="1097"/>
                    <a:pt x="830" y="1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-1923412" y="2978862"/>
              <a:ext cx="263654" cy="162769"/>
            </a:xfrm>
            <a:custGeom>
              <a:avLst/>
              <a:gdLst/>
              <a:ahLst/>
              <a:cxnLst/>
              <a:rect l="l" t="t" r="r" b="b"/>
              <a:pathLst>
                <a:path w="8410" h="5192" extrusionOk="0">
                  <a:moveTo>
                    <a:pt x="195" y="561"/>
                  </a:moveTo>
                  <a:cubicBezTo>
                    <a:pt x="219" y="0"/>
                    <a:pt x="1048" y="73"/>
                    <a:pt x="951" y="634"/>
                  </a:cubicBezTo>
                  <a:cubicBezTo>
                    <a:pt x="780" y="2340"/>
                    <a:pt x="1511" y="3461"/>
                    <a:pt x="2535" y="4022"/>
                  </a:cubicBezTo>
                  <a:cubicBezTo>
                    <a:pt x="3047" y="4266"/>
                    <a:pt x="3583" y="4412"/>
                    <a:pt x="4144" y="4412"/>
                  </a:cubicBezTo>
                  <a:cubicBezTo>
                    <a:pt x="4704" y="4436"/>
                    <a:pt x="5265" y="4315"/>
                    <a:pt x="5777" y="4071"/>
                  </a:cubicBezTo>
                  <a:cubicBezTo>
                    <a:pt x="6849" y="3559"/>
                    <a:pt x="7654" y="2486"/>
                    <a:pt x="7556" y="829"/>
                  </a:cubicBezTo>
                  <a:cubicBezTo>
                    <a:pt x="7508" y="341"/>
                    <a:pt x="8263" y="293"/>
                    <a:pt x="8312" y="805"/>
                  </a:cubicBezTo>
                  <a:cubicBezTo>
                    <a:pt x="8409" y="2803"/>
                    <a:pt x="7434" y="4120"/>
                    <a:pt x="6118" y="4753"/>
                  </a:cubicBezTo>
                  <a:cubicBezTo>
                    <a:pt x="5484" y="5046"/>
                    <a:pt x="4826" y="5192"/>
                    <a:pt x="4144" y="5168"/>
                  </a:cubicBezTo>
                  <a:cubicBezTo>
                    <a:pt x="3461" y="5168"/>
                    <a:pt x="2779" y="4997"/>
                    <a:pt x="2194" y="4680"/>
                  </a:cubicBezTo>
                  <a:cubicBezTo>
                    <a:pt x="926" y="3998"/>
                    <a:pt x="0" y="2633"/>
                    <a:pt x="19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-1753025" y="2683137"/>
              <a:ext cx="69566" cy="158976"/>
            </a:xfrm>
            <a:custGeom>
              <a:avLst/>
              <a:gdLst/>
              <a:ahLst/>
              <a:cxnLst/>
              <a:rect l="l" t="t" r="r" b="b"/>
              <a:pathLst>
                <a:path w="2219" h="5071" extrusionOk="0">
                  <a:moveTo>
                    <a:pt x="25" y="49"/>
                  </a:moveTo>
                  <a:cubicBezTo>
                    <a:pt x="318" y="1609"/>
                    <a:pt x="951" y="3681"/>
                    <a:pt x="1975" y="4948"/>
                  </a:cubicBezTo>
                  <a:cubicBezTo>
                    <a:pt x="2073" y="5070"/>
                    <a:pt x="2219" y="4948"/>
                    <a:pt x="2194" y="4802"/>
                  </a:cubicBezTo>
                  <a:cubicBezTo>
                    <a:pt x="1999" y="4022"/>
                    <a:pt x="1585" y="3266"/>
                    <a:pt x="1268" y="2511"/>
                  </a:cubicBezTo>
                  <a:cubicBezTo>
                    <a:pt x="927" y="1658"/>
                    <a:pt x="513" y="829"/>
                    <a:pt x="74" y="25"/>
                  </a:cubicBezTo>
                  <a:cubicBezTo>
                    <a:pt x="49" y="0"/>
                    <a:pt x="1" y="0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-1616997" y="3201227"/>
              <a:ext cx="41288" cy="135275"/>
            </a:xfrm>
            <a:custGeom>
              <a:avLst/>
              <a:gdLst/>
              <a:ahLst/>
              <a:cxnLst/>
              <a:rect l="l" t="t" r="r" b="b"/>
              <a:pathLst>
                <a:path w="1317" h="4315" extrusionOk="0">
                  <a:moveTo>
                    <a:pt x="73" y="98"/>
                  </a:moveTo>
                  <a:cubicBezTo>
                    <a:pt x="0" y="1487"/>
                    <a:pt x="537" y="2998"/>
                    <a:pt x="1146" y="4241"/>
                  </a:cubicBezTo>
                  <a:cubicBezTo>
                    <a:pt x="1195" y="4315"/>
                    <a:pt x="1317" y="4290"/>
                    <a:pt x="1317" y="4193"/>
                  </a:cubicBezTo>
                  <a:cubicBezTo>
                    <a:pt x="1170" y="2803"/>
                    <a:pt x="537" y="1438"/>
                    <a:pt x="195" y="73"/>
                  </a:cubicBezTo>
                  <a:cubicBezTo>
                    <a:pt x="171" y="0"/>
                    <a:pt x="73" y="25"/>
                    <a:pt x="73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-2046461" y="3295967"/>
              <a:ext cx="168914" cy="114647"/>
            </a:xfrm>
            <a:custGeom>
              <a:avLst/>
              <a:gdLst/>
              <a:ahLst/>
              <a:cxnLst/>
              <a:rect l="l" t="t" r="r" b="b"/>
              <a:pathLst>
                <a:path w="5388" h="3657" extrusionOk="0">
                  <a:moveTo>
                    <a:pt x="5217" y="25"/>
                  </a:moveTo>
                  <a:cubicBezTo>
                    <a:pt x="3291" y="683"/>
                    <a:pt x="1585" y="2121"/>
                    <a:pt x="74" y="3462"/>
                  </a:cubicBezTo>
                  <a:cubicBezTo>
                    <a:pt x="1" y="3535"/>
                    <a:pt x="98" y="3657"/>
                    <a:pt x="196" y="3608"/>
                  </a:cubicBezTo>
                  <a:cubicBezTo>
                    <a:pt x="2048" y="2804"/>
                    <a:pt x="3657" y="1366"/>
                    <a:pt x="5290" y="220"/>
                  </a:cubicBezTo>
                  <a:cubicBezTo>
                    <a:pt x="5388" y="147"/>
                    <a:pt x="5339" y="1"/>
                    <a:pt x="5217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-2199292" y="2905503"/>
              <a:ext cx="81792" cy="17587"/>
            </a:xfrm>
            <a:custGeom>
              <a:avLst/>
              <a:gdLst/>
              <a:ahLst/>
              <a:cxnLst/>
              <a:rect l="l" t="t" r="r" b="b"/>
              <a:pathLst>
                <a:path w="2609" h="561" extrusionOk="0">
                  <a:moveTo>
                    <a:pt x="2487" y="0"/>
                  </a:moveTo>
                  <a:cubicBezTo>
                    <a:pt x="2073" y="73"/>
                    <a:pt x="1658" y="49"/>
                    <a:pt x="1244" y="122"/>
                  </a:cubicBezTo>
                  <a:cubicBezTo>
                    <a:pt x="854" y="171"/>
                    <a:pt x="464" y="293"/>
                    <a:pt x="74" y="415"/>
                  </a:cubicBezTo>
                  <a:cubicBezTo>
                    <a:pt x="1" y="439"/>
                    <a:pt x="25" y="536"/>
                    <a:pt x="98" y="536"/>
                  </a:cubicBezTo>
                  <a:cubicBezTo>
                    <a:pt x="440" y="561"/>
                    <a:pt x="805" y="561"/>
                    <a:pt x="1171" y="512"/>
                  </a:cubicBezTo>
                  <a:cubicBezTo>
                    <a:pt x="1634" y="415"/>
                    <a:pt x="2073" y="317"/>
                    <a:pt x="2511" y="171"/>
                  </a:cubicBezTo>
                  <a:cubicBezTo>
                    <a:pt x="2609" y="146"/>
                    <a:pt x="2560" y="0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5" name="Google Shape;795;p9"/>
          <p:cNvGrpSpPr/>
          <p:nvPr/>
        </p:nvGrpSpPr>
        <p:grpSpPr>
          <a:xfrm>
            <a:off x="-386437" y="4375969"/>
            <a:ext cx="1528333" cy="1022972"/>
            <a:chOff x="-1777478" y="4793713"/>
            <a:chExt cx="1146250" cy="767229"/>
          </a:xfrm>
        </p:grpSpPr>
        <p:sp>
          <p:nvSpPr>
            <p:cNvPr id="796" name="Google Shape;796;p9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9" name="Google Shape;799;p9"/>
          <p:cNvGrpSpPr/>
          <p:nvPr/>
        </p:nvGrpSpPr>
        <p:grpSpPr>
          <a:xfrm>
            <a:off x="99558" y="5724000"/>
            <a:ext cx="1279749" cy="1347005"/>
            <a:chOff x="-3023044" y="4068525"/>
            <a:chExt cx="959812" cy="1010254"/>
          </a:xfrm>
        </p:grpSpPr>
        <p:sp>
          <p:nvSpPr>
            <p:cNvPr id="800" name="Google Shape;800;p9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1" name="Google Shape;821;p9"/>
          <p:cNvGrpSpPr/>
          <p:nvPr/>
        </p:nvGrpSpPr>
        <p:grpSpPr>
          <a:xfrm>
            <a:off x="2769810" y="-337449"/>
            <a:ext cx="1441620" cy="1470599"/>
            <a:chOff x="3954000" y="4030725"/>
            <a:chExt cx="1239925" cy="1264850"/>
          </a:xfrm>
        </p:grpSpPr>
        <p:sp>
          <p:nvSpPr>
            <p:cNvPr id="822" name="Google Shape;822;p9"/>
            <p:cNvSpPr/>
            <p:nvPr/>
          </p:nvSpPr>
          <p:spPr>
            <a:xfrm>
              <a:off x="3954000" y="4030725"/>
              <a:ext cx="1239925" cy="1264850"/>
            </a:xfrm>
            <a:custGeom>
              <a:avLst/>
              <a:gdLst/>
              <a:ahLst/>
              <a:cxnLst/>
              <a:rect l="l" t="t" r="r" b="b"/>
              <a:pathLst>
                <a:path w="49597" h="50594" extrusionOk="0">
                  <a:moveTo>
                    <a:pt x="18244" y="45908"/>
                  </a:moveTo>
                  <a:cubicBezTo>
                    <a:pt x="28063" y="48949"/>
                    <a:pt x="38730" y="44562"/>
                    <a:pt x="43615" y="35490"/>
                  </a:cubicBezTo>
                  <a:cubicBezTo>
                    <a:pt x="48500" y="26418"/>
                    <a:pt x="46307" y="15153"/>
                    <a:pt x="38332" y="8574"/>
                  </a:cubicBezTo>
                  <a:cubicBezTo>
                    <a:pt x="30356" y="1994"/>
                    <a:pt x="18892" y="1994"/>
                    <a:pt x="10867" y="8524"/>
                  </a:cubicBezTo>
                  <a:cubicBezTo>
                    <a:pt x="2892" y="15054"/>
                    <a:pt x="649" y="26319"/>
                    <a:pt x="5484" y="35391"/>
                  </a:cubicBezTo>
                  <a:cubicBezTo>
                    <a:pt x="8175" y="40475"/>
                    <a:pt x="12761" y="44263"/>
                    <a:pt x="18244" y="45908"/>
                  </a:cubicBezTo>
                  <a:close/>
                  <a:moveTo>
                    <a:pt x="35241" y="45459"/>
                  </a:moveTo>
                  <a:cubicBezTo>
                    <a:pt x="25621" y="50593"/>
                    <a:pt x="13758" y="48201"/>
                    <a:pt x="6879" y="39727"/>
                  </a:cubicBezTo>
                  <a:cubicBezTo>
                    <a:pt x="1" y="31303"/>
                    <a:pt x="1" y="19191"/>
                    <a:pt x="6929" y="10767"/>
                  </a:cubicBezTo>
                  <a:cubicBezTo>
                    <a:pt x="13858" y="2343"/>
                    <a:pt x="25771" y="0"/>
                    <a:pt x="35341" y="5184"/>
                  </a:cubicBezTo>
                  <a:cubicBezTo>
                    <a:pt x="44961" y="10318"/>
                    <a:pt x="49597" y="21534"/>
                    <a:pt x="46406" y="31951"/>
                  </a:cubicBezTo>
                  <a:cubicBezTo>
                    <a:pt x="44662" y="37783"/>
                    <a:pt x="40624" y="42618"/>
                    <a:pt x="35241" y="45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4396375" y="4545375"/>
              <a:ext cx="352675" cy="248000"/>
            </a:xfrm>
            <a:custGeom>
              <a:avLst/>
              <a:gdLst/>
              <a:ahLst/>
              <a:cxnLst/>
              <a:rect l="l" t="t" r="r" b="b"/>
              <a:pathLst>
                <a:path w="14107" h="9920" extrusionOk="0">
                  <a:moveTo>
                    <a:pt x="1297" y="300"/>
                  </a:moveTo>
                  <a:cubicBezTo>
                    <a:pt x="1396" y="100"/>
                    <a:pt x="1646" y="1"/>
                    <a:pt x="1895" y="100"/>
                  </a:cubicBezTo>
                  <a:cubicBezTo>
                    <a:pt x="2094" y="200"/>
                    <a:pt x="2194" y="449"/>
                    <a:pt x="2094" y="648"/>
                  </a:cubicBezTo>
                  <a:cubicBezTo>
                    <a:pt x="998" y="3141"/>
                    <a:pt x="1596" y="5284"/>
                    <a:pt x="2991" y="6680"/>
                  </a:cubicBezTo>
                  <a:cubicBezTo>
                    <a:pt x="3839" y="7477"/>
                    <a:pt x="4786" y="8075"/>
                    <a:pt x="5882" y="8375"/>
                  </a:cubicBezTo>
                  <a:cubicBezTo>
                    <a:pt x="6979" y="8723"/>
                    <a:pt x="8125" y="8773"/>
                    <a:pt x="9222" y="8524"/>
                  </a:cubicBezTo>
                  <a:cubicBezTo>
                    <a:pt x="11116" y="8125"/>
                    <a:pt x="12711" y="6730"/>
                    <a:pt x="13110" y="4038"/>
                  </a:cubicBezTo>
                  <a:cubicBezTo>
                    <a:pt x="13210" y="3440"/>
                    <a:pt x="14107" y="3589"/>
                    <a:pt x="14007" y="4188"/>
                  </a:cubicBezTo>
                  <a:cubicBezTo>
                    <a:pt x="13509" y="7278"/>
                    <a:pt x="11615" y="8923"/>
                    <a:pt x="9372" y="9421"/>
                  </a:cubicBezTo>
                  <a:cubicBezTo>
                    <a:pt x="6879" y="9920"/>
                    <a:pt x="4238" y="9122"/>
                    <a:pt x="2393" y="7328"/>
                  </a:cubicBezTo>
                  <a:cubicBezTo>
                    <a:pt x="748" y="5683"/>
                    <a:pt x="1" y="3240"/>
                    <a:pt x="1297" y="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4320375" y="4190225"/>
              <a:ext cx="348925" cy="295350"/>
            </a:xfrm>
            <a:custGeom>
              <a:avLst/>
              <a:gdLst/>
              <a:ahLst/>
              <a:cxnLst/>
              <a:rect l="l" t="t" r="r" b="b"/>
              <a:pathLst>
                <a:path w="13957" h="11814" extrusionOk="0">
                  <a:moveTo>
                    <a:pt x="7477" y="1895"/>
                  </a:moveTo>
                  <a:cubicBezTo>
                    <a:pt x="13957" y="3789"/>
                    <a:pt x="12212" y="5533"/>
                    <a:pt x="11465" y="8026"/>
                  </a:cubicBezTo>
                  <a:cubicBezTo>
                    <a:pt x="10717" y="10518"/>
                    <a:pt x="7676" y="11814"/>
                    <a:pt x="4735" y="10917"/>
                  </a:cubicBezTo>
                  <a:cubicBezTo>
                    <a:pt x="1795" y="10019"/>
                    <a:pt x="0" y="7278"/>
                    <a:pt x="748" y="4786"/>
                  </a:cubicBezTo>
                  <a:cubicBezTo>
                    <a:pt x="1545" y="2293"/>
                    <a:pt x="1047" y="1"/>
                    <a:pt x="7477" y="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4664300" y="4296150"/>
              <a:ext cx="348950" cy="294100"/>
            </a:xfrm>
            <a:custGeom>
              <a:avLst/>
              <a:gdLst/>
              <a:ahLst/>
              <a:cxnLst/>
              <a:rect l="l" t="t" r="r" b="b"/>
              <a:pathLst>
                <a:path w="13958" h="11764" extrusionOk="0">
                  <a:moveTo>
                    <a:pt x="7477" y="1895"/>
                  </a:moveTo>
                  <a:cubicBezTo>
                    <a:pt x="13957" y="3739"/>
                    <a:pt x="12212" y="5533"/>
                    <a:pt x="11465" y="8026"/>
                  </a:cubicBezTo>
                  <a:cubicBezTo>
                    <a:pt x="10717" y="10518"/>
                    <a:pt x="7726" y="11764"/>
                    <a:pt x="4736" y="10867"/>
                  </a:cubicBezTo>
                  <a:cubicBezTo>
                    <a:pt x="1795" y="9970"/>
                    <a:pt x="0" y="7228"/>
                    <a:pt x="798" y="4736"/>
                  </a:cubicBezTo>
                  <a:cubicBezTo>
                    <a:pt x="1546" y="2243"/>
                    <a:pt x="1097" y="0"/>
                    <a:pt x="7477" y="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582050" y="4302375"/>
              <a:ext cx="154550" cy="105950"/>
            </a:xfrm>
            <a:custGeom>
              <a:avLst/>
              <a:gdLst/>
              <a:ahLst/>
              <a:cxnLst/>
              <a:rect l="l" t="t" r="r" b="b"/>
              <a:pathLst>
                <a:path w="6182" h="4238" extrusionOk="0">
                  <a:moveTo>
                    <a:pt x="948" y="2044"/>
                  </a:moveTo>
                  <a:cubicBezTo>
                    <a:pt x="898" y="2593"/>
                    <a:pt x="1" y="2493"/>
                    <a:pt x="100" y="1895"/>
                  </a:cubicBezTo>
                  <a:cubicBezTo>
                    <a:pt x="200" y="948"/>
                    <a:pt x="948" y="200"/>
                    <a:pt x="1895" y="150"/>
                  </a:cubicBezTo>
                  <a:cubicBezTo>
                    <a:pt x="3141" y="1"/>
                    <a:pt x="4337" y="399"/>
                    <a:pt x="5284" y="1197"/>
                  </a:cubicBezTo>
                  <a:cubicBezTo>
                    <a:pt x="5982" y="1795"/>
                    <a:pt x="6181" y="2842"/>
                    <a:pt x="5683" y="3639"/>
                  </a:cubicBezTo>
                  <a:cubicBezTo>
                    <a:pt x="5434" y="4238"/>
                    <a:pt x="4586" y="3789"/>
                    <a:pt x="4935" y="3241"/>
                  </a:cubicBezTo>
                  <a:cubicBezTo>
                    <a:pt x="5185" y="2742"/>
                    <a:pt x="5035" y="2194"/>
                    <a:pt x="4636" y="1845"/>
                  </a:cubicBezTo>
                  <a:cubicBezTo>
                    <a:pt x="4287" y="1546"/>
                    <a:pt x="3889" y="1297"/>
                    <a:pt x="3440" y="1147"/>
                  </a:cubicBezTo>
                  <a:cubicBezTo>
                    <a:pt x="2991" y="998"/>
                    <a:pt x="2493" y="948"/>
                    <a:pt x="2044" y="998"/>
                  </a:cubicBezTo>
                  <a:cubicBezTo>
                    <a:pt x="1496" y="1047"/>
                    <a:pt x="1047" y="1496"/>
                    <a:pt x="948" y="2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29425" y="4501750"/>
              <a:ext cx="58575" cy="280425"/>
            </a:xfrm>
            <a:custGeom>
              <a:avLst/>
              <a:gdLst/>
              <a:ahLst/>
              <a:cxnLst/>
              <a:rect l="l" t="t" r="r" b="b"/>
              <a:pathLst>
                <a:path w="2343" h="11217" extrusionOk="0">
                  <a:moveTo>
                    <a:pt x="548" y="150"/>
                  </a:moveTo>
                  <a:cubicBezTo>
                    <a:pt x="847" y="2045"/>
                    <a:pt x="947" y="3939"/>
                    <a:pt x="748" y="5833"/>
                  </a:cubicBezTo>
                  <a:cubicBezTo>
                    <a:pt x="648" y="7478"/>
                    <a:pt x="50" y="9123"/>
                    <a:pt x="0" y="10817"/>
                  </a:cubicBezTo>
                  <a:cubicBezTo>
                    <a:pt x="0" y="11116"/>
                    <a:pt x="399" y="11216"/>
                    <a:pt x="598" y="10967"/>
                  </a:cubicBezTo>
                  <a:cubicBezTo>
                    <a:pt x="2343" y="7926"/>
                    <a:pt x="1994" y="3191"/>
                    <a:pt x="698" y="51"/>
                  </a:cubicBezTo>
                  <a:cubicBezTo>
                    <a:pt x="648" y="1"/>
                    <a:pt x="548" y="51"/>
                    <a:pt x="548" y="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4973325" y="4829500"/>
              <a:ext cx="44900" cy="72300"/>
            </a:xfrm>
            <a:custGeom>
              <a:avLst/>
              <a:gdLst/>
              <a:ahLst/>
              <a:cxnLst/>
              <a:rect l="l" t="t" r="r" b="b"/>
              <a:pathLst>
                <a:path w="1796" h="2892" extrusionOk="0">
                  <a:moveTo>
                    <a:pt x="1197" y="299"/>
                  </a:moveTo>
                  <a:cubicBezTo>
                    <a:pt x="799" y="947"/>
                    <a:pt x="1" y="1745"/>
                    <a:pt x="51" y="2592"/>
                  </a:cubicBezTo>
                  <a:cubicBezTo>
                    <a:pt x="51" y="2692"/>
                    <a:pt x="250" y="2891"/>
                    <a:pt x="400" y="2792"/>
                  </a:cubicBezTo>
                  <a:cubicBezTo>
                    <a:pt x="1048" y="2293"/>
                    <a:pt x="1347" y="1246"/>
                    <a:pt x="1646" y="499"/>
                  </a:cubicBezTo>
                  <a:cubicBezTo>
                    <a:pt x="1795" y="200"/>
                    <a:pt x="1347" y="0"/>
                    <a:pt x="1197" y="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4049950" y="4628875"/>
              <a:ext cx="56100" cy="203125"/>
            </a:xfrm>
            <a:custGeom>
              <a:avLst/>
              <a:gdLst/>
              <a:ahLst/>
              <a:cxnLst/>
              <a:rect l="l" t="t" r="r" b="b"/>
              <a:pathLst>
                <a:path w="2244" h="8125" extrusionOk="0">
                  <a:moveTo>
                    <a:pt x="898" y="50"/>
                  </a:moveTo>
                  <a:cubicBezTo>
                    <a:pt x="250" y="1246"/>
                    <a:pt x="1" y="2592"/>
                    <a:pt x="250" y="3938"/>
                  </a:cubicBezTo>
                  <a:cubicBezTo>
                    <a:pt x="400" y="5184"/>
                    <a:pt x="748" y="7028"/>
                    <a:pt x="1745" y="7926"/>
                  </a:cubicBezTo>
                  <a:cubicBezTo>
                    <a:pt x="1895" y="8125"/>
                    <a:pt x="2244" y="7975"/>
                    <a:pt x="2144" y="7676"/>
                  </a:cubicBezTo>
                  <a:cubicBezTo>
                    <a:pt x="1995" y="6480"/>
                    <a:pt x="1396" y="5383"/>
                    <a:pt x="1097" y="4137"/>
                  </a:cubicBezTo>
                  <a:cubicBezTo>
                    <a:pt x="848" y="2791"/>
                    <a:pt x="848" y="1446"/>
                    <a:pt x="1048" y="100"/>
                  </a:cubicBezTo>
                  <a:cubicBezTo>
                    <a:pt x="1048" y="50"/>
                    <a:pt x="948" y="0"/>
                    <a:pt x="898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4463675" y="4859400"/>
              <a:ext cx="124625" cy="56100"/>
            </a:xfrm>
            <a:custGeom>
              <a:avLst/>
              <a:gdLst/>
              <a:ahLst/>
              <a:cxnLst/>
              <a:rect l="l" t="t" r="r" b="b"/>
              <a:pathLst>
                <a:path w="4985" h="2244" extrusionOk="0">
                  <a:moveTo>
                    <a:pt x="0" y="250"/>
                  </a:moveTo>
                  <a:cubicBezTo>
                    <a:pt x="50" y="1247"/>
                    <a:pt x="848" y="2094"/>
                    <a:pt x="1894" y="2144"/>
                  </a:cubicBezTo>
                  <a:cubicBezTo>
                    <a:pt x="2692" y="2244"/>
                    <a:pt x="4486" y="2244"/>
                    <a:pt x="4935" y="1396"/>
                  </a:cubicBezTo>
                  <a:cubicBezTo>
                    <a:pt x="4985" y="1297"/>
                    <a:pt x="4935" y="1147"/>
                    <a:pt x="4835" y="1097"/>
                  </a:cubicBezTo>
                  <a:cubicBezTo>
                    <a:pt x="4187" y="948"/>
                    <a:pt x="3440" y="1396"/>
                    <a:pt x="2742" y="1446"/>
                  </a:cubicBezTo>
                  <a:cubicBezTo>
                    <a:pt x="1745" y="1695"/>
                    <a:pt x="748" y="1147"/>
                    <a:pt x="399" y="200"/>
                  </a:cubicBezTo>
                  <a:cubicBezTo>
                    <a:pt x="299" y="1"/>
                    <a:pt x="50" y="50"/>
                    <a:pt x="0" y="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4740300" y="4225125"/>
              <a:ext cx="155800" cy="71050"/>
            </a:xfrm>
            <a:custGeom>
              <a:avLst/>
              <a:gdLst/>
              <a:ahLst/>
              <a:cxnLst/>
              <a:rect l="l" t="t" r="r" b="b"/>
              <a:pathLst>
                <a:path w="6232" h="2842" extrusionOk="0">
                  <a:moveTo>
                    <a:pt x="101" y="848"/>
                  </a:moveTo>
                  <a:cubicBezTo>
                    <a:pt x="1147" y="997"/>
                    <a:pt x="2144" y="997"/>
                    <a:pt x="3141" y="1197"/>
                  </a:cubicBezTo>
                  <a:cubicBezTo>
                    <a:pt x="4288" y="1396"/>
                    <a:pt x="4836" y="2193"/>
                    <a:pt x="5733" y="2692"/>
                  </a:cubicBezTo>
                  <a:cubicBezTo>
                    <a:pt x="5982" y="2841"/>
                    <a:pt x="6232" y="2642"/>
                    <a:pt x="6182" y="2393"/>
                  </a:cubicBezTo>
                  <a:cubicBezTo>
                    <a:pt x="5733" y="0"/>
                    <a:pt x="1795" y="200"/>
                    <a:pt x="101" y="698"/>
                  </a:cubicBezTo>
                  <a:cubicBezTo>
                    <a:pt x="1" y="698"/>
                    <a:pt x="1" y="897"/>
                    <a:pt x="101" y="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4550900" y="4439450"/>
              <a:ext cx="123400" cy="82275"/>
            </a:xfrm>
            <a:custGeom>
              <a:avLst/>
              <a:gdLst/>
              <a:ahLst/>
              <a:cxnLst/>
              <a:rect l="l" t="t" r="r" b="b"/>
              <a:pathLst>
                <a:path w="4936" h="3291" extrusionOk="0">
                  <a:moveTo>
                    <a:pt x="898" y="2044"/>
                  </a:moveTo>
                  <a:cubicBezTo>
                    <a:pt x="1546" y="1297"/>
                    <a:pt x="2443" y="449"/>
                    <a:pt x="3490" y="1047"/>
                  </a:cubicBezTo>
                  <a:cubicBezTo>
                    <a:pt x="4237" y="1446"/>
                    <a:pt x="3888" y="2493"/>
                    <a:pt x="4287" y="3141"/>
                  </a:cubicBezTo>
                  <a:cubicBezTo>
                    <a:pt x="4387" y="3290"/>
                    <a:pt x="4586" y="3290"/>
                    <a:pt x="4686" y="3141"/>
                  </a:cubicBezTo>
                  <a:cubicBezTo>
                    <a:pt x="4935" y="2543"/>
                    <a:pt x="4935" y="1845"/>
                    <a:pt x="4586" y="1297"/>
                  </a:cubicBezTo>
                  <a:cubicBezTo>
                    <a:pt x="4387" y="748"/>
                    <a:pt x="3888" y="350"/>
                    <a:pt x="3290" y="200"/>
                  </a:cubicBezTo>
                  <a:cubicBezTo>
                    <a:pt x="2443" y="1"/>
                    <a:pt x="1" y="748"/>
                    <a:pt x="698" y="1994"/>
                  </a:cubicBezTo>
                  <a:cubicBezTo>
                    <a:pt x="748" y="2094"/>
                    <a:pt x="848" y="2094"/>
                    <a:pt x="898" y="2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4440000" y="4135400"/>
              <a:ext cx="163250" cy="67325"/>
            </a:xfrm>
            <a:custGeom>
              <a:avLst/>
              <a:gdLst/>
              <a:ahLst/>
              <a:cxnLst/>
              <a:rect l="l" t="t" r="r" b="b"/>
              <a:pathLst>
                <a:path w="6530" h="2693" extrusionOk="0">
                  <a:moveTo>
                    <a:pt x="6480" y="2493"/>
                  </a:moveTo>
                  <a:cubicBezTo>
                    <a:pt x="5234" y="648"/>
                    <a:pt x="1894" y="0"/>
                    <a:pt x="150" y="1446"/>
                  </a:cubicBezTo>
                  <a:cubicBezTo>
                    <a:pt x="0" y="1595"/>
                    <a:pt x="100" y="1845"/>
                    <a:pt x="299" y="1845"/>
                  </a:cubicBezTo>
                  <a:cubicBezTo>
                    <a:pt x="1246" y="1745"/>
                    <a:pt x="2144" y="1645"/>
                    <a:pt x="3091" y="1645"/>
                  </a:cubicBezTo>
                  <a:cubicBezTo>
                    <a:pt x="4287" y="1695"/>
                    <a:pt x="5284" y="2293"/>
                    <a:pt x="6380" y="2642"/>
                  </a:cubicBezTo>
                  <a:cubicBezTo>
                    <a:pt x="6430" y="2692"/>
                    <a:pt x="6530" y="2592"/>
                    <a:pt x="6480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808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"/>
          <p:cNvSpPr txBox="1">
            <a:spLocks noGrp="1"/>
          </p:cNvSpPr>
          <p:nvPr>
            <p:ph type="body" idx="1"/>
          </p:nvPr>
        </p:nvSpPr>
        <p:spPr>
          <a:xfrm>
            <a:off x="6644533" y="719333"/>
            <a:ext cx="47192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33" b="1">
                <a:latin typeface="Patrick Hand SC"/>
                <a:ea typeface="Patrick Hand SC"/>
                <a:cs typeface="Patrick Hand SC"/>
                <a:sym typeface="Patrick Hand S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36" name="Google Shape;836;p10"/>
          <p:cNvGrpSpPr/>
          <p:nvPr/>
        </p:nvGrpSpPr>
        <p:grpSpPr>
          <a:xfrm>
            <a:off x="-589789" y="1072342"/>
            <a:ext cx="1406068" cy="1439676"/>
            <a:chOff x="-2883192" y="310444"/>
            <a:chExt cx="1054551" cy="1079757"/>
          </a:xfrm>
        </p:grpSpPr>
        <p:sp>
          <p:nvSpPr>
            <p:cNvPr id="837" name="Google Shape;837;p10"/>
            <p:cNvSpPr/>
            <p:nvPr/>
          </p:nvSpPr>
          <p:spPr>
            <a:xfrm>
              <a:off x="-2883192" y="310444"/>
              <a:ext cx="1054551" cy="1079757"/>
            </a:xfrm>
            <a:custGeom>
              <a:avLst/>
              <a:gdLst/>
              <a:ahLst/>
              <a:cxnLst/>
              <a:rect l="l" t="t" r="r" b="b"/>
              <a:pathLst>
                <a:path w="33638" h="34442" extrusionOk="0">
                  <a:moveTo>
                    <a:pt x="21011" y="31273"/>
                  </a:moveTo>
                  <a:cubicBezTo>
                    <a:pt x="27983" y="29323"/>
                    <a:pt x="32589" y="22718"/>
                    <a:pt x="32029" y="15503"/>
                  </a:cubicBezTo>
                  <a:cubicBezTo>
                    <a:pt x="31468" y="8288"/>
                    <a:pt x="25911" y="2462"/>
                    <a:pt x="18720" y="1609"/>
                  </a:cubicBezTo>
                  <a:cubicBezTo>
                    <a:pt x="11530" y="756"/>
                    <a:pt x="4754" y="5095"/>
                    <a:pt x="2511" y="11993"/>
                  </a:cubicBezTo>
                  <a:cubicBezTo>
                    <a:pt x="269" y="18867"/>
                    <a:pt x="3218" y="26374"/>
                    <a:pt x="9531" y="29908"/>
                  </a:cubicBezTo>
                  <a:cubicBezTo>
                    <a:pt x="13017" y="31858"/>
                    <a:pt x="17160" y="32346"/>
                    <a:pt x="21011" y="31273"/>
                  </a:cubicBezTo>
                  <a:close/>
                  <a:moveTo>
                    <a:pt x="31005" y="24595"/>
                  </a:moveTo>
                  <a:cubicBezTo>
                    <a:pt x="27251" y="31322"/>
                    <a:pt x="19257" y="34442"/>
                    <a:pt x="11944" y="32053"/>
                  </a:cubicBezTo>
                  <a:cubicBezTo>
                    <a:pt x="4607" y="29665"/>
                    <a:pt x="0" y="22450"/>
                    <a:pt x="902" y="14796"/>
                  </a:cubicBezTo>
                  <a:cubicBezTo>
                    <a:pt x="1804" y="7142"/>
                    <a:pt x="7995" y="1195"/>
                    <a:pt x="15673" y="610"/>
                  </a:cubicBezTo>
                  <a:cubicBezTo>
                    <a:pt x="23351" y="0"/>
                    <a:pt x="30371" y="4900"/>
                    <a:pt x="32468" y="12310"/>
                  </a:cubicBezTo>
                  <a:cubicBezTo>
                    <a:pt x="33638" y="16429"/>
                    <a:pt x="33126" y="20865"/>
                    <a:pt x="31005" y="24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0"/>
            <p:cNvSpPr/>
            <p:nvPr/>
          </p:nvSpPr>
          <p:spPr>
            <a:xfrm>
              <a:off x="-2348298" y="53127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6" y="1658"/>
                    <a:pt x="1731" y="1634"/>
                    <a:pt x="1536" y="1683"/>
                  </a:cubicBezTo>
                  <a:cubicBezTo>
                    <a:pt x="683" y="2146"/>
                    <a:pt x="1049" y="3462"/>
                    <a:pt x="2024" y="3413"/>
                  </a:cubicBezTo>
                  <a:cubicBezTo>
                    <a:pt x="2292" y="3316"/>
                    <a:pt x="2487" y="3072"/>
                    <a:pt x="2536" y="2804"/>
                  </a:cubicBezTo>
                  <a:cubicBezTo>
                    <a:pt x="2706" y="3243"/>
                    <a:pt x="2853" y="3706"/>
                    <a:pt x="2999" y="4242"/>
                  </a:cubicBezTo>
                  <a:cubicBezTo>
                    <a:pt x="3681" y="6679"/>
                    <a:pt x="3754" y="8800"/>
                    <a:pt x="3121" y="8995"/>
                  </a:cubicBezTo>
                  <a:cubicBezTo>
                    <a:pt x="2511" y="9166"/>
                    <a:pt x="1439" y="7313"/>
                    <a:pt x="732" y="4876"/>
                  </a:cubicBezTo>
                  <a:cubicBezTo>
                    <a:pt x="50" y="2414"/>
                    <a:pt x="1" y="293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0"/>
            <p:cNvSpPr/>
            <p:nvPr/>
          </p:nvSpPr>
          <p:spPr>
            <a:xfrm>
              <a:off x="-2578313" y="596983"/>
              <a:ext cx="117719" cy="287354"/>
            </a:xfrm>
            <a:custGeom>
              <a:avLst/>
              <a:gdLst/>
              <a:ahLst/>
              <a:cxnLst/>
              <a:rect l="l" t="t" r="r" b="b"/>
              <a:pathLst>
                <a:path w="3755" h="9166" extrusionOk="0">
                  <a:moveTo>
                    <a:pt x="610" y="98"/>
                  </a:moveTo>
                  <a:cubicBezTo>
                    <a:pt x="1000" y="1"/>
                    <a:pt x="1561" y="659"/>
                    <a:pt x="2097" y="1780"/>
                  </a:cubicBezTo>
                  <a:cubicBezTo>
                    <a:pt x="1927" y="1658"/>
                    <a:pt x="1707" y="1634"/>
                    <a:pt x="1512" y="1683"/>
                  </a:cubicBezTo>
                  <a:cubicBezTo>
                    <a:pt x="659" y="2146"/>
                    <a:pt x="1025" y="3462"/>
                    <a:pt x="2000" y="3413"/>
                  </a:cubicBezTo>
                  <a:cubicBezTo>
                    <a:pt x="2292" y="3316"/>
                    <a:pt x="2487" y="3072"/>
                    <a:pt x="2512" y="2804"/>
                  </a:cubicBezTo>
                  <a:cubicBezTo>
                    <a:pt x="2682" y="3243"/>
                    <a:pt x="2853" y="3706"/>
                    <a:pt x="2999" y="4218"/>
                  </a:cubicBezTo>
                  <a:cubicBezTo>
                    <a:pt x="3682" y="6655"/>
                    <a:pt x="3755" y="8800"/>
                    <a:pt x="3121" y="8971"/>
                  </a:cubicBezTo>
                  <a:cubicBezTo>
                    <a:pt x="2487" y="9166"/>
                    <a:pt x="1439" y="7313"/>
                    <a:pt x="732" y="4876"/>
                  </a:cubicBezTo>
                  <a:cubicBezTo>
                    <a:pt x="50" y="2414"/>
                    <a:pt x="1" y="269"/>
                    <a:pt x="610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0"/>
            <p:cNvSpPr/>
            <p:nvPr/>
          </p:nvSpPr>
          <p:spPr>
            <a:xfrm>
              <a:off x="-2643239" y="829286"/>
              <a:ext cx="613645" cy="315632"/>
            </a:xfrm>
            <a:custGeom>
              <a:avLst/>
              <a:gdLst/>
              <a:ahLst/>
              <a:cxnLst/>
              <a:rect l="l" t="t" r="r" b="b"/>
              <a:pathLst>
                <a:path w="19574" h="10068" extrusionOk="0">
                  <a:moveTo>
                    <a:pt x="220" y="5753"/>
                  </a:moveTo>
                  <a:cubicBezTo>
                    <a:pt x="0" y="5339"/>
                    <a:pt x="610" y="4998"/>
                    <a:pt x="829" y="5412"/>
                  </a:cubicBezTo>
                  <a:cubicBezTo>
                    <a:pt x="1804" y="7167"/>
                    <a:pt x="3534" y="8191"/>
                    <a:pt x="5533" y="8630"/>
                  </a:cubicBezTo>
                  <a:cubicBezTo>
                    <a:pt x="9384" y="9336"/>
                    <a:pt x="13382" y="8264"/>
                    <a:pt x="16380" y="5680"/>
                  </a:cubicBezTo>
                  <a:cubicBezTo>
                    <a:pt x="17891" y="4291"/>
                    <a:pt x="18891" y="2463"/>
                    <a:pt x="18866" y="367"/>
                  </a:cubicBezTo>
                  <a:cubicBezTo>
                    <a:pt x="18842" y="172"/>
                    <a:pt x="19012" y="1"/>
                    <a:pt x="19207" y="1"/>
                  </a:cubicBezTo>
                  <a:cubicBezTo>
                    <a:pt x="19378" y="1"/>
                    <a:pt x="19549" y="172"/>
                    <a:pt x="19549" y="342"/>
                  </a:cubicBezTo>
                  <a:cubicBezTo>
                    <a:pt x="19573" y="2682"/>
                    <a:pt x="18501" y="4681"/>
                    <a:pt x="16843" y="6192"/>
                  </a:cubicBezTo>
                  <a:cubicBezTo>
                    <a:pt x="13674" y="8922"/>
                    <a:pt x="9458" y="10068"/>
                    <a:pt x="5363" y="9312"/>
                  </a:cubicBezTo>
                  <a:cubicBezTo>
                    <a:pt x="3193" y="8849"/>
                    <a:pt x="1316" y="7703"/>
                    <a:pt x="220" y="57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0"/>
            <p:cNvSpPr/>
            <p:nvPr/>
          </p:nvSpPr>
          <p:spPr>
            <a:xfrm>
              <a:off x="-2742587" y="898068"/>
              <a:ext cx="148285" cy="81792"/>
            </a:xfrm>
            <a:custGeom>
              <a:avLst/>
              <a:gdLst/>
              <a:ahLst/>
              <a:cxnLst/>
              <a:rect l="l" t="t" r="r" b="b"/>
              <a:pathLst>
                <a:path w="4730" h="2609" extrusionOk="0">
                  <a:moveTo>
                    <a:pt x="2682" y="2389"/>
                  </a:moveTo>
                  <a:cubicBezTo>
                    <a:pt x="2170" y="2560"/>
                    <a:pt x="1658" y="2609"/>
                    <a:pt x="1122" y="2584"/>
                  </a:cubicBezTo>
                  <a:cubicBezTo>
                    <a:pt x="585" y="2511"/>
                    <a:pt x="220" y="2316"/>
                    <a:pt x="98" y="1951"/>
                  </a:cubicBezTo>
                  <a:cubicBezTo>
                    <a:pt x="0" y="1585"/>
                    <a:pt x="220" y="1219"/>
                    <a:pt x="634" y="903"/>
                  </a:cubicBezTo>
                  <a:lnTo>
                    <a:pt x="634" y="903"/>
                  </a:lnTo>
                  <a:cubicBezTo>
                    <a:pt x="1487" y="293"/>
                    <a:pt x="2535" y="1"/>
                    <a:pt x="3608" y="49"/>
                  </a:cubicBezTo>
                  <a:cubicBezTo>
                    <a:pt x="4144" y="98"/>
                    <a:pt x="4510" y="318"/>
                    <a:pt x="4632" y="683"/>
                  </a:cubicBezTo>
                  <a:cubicBezTo>
                    <a:pt x="4729" y="1049"/>
                    <a:pt x="4510" y="1414"/>
                    <a:pt x="4095" y="1731"/>
                  </a:cubicBezTo>
                  <a:lnTo>
                    <a:pt x="4071" y="1731"/>
                  </a:lnTo>
                  <a:cubicBezTo>
                    <a:pt x="3657" y="2024"/>
                    <a:pt x="3194" y="2243"/>
                    <a:pt x="2682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0"/>
            <p:cNvSpPr/>
            <p:nvPr/>
          </p:nvSpPr>
          <p:spPr>
            <a:xfrm>
              <a:off x="-2126685" y="724609"/>
              <a:ext cx="149038" cy="81040"/>
            </a:xfrm>
            <a:custGeom>
              <a:avLst/>
              <a:gdLst/>
              <a:ahLst/>
              <a:cxnLst/>
              <a:rect l="l" t="t" r="r" b="b"/>
              <a:pathLst>
                <a:path w="4754" h="2585" extrusionOk="0">
                  <a:moveTo>
                    <a:pt x="2682" y="2365"/>
                  </a:moveTo>
                  <a:lnTo>
                    <a:pt x="2682" y="2365"/>
                  </a:lnTo>
                  <a:cubicBezTo>
                    <a:pt x="2170" y="2536"/>
                    <a:pt x="1658" y="2584"/>
                    <a:pt x="1122" y="2560"/>
                  </a:cubicBezTo>
                  <a:cubicBezTo>
                    <a:pt x="610" y="2487"/>
                    <a:pt x="244" y="2292"/>
                    <a:pt x="122" y="1951"/>
                  </a:cubicBezTo>
                  <a:lnTo>
                    <a:pt x="98" y="1926"/>
                  </a:lnTo>
                  <a:cubicBezTo>
                    <a:pt x="0" y="1561"/>
                    <a:pt x="220" y="1171"/>
                    <a:pt x="659" y="854"/>
                  </a:cubicBezTo>
                  <a:cubicBezTo>
                    <a:pt x="1073" y="561"/>
                    <a:pt x="1536" y="342"/>
                    <a:pt x="2024" y="196"/>
                  </a:cubicBezTo>
                  <a:lnTo>
                    <a:pt x="2072" y="196"/>
                  </a:lnTo>
                  <a:cubicBezTo>
                    <a:pt x="2560" y="49"/>
                    <a:pt x="3096" y="1"/>
                    <a:pt x="3632" y="25"/>
                  </a:cubicBezTo>
                  <a:cubicBezTo>
                    <a:pt x="4144" y="74"/>
                    <a:pt x="4534" y="293"/>
                    <a:pt x="4632" y="659"/>
                  </a:cubicBezTo>
                  <a:cubicBezTo>
                    <a:pt x="4754" y="1024"/>
                    <a:pt x="4534" y="1390"/>
                    <a:pt x="4120" y="1707"/>
                  </a:cubicBezTo>
                  <a:lnTo>
                    <a:pt x="4095" y="1707"/>
                  </a:lnTo>
                  <a:cubicBezTo>
                    <a:pt x="3681" y="1999"/>
                    <a:pt x="3218" y="2219"/>
                    <a:pt x="2706" y="2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0"/>
            <p:cNvSpPr/>
            <p:nvPr/>
          </p:nvSpPr>
          <p:spPr>
            <a:xfrm>
              <a:off x="-2274156" y="395277"/>
              <a:ext cx="239201" cy="165058"/>
            </a:xfrm>
            <a:custGeom>
              <a:avLst/>
              <a:gdLst/>
              <a:ahLst/>
              <a:cxnLst/>
              <a:rect l="l" t="t" r="r" b="b"/>
              <a:pathLst>
                <a:path w="7630" h="5265" extrusionOk="0">
                  <a:moveTo>
                    <a:pt x="25" y="49"/>
                  </a:moveTo>
                  <a:cubicBezTo>
                    <a:pt x="1511" y="512"/>
                    <a:pt x="2901" y="1268"/>
                    <a:pt x="4119" y="2243"/>
                  </a:cubicBezTo>
                  <a:cubicBezTo>
                    <a:pt x="5265" y="3120"/>
                    <a:pt x="6118" y="4314"/>
                    <a:pt x="7239" y="5167"/>
                  </a:cubicBezTo>
                  <a:cubicBezTo>
                    <a:pt x="7386" y="5265"/>
                    <a:pt x="7629" y="5167"/>
                    <a:pt x="7556" y="4997"/>
                  </a:cubicBezTo>
                  <a:cubicBezTo>
                    <a:pt x="7069" y="3778"/>
                    <a:pt x="5826" y="2803"/>
                    <a:pt x="4778" y="2072"/>
                  </a:cubicBezTo>
                  <a:cubicBezTo>
                    <a:pt x="3339" y="1048"/>
                    <a:pt x="1828" y="268"/>
                    <a:pt x="25" y="0"/>
                  </a:cubicBezTo>
                  <a:cubicBezTo>
                    <a:pt x="0" y="0"/>
                    <a:pt x="0" y="49"/>
                    <a:pt x="2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0"/>
            <p:cNvSpPr/>
            <p:nvPr/>
          </p:nvSpPr>
          <p:spPr>
            <a:xfrm>
              <a:off x="-2011286" y="594694"/>
              <a:ext cx="38216" cy="62700"/>
            </a:xfrm>
            <a:custGeom>
              <a:avLst/>
              <a:gdLst/>
              <a:ahLst/>
              <a:cxnLst/>
              <a:rect l="l" t="t" r="r" b="b"/>
              <a:pathLst>
                <a:path w="1219" h="2000" extrusionOk="0">
                  <a:moveTo>
                    <a:pt x="49" y="318"/>
                  </a:moveTo>
                  <a:cubicBezTo>
                    <a:pt x="122" y="586"/>
                    <a:pt x="244" y="830"/>
                    <a:pt x="390" y="1073"/>
                  </a:cubicBezTo>
                  <a:cubicBezTo>
                    <a:pt x="536" y="1366"/>
                    <a:pt x="731" y="1634"/>
                    <a:pt x="926" y="1902"/>
                  </a:cubicBezTo>
                  <a:cubicBezTo>
                    <a:pt x="1024" y="2000"/>
                    <a:pt x="1146" y="1902"/>
                    <a:pt x="1170" y="1805"/>
                  </a:cubicBezTo>
                  <a:cubicBezTo>
                    <a:pt x="1219" y="1220"/>
                    <a:pt x="609" y="732"/>
                    <a:pt x="390" y="220"/>
                  </a:cubicBezTo>
                  <a:cubicBezTo>
                    <a:pt x="317" y="1"/>
                    <a:pt x="0" y="98"/>
                    <a:pt x="49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0"/>
            <p:cNvSpPr/>
            <p:nvPr/>
          </p:nvSpPr>
          <p:spPr>
            <a:xfrm>
              <a:off x="-2520974" y="864461"/>
              <a:ext cx="75679" cy="35175"/>
            </a:xfrm>
            <a:custGeom>
              <a:avLst/>
              <a:gdLst/>
              <a:ahLst/>
              <a:cxnLst/>
              <a:rect l="l" t="t" r="r" b="b"/>
              <a:pathLst>
                <a:path w="2414" h="1122" extrusionOk="0">
                  <a:moveTo>
                    <a:pt x="2389" y="220"/>
                  </a:moveTo>
                  <a:cubicBezTo>
                    <a:pt x="1901" y="0"/>
                    <a:pt x="0" y="98"/>
                    <a:pt x="49" y="878"/>
                  </a:cubicBezTo>
                  <a:cubicBezTo>
                    <a:pt x="49" y="926"/>
                    <a:pt x="98" y="975"/>
                    <a:pt x="146" y="1000"/>
                  </a:cubicBezTo>
                  <a:cubicBezTo>
                    <a:pt x="488" y="1121"/>
                    <a:pt x="878" y="805"/>
                    <a:pt x="1219" y="731"/>
                  </a:cubicBezTo>
                  <a:cubicBezTo>
                    <a:pt x="1609" y="634"/>
                    <a:pt x="2145" y="634"/>
                    <a:pt x="2389" y="293"/>
                  </a:cubicBezTo>
                  <a:cubicBezTo>
                    <a:pt x="2413" y="268"/>
                    <a:pt x="2413" y="244"/>
                    <a:pt x="2389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0"/>
            <p:cNvSpPr/>
            <p:nvPr/>
          </p:nvSpPr>
          <p:spPr>
            <a:xfrm>
              <a:off x="-2291743" y="792607"/>
              <a:ext cx="79504" cy="45144"/>
            </a:xfrm>
            <a:custGeom>
              <a:avLst/>
              <a:gdLst/>
              <a:ahLst/>
              <a:cxnLst/>
              <a:rect l="l" t="t" r="r" b="b"/>
              <a:pathLst>
                <a:path w="2536" h="1440" extrusionOk="0">
                  <a:moveTo>
                    <a:pt x="122" y="1415"/>
                  </a:moveTo>
                  <a:cubicBezTo>
                    <a:pt x="537" y="1195"/>
                    <a:pt x="975" y="1000"/>
                    <a:pt x="1414" y="854"/>
                  </a:cubicBezTo>
                  <a:cubicBezTo>
                    <a:pt x="1755" y="757"/>
                    <a:pt x="2316" y="830"/>
                    <a:pt x="2511" y="513"/>
                  </a:cubicBezTo>
                  <a:cubicBezTo>
                    <a:pt x="2535" y="440"/>
                    <a:pt x="2535" y="367"/>
                    <a:pt x="2487" y="318"/>
                  </a:cubicBezTo>
                  <a:cubicBezTo>
                    <a:pt x="2194" y="1"/>
                    <a:pt x="1487" y="318"/>
                    <a:pt x="1170" y="440"/>
                  </a:cubicBezTo>
                  <a:cubicBezTo>
                    <a:pt x="756" y="610"/>
                    <a:pt x="196" y="854"/>
                    <a:pt x="25" y="1293"/>
                  </a:cubicBezTo>
                  <a:cubicBezTo>
                    <a:pt x="1" y="1342"/>
                    <a:pt x="25" y="1439"/>
                    <a:pt x="122" y="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0"/>
            <p:cNvSpPr/>
            <p:nvPr/>
          </p:nvSpPr>
          <p:spPr>
            <a:xfrm>
              <a:off x="-2650889" y="452585"/>
              <a:ext cx="100132" cy="81008"/>
            </a:xfrm>
            <a:custGeom>
              <a:avLst/>
              <a:gdLst/>
              <a:ahLst/>
              <a:cxnLst/>
              <a:rect l="l" t="t" r="r" b="b"/>
              <a:pathLst>
                <a:path w="3194" h="2584" extrusionOk="0">
                  <a:moveTo>
                    <a:pt x="3047" y="951"/>
                  </a:moveTo>
                  <a:cubicBezTo>
                    <a:pt x="1975" y="0"/>
                    <a:pt x="0" y="1048"/>
                    <a:pt x="293" y="2389"/>
                  </a:cubicBezTo>
                  <a:cubicBezTo>
                    <a:pt x="317" y="2535"/>
                    <a:pt x="464" y="2584"/>
                    <a:pt x="585" y="2511"/>
                  </a:cubicBezTo>
                  <a:cubicBezTo>
                    <a:pt x="1853" y="1731"/>
                    <a:pt x="1341" y="1755"/>
                    <a:pt x="3072" y="1195"/>
                  </a:cubicBezTo>
                  <a:cubicBezTo>
                    <a:pt x="3169" y="1170"/>
                    <a:pt x="3193" y="975"/>
                    <a:pt x="3047" y="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0"/>
            <p:cNvSpPr/>
            <p:nvPr/>
          </p:nvSpPr>
          <p:spPr>
            <a:xfrm>
              <a:off x="-2426987" y="357814"/>
              <a:ext cx="106245" cy="112358"/>
            </a:xfrm>
            <a:custGeom>
              <a:avLst/>
              <a:gdLst/>
              <a:ahLst/>
              <a:cxnLst/>
              <a:rect l="l" t="t" r="r" b="b"/>
              <a:pathLst>
                <a:path w="3389" h="3584" extrusionOk="0">
                  <a:moveTo>
                    <a:pt x="1097" y="2950"/>
                  </a:moveTo>
                  <a:cubicBezTo>
                    <a:pt x="1414" y="2731"/>
                    <a:pt x="1780" y="2584"/>
                    <a:pt x="2170" y="2487"/>
                  </a:cubicBezTo>
                  <a:cubicBezTo>
                    <a:pt x="2560" y="2414"/>
                    <a:pt x="2950" y="2511"/>
                    <a:pt x="3291" y="2268"/>
                  </a:cubicBezTo>
                  <a:cubicBezTo>
                    <a:pt x="3388" y="2219"/>
                    <a:pt x="3388" y="2097"/>
                    <a:pt x="3315" y="2048"/>
                  </a:cubicBezTo>
                  <a:cubicBezTo>
                    <a:pt x="1097" y="1"/>
                    <a:pt x="0" y="3584"/>
                    <a:pt x="1097" y="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9" name="Google Shape;849;p10"/>
          <p:cNvGrpSpPr/>
          <p:nvPr/>
        </p:nvGrpSpPr>
        <p:grpSpPr>
          <a:xfrm>
            <a:off x="-589837" y="2658751"/>
            <a:ext cx="1528333" cy="1022972"/>
            <a:chOff x="-1777478" y="4793713"/>
            <a:chExt cx="1146250" cy="767229"/>
          </a:xfrm>
        </p:grpSpPr>
        <p:sp>
          <p:nvSpPr>
            <p:cNvPr id="850" name="Google Shape;850;p10"/>
            <p:cNvSpPr/>
            <p:nvPr/>
          </p:nvSpPr>
          <p:spPr>
            <a:xfrm>
              <a:off x="-1777478" y="4793713"/>
              <a:ext cx="1146250" cy="767229"/>
            </a:xfrm>
            <a:custGeom>
              <a:avLst/>
              <a:gdLst/>
              <a:ahLst/>
              <a:cxnLst/>
              <a:rect l="l" t="t" r="r" b="b"/>
              <a:pathLst>
                <a:path w="36563" h="24473" extrusionOk="0">
                  <a:moveTo>
                    <a:pt x="4023" y="1438"/>
                  </a:moveTo>
                  <a:cubicBezTo>
                    <a:pt x="2974" y="2145"/>
                    <a:pt x="2219" y="3169"/>
                    <a:pt x="1853" y="4363"/>
                  </a:cubicBezTo>
                  <a:cubicBezTo>
                    <a:pt x="1341" y="5753"/>
                    <a:pt x="1073" y="7556"/>
                    <a:pt x="1000" y="9872"/>
                  </a:cubicBezTo>
                  <a:cubicBezTo>
                    <a:pt x="927" y="11505"/>
                    <a:pt x="1488" y="12553"/>
                    <a:pt x="2584" y="13333"/>
                  </a:cubicBezTo>
                  <a:cubicBezTo>
                    <a:pt x="3779" y="14162"/>
                    <a:pt x="5558" y="14698"/>
                    <a:pt x="7849" y="15235"/>
                  </a:cubicBezTo>
                  <a:cubicBezTo>
                    <a:pt x="13139" y="16502"/>
                    <a:pt x="20549" y="17550"/>
                    <a:pt x="20573" y="17550"/>
                  </a:cubicBezTo>
                  <a:cubicBezTo>
                    <a:pt x="20841" y="17575"/>
                    <a:pt x="21012" y="17818"/>
                    <a:pt x="20963" y="18086"/>
                  </a:cubicBezTo>
                  <a:cubicBezTo>
                    <a:pt x="20963" y="18160"/>
                    <a:pt x="20939" y="18208"/>
                    <a:pt x="20890" y="18281"/>
                  </a:cubicBezTo>
                  <a:lnTo>
                    <a:pt x="17745" y="22937"/>
                  </a:lnTo>
                  <a:lnTo>
                    <a:pt x="28153" y="19159"/>
                  </a:lnTo>
                  <a:cubicBezTo>
                    <a:pt x="28251" y="19134"/>
                    <a:pt x="28348" y="19134"/>
                    <a:pt x="28422" y="19159"/>
                  </a:cubicBezTo>
                  <a:cubicBezTo>
                    <a:pt x="29592" y="19354"/>
                    <a:pt x="30762" y="19451"/>
                    <a:pt x="31932" y="19451"/>
                  </a:cubicBezTo>
                  <a:cubicBezTo>
                    <a:pt x="32663" y="19451"/>
                    <a:pt x="33638" y="18184"/>
                    <a:pt x="34418" y="16405"/>
                  </a:cubicBezTo>
                  <a:cubicBezTo>
                    <a:pt x="34905" y="15259"/>
                    <a:pt x="35247" y="14065"/>
                    <a:pt x="35417" y="12821"/>
                  </a:cubicBezTo>
                  <a:cubicBezTo>
                    <a:pt x="35612" y="11603"/>
                    <a:pt x="35539" y="10360"/>
                    <a:pt x="35222" y="9165"/>
                  </a:cubicBezTo>
                  <a:cubicBezTo>
                    <a:pt x="34710" y="7386"/>
                    <a:pt x="33443" y="5923"/>
                    <a:pt x="31030" y="5387"/>
                  </a:cubicBezTo>
                  <a:cubicBezTo>
                    <a:pt x="28495" y="4802"/>
                    <a:pt x="19159" y="2755"/>
                    <a:pt x="12042" y="1755"/>
                  </a:cubicBezTo>
                  <a:cubicBezTo>
                    <a:pt x="8044" y="1195"/>
                    <a:pt x="4803" y="951"/>
                    <a:pt x="4023" y="1438"/>
                  </a:cubicBezTo>
                  <a:close/>
                  <a:moveTo>
                    <a:pt x="976" y="4047"/>
                  </a:moveTo>
                  <a:cubicBezTo>
                    <a:pt x="1512" y="2511"/>
                    <a:pt x="2341" y="1414"/>
                    <a:pt x="3511" y="658"/>
                  </a:cubicBezTo>
                  <a:cubicBezTo>
                    <a:pt x="4510" y="0"/>
                    <a:pt x="7971" y="220"/>
                    <a:pt x="12164" y="805"/>
                  </a:cubicBezTo>
                  <a:cubicBezTo>
                    <a:pt x="19305" y="1804"/>
                    <a:pt x="28690" y="3852"/>
                    <a:pt x="31249" y="4461"/>
                  </a:cubicBezTo>
                  <a:cubicBezTo>
                    <a:pt x="34052" y="5095"/>
                    <a:pt x="35515" y="6825"/>
                    <a:pt x="36124" y="8897"/>
                  </a:cubicBezTo>
                  <a:cubicBezTo>
                    <a:pt x="36490" y="10213"/>
                    <a:pt x="36563" y="11603"/>
                    <a:pt x="36368" y="12943"/>
                  </a:cubicBezTo>
                  <a:cubicBezTo>
                    <a:pt x="36173" y="14284"/>
                    <a:pt x="35831" y="15576"/>
                    <a:pt x="35295" y="16795"/>
                  </a:cubicBezTo>
                  <a:cubicBezTo>
                    <a:pt x="34369" y="18891"/>
                    <a:pt x="33053" y="20402"/>
                    <a:pt x="31932" y="20402"/>
                  </a:cubicBezTo>
                  <a:cubicBezTo>
                    <a:pt x="30737" y="20378"/>
                    <a:pt x="29567" y="20280"/>
                    <a:pt x="28373" y="20085"/>
                  </a:cubicBezTo>
                  <a:lnTo>
                    <a:pt x="16722" y="24302"/>
                  </a:lnTo>
                  <a:cubicBezTo>
                    <a:pt x="16283" y="24473"/>
                    <a:pt x="15893" y="23985"/>
                    <a:pt x="16161" y="23595"/>
                  </a:cubicBezTo>
                  <a:lnTo>
                    <a:pt x="19720" y="18379"/>
                  </a:lnTo>
                  <a:cubicBezTo>
                    <a:pt x="17697" y="18062"/>
                    <a:pt x="11969" y="17185"/>
                    <a:pt x="7654" y="16161"/>
                  </a:cubicBezTo>
                  <a:cubicBezTo>
                    <a:pt x="5241" y="15576"/>
                    <a:pt x="3364" y="15015"/>
                    <a:pt x="2073" y="14089"/>
                  </a:cubicBezTo>
                  <a:cubicBezTo>
                    <a:pt x="683" y="13138"/>
                    <a:pt x="1" y="11822"/>
                    <a:pt x="74" y="9823"/>
                  </a:cubicBezTo>
                  <a:cubicBezTo>
                    <a:pt x="147" y="7410"/>
                    <a:pt x="415" y="5509"/>
                    <a:pt x="951" y="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0"/>
            <p:cNvSpPr/>
            <p:nvPr/>
          </p:nvSpPr>
          <p:spPr>
            <a:xfrm>
              <a:off x="-1462630" y="5249918"/>
              <a:ext cx="67277" cy="28278"/>
            </a:xfrm>
            <a:custGeom>
              <a:avLst/>
              <a:gdLst/>
              <a:ahLst/>
              <a:cxnLst/>
              <a:rect l="l" t="t" r="r" b="b"/>
              <a:pathLst>
                <a:path w="2146" h="902" extrusionOk="0">
                  <a:moveTo>
                    <a:pt x="1536" y="829"/>
                  </a:moveTo>
                  <a:cubicBezTo>
                    <a:pt x="1341" y="804"/>
                    <a:pt x="0" y="536"/>
                    <a:pt x="49" y="268"/>
                  </a:cubicBezTo>
                  <a:cubicBezTo>
                    <a:pt x="98" y="0"/>
                    <a:pt x="1438" y="171"/>
                    <a:pt x="1633" y="195"/>
                  </a:cubicBezTo>
                  <a:cubicBezTo>
                    <a:pt x="2048" y="268"/>
                    <a:pt x="2145" y="268"/>
                    <a:pt x="2048" y="585"/>
                  </a:cubicBezTo>
                  <a:cubicBezTo>
                    <a:pt x="1974" y="902"/>
                    <a:pt x="1926" y="902"/>
                    <a:pt x="1536" y="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0"/>
            <p:cNvSpPr/>
            <p:nvPr/>
          </p:nvSpPr>
          <p:spPr>
            <a:xfrm>
              <a:off x="-1704871" y="5103200"/>
              <a:ext cx="229263" cy="157440"/>
            </a:xfrm>
            <a:custGeom>
              <a:avLst/>
              <a:gdLst/>
              <a:ahLst/>
              <a:cxnLst/>
              <a:rect l="l" t="t" r="r" b="b"/>
              <a:pathLst>
                <a:path w="7313" h="5022" extrusionOk="0">
                  <a:moveTo>
                    <a:pt x="5192" y="4509"/>
                  </a:moveTo>
                  <a:cubicBezTo>
                    <a:pt x="4241" y="4339"/>
                    <a:pt x="3291" y="4071"/>
                    <a:pt x="2389" y="3729"/>
                  </a:cubicBezTo>
                  <a:cubicBezTo>
                    <a:pt x="1609" y="3437"/>
                    <a:pt x="951" y="2949"/>
                    <a:pt x="439" y="2316"/>
                  </a:cubicBezTo>
                  <a:cubicBezTo>
                    <a:pt x="220" y="1999"/>
                    <a:pt x="73" y="1633"/>
                    <a:pt x="25" y="1268"/>
                  </a:cubicBezTo>
                  <a:cubicBezTo>
                    <a:pt x="0" y="1073"/>
                    <a:pt x="25" y="73"/>
                    <a:pt x="244" y="0"/>
                  </a:cubicBezTo>
                  <a:cubicBezTo>
                    <a:pt x="244" y="24"/>
                    <a:pt x="317" y="1048"/>
                    <a:pt x="342" y="1194"/>
                  </a:cubicBezTo>
                  <a:cubicBezTo>
                    <a:pt x="415" y="1511"/>
                    <a:pt x="561" y="1804"/>
                    <a:pt x="780" y="2048"/>
                  </a:cubicBezTo>
                  <a:cubicBezTo>
                    <a:pt x="1268" y="2584"/>
                    <a:pt x="1902" y="2974"/>
                    <a:pt x="2584" y="3193"/>
                  </a:cubicBezTo>
                  <a:cubicBezTo>
                    <a:pt x="3486" y="3486"/>
                    <a:pt x="4388" y="3705"/>
                    <a:pt x="5314" y="3851"/>
                  </a:cubicBezTo>
                  <a:cubicBezTo>
                    <a:pt x="5606" y="3900"/>
                    <a:pt x="7313" y="3973"/>
                    <a:pt x="7142" y="4485"/>
                  </a:cubicBezTo>
                  <a:cubicBezTo>
                    <a:pt x="7093" y="5021"/>
                    <a:pt x="5680" y="4583"/>
                    <a:pt x="5192" y="4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3" name="Google Shape;853;p10"/>
          <p:cNvGrpSpPr/>
          <p:nvPr/>
        </p:nvGrpSpPr>
        <p:grpSpPr>
          <a:xfrm>
            <a:off x="-324249" y="-179333"/>
            <a:ext cx="1075033" cy="1104933"/>
            <a:chOff x="1805675" y="2151550"/>
            <a:chExt cx="806275" cy="828700"/>
          </a:xfrm>
        </p:grpSpPr>
        <p:sp>
          <p:nvSpPr>
            <p:cNvPr id="854" name="Google Shape;854;p10"/>
            <p:cNvSpPr/>
            <p:nvPr/>
          </p:nvSpPr>
          <p:spPr>
            <a:xfrm>
              <a:off x="1805675" y="2151550"/>
              <a:ext cx="806275" cy="828700"/>
            </a:xfrm>
            <a:custGeom>
              <a:avLst/>
              <a:gdLst/>
              <a:ahLst/>
              <a:cxnLst/>
              <a:rect l="l" t="t" r="r" b="b"/>
              <a:pathLst>
                <a:path w="32251" h="33148" extrusionOk="0">
                  <a:moveTo>
                    <a:pt x="14107" y="8125"/>
                  </a:moveTo>
                  <a:cubicBezTo>
                    <a:pt x="15552" y="3789"/>
                    <a:pt x="17098" y="1446"/>
                    <a:pt x="18344" y="649"/>
                  </a:cubicBezTo>
                  <a:cubicBezTo>
                    <a:pt x="18942" y="100"/>
                    <a:pt x="19839" y="1"/>
                    <a:pt x="20537" y="349"/>
                  </a:cubicBezTo>
                  <a:cubicBezTo>
                    <a:pt x="21235" y="748"/>
                    <a:pt x="21683" y="1396"/>
                    <a:pt x="21883" y="2144"/>
                  </a:cubicBezTo>
                  <a:cubicBezTo>
                    <a:pt x="22481" y="3839"/>
                    <a:pt x="22531" y="6630"/>
                    <a:pt x="21584" y="9671"/>
                  </a:cubicBezTo>
                  <a:cubicBezTo>
                    <a:pt x="24375" y="7577"/>
                    <a:pt x="26518" y="6829"/>
                    <a:pt x="27914" y="6879"/>
                  </a:cubicBezTo>
                  <a:cubicBezTo>
                    <a:pt x="28761" y="6879"/>
                    <a:pt x="29559" y="7328"/>
                    <a:pt x="29958" y="8075"/>
                  </a:cubicBezTo>
                  <a:cubicBezTo>
                    <a:pt x="30307" y="8823"/>
                    <a:pt x="30307" y="9671"/>
                    <a:pt x="29958" y="10418"/>
                  </a:cubicBezTo>
                  <a:cubicBezTo>
                    <a:pt x="29409" y="11864"/>
                    <a:pt x="27814" y="13608"/>
                    <a:pt x="25073" y="14954"/>
                  </a:cubicBezTo>
                  <a:cubicBezTo>
                    <a:pt x="28363" y="15851"/>
                    <a:pt x="30406" y="16798"/>
                    <a:pt x="31403" y="17596"/>
                  </a:cubicBezTo>
                  <a:cubicBezTo>
                    <a:pt x="31951" y="17945"/>
                    <a:pt x="32250" y="18593"/>
                    <a:pt x="32201" y="19291"/>
                  </a:cubicBezTo>
                  <a:cubicBezTo>
                    <a:pt x="32051" y="19889"/>
                    <a:pt x="31602" y="20387"/>
                    <a:pt x="30955" y="20637"/>
                  </a:cubicBezTo>
                  <a:cubicBezTo>
                    <a:pt x="29708" y="21185"/>
                    <a:pt x="27515" y="21534"/>
                    <a:pt x="24425" y="21633"/>
                  </a:cubicBezTo>
                  <a:cubicBezTo>
                    <a:pt x="26468" y="23926"/>
                    <a:pt x="27266" y="25920"/>
                    <a:pt x="27266" y="27316"/>
                  </a:cubicBezTo>
                  <a:cubicBezTo>
                    <a:pt x="27266" y="28014"/>
                    <a:pt x="26917" y="28711"/>
                    <a:pt x="26319" y="29160"/>
                  </a:cubicBezTo>
                  <a:cubicBezTo>
                    <a:pt x="25721" y="29609"/>
                    <a:pt x="24973" y="29758"/>
                    <a:pt x="24225" y="29609"/>
                  </a:cubicBezTo>
                  <a:cubicBezTo>
                    <a:pt x="22830" y="29359"/>
                    <a:pt x="20936" y="28263"/>
                    <a:pt x="19042" y="25920"/>
                  </a:cubicBezTo>
                  <a:cubicBezTo>
                    <a:pt x="18792" y="29260"/>
                    <a:pt x="18144" y="31303"/>
                    <a:pt x="17347" y="32300"/>
                  </a:cubicBezTo>
                  <a:cubicBezTo>
                    <a:pt x="16948" y="32849"/>
                    <a:pt x="16300" y="33148"/>
                    <a:pt x="15602" y="33098"/>
                  </a:cubicBezTo>
                  <a:cubicBezTo>
                    <a:pt x="14954" y="32998"/>
                    <a:pt x="14356" y="32649"/>
                    <a:pt x="13957" y="32101"/>
                  </a:cubicBezTo>
                  <a:cubicBezTo>
                    <a:pt x="12960" y="30905"/>
                    <a:pt x="12163" y="28462"/>
                    <a:pt x="12013" y="25272"/>
                  </a:cubicBezTo>
                  <a:cubicBezTo>
                    <a:pt x="9671" y="27415"/>
                    <a:pt x="7677" y="28363"/>
                    <a:pt x="6331" y="28412"/>
                  </a:cubicBezTo>
                  <a:cubicBezTo>
                    <a:pt x="5683" y="28462"/>
                    <a:pt x="5035" y="28263"/>
                    <a:pt x="4586" y="27764"/>
                  </a:cubicBezTo>
                  <a:cubicBezTo>
                    <a:pt x="4188" y="27316"/>
                    <a:pt x="3988" y="26668"/>
                    <a:pt x="4038" y="26020"/>
                  </a:cubicBezTo>
                  <a:cubicBezTo>
                    <a:pt x="4138" y="24574"/>
                    <a:pt x="5135" y="22531"/>
                    <a:pt x="7328" y="20238"/>
                  </a:cubicBezTo>
                  <a:cubicBezTo>
                    <a:pt x="3938" y="19939"/>
                    <a:pt x="1795" y="19041"/>
                    <a:pt x="798" y="18045"/>
                  </a:cubicBezTo>
                  <a:cubicBezTo>
                    <a:pt x="300" y="17596"/>
                    <a:pt x="1" y="16898"/>
                    <a:pt x="51" y="16200"/>
                  </a:cubicBezTo>
                  <a:cubicBezTo>
                    <a:pt x="150" y="15502"/>
                    <a:pt x="549" y="14854"/>
                    <a:pt x="1097" y="14456"/>
                  </a:cubicBezTo>
                  <a:cubicBezTo>
                    <a:pt x="2343" y="13459"/>
                    <a:pt x="4836" y="12711"/>
                    <a:pt x="8425" y="12761"/>
                  </a:cubicBezTo>
                  <a:cubicBezTo>
                    <a:pt x="6281" y="9870"/>
                    <a:pt x="5533" y="7427"/>
                    <a:pt x="5683" y="5932"/>
                  </a:cubicBezTo>
                  <a:cubicBezTo>
                    <a:pt x="5733" y="5184"/>
                    <a:pt x="6082" y="4487"/>
                    <a:pt x="6630" y="4038"/>
                  </a:cubicBezTo>
                  <a:cubicBezTo>
                    <a:pt x="7228" y="3639"/>
                    <a:pt x="7976" y="3490"/>
                    <a:pt x="8674" y="3689"/>
                  </a:cubicBezTo>
                  <a:cubicBezTo>
                    <a:pt x="10169" y="3988"/>
                    <a:pt x="12113" y="5384"/>
                    <a:pt x="14107" y="8125"/>
                  </a:cubicBezTo>
                  <a:close/>
                  <a:moveTo>
                    <a:pt x="19042" y="1645"/>
                  </a:moveTo>
                  <a:cubicBezTo>
                    <a:pt x="17895" y="2443"/>
                    <a:pt x="16400" y="4885"/>
                    <a:pt x="14954" y="9720"/>
                  </a:cubicBezTo>
                  <a:cubicBezTo>
                    <a:pt x="14904" y="9870"/>
                    <a:pt x="14805" y="9970"/>
                    <a:pt x="14655" y="10069"/>
                  </a:cubicBezTo>
                  <a:cubicBezTo>
                    <a:pt x="14356" y="10269"/>
                    <a:pt x="13957" y="10169"/>
                    <a:pt x="13808" y="9870"/>
                  </a:cubicBezTo>
                  <a:cubicBezTo>
                    <a:pt x="11764" y="6779"/>
                    <a:pt x="9820" y="5234"/>
                    <a:pt x="8425" y="4935"/>
                  </a:cubicBezTo>
                  <a:cubicBezTo>
                    <a:pt x="8076" y="4786"/>
                    <a:pt x="7677" y="4836"/>
                    <a:pt x="7378" y="5035"/>
                  </a:cubicBezTo>
                  <a:cubicBezTo>
                    <a:pt x="7129" y="5284"/>
                    <a:pt x="6929" y="5633"/>
                    <a:pt x="6929" y="6032"/>
                  </a:cubicBezTo>
                  <a:cubicBezTo>
                    <a:pt x="6780" y="7477"/>
                    <a:pt x="7727" y="9920"/>
                    <a:pt x="10219" y="13060"/>
                  </a:cubicBezTo>
                  <a:cubicBezTo>
                    <a:pt x="10618" y="13509"/>
                    <a:pt x="10269" y="14157"/>
                    <a:pt x="9720" y="14107"/>
                  </a:cubicBezTo>
                  <a:cubicBezTo>
                    <a:pt x="5733" y="13858"/>
                    <a:pt x="3091" y="14506"/>
                    <a:pt x="1895" y="15453"/>
                  </a:cubicBezTo>
                  <a:cubicBezTo>
                    <a:pt x="1596" y="15652"/>
                    <a:pt x="1396" y="15951"/>
                    <a:pt x="1346" y="16300"/>
                  </a:cubicBezTo>
                  <a:cubicBezTo>
                    <a:pt x="1346" y="16649"/>
                    <a:pt x="1496" y="16948"/>
                    <a:pt x="1745" y="17147"/>
                  </a:cubicBezTo>
                  <a:cubicBezTo>
                    <a:pt x="2642" y="18094"/>
                    <a:pt x="4935" y="18892"/>
                    <a:pt x="8773" y="19041"/>
                  </a:cubicBezTo>
                  <a:cubicBezTo>
                    <a:pt x="8923" y="19041"/>
                    <a:pt x="9072" y="19141"/>
                    <a:pt x="9222" y="19241"/>
                  </a:cubicBezTo>
                  <a:cubicBezTo>
                    <a:pt x="9471" y="19490"/>
                    <a:pt x="9471" y="19889"/>
                    <a:pt x="9222" y="20138"/>
                  </a:cubicBezTo>
                  <a:cubicBezTo>
                    <a:pt x="6630" y="22630"/>
                    <a:pt x="5484" y="24724"/>
                    <a:pt x="5334" y="26070"/>
                  </a:cubicBezTo>
                  <a:cubicBezTo>
                    <a:pt x="5284" y="26369"/>
                    <a:pt x="5384" y="26668"/>
                    <a:pt x="5533" y="26917"/>
                  </a:cubicBezTo>
                  <a:cubicBezTo>
                    <a:pt x="5733" y="27067"/>
                    <a:pt x="6032" y="27166"/>
                    <a:pt x="6331" y="27116"/>
                  </a:cubicBezTo>
                  <a:cubicBezTo>
                    <a:pt x="7577" y="27067"/>
                    <a:pt x="9621" y="25970"/>
                    <a:pt x="12213" y="23378"/>
                  </a:cubicBezTo>
                  <a:cubicBezTo>
                    <a:pt x="12362" y="23278"/>
                    <a:pt x="12512" y="23179"/>
                    <a:pt x="12661" y="23179"/>
                  </a:cubicBezTo>
                  <a:cubicBezTo>
                    <a:pt x="13010" y="23179"/>
                    <a:pt x="13309" y="23478"/>
                    <a:pt x="13309" y="23827"/>
                  </a:cubicBezTo>
                  <a:cubicBezTo>
                    <a:pt x="13259" y="27415"/>
                    <a:pt x="14007" y="30057"/>
                    <a:pt x="15004" y="31254"/>
                  </a:cubicBezTo>
                  <a:cubicBezTo>
                    <a:pt x="15154" y="31553"/>
                    <a:pt x="15403" y="31752"/>
                    <a:pt x="15752" y="31852"/>
                  </a:cubicBezTo>
                  <a:cubicBezTo>
                    <a:pt x="16001" y="31852"/>
                    <a:pt x="16200" y="31702"/>
                    <a:pt x="16350" y="31503"/>
                  </a:cubicBezTo>
                  <a:cubicBezTo>
                    <a:pt x="17147" y="30556"/>
                    <a:pt x="17795" y="28213"/>
                    <a:pt x="17845" y="24126"/>
                  </a:cubicBezTo>
                  <a:cubicBezTo>
                    <a:pt x="17795" y="23478"/>
                    <a:pt x="18693" y="23179"/>
                    <a:pt x="18992" y="23777"/>
                  </a:cubicBezTo>
                  <a:cubicBezTo>
                    <a:pt x="20985" y="26767"/>
                    <a:pt x="23029" y="28163"/>
                    <a:pt x="24425" y="28363"/>
                  </a:cubicBezTo>
                  <a:cubicBezTo>
                    <a:pt x="24824" y="28462"/>
                    <a:pt x="25222" y="28412"/>
                    <a:pt x="25521" y="28213"/>
                  </a:cubicBezTo>
                  <a:cubicBezTo>
                    <a:pt x="25820" y="27964"/>
                    <a:pt x="25920" y="27615"/>
                    <a:pt x="25920" y="27266"/>
                  </a:cubicBezTo>
                  <a:cubicBezTo>
                    <a:pt x="25970" y="25970"/>
                    <a:pt x="24973" y="23926"/>
                    <a:pt x="22481" y="21434"/>
                  </a:cubicBezTo>
                  <a:cubicBezTo>
                    <a:pt x="22331" y="21334"/>
                    <a:pt x="22281" y="21135"/>
                    <a:pt x="22281" y="20985"/>
                  </a:cubicBezTo>
                  <a:cubicBezTo>
                    <a:pt x="22281" y="20637"/>
                    <a:pt x="22531" y="20337"/>
                    <a:pt x="22880" y="20337"/>
                  </a:cubicBezTo>
                  <a:cubicBezTo>
                    <a:pt x="26518" y="20387"/>
                    <a:pt x="29110" y="20088"/>
                    <a:pt x="30356" y="19490"/>
                  </a:cubicBezTo>
                  <a:cubicBezTo>
                    <a:pt x="30705" y="19341"/>
                    <a:pt x="30905" y="19191"/>
                    <a:pt x="30905" y="19091"/>
                  </a:cubicBezTo>
                  <a:cubicBezTo>
                    <a:pt x="30955" y="18942"/>
                    <a:pt x="30805" y="18792"/>
                    <a:pt x="30556" y="18593"/>
                  </a:cubicBezTo>
                  <a:cubicBezTo>
                    <a:pt x="29509" y="17745"/>
                    <a:pt x="27067" y="16749"/>
                    <a:pt x="22929" y="15702"/>
                  </a:cubicBezTo>
                  <a:cubicBezTo>
                    <a:pt x="22082" y="15752"/>
                    <a:pt x="22032" y="14506"/>
                    <a:pt x="22880" y="14456"/>
                  </a:cubicBezTo>
                  <a:cubicBezTo>
                    <a:pt x="26269" y="13259"/>
                    <a:pt x="28163" y="11415"/>
                    <a:pt x="28761" y="9920"/>
                  </a:cubicBezTo>
                  <a:cubicBezTo>
                    <a:pt x="28961" y="9521"/>
                    <a:pt x="28961" y="9023"/>
                    <a:pt x="28811" y="8624"/>
                  </a:cubicBezTo>
                  <a:cubicBezTo>
                    <a:pt x="28612" y="8275"/>
                    <a:pt x="28263" y="8125"/>
                    <a:pt x="27864" y="8125"/>
                  </a:cubicBezTo>
                  <a:cubicBezTo>
                    <a:pt x="26468" y="8075"/>
                    <a:pt x="24026" y="9072"/>
                    <a:pt x="20686" y="12013"/>
                  </a:cubicBezTo>
                  <a:cubicBezTo>
                    <a:pt x="20188" y="12562"/>
                    <a:pt x="19341" y="11914"/>
                    <a:pt x="19690" y="11315"/>
                  </a:cubicBezTo>
                  <a:cubicBezTo>
                    <a:pt x="21185" y="7727"/>
                    <a:pt x="21334" y="4387"/>
                    <a:pt x="20736" y="2592"/>
                  </a:cubicBezTo>
                  <a:cubicBezTo>
                    <a:pt x="20587" y="2144"/>
                    <a:pt x="20337" y="1745"/>
                    <a:pt x="19989" y="1496"/>
                  </a:cubicBezTo>
                  <a:cubicBezTo>
                    <a:pt x="19690" y="1346"/>
                    <a:pt x="19291" y="1446"/>
                    <a:pt x="19042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0"/>
            <p:cNvSpPr/>
            <p:nvPr/>
          </p:nvSpPr>
          <p:spPr>
            <a:xfrm>
              <a:off x="2026250" y="2379600"/>
              <a:ext cx="365125" cy="375100"/>
            </a:xfrm>
            <a:custGeom>
              <a:avLst/>
              <a:gdLst/>
              <a:ahLst/>
              <a:cxnLst/>
              <a:rect l="l" t="t" r="r" b="b"/>
              <a:pathLst>
                <a:path w="14605" h="15004" extrusionOk="0">
                  <a:moveTo>
                    <a:pt x="13508" y="8524"/>
                  </a:moveTo>
                  <a:cubicBezTo>
                    <a:pt x="13209" y="8374"/>
                    <a:pt x="12910" y="8225"/>
                    <a:pt x="12611" y="8125"/>
                  </a:cubicBezTo>
                  <a:cubicBezTo>
                    <a:pt x="11863" y="7876"/>
                    <a:pt x="11116" y="7627"/>
                    <a:pt x="10368" y="7477"/>
                  </a:cubicBezTo>
                  <a:cubicBezTo>
                    <a:pt x="10268" y="7427"/>
                    <a:pt x="10169" y="7377"/>
                    <a:pt x="10069" y="7278"/>
                  </a:cubicBezTo>
                  <a:lnTo>
                    <a:pt x="10069" y="7278"/>
                  </a:lnTo>
                  <a:cubicBezTo>
                    <a:pt x="10019" y="7178"/>
                    <a:pt x="9919" y="7078"/>
                    <a:pt x="9919" y="6979"/>
                  </a:cubicBezTo>
                  <a:cubicBezTo>
                    <a:pt x="9770" y="6630"/>
                    <a:pt x="9969" y="6231"/>
                    <a:pt x="10368" y="6081"/>
                  </a:cubicBezTo>
                  <a:cubicBezTo>
                    <a:pt x="10916" y="5882"/>
                    <a:pt x="11465" y="5583"/>
                    <a:pt x="11963" y="5234"/>
                  </a:cubicBezTo>
                  <a:cubicBezTo>
                    <a:pt x="12362" y="4985"/>
                    <a:pt x="12661" y="4636"/>
                    <a:pt x="12810" y="4237"/>
                  </a:cubicBezTo>
                  <a:cubicBezTo>
                    <a:pt x="12860" y="4137"/>
                    <a:pt x="12860" y="4088"/>
                    <a:pt x="12910" y="3988"/>
                  </a:cubicBezTo>
                  <a:lnTo>
                    <a:pt x="12910" y="3988"/>
                  </a:lnTo>
                  <a:lnTo>
                    <a:pt x="12810" y="3988"/>
                  </a:lnTo>
                  <a:cubicBezTo>
                    <a:pt x="12362" y="4038"/>
                    <a:pt x="11913" y="4187"/>
                    <a:pt x="11564" y="4387"/>
                  </a:cubicBezTo>
                  <a:cubicBezTo>
                    <a:pt x="10916" y="4785"/>
                    <a:pt x="10268" y="5184"/>
                    <a:pt x="9720" y="5683"/>
                  </a:cubicBezTo>
                  <a:cubicBezTo>
                    <a:pt x="9620" y="5782"/>
                    <a:pt x="9521" y="5832"/>
                    <a:pt x="9371" y="5882"/>
                  </a:cubicBezTo>
                  <a:cubicBezTo>
                    <a:pt x="9022" y="5932"/>
                    <a:pt x="8723" y="5782"/>
                    <a:pt x="8574" y="5433"/>
                  </a:cubicBezTo>
                  <a:cubicBezTo>
                    <a:pt x="8524" y="5284"/>
                    <a:pt x="8524" y="5084"/>
                    <a:pt x="8574" y="4885"/>
                  </a:cubicBezTo>
                  <a:cubicBezTo>
                    <a:pt x="8873" y="4237"/>
                    <a:pt x="9072" y="3539"/>
                    <a:pt x="9172" y="2792"/>
                  </a:cubicBezTo>
                  <a:cubicBezTo>
                    <a:pt x="9222" y="2243"/>
                    <a:pt x="9222" y="1645"/>
                    <a:pt x="9072" y="1147"/>
                  </a:cubicBezTo>
                  <a:cubicBezTo>
                    <a:pt x="9022" y="1047"/>
                    <a:pt x="9022" y="947"/>
                    <a:pt x="8972" y="897"/>
                  </a:cubicBezTo>
                  <a:lnTo>
                    <a:pt x="8972" y="897"/>
                  </a:lnTo>
                  <a:cubicBezTo>
                    <a:pt x="8574" y="1197"/>
                    <a:pt x="8324" y="1595"/>
                    <a:pt x="8125" y="2044"/>
                  </a:cubicBezTo>
                  <a:cubicBezTo>
                    <a:pt x="7726" y="2792"/>
                    <a:pt x="7427" y="3589"/>
                    <a:pt x="7178" y="4436"/>
                  </a:cubicBezTo>
                  <a:cubicBezTo>
                    <a:pt x="7178" y="4486"/>
                    <a:pt x="7128" y="4586"/>
                    <a:pt x="7078" y="4636"/>
                  </a:cubicBezTo>
                  <a:lnTo>
                    <a:pt x="7078" y="4636"/>
                  </a:lnTo>
                  <a:cubicBezTo>
                    <a:pt x="7028" y="4686"/>
                    <a:pt x="6979" y="4785"/>
                    <a:pt x="6929" y="4785"/>
                  </a:cubicBezTo>
                  <a:cubicBezTo>
                    <a:pt x="6729" y="4885"/>
                    <a:pt x="6580" y="4935"/>
                    <a:pt x="6380" y="4885"/>
                  </a:cubicBezTo>
                  <a:cubicBezTo>
                    <a:pt x="6181" y="4885"/>
                    <a:pt x="6032" y="4736"/>
                    <a:pt x="5932" y="4586"/>
                  </a:cubicBezTo>
                  <a:cubicBezTo>
                    <a:pt x="5583" y="4038"/>
                    <a:pt x="5134" y="3539"/>
                    <a:pt x="4686" y="3091"/>
                  </a:cubicBezTo>
                  <a:cubicBezTo>
                    <a:pt x="4387" y="2792"/>
                    <a:pt x="4038" y="2592"/>
                    <a:pt x="3689" y="2492"/>
                  </a:cubicBezTo>
                  <a:cubicBezTo>
                    <a:pt x="3639" y="2443"/>
                    <a:pt x="3589" y="2443"/>
                    <a:pt x="3539" y="2492"/>
                  </a:cubicBezTo>
                  <a:lnTo>
                    <a:pt x="3539" y="2492"/>
                  </a:lnTo>
                  <a:lnTo>
                    <a:pt x="3539" y="2492"/>
                  </a:lnTo>
                  <a:cubicBezTo>
                    <a:pt x="3489" y="2542"/>
                    <a:pt x="3489" y="2542"/>
                    <a:pt x="3489" y="2592"/>
                  </a:cubicBezTo>
                  <a:cubicBezTo>
                    <a:pt x="3489" y="3041"/>
                    <a:pt x="3589" y="3489"/>
                    <a:pt x="3788" y="3838"/>
                  </a:cubicBezTo>
                  <a:cubicBezTo>
                    <a:pt x="4088" y="4486"/>
                    <a:pt x="4486" y="5084"/>
                    <a:pt x="4935" y="5583"/>
                  </a:cubicBezTo>
                  <a:cubicBezTo>
                    <a:pt x="4985" y="5683"/>
                    <a:pt x="5035" y="5732"/>
                    <a:pt x="5084" y="5832"/>
                  </a:cubicBezTo>
                  <a:cubicBezTo>
                    <a:pt x="5084" y="5932"/>
                    <a:pt x="5084" y="6032"/>
                    <a:pt x="5084" y="6081"/>
                  </a:cubicBezTo>
                  <a:lnTo>
                    <a:pt x="5084" y="6081"/>
                  </a:lnTo>
                  <a:cubicBezTo>
                    <a:pt x="5035" y="6281"/>
                    <a:pt x="4935" y="6430"/>
                    <a:pt x="4835" y="6580"/>
                  </a:cubicBezTo>
                  <a:lnTo>
                    <a:pt x="4785" y="6580"/>
                  </a:lnTo>
                  <a:cubicBezTo>
                    <a:pt x="4636" y="6680"/>
                    <a:pt x="4486" y="6729"/>
                    <a:pt x="4287" y="6729"/>
                  </a:cubicBezTo>
                  <a:lnTo>
                    <a:pt x="4287" y="6729"/>
                  </a:lnTo>
                  <a:cubicBezTo>
                    <a:pt x="3589" y="6680"/>
                    <a:pt x="2891" y="6680"/>
                    <a:pt x="2193" y="6779"/>
                  </a:cubicBezTo>
                  <a:cubicBezTo>
                    <a:pt x="1745" y="6829"/>
                    <a:pt x="1346" y="6979"/>
                    <a:pt x="947" y="7228"/>
                  </a:cubicBezTo>
                  <a:cubicBezTo>
                    <a:pt x="897" y="7278"/>
                    <a:pt x="897" y="7327"/>
                    <a:pt x="848" y="7377"/>
                  </a:cubicBezTo>
                  <a:lnTo>
                    <a:pt x="897" y="7427"/>
                  </a:lnTo>
                  <a:cubicBezTo>
                    <a:pt x="1197" y="7676"/>
                    <a:pt x="1545" y="7826"/>
                    <a:pt x="1944" y="7926"/>
                  </a:cubicBezTo>
                  <a:lnTo>
                    <a:pt x="1944" y="7926"/>
                  </a:lnTo>
                  <a:cubicBezTo>
                    <a:pt x="2592" y="8075"/>
                    <a:pt x="3240" y="8175"/>
                    <a:pt x="3888" y="8175"/>
                  </a:cubicBezTo>
                  <a:lnTo>
                    <a:pt x="3888" y="8175"/>
                  </a:lnTo>
                  <a:cubicBezTo>
                    <a:pt x="3988" y="8175"/>
                    <a:pt x="4038" y="8225"/>
                    <a:pt x="4137" y="8225"/>
                  </a:cubicBezTo>
                  <a:cubicBezTo>
                    <a:pt x="4237" y="8275"/>
                    <a:pt x="4337" y="8324"/>
                    <a:pt x="4436" y="8424"/>
                  </a:cubicBezTo>
                  <a:cubicBezTo>
                    <a:pt x="4536" y="8524"/>
                    <a:pt x="4636" y="8723"/>
                    <a:pt x="4586" y="8923"/>
                  </a:cubicBezTo>
                  <a:lnTo>
                    <a:pt x="4586" y="8923"/>
                  </a:lnTo>
                  <a:cubicBezTo>
                    <a:pt x="4586" y="9072"/>
                    <a:pt x="4536" y="9271"/>
                    <a:pt x="4387" y="9371"/>
                  </a:cubicBezTo>
                  <a:cubicBezTo>
                    <a:pt x="3938" y="9820"/>
                    <a:pt x="3489" y="10318"/>
                    <a:pt x="3141" y="10817"/>
                  </a:cubicBezTo>
                  <a:cubicBezTo>
                    <a:pt x="2891" y="11116"/>
                    <a:pt x="2742" y="11515"/>
                    <a:pt x="2692" y="11863"/>
                  </a:cubicBezTo>
                  <a:lnTo>
                    <a:pt x="2692" y="11913"/>
                  </a:lnTo>
                  <a:lnTo>
                    <a:pt x="2692" y="11913"/>
                  </a:lnTo>
                  <a:cubicBezTo>
                    <a:pt x="3041" y="11863"/>
                    <a:pt x="3390" y="11714"/>
                    <a:pt x="3739" y="11515"/>
                  </a:cubicBezTo>
                  <a:cubicBezTo>
                    <a:pt x="4237" y="11166"/>
                    <a:pt x="4736" y="10767"/>
                    <a:pt x="5184" y="10318"/>
                  </a:cubicBezTo>
                  <a:lnTo>
                    <a:pt x="5184" y="10318"/>
                  </a:lnTo>
                  <a:cubicBezTo>
                    <a:pt x="5234" y="10219"/>
                    <a:pt x="5334" y="10169"/>
                    <a:pt x="5384" y="10119"/>
                  </a:cubicBezTo>
                  <a:lnTo>
                    <a:pt x="5433" y="10119"/>
                  </a:lnTo>
                  <a:cubicBezTo>
                    <a:pt x="5533" y="10119"/>
                    <a:pt x="5583" y="10119"/>
                    <a:pt x="5683" y="10119"/>
                  </a:cubicBezTo>
                  <a:lnTo>
                    <a:pt x="5732" y="10119"/>
                  </a:lnTo>
                  <a:cubicBezTo>
                    <a:pt x="6081" y="10169"/>
                    <a:pt x="6380" y="10468"/>
                    <a:pt x="6380" y="10817"/>
                  </a:cubicBezTo>
                  <a:lnTo>
                    <a:pt x="6380" y="10817"/>
                  </a:lnTo>
                  <a:lnTo>
                    <a:pt x="6380" y="10916"/>
                  </a:lnTo>
                  <a:cubicBezTo>
                    <a:pt x="6380" y="11515"/>
                    <a:pt x="6430" y="12162"/>
                    <a:pt x="6530" y="12810"/>
                  </a:cubicBezTo>
                  <a:cubicBezTo>
                    <a:pt x="6630" y="13259"/>
                    <a:pt x="6779" y="13708"/>
                    <a:pt x="7078" y="14057"/>
                  </a:cubicBezTo>
                  <a:lnTo>
                    <a:pt x="7078" y="14106"/>
                  </a:lnTo>
                  <a:cubicBezTo>
                    <a:pt x="7278" y="13807"/>
                    <a:pt x="7427" y="13458"/>
                    <a:pt x="7477" y="13060"/>
                  </a:cubicBezTo>
                  <a:cubicBezTo>
                    <a:pt x="7577" y="12362"/>
                    <a:pt x="7676" y="11664"/>
                    <a:pt x="7676" y="10966"/>
                  </a:cubicBezTo>
                  <a:cubicBezTo>
                    <a:pt x="7676" y="10867"/>
                    <a:pt x="7676" y="10767"/>
                    <a:pt x="7726" y="10667"/>
                  </a:cubicBezTo>
                  <a:lnTo>
                    <a:pt x="7726" y="10667"/>
                  </a:lnTo>
                  <a:cubicBezTo>
                    <a:pt x="7776" y="10567"/>
                    <a:pt x="7876" y="10468"/>
                    <a:pt x="7975" y="10418"/>
                  </a:cubicBezTo>
                  <a:cubicBezTo>
                    <a:pt x="8324" y="10169"/>
                    <a:pt x="8773" y="10268"/>
                    <a:pt x="8972" y="10567"/>
                  </a:cubicBezTo>
                  <a:cubicBezTo>
                    <a:pt x="9321" y="11116"/>
                    <a:pt x="9720" y="11564"/>
                    <a:pt x="10169" y="11963"/>
                  </a:cubicBezTo>
                  <a:cubicBezTo>
                    <a:pt x="10468" y="12262"/>
                    <a:pt x="10817" y="12462"/>
                    <a:pt x="11215" y="12561"/>
                  </a:cubicBezTo>
                  <a:cubicBezTo>
                    <a:pt x="11265" y="12561"/>
                    <a:pt x="11315" y="12561"/>
                    <a:pt x="11365" y="12561"/>
                  </a:cubicBezTo>
                  <a:lnTo>
                    <a:pt x="11365" y="12561"/>
                  </a:lnTo>
                  <a:lnTo>
                    <a:pt x="11365" y="12561"/>
                  </a:lnTo>
                  <a:cubicBezTo>
                    <a:pt x="11365" y="12511"/>
                    <a:pt x="11365" y="12462"/>
                    <a:pt x="11365" y="12462"/>
                  </a:cubicBezTo>
                  <a:lnTo>
                    <a:pt x="11365" y="12462"/>
                  </a:lnTo>
                  <a:cubicBezTo>
                    <a:pt x="11365" y="12063"/>
                    <a:pt x="11215" y="11714"/>
                    <a:pt x="11016" y="11415"/>
                  </a:cubicBezTo>
                  <a:cubicBezTo>
                    <a:pt x="10717" y="10916"/>
                    <a:pt x="10318" y="10468"/>
                    <a:pt x="9870" y="10019"/>
                  </a:cubicBezTo>
                  <a:lnTo>
                    <a:pt x="9870" y="10019"/>
                  </a:lnTo>
                  <a:cubicBezTo>
                    <a:pt x="9820" y="9969"/>
                    <a:pt x="9770" y="9870"/>
                    <a:pt x="9720" y="9820"/>
                  </a:cubicBezTo>
                  <a:lnTo>
                    <a:pt x="9720" y="9820"/>
                  </a:lnTo>
                  <a:cubicBezTo>
                    <a:pt x="9720" y="9720"/>
                    <a:pt x="9670" y="9620"/>
                    <a:pt x="9670" y="9521"/>
                  </a:cubicBezTo>
                  <a:lnTo>
                    <a:pt x="9670" y="9521"/>
                  </a:lnTo>
                  <a:lnTo>
                    <a:pt x="9670" y="9471"/>
                  </a:lnTo>
                  <a:cubicBezTo>
                    <a:pt x="9720" y="9321"/>
                    <a:pt x="9770" y="9122"/>
                    <a:pt x="9919" y="9022"/>
                  </a:cubicBezTo>
                  <a:cubicBezTo>
                    <a:pt x="10019" y="8873"/>
                    <a:pt x="10219" y="8823"/>
                    <a:pt x="10418" y="8823"/>
                  </a:cubicBezTo>
                  <a:lnTo>
                    <a:pt x="10418" y="8823"/>
                  </a:lnTo>
                  <a:cubicBezTo>
                    <a:pt x="11116" y="8823"/>
                    <a:pt x="11814" y="8773"/>
                    <a:pt x="12462" y="8723"/>
                  </a:cubicBezTo>
                  <a:cubicBezTo>
                    <a:pt x="12810" y="8673"/>
                    <a:pt x="13110" y="8623"/>
                    <a:pt x="13409" y="8524"/>
                  </a:cubicBezTo>
                  <a:close/>
                  <a:moveTo>
                    <a:pt x="12860" y="7327"/>
                  </a:moveTo>
                  <a:cubicBezTo>
                    <a:pt x="13359" y="7527"/>
                    <a:pt x="13857" y="7776"/>
                    <a:pt x="14256" y="8075"/>
                  </a:cubicBezTo>
                  <a:cubicBezTo>
                    <a:pt x="14356" y="8125"/>
                    <a:pt x="14406" y="8175"/>
                    <a:pt x="14455" y="8275"/>
                  </a:cubicBezTo>
                  <a:lnTo>
                    <a:pt x="14455" y="8275"/>
                  </a:lnTo>
                  <a:cubicBezTo>
                    <a:pt x="14555" y="8374"/>
                    <a:pt x="14605" y="8524"/>
                    <a:pt x="14605" y="8673"/>
                  </a:cubicBezTo>
                  <a:cubicBezTo>
                    <a:pt x="14555" y="8823"/>
                    <a:pt x="14505" y="8923"/>
                    <a:pt x="14406" y="9022"/>
                  </a:cubicBezTo>
                  <a:lnTo>
                    <a:pt x="14406" y="9022"/>
                  </a:lnTo>
                  <a:cubicBezTo>
                    <a:pt x="14306" y="9072"/>
                    <a:pt x="14206" y="9122"/>
                    <a:pt x="14106" y="9172"/>
                  </a:cubicBezTo>
                  <a:cubicBezTo>
                    <a:pt x="13658" y="9371"/>
                    <a:pt x="13159" y="9471"/>
                    <a:pt x="12661" y="9521"/>
                  </a:cubicBezTo>
                  <a:cubicBezTo>
                    <a:pt x="12013" y="9571"/>
                    <a:pt x="11415" y="9620"/>
                    <a:pt x="10767" y="9620"/>
                  </a:cubicBezTo>
                  <a:cubicBezTo>
                    <a:pt x="11166" y="10019"/>
                    <a:pt x="11514" y="10468"/>
                    <a:pt x="11863" y="10966"/>
                  </a:cubicBezTo>
                  <a:cubicBezTo>
                    <a:pt x="12113" y="11415"/>
                    <a:pt x="12312" y="11913"/>
                    <a:pt x="12312" y="12412"/>
                  </a:cubicBezTo>
                  <a:cubicBezTo>
                    <a:pt x="12312" y="12561"/>
                    <a:pt x="12262" y="12711"/>
                    <a:pt x="12212" y="12810"/>
                  </a:cubicBezTo>
                  <a:cubicBezTo>
                    <a:pt x="12162" y="12960"/>
                    <a:pt x="12113" y="13110"/>
                    <a:pt x="11963" y="13159"/>
                  </a:cubicBezTo>
                  <a:cubicBezTo>
                    <a:pt x="11863" y="13259"/>
                    <a:pt x="11714" y="13309"/>
                    <a:pt x="11564" y="13359"/>
                  </a:cubicBezTo>
                  <a:cubicBezTo>
                    <a:pt x="11415" y="13359"/>
                    <a:pt x="11265" y="13359"/>
                    <a:pt x="11166" y="13359"/>
                  </a:cubicBezTo>
                  <a:cubicBezTo>
                    <a:pt x="10617" y="13259"/>
                    <a:pt x="10069" y="12960"/>
                    <a:pt x="9670" y="12611"/>
                  </a:cubicBezTo>
                  <a:cubicBezTo>
                    <a:pt x="9271" y="12212"/>
                    <a:pt x="8873" y="11814"/>
                    <a:pt x="8524" y="11365"/>
                  </a:cubicBezTo>
                  <a:cubicBezTo>
                    <a:pt x="8524" y="11963"/>
                    <a:pt x="8474" y="12611"/>
                    <a:pt x="8324" y="13209"/>
                  </a:cubicBezTo>
                  <a:cubicBezTo>
                    <a:pt x="8275" y="13758"/>
                    <a:pt x="8075" y="14256"/>
                    <a:pt x="7776" y="14655"/>
                  </a:cubicBezTo>
                  <a:cubicBezTo>
                    <a:pt x="7676" y="14754"/>
                    <a:pt x="7577" y="14854"/>
                    <a:pt x="7527" y="14904"/>
                  </a:cubicBezTo>
                  <a:cubicBezTo>
                    <a:pt x="7377" y="14954"/>
                    <a:pt x="7228" y="15004"/>
                    <a:pt x="7128" y="15004"/>
                  </a:cubicBezTo>
                  <a:cubicBezTo>
                    <a:pt x="6979" y="14954"/>
                    <a:pt x="6879" y="14904"/>
                    <a:pt x="6779" y="14854"/>
                  </a:cubicBezTo>
                  <a:lnTo>
                    <a:pt x="6779" y="14854"/>
                  </a:lnTo>
                  <a:cubicBezTo>
                    <a:pt x="6630" y="14754"/>
                    <a:pt x="6580" y="14705"/>
                    <a:pt x="6480" y="14605"/>
                  </a:cubicBezTo>
                  <a:cubicBezTo>
                    <a:pt x="6131" y="14106"/>
                    <a:pt x="5932" y="13558"/>
                    <a:pt x="5832" y="13010"/>
                  </a:cubicBezTo>
                  <a:cubicBezTo>
                    <a:pt x="5683" y="12412"/>
                    <a:pt x="5633" y="11764"/>
                    <a:pt x="5633" y="11116"/>
                  </a:cubicBezTo>
                  <a:cubicBezTo>
                    <a:pt x="5184" y="11564"/>
                    <a:pt x="4736" y="11913"/>
                    <a:pt x="4237" y="12262"/>
                  </a:cubicBezTo>
                  <a:cubicBezTo>
                    <a:pt x="3788" y="12561"/>
                    <a:pt x="3290" y="12761"/>
                    <a:pt x="2792" y="12810"/>
                  </a:cubicBezTo>
                  <a:cubicBezTo>
                    <a:pt x="2692" y="12810"/>
                    <a:pt x="2542" y="12810"/>
                    <a:pt x="2443" y="12761"/>
                  </a:cubicBezTo>
                  <a:cubicBezTo>
                    <a:pt x="2343" y="12711"/>
                    <a:pt x="2193" y="12661"/>
                    <a:pt x="2144" y="12561"/>
                  </a:cubicBezTo>
                  <a:lnTo>
                    <a:pt x="2144" y="12561"/>
                  </a:lnTo>
                  <a:cubicBezTo>
                    <a:pt x="2044" y="12462"/>
                    <a:pt x="1994" y="12362"/>
                    <a:pt x="1944" y="12212"/>
                  </a:cubicBezTo>
                  <a:lnTo>
                    <a:pt x="1944" y="12212"/>
                  </a:lnTo>
                  <a:cubicBezTo>
                    <a:pt x="1944" y="12113"/>
                    <a:pt x="1944" y="12013"/>
                    <a:pt x="1944" y="11863"/>
                  </a:cubicBezTo>
                  <a:cubicBezTo>
                    <a:pt x="2044" y="11365"/>
                    <a:pt x="2243" y="10867"/>
                    <a:pt x="2542" y="10418"/>
                  </a:cubicBezTo>
                  <a:cubicBezTo>
                    <a:pt x="2841" y="9919"/>
                    <a:pt x="3190" y="9471"/>
                    <a:pt x="3589" y="9022"/>
                  </a:cubicBezTo>
                  <a:cubicBezTo>
                    <a:pt x="2941" y="8972"/>
                    <a:pt x="2343" y="8923"/>
                    <a:pt x="1745" y="8773"/>
                  </a:cubicBezTo>
                  <a:lnTo>
                    <a:pt x="1745" y="8773"/>
                  </a:lnTo>
                  <a:cubicBezTo>
                    <a:pt x="1197" y="8623"/>
                    <a:pt x="698" y="8374"/>
                    <a:pt x="299" y="8025"/>
                  </a:cubicBezTo>
                  <a:cubicBezTo>
                    <a:pt x="200" y="7926"/>
                    <a:pt x="150" y="7826"/>
                    <a:pt x="100" y="7726"/>
                  </a:cubicBezTo>
                  <a:cubicBezTo>
                    <a:pt x="0" y="7577"/>
                    <a:pt x="0" y="7477"/>
                    <a:pt x="0" y="7327"/>
                  </a:cubicBezTo>
                  <a:cubicBezTo>
                    <a:pt x="0" y="7178"/>
                    <a:pt x="50" y="7078"/>
                    <a:pt x="150" y="6929"/>
                  </a:cubicBezTo>
                  <a:lnTo>
                    <a:pt x="150" y="6929"/>
                  </a:lnTo>
                  <a:cubicBezTo>
                    <a:pt x="200" y="6829"/>
                    <a:pt x="299" y="6729"/>
                    <a:pt x="399" y="6630"/>
                  </a:cubicBezTo>
                  <a:cubicBezTo>
                    <a:pt x="897" y="6331"/>
                    <a:pt x="1446" y="6081"/>
                    <a:pt x="2044" y="6032"/>
                  </a:cubicBezTo>
                  <a:cubicBezTo>
                    <a:pt x="2692" y="5932"/>
                    <a:pt x="3390" y="5882"/>
                    <a:pt x="4038" y="5932"/>
                  </a:cubicBezTo>
                  <a:cubicBezTo>
                    <a:pt x="3639" y="5384"/>
                    <a:pt x="3290" y="4835"/>
                    <a:pt x="2991" y="4237"/>
                  </a:cubicBezTo>
                  <a:cubicBezTo>
                    <a:pt x="2692" y="3689"/>
                    <a:pt x="2592" y="3140"/>
                    <a:pt x="2592" y="2542"/>
                  </a:cubicBezTo>
                  <a:cubicBezTo>
                    <a:pt x="2592" y="2393"/>
                    <a:pt x="2642" y="2293"/>
                    <a:pt x="2692" y="2144"/>
                  </a:cubicBezTo>
                  <a:cubicBezTo>
                    <a:pt x="2792" y="1994"/>
                    <a:pt x="2841" y="1894"/>
                    <a:pt x="2991" y="1795"/>
                  </a:cubicBezTo>
                  <a:cubicBezTo>
                    <a:pt x="3091" y="1745"/>
                    <a:pt x="3190" y="1695"/>
                    <a:pt x="3340" y="1645"/>
                  </a:cubicBezTo>
                  <a:lnTo>
                    <a:pt x="3390" y="1645"/>
                  </a:lnTo>
                  <a:cubicBezTo>
                    <a:pt x="3539" y="1645"/>
                    <a:pt x="3639" y="1645"/>
                    <a:pt x="3788" y="1645"/>
                  </a:cubicBezTo>
                  <a:cubicBezTo>
                    <a:pt x="4337" y="1795"/>
                    <a:pt x="4835" y="2094"/>
                    <a:pt x="5184" y="2492"/>
                  </a:cubicBezTo>
                  <a:cubicBezTo>
                    <a:pt x="5683" y="2941"/>
                    <a:pt x="6081" y="3390"/>
                    <a:pt x="6430" y="3938"/>
                  </a:cubicBezTo>
                  <a:cubicBezTo>
                    <a:pt x="6630" y="3140"/>
                    <a:pt x="6979" y="2393"/>
                    <a:pt x="7327" y="1645"/>
                  </a:cubicBezTo>
                  <a:cubicBezTo>
                    <a:pt x="7577" y="1097"/>
                    <a:pt x="7926" y="598"/>
                    <a:pt x="8424" y="200"/>
                  </a:cubicBezTo>
                  <a:cubicBezTo>
                    <a:pt x="8524" y="100"/>
                    <a:pt x="8673" y="50"/>
                    <a:pt x="8823" y="50"/>
                  </a:cubicBezTo>
                  <a:cubicBezTo>
                    <a:pt x="8972" y="0"/>
                    <a:pt x="9122" y="0"/>
                    <a:pt x="9222" y="50"/>
                  </a:cubicBezTo>
                  <a:lnTo>
                    <a:pt x="9222" y="50"/>
                  </a:lnTo>
                  <a:cubicBezTo>
                    <a:pt x="9371" y="150"/>
                    <a:pt x="9471" y="249"/>
                    <a:pt x="9571" y="399"/>
                  </a:cubicBezTo>
                  <a:cubicBezTo>
                    <a:pt x="9670" y="499"/>
                    <a:pt x="9720" y="648"/>
                    <a:pt x="9770" y="798"/>
                  </a:cubicBezTo>
                  <a:cubicBezTo>
                    <a:pt x="9969" y="1446"/>
                    <a:pt x="10019" y="2144"/>
                    <a:pt x="9919" y="2841"/>
                  </a:cubicBezTo>
                  <a:cubicBezTo>
                    <a:pt x="9820" y="3489"/>
                    <a:pt x="9670" y="4088"/>
                    <a:pt x="9471" y="4736"/>
                  </a:cubicBezTo>
                  <a:cubicBezTo>
                    <a:pt x="9969" y="4287"/>
                    <a:pt x="10518" y="3938"/>
                    <a:pt x="11066" y="3589"/>
                  </a:cubicBezTo>
                  <a:cubicBezTo>
                    <a:pt x="11564" y="3290"/>
                    <a:pt x="12162" y="3140"/>
                    <a:pt x="12761" y="3091"/>
                  </a:cubicBezTo>
                  <a:cubicBezTo>
                    <a:pt x="12910" y="3091"/>
                    <a:pt x="13060" y="3140"/>
                    <a:pt x="13209" y="3240"/>
                  </a:cubicBezTo>
                  <a:cubicBezTo>
                    <a:pt x="13359" y="3290"/>
                    <a:pt x="13458" y="3390"/>
                    <a:pt x="13558" y="3539"/>
                  </a:cubicBezTo>
                  <a:cubicBezTo>
                    <a:pt x="13608" y="3689"/>
                    <a:pt x="13658" y="3888"/>
                    <a:pt x="13658" y="4038"/>
                  </a:cubicBezTo>
                  <a:cubicBezTo>
                    <a:pt x="13608" y="4187"/>
                    <a:pt x="13608" y="4337"/>
                    <a:pt x="13508" y="4486"/>
                  </a:cubicBezTo>
                  <a:cubicBezTo>
                    <a:pt x="13309" y="5035"/>
                    <a:pt x="12910" y="5533"/>
                    <a:pt x="12462" y="5932"/>
                  </a:cubicBezTo>
                  <a:cubicBezTo>
                    <a:pt x="12013" y="6281"/>
                    <a:pt x="11514" y="6530"/>
                    <a:pt x="10966" y="6779"/>
                  </a:cubicBezTo>
                  <a:cubicBezTo>
                    <a:pt x="11714" y="6929"/>
                    <a:pt x="12362" y="7178"/>
                    <a:pt x="12910" y="7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6" name="Google Shape;856;p10"/>
          <p:cNvGrpSpPr/>
          <p:nvPr/>
        </p:nvGrpSpPr>
        <p:grpSpPr>
          <a:xfrm>
            <a:off x="900542" y="-455674"/>
            <a:ext cx="1074989" cy="1131484"/>
            <a:chOff x="-3023044" y="4068525"/>
            <a:chExt cx="959812" cy="1010254"/>
          </a:xfrm>
        </p:grpSpPr>
        <p:sp>
          <p:nvSpPr>
            <p:cNvPr id="857" name="Google Shape;857;p10"/>
            <p:cNvSpPr/>
            <p:nvPr/>
          </p:nvSpPr>
          <p:spPr>
            <a:xfrm>
              <a:off x="-3023044" y="4068525"/>
              <a:ext cx="959812" cy="1010254"/>
            </a:xfrm>
            <a:custGeom>
              <a:avLst/>
              <a:gdLst/>
              <a:ahLst/>
              <a:cxnLst/>
              <a:rect l="l" t="t" r="r" b="b"/>
              <a:pathLst>
                <a:path w="30616" h="32225" extrusionOk="0">
                  <a:moveTo>
                    <a:pt x="29299" y="4022"/>
                  </a:moveTo>
                  <a:lnTo>
                    <a:pt x="14845" y="1292"/>
                  </a:lnTo>
                  <a:cubicBezTo>
                    <a:pt x="14236" y="4778"/>
                    <a:pt x="13431" y="8239"/>
                    <a:pt x="12456" y="11652"/>
                  </a:cubicBezTo>
                  <a:cubicBezTo>
                    <a:pt x="11457" y="15137"/>
                    <a:pt x="10336" y="18355"/>
                    <a:pt x="9434" y="19890"/>
                  </a:cubicBezTo>
                  <a:cubicBezTo>
                    <a:pt x="9166" y="20305"/>
                    <a:pt x="8556" y="20232"/>
                    <a:pt x="8410" y="19769"/>
                  </a:cubicBezTo>
                  <a:cubicBezTo>
                    <a:pt x="8215" y="19159"/>
                    <a:pt x="7581" y="18599"/>
                    <a:pt x="6801" y="18282"/>
                  </a:cubicBezTo>
                  <a:cubicBezTo>
                    <a:pt x="6363" y="18135"/>
                    <a:pt x="5924" y="18038"/>
                    <a:pt x="5461" y="18014"/>
                  </a:cubicBezTo>
                  <a:cubicBezTo>
                    <a:pt x="4998" y="17989"/>
                    <a:pt x="4535" y="18038"/>
                    <a:pt x="4071" y="18184"/>
                  </a:cubicBezTo>
                  <a:cubicBezTo>
                    <a:pt x="3048" y="18501"/>
                    <a:pt x="2073" y="19305"/>
                    <a:pt x="1488" y="20768"/>
                  </a:cubicBezTo>
                  <a:cubicBezTo>
                    <a:pt x="1244" y="21402"/>
                    <a:pt x="1147" y="22084"/>
                    <a:pt x="1171" y="22767"/>
                  </a:cubicBezTo>
                  <a:cubicBezTo>
                    <a:pt x="1195" y="23474"/>
                    <a:pt x="1439" y="24180"/>
                    <a:pt x="1829" y="24765"/>
                  </a:cubicBezTo>
                  <a:cubicBezTo>
                    <a:pt x="2268" y="25424"/>
                    <a:pt x="2902" y="25911"/>
                    <a:pt x="3657" y="26179"/>
                  </a:cubicBezTo>
                  <a:cubicBezTo>
                    <a:pt x="4559" y="26520"/>
                    <a:pt x="5534" y="26642"/>
                    <a:pt x="6485" y="26569"/>
                  </a:cubicBezTo>
                  <a:cubicBezTo>
                    <a:pt x="10116" y="26374"/>
                    <a:pt x="12725" y="14625"/>
                    <a:pt x="14309" y="7508"/>
                  </a:cubicBezTo>
                  <a:cubicBezTo>
                    <a:pt x="14796" y="5387"/>
                    <a:pt x="15186" y="3632"/>
                    <a:pt x="15503" y="2706"/>
                  </a:cubicBezTo>
                  <a:cubicBezTo>
                    <a:pt x="15576" y="2462"/>
                    <a:pt x="15844" y="2292"/>
                    <a:pt x="16113" y="2341"/>
                  </a:cubicBezTo>
                  <a:lnTo>
                    <a:pt x="27666" y="4291"/>
                  </a:lnTo>
                  <a:cubicBezTo>
                    <a:pt x="27959" y="4339"/>
                    <a:pt x="28178" y="4632"/>
                    <a:pt x="28129" y="4949"/>
                  </a:cubicBezTo>
                  <a:cubicBezTo>
                    <a:pt x="27227" y="9556"/>
                    <a:pt x="26057" y="14089"/>
                    <a:pt x="24546" y="18550"/>
                  </a:cubicBezTo>
                  <a:cubicBezTo>
                    <a:pt x="23449" y="21743"/>
                    <a:pt x="22206" y="24205"/>
                    <a:pt x="21036" y="24375"/>
                  </a:cubicBezTo>
                  <a:cubicBezTo>
                    <a:pt x="20768" y="24400"/>
                    <a:pt x="20524" y="24254"/>
                    <a:pt x="20427" y="24010"/>
                  </a:cubicBezTo>
                  <a:cubicBezTo>
                    <a:pt x="20159" y="23400"/>
                    <a:pt x="19720" y="22913"/>
                    <a:pt x="19159" y="22572"/>
                  </a:cubicBezTo>
                  <a:cubicBezTo>
                    <a:pt x="18623" y="22279"/>
                    <a:pt x="17989" y="22182"/>
                    <a:pt x="17404" y="22304"/>
                  </a:cubicBezTo>
                  <a:cubicBezTo>
                    <a:pt x="16746" y="22450"/>
                    <a:pt x="16137" y="22718"/>
                    <a:pt x="15601" y="23132"/>
                  </a:cubicBezTo>
                  <a:cubicBezTo>
                    <a:pt x="14967" y="23620"/>
                    <a:pt x="14479" y="24302"/>
                    <a:pt x="14260" y="25082"/>
                  </a:cubicBezTo>
                  <a:lnTo>
                    <a:pt x="14211" y="25302"/>
                  </a:lnTo>
                  <a:cubicBezTo>
                    <a:pt x="14016" y="26228"/>
                    <a:pt x="14187" y="27203"/>
                    <a:pt x="14674" y="28007"/>
                  </a:cubicBezTo>
                  <a:cubicBezTo>
                    <a:pt x="15235" y="28885"/>
                    <a:pt x="16137" y="29518"/>
                    <a:pt x="17185" y="29738"/>
                  </a:cubicBezTo>
                  <a:lnTo>
                    <a:pt x="17526" y="29811"/>
                  </a:lnTo>
                  <a:cubicBezTo>
                    <a:pt x="21670" y="30908"/>
                    <a:pt x="24376" y="23254"/>
                    <a:pt x="26594" y="14869"/>
                  </a:cubicBezTo>
                  <a:cubicBezTo>
                    <a:pt x="27130" y="12822"/>
                    <a:pt x="27617" y="10774"/>
                    <a:pt x="28105" y="8800"/>
                  </a:cubicBezTo>
                  <a:cubicBezTo>
                    <a:pt x="28519" y="7142"/>
                    <a:pt x="28909" y="5509"/>
                    <a:pt x="29299" y="4022"/>
                  </a:cubicBezTo>
                  <a:close/>
                  <a:moveTo>
                    <a:pt x="14455" y="74"/>
                  </a:moveTo>
                  <a:lnTo>
                    <a:pt x="30152" y="3047"/>
                  </a:lnTo>
                  <a:cubicBezTo>
                    <a:pt x="30445" y="3121"/>
                    <a:pt x="30616" y="3437"/>
                    <a:pt x="30542" y="3730"/>
                  </a:cubicBezTo>
                  <a:cubicBezTo>
                    <a:pt x="30104" y="5436"/>
                    <a:pt x="29665" y="7240"/>
                    <a:pt x="29202" y="9092"/>
                  </a:cubicBezTo>
                  <a:cubicBezTo>
                    <a:pt x="28714" y="11091"/>
                    <a:pt x="28202" y="13163"/>
                    <a:pt x="27691" y="15162"/>
                  </a:cubicBezTo>
                  <a:cubicBezTo>
                    <a:pt x="25326" y="24132"/>
                    <a:pt x="22328" y="32224"/>
                    <a:pt x="17258" y="30932"/>
                  </a:cubicBezTo>
                  <a:cubicBezTo>
                    <a:pt x="17136" y="30908"/>
                    <a:pt x="17014" y="30883"/>
                    <a:pt x="16893" y="30859"/>
                  </a:cubicBezTo>
                  <a:cubicBezTo>
                    <a:pt x="15576" y="30567"/>
                    <a:pt x="14431" y="29738"/>
                    <a:pt x="13700" y="28617"/>
                  </a:cubicBezTo>
                  <a:cubicBezTo>
                    <a:pt x="13066" y="27568"/>
                    <a:pt x="12871" y="26301"/>
                    <a:pt x="13090" y="25107"/>
                  </a:cubicBezTo>
                  <a:lnTo>
                    <a:pt x="13163" y="24814"/>
                  </a:lnTo>
                  <a:cubicBezTo>
                    <a:pt x="13456" y="23790"/>
                    <a:pt x="14089" y="22889"/>
                    <a:pt x="14918" y="22255"/>
                  </a:cubicBezTo>
                  <a:cubicBezTo>
                    <a:pt x="15601" y="21743"/>
                    <a:pt x="16381" y="21377"/>
                    <a:pt x="17209" y="21207"/>
                  </a:cubicBezTo>
                  <a:cubicBezTo>
                    <a:pt x="18063" y="21036"/>
                    <a:pt x="18964" y="21182"/>
                    <a:pt x="19720" y="21597"/>
                  </a:cubicBezTo>
                  <a:cubicBezTo>
                    <a:pt x="20329" y="21938"/>
                    <a:pt x="20841" y="22450"/>
                    <a:pt x="21207" y="23059"/>
                  </a:cubicBezTo>
                  <a:cubicBezTo>
                    <a:pt x="21841" y="22474"/>
                    <a:pt x="22669" y="20573"/>
                    <a:pt x="23498" y="18184"/>
                  </a:cubicBezTo>
                  <a:cubicBezTo>
                    <a:pt x="24912" y="13967"/>
                    <a:pt x="26057" y="9677"/>
                    <a:pt x="26911" y="5314"/>
                  </a:cubicBezTo>
                  <a:lnTo>
                    <a:pt x="16429" y="3535"/>
                  </a:lnTo>
                  <a:cubicBezTo>
                    <a:pt x="16161" y="4486"/>
                    <a:pt x="15820" y="5972"/>
                    <a:pt x="15430" y="7752"/>
                  </a:cubicBezTo>
                  <a:cubicBezTo>
                    <a:pt x="13773" y="15186"/>
                    <a:pt x="11043" y="27471"/>
                    <a:pt x="6558" y="27715"/>
                  </a:cubicBezTo>
                  <a:cubicBezTo>
                    <a:pt x="5436" y="27788"/>
                    <a:pt x="4291" y="27642"/>
                    <a:pt x="3243" y="27252"/>
                  </a:cubicBezTo>
                  <a:cubicBezTo>
                    <a:pt x="2292" y="26886"/>
                    <a:pt x="1488" y="26252"/>
                    <a:pt x="903" y="25424"/>
                  </a:cubicBezTo>
                  <a:cubicBezTo>
                    <a:pt x="391" y="24644"/>
                    <a:pt x="98" y="23742"/>
                    <a:pt x="50" y="22840"/>
                  </a:cubicBezTo>
                  <a:cubicBezTo>
                    <a:pt x="1" y="21987"/>
                    <a:pt x="147" y="21134"/>
                    <a:pt x="464" y="20354"/>
                  </a:cubicBezTo>
                  <a:cubicBezTo>
                    <a:pt x="1195" y="18525"/>
                    <a:pt x="2414" y="17526"/>
                    <a:pt x="3755" y="17112"/>
                  </a:cubicBezTo>
                  <a:cubicBezTo>
                    <a:pt x="4315" y="16917"/>
                    <a:pt x="4925" y="16844"/>
                    <a:pt x="5534" y="16892"/>
                  </a:cubicBezTo>
                  <a:cubicBezTo>
                    <a:pt x="6119" y="16917"/>
                    <a:pt x="6680" y="17039"/>
                    <a:pt x="7216" y="17258"/>
                  </a:cubicBezTo>
                  <a:cubicBezTo>
                    <a:pt x="7874" y="17502"/>
                    <a:pt x="8459" y="17916"/>
                    <a:pt x="8922" y="18428"/>
                  </a:cubicBezTo>
                  <a:cubicBezTo>
                    <a:pt x="9702" y="16795"/>
                    <a:pt x="10580" y="14162"/>
                    <a:pt x="11360" y="11359"/>
                  </a:cubicBezTo>
                  <a:cubicBezTo>
                    <a:pt x="12530" y="7313"/>
                    <a:pt x="13505" y="2926"/>
                    <a:pt x="13797" y="561"/>
                  </a:cubicBezTo>
                  <a:lnTo>
                    <a:pt x="13797" y="512"/>
                  </a:lnTo>
                  <a:cubicBezTo>
                    <a:pt x="13846" y="220"/>
                    <a:pt x="14138" y="1"/>
                    <a:pt x="14455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0"/>
            <p:cNvSpPr/>
            <p:nvPr/>
          </p:nvSpPr>
          <p:spPr>
            <a:xfrm>
              <a:off x="-2491944" y="4774590"/>
              <a:ext cx="116935" cy="113142"/>
            </a:xfrm>
            <a:custGeom>
              <a:avLst/>
              <a:gdLst/>
              <a:ahLst/>
              <a:cxnLst/>
              <a:rect l="l" t="t" r="r" b="b"/>
              <a:pathLst>
                <a:path w="3730" h="3609" extrusionOk="0">
                  <a:moveTo>
                    <a:pt x="98" y="391"/>
                  </a:moveTo>
                  <a:cubicBezTo>
                    <a:pt x="975" y="659"/>
                    <a:pt x="1633" y="878"/>
                    <a:pt x="2194" y="1634"/>
                  </a:cubicBezTo>
                  <a:cubicBezTo>
                    <a:pt x="2462" y="2024"/>
                    <a:pt x="2657" y="2463"/>
                    <a:pt x="2755" y="2926"/>
                  </a:cubicBezTo>
                  <a:cubicBezTo>
                    <a:pt x="2803" y="3194"/>
                    <a:pt x="2779" y="3365"/>
                    <a:pt x="2998" y="3560"/>
                  </a:cubicBezTo>
                  <a:cubicBezTo>
                    <a:pt x="3047" y="3608"/>
                    <a:pt x="3120" y="3608"/>
                    <a:pt x="3169" y="3560"/>
                  </a:cubicBezTo>
                  <a:cubicBezTo>
                    <a:pt x="3730" y="2950"/>
                    <a:pt x="2901" y="1707"/>
                    <a:pt x="2487" y="1220"/>
                  </a:cubicBezTo>
                  <a:cubicBezTo>
                    <a:pt x="1926" y="586"/>
                    <a:pt x="975" y="1"/>
                    <a:pt x="98" y="245"/>
                  </a:cubicBezTo>
                  <a:cubicBezTo>
                    <a:pt x="0" y="269"/>
                    <a:pt x="49" y="367"/>
                    <a:pt x="9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0"/>
            <p:cNvSpPr/>
            <p:nvPr/>
          </p:nvSpPr>
          <p:spPr>
            <a:xfrm>
              <a:off x="-2413256" y="4910617"/>
              <a:ext cx="28309" cy="40536"/>
            </a:xfrm>
            <a:custGeom>
              <a:avLst/>
              <a:gdLst/>
              <a:ahLst/>
              <a:cxnLst/>
              <a:rect l="l" t="t" r="r" b="b"/>
              <a:pathLst>
                <a:path w="903" h="1293" extrusionOk="0">
                  <a:moveTo>
                    <a:pt x="513" y="123"/>
                  </a:moveTo>
                  <a:cubicBezTo>
                    <a:pt x="342" y="415"/>
                    <a:pt x="25" y="732"/>
                    <a:pt x="1" y="1097"/>
                  </a:cubicBezTo>
                  <a:cubicBezTo>
                    <a:pt x="1" y="1171"/>
                    <a:pt x="50" y="1292"/>
                    <a:pt x="172" y="1268"/>
                  </a:cubicBezTo>
                  <a:cubicBezTo>
                    <a:pt x="635" y="1146"/>
                    <a:pt x="903" y="634"/>
                    <a:pt x="781" y="171"/>
                  </a:cubicBezTo>
                  <a:cubicBezTo>
                    <a:pt x="757" y="25"/>
                    <a:pt x="586" y="1"/>
                    <a:pt x="513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0"/>
            <p:cNvSpPr/>
            <p:nvPr/>
          </p:nvSpPr>
          <p:spPr>
            <a:xfrm>
              <a:off x="-2887017" y="4624078"/>
              <a:ext cx="132234" cy="113863"/>
            </a:xfrm>
            <a:custGeom>
              <a:avLst/>
              <a:gdLst/>
              <a:ahLst/>
              <a:cxnLst/>
              <a:rect l="l" t="t" r="r" b="b"/>
              <a:pathLst>
                <a:path w="4218" h="3632" extrusionOk="0">
                  <a:moveTo>
                    <a:pt x="49" y="975"/>
                  </a:moveTo>
                  <a:cubicBezTo>
                    <a:pt x="951" y="658"/>
                    <a:pt x="1951" y="926"/>
                    <a:pt x="2609" y="1633"/>
                  </a:cubicBezTo>
                  <a:cubicBezTo>
                    <a:pt x="3047" y="2194"/>
                    <a:pt x="2999" y="2974"/>
                    <a:pt x="3462" y="3510"/>
                  </a:cubicBezTo>
                  <a:cubicBezTo>
                    <a:pt x="3535" y="3632"/>
                    <a:pt x="3730" y="3583"/>
                    <a:pt x="3754" y="3461"/>
                  </a:cubicBezTo>
                  <a:cubicBezTo>
                    <a:pt x="4217" y="1487"/>
                    <a:pt x="1585" y="0"/>
                    <a:pt x="25" y="926"/>
                  </a:cubicBezTo>
                  <a:cubicBezTo>
                    <a:pt x="1" y="951"/>
                    <a:pt x="49" y="975"/>
                    <a:pt x="49" y="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0"/>
            <p:cNvSpPr/>
            <p:nvPr/>
          </p:nvSpPr>
          <p:spPr>
            <a:xfrm>
              <a:off x="-2773906" y="4796754"/>
              <a:ext cx="10722" cy="29093"/>
            </a:xfrm>
            <a:custGeom>
              <a:avLst/>
              <a:gdLst/>
              <a:ahLst/>
              <a:cxnLst/>
              <a:rect l="l" t="t" r="r" b="b"/>
              <a:pathLst>
                <a:path w="342" h="928" extrusionOk="0">
                  <a:moveTo>
                    <a:pt x="49" y="147"/>
                  </a:moveTo>
                  <a:cubicBezTo>
                    <a:pt x="24" y="366"/>
                    <a:pt x="0" y="586"/>
                    <a:pt x="24" y="805"/>
                  </a:cubicBezTo>
                  <a:cubicBezTo>
                    <a:pt x="24" y="903"/>
                    <a:pt x="171" y="927"/>
                    <a:pt x="195" y="854"/>
                  </a:cubicBezTo>
                  <a:cubicBezTo>
                    <a:pt x="293" y="635"/>
                    <a:pt x="341" y="415"/>
                    <a:pt x="341" y="171"/>
                  </a:cubicBezTo>
                  <a:cubicBezTo>
                    <a:pt x="341" y="1"/>
                    <a:pt x="73" y="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0"/>
            <p:cNvSpPr/>
            <p:nvPr/>
          </p:nvSpPr>
          <p:spPr>
            <a:xfrm>
              <a:off x="-2977932" y="4760858"/>
              <a:ext cx="32886" cy="90194"/>
            </a:xfrm>
            <a:custGeom>
              <a:avLst/>
              <a:gdLst/>
              <a:ahLst/>
              <a:cxnLst/>
              <a:rect l="l" t="t" r="r" b="b"/>
              <a:pathLst>
                <a:path w="1049" h="2877" extrusionOk="0">
                  <a:moveTo>
                    <a:pt x="49" y="122"/>
                  </a:moveTo>
                  <a:cubicBezTo>
                    <a:pt x="0" y="1048"/>
                    <a:pt x="98" y="2170"/>
                    <a:pt x="878" y="2828"/>
                  </a:cubicBezTo>
                  <a:cubicBezTo>
                    <a:pt x="926" y="2876"/>
                    <a:pt x="1048" y="2828"/>
                    <a:pt x="1024" y="2730"/>
                  </a:cubicBezTo>
                  <a:cubicBezTo>
                    <a:pt x="902" y="1828"/>
                    <a:pt x="317" y="1024"/>
                    <a:pt x="195" y="122"/>
                  </a:cubicBezTo>
                  <a:cubicBezTo>
                    <a:pt x="171" y="0"/>
                    <a:pt x="24" y="25"/>
                    <a:pt x="49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0"/>
            <p:cNvSpPr/>
            <p:nvPr/>
          </p:nvSpPr>
          <p:spPr>
            <a:xfrm>
              <a:off x="-2574489" y="4882340"/>
              <a:ext cx="26773" cy="69566"/>
            </a:xfrm>
            <a:custGeom>
              <a:avLst/>
              <a:gdLst/>
              <a:ahLst/>
              <a:cxnLst/>
              <a:rect l="l" t="t" r="r" b="b"/>
              <a:pathLst>
                <a:path w="854" h="2219" extrusionOk="0">
                  <a:moveTo>
                    <a:pt x="171" y="98"/>
                  </a:moveTo>
                  <a:cubicBezTo>
                    <a:pt x="1" y="830"/>
                    <a:pt x="196" y="1609"/>
                    <a:pt x="708" y="2170"/>
                  </a:cubicBezTo>
                  <a:cubicBezTo>
                    <a:pt x="756" y="2219"/>
                    <a:pt x="854" y="2170"/>
                    <a:pt x="830" y="2097"/>
                  </a:cubicBezTo>
                  <a:cubicBezTo>
                    <a:pt x="635" y="1439"/>
                    <a:pt x="269" y="830"/>
                    <a:pt x="366" y="123"/>
                  </a:cubicBezTo>
                  <a:cubicBezTo>
                    <a:pt x="366" y="25"/>
                    <a:pt x="220" y="1"/>
                    <a:pt x="17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0"/>
            <p:cNvSpPr/>
            <p:nvPr/>
          </p:nvSpPr>
          <p:spPr>
            <a:xfrm>
              <a:off x="-2258888" y="4531596"/>
              <a:ext cx="89442" cy="62700"/>
            </a:xfrm>
            <a:custGeom>
              <a:avLst/>
              <a:gdLst/>
              <a:ahLst/>
              <a:cxnLst/>
              <a:rect l="l" t="t" r="r" b="b"/>
              <a:pathLst>
                <a:path w="2853" h="2000" extrusionOk="0">
                  <a:moveTo>
                    <a:pt x="293" y="1853"/>
                  </a:moveTo>
                  <a:cubicBezTo>
                    <a:pt x="561" y="1293"/>
                    <a:pt x="1146" y="1049"/>
                    <a:pt x="1682" y="854"/>
                  </a:cubicBezTo>
                  <a:cubicBezTo>
                    <a:pt x="1999" y="756"/>
                    <a:pt x="2731" y="708"/>
                    <a:pt x="2828" y="366"/>
                  </a:cubicBezTo>
                  <a:cubicBezTo>
                    <a:pt x="2852" y="342"/>
                    <a:pt x="2828" y="293"/>
                    <a:pt x="2804" y="269"/>
                  </a:cubicBezTo>
                  <a:cubicBezTo>
                    <a:pt x="2511" y="1"/>
                    <a:pt x="1634" y="488"/>
                    <a:pt x="1341" y="610"/>
                  </a:cubicBezTo>
                  <a:cubicBezTo>
                    <a:pt x="781" y="805"/>
                    <a:pt x="317" y="1219"/>
                    <a:pt x="74" y="1731"/>
                  </a:cubicBezTo>
                  <a:cubicBezTo>
                    <a:pt x="1" y="1878"/>
                    <a:pt x="220" y="1999"/>
                    <a:pt x="293" y="1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0"/>
            <p:cNvSpPr/>
            <p:nvPr/>
          </p:nvSpPr>
          <p:spPr>
            <a:xfrm>
              <a:off x="-2244373" y="4514792"/>
              <a:ext cx="77967" cy="39752"/>
            </a:xfrm>
            <a:custGeom>
              <a:avLst/>
              <a:gdLst/>
              <a:ahLst/>
              <a:cxnLst/>
              <a:rect l="l" t="t" r="r" b="b"/>
              <a:pathLst>
                <a:path w="2487" h="1268" extrusionOk="0">
                  <a:moveTo>
                    <a:pt x="220" y="1195"/>
                  </a:moveTo>
                  <a:cubicBezTo>
                    <a:pt x="610" y="854"/>
                    <a:pt x="1073" y="634"/>
                    <a:pt x="1585" y="585"/>
                  </a:cubicBezTo>
                  <a:cubicBezTo>
                    <a:pt x="1853" y="537"/>
                    <a:pt x="2316" y="537"/>
                    <a:pt x="2463" y="244"/>
                  </a:cubicBezTo>
                  <a:cubicBezTo>
                    <a:pt x="2487" y="195"/>
                    <a:pt x="2463" y="122"/>
                    <a:pt x="2389" y="98"/>
                  </a:cubicBezTo>
                  <a:cubicBezTo>
                    <a:pt x="2243" y="0"/>
                    <a:pt x="2146" y="74"/>
                    <a:pt x="1975" y="98"/>
                  </a:cubicBezTo>
                  <a:cubicBezTo>
                    <a:pt x="1707" y="171"/>
                    <a:pt x="1414" y="220"/>
                    <a:pt x="1146" y="293"/>
                  </a:cubicBezTo>
                  <a:cubicBezTo>
                    <a:pt x="683" y="366"/>
                    <a:pt x="293" y="659"/>
                    <a:pt x="49" y="1073"/>
                  </a:cubicBezTo>
                  <a:cubicBezTo>
                    <a:pt x="1" y="1195"/>
                    <a:pt x="147" y="1268"/>
                    <a:pt x="220" y="1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0"/>
            <p:cNvSpPr/>
            <p:nvPr/>
          </p:nvSpPr>
          <p:spPr>
            <a:xfrm>
              <a:off x="-2230610" y="4484978"/>
              <a:ext cx="66525" cy="35958"/>
            </a:xfrm>
            <a:custGeom>
              <a:avLst/>
              <a:gdLst/>
              <a:ahLst/>
              <a:cxnLst/>
              <a:rect l="l" t="t" r="r" b="b"/>
              <a:pathLst>
                <a:path w="2122" h="1147" extrusionOk="0">
                  <a:moveTo>
                    <a:pt x="74" y="1122"/>
                  </a:moveTo>
                  <a:cubicBezTo>
                    <a:pt x="390" y="903"/>
                    <a:pt x="756" y="708"/>
                    <a:pt x="1122" y="561"/>
                  </a:cubicBezTo>
                  <a:cubicBezTo>
                    <a:pt x="1439" y="464"/>
                    <a:pt x="1804" y="561"/>
                    <a:pt x="2072" y="391"/>
                  </a:cubicBezTo>
                  <a:cubicBezTo>
                    <a:pt x="2121" y="366"/>
                    <a:pt x="2121" y="293"/>
                    <a:pt x="2072" y="269"/>
                  </a:cubicBezTo>
                  <a:cubicBezTo>
                    <a:pt x="1829" y="1"/>
                    <a:pt x="1317" y="196"/>
                    <a:pt x="1024" y="318"/>
                  </a:cubicBezTo>
                  <a:cubicBezTo>
                    <a:pt x="610" y="464"/>
                    <a:pt x="269" y="732"/>
                    <a:pt x="25" y="1098"/>
                  </a:cubicBezTo>
                  <a:cubicBezTo>
                    <a:pt x="0" y="1122"/>
                    <a:pt x="49" y="1146"/>
                    <a:pt x="74" y="1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0"/>
            <p:cNvSpPr/>
            <p:nvPr/>
          </p:nvSpPr>
          <p:spPr>
            <a:xfrm>
              <a:off x="-2161076" y="4186213"/>
              <a:ext cx="73390" cy="47401"/>
            </a:xfrm>
            <a:custGeom>
              <a:avLst/>
              <a:gdLst/>
              <a:ahLst/>
              <a:cxnLst/>
              <a:rect l="l" t="t" r="r" b="b"/>
              <a:pathLst>
                <a:path w="2341" h="1512" extrusionOk="0">
                  <a:moveTo>
                    <a:pt x="147" y="1463"/>
                  </a:moveTo>
                  <a:cubicBezTo>
                    <a:pt x="464" y="1122"/>
                    <a:pt x="878" y="853"/>
                    <a:pt x="1317" y="658"/>
                  </a:cubicBezTo>
                  <a:cubicBezTo>
                    <a:pt x="1658" y="537"/>
                    <a:pt x="1975" y="390"/>
                    <a:pt x="2292" y="220"/>
                  </a:cubicBezTo>
                  <a:cubicBezTo>
                    <a:pt x="2341" y="171"/>
                    <a:pt x="2341" y="98"/>
                    <a:pt x="2267" y="73"/>
                  </a:cubicBezTo>
                  <a:cubicBezTo>
                    <a:pt x="1877" y="0"/>
                    <a:pt x="1366" y="268"/>
                    <a:pt x="1049" y="463"/>
                  </a:cubicBezTo>
                  <a:cubicBezTo>
                    <a:pt x="634" y="658"/>
                    <a:pt x="269" y="1000"/>
                    <a:pt x="49" y="1390"/>
                  </a:cubicBezTo>
                  <a:cubicBezTo>
                    <a:pt x="1" y="1463"/>
                    <a:pt x="98" y="1512"/>
                    <a:pt x="147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0"/>
            <p:cNvSpPr/>
            <p:nvPr/>
          </p:nvSpPr>
          <p:spPr>
            <a:xfrm>
              <a:off x="-2177880" y="4166337"/>
              <a:ext cx="64205" cy="47401"/>
            </a:xfrm>
            <a:custGeom>
              <a:avLst/>
              <a:gdLst/>
              <a:ahLst/>
              <a:cxnLst/>
              <a:rect l="l" t="t" r="r" b="b"/>
              <a:pathLst>
                <a:path w="2048" h="1512" extrusionOk="0">
                  <a:moveTo>
                    <a:pt x="220" y="1463"/>
                  </a:moveTo>
                  <a:cubicBezTo>
                    <a:pt x="537" y="1292"/>
                    <a:pt x="853" y="1097"/>
                    <a:pt x="1170" y="902"/>
                  </a:cubicBezTo>
                  <a:cubicBezTo>
                    <a:pt x="1463" y="707"/>
                    <a:pt x="1780" y="683"/>
                    <a:pt x="1999" y="464"/>
                  </a:cubicBezTo>
                  <a:cubicBezTo>
                    <a:pt x="2048" y="391"/>
                    <a:pt x="2023" y="317"/>
                    <a:pt x="1950" y="269"/>
                  </a:cubicBezTo>
                  <a:cubicBezTo>
                    <a:pt x="1317" y="1"/>
                    <a:pt x="585" y="1000"/>
                    <a:pt x="122" y="1292"/>
                  </a:cubicBezTo>
                  <a:cubicBezTo>
                    <a:pt x="0" y="1341"/>
                    <a:pt x="122" y="1512"/>
                    <a:pt x="220" y="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0"/>
            <p:cNvSpPr/>
            <p:nvPr/>
          </p:nvSpPr>
          <p:spPr>
            <a:xfrm>
              <a:off x="-2211518" y="4161760"/>
              <a:ext cx="62700" cy="49690"/>
            </a:xfrm>
            <a:custGeom>
              <a:avLst/>
              <a:gdLst/>
              <a:ahLst/>
              <a:cxnLst/>
              <a:rect l="l" t="t" r="r" b="b"/>
              <a:pathLst>
                <a:path w="2000" h="1585" extrusionOk="0">
                  <a:moveTo>
                    <a:pt x="123" y="1536"/>
                  </a:moveTo>
                  <a:cubicBezTo>
                    <a:pt x="391" y="1219"/>
                    <a:pt x="708" y="951"/>
                    <a:pt x="1073" y="707"/>
                  </a:cubicBezTo>
                  <a:cubicBezTo>
                    <a:pt x="1341" y="537"/>
                    <a:pt x="1707" y="488"/>
                    <a:pt x="1951" y="268"/>
                  </a:cubicBezTo>
                  <a:cubicBezTo>
                    <a:pt x="2000" y="220"/>
                    <a:pt x="1975" y="147"/>
                    <a:pt x="1926" y="98"/>
                  </a:cubicBezTo>
                  <a:cubicBezTo>
                    <a:pt x="1561" y="0"/>
                    <a:pt x="1195" y="268"/>
                    <a:pt x="903" y="463"/>
                  </a:cubicBezTo>
                  <a:cubicBezTo>
                    <a:pt x="513" y="707"/>
                    <a:pt x="220" y="1048"/>
                    <a:pt x="25" y="1463"/>
                  </a:cubicBezTo>
                  <a:cubicBezTo>
                    <a:pt x="1" y="1536"/>
                    <a:pt x="74" y="1585"/>
                    <a:pt x="123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0"/>
            <p:cNvSpPr/>
            <p:nvPr/>
          </p:nvSpPr>
          <p:spPr>
            <a:xfrm>
              <a:off x="-2591292" y="4190790"/>
              <a:ext cx="5392" cy="5392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49" y="147"/>
                  </a:moveTo>
                  <a:cubicBezTo>
                    <a:pt x="74" y="122"/>
                    <a:pt x="98" y="74"/>
                    <a:pt x="147" y="49"/>
                  </a:cubicBezTo>
                  <a:cubicBezTo>
                    <a:pt x="171" y="1"/>
                    <a:pt x="147" y="25"/>
                    <a:pt x="147" y="25"/>
                  </a:cubicBezTo>
                  <a:lnTo>
                    <a:pt x="25" y="122"/>
                  </a:lnTo>
                  <a:cubicBezTo>
                    <a:pt x="1" y="147"/>
                    <a:pt x="49" y="171"/>
                    <a:pt x="4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0"/>
            <p:cNvSpPr/>
            <p:nvPr/>
          </p:nvSpPr>
          <p:spPr>
            <a:xfrm>
              <a:off x="-2592828" y="4190790"/>
              <a:ext cx="6145" cy="7681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74" y="220"/>
                  </a:moveTo>
                  <a:lnTo>
                    <a:pt x="196" y="49"/>
                  </a:lnTo>
                  <a:cubicBezTo>
                    <a:pt x="196" y="25"/>
                    <a:pt x="196" y="1"/>
                    <a:pt x="171" y="25"/>
                  </a:cubicBezTo>
                  <a:cubicBezTo>
                    <a:pt x="50" y="122"/>
                    <a:pt x="74" y="74"/>
                    <a:pt x="1" y="196"/>
                  </a:cubicBezTo>
                  <a:cubicBezTo>
                    <a:pt x="1" y="220"/>
                    <a:pt x="50" y="244"/>
                    <a:pt x="74" y="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-2585931" y="4150286"/>
              <a:ext cx="78720" cy="40536"/>
            </a:xfrm>
            <a:custGeom>
              <a:avLst/>
              <a:gdLst/>
              <a:ahLst/>
              <a:cxnLst/>
              <a:rect l="l" t="t" r="r" b="b"/>
              <a:pathLst>
                <a:path w="2511" h="1293" extrusionOk="0">
                  <a:moveTo>
                    <a:pt x="73" y="1293"/>
                  </a:moveTo>
                  <a:cubicBezTo>
                    <a:pt x="488" y="1049"/>
                    <a:pt x="926" y="854"/>
                    <a:pt x="1414" y="708"/>
                  </a:cubicBezTo>
                  <a:cubicBezTo>
                    <a:pt x="1731" y="586"/>
                    <a:pt x="2170" y="586"/>
                    <a:pt x="2438" y="342"/>
                  </a:cubicBezTo>
                  <a:cubicBezTo>
                    <a:pt x="2511" y="269"/>
                    <a:pt x="2438" y="147"/>
                    <a:pt x="2365" y="123"/>
                  </a:cubicBezTo>
                  <a:cubicBezTo>
                    <a:pt x="1975" y="1"/>
                    <a:pt x="1487" y="293"/>
                    <a:pt x="1146" y="439"/>
                  </a:cubicBezTo>
                  <a:cubicBezTo>
                    <a:pt x="756" y="634"/>
                    <a:pt x="366" y="903"/>
                    <a:pt x="49" y="1219"/>
                  </a:cubicBezTo>
                  <a:cubicBezTo>
                    <a:pt x="0" y="1244"/>
                    <a:pt x="25" y="1293"/>
                    <a:pt x="73" y="1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-2590540" y="4180100"/>
              <a:ext cx="59659" cy="35175"/>
            </a:xfrm>
            <a:custGeom>
              <a:avLst/>
              <a:gdLst/>
              <a:ahLst/>
              <a:cxnLst/>
              <a:rect l="l" t="t" r="r" b="b"/>
              <a:pathLst>
                <a:path w="1903" h="1122" extrusionOk="0">
                  <a:moveTo>
                    <a:pt x="98" y="1097"/>
                  </a:moveTo>
                  <a:cubicBezTo>
                    <a:pt x="391" y="902"/>
                    <a:pt x="708" y="756"/>
                    <a:pt x="1049" y="658"/>
                  </a:cubicBezTo>
                  <a:cubicBezTo>
                    <a:pt x="1317" y="585"/>
                    <a:pt x="1683" y="610"/>
                    <a:pt x="1853" y="366"/>
                  </a:cubicBezTo>
                  <a:cubicBezTo>
                    <a:pt x="1902" y="317"/>
                    <a:pt x="1902" y="244"/>
                    <a:pt x="1853" y="195"/>
                  </a:cubicBezTo>
                  <a:cubicBezTo>
                    <a:pt x="1585" y="0"/>
                    <a:pt x="1220" y="195"/>
                    <a:pt x="952" y="293"/>
                  </a:cubicBezTo>
                  <a:cubicBezTo>
                    <a:pt x="586" y="439"/>
                    <a:pt x="269" y="683"/>
                    <a:pt x="25" y="1000"/>
                  </a:cubicBezTo>
                  <a:cubicBezTo>
                    <a:pt x="1" y="1048"/>
                    <a:pt x="50" y="1122"/>
                    <a:pt x="98" y="1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-2599694" y="4209882"/>
              <a:ext cx="70318" cy="29093"/>
            </a:xfrm>
            <a:custGeom>
              <a:avLst/>
              <a:gdLst/>
              <a:ahLst/>
              <a:cxnLst/>
              <a:rect l="l" t="t" r="r" b="b"/>
              <a:pathLst>
                <a:path w="2243" h="928" extrusionOk="0">
                  <a:moveTo>
                    <a:pt x="122" y="903"/>
                  </a:moveTo>
                  <a:cubicBezTo>
                    <a:pt x="439" y="805"/>
                    <a:pt x="805" y="781"/>
                    <a:pt x="1122" y="708"/>
                  </a:cubicBezTo>
                  <a:cubicBezTo>
                    <a:pt x="1463" y="610"/>
                    <a:pt x="1877" y="635"/>
                    <a:pt x="2170" y="440"/>
                  </a:cubicBezTo>
                  <a:cubicBezTo>
                    <a:pt x="2243" y="391"/>
                    <a:pt x="2243" y="293"/>
                    <a:pt x="2170" y="245"/>
                  </a:cubicBezTo>
                  <a:cubicBezTo>
                    <a:pt x="1487" y="1"/>
                    <a:pt x="683" y="513"/>
                    <a:pt x="98" y="781"/>
                  </a:cubicBezTo>
                  <a:cubicBezTo>
                    <a:pt x="1" y="805"/>
                    <a:pt x="49" y="927"/>
                    <a:pt x="122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-2686032" y="4486514"/>
              <a:ext cx="87905" cy="45113"/>
            </a:xfrm>
            <a:custGeom>
              <a:avLst/>
              <a:gdLst/>
              <a:ahLst/>
              <a:cxnLst/>
              <a:rect l="l" t="t" r="r" b="b"/>
              <a:pathLst>
                <a:path w="2804" h="1439" extrusionOk="0">
                  <a:moveTo>
                    <a:pt x="293" y="1317"/>
                  </a:moveTo>
                  <a:cubicBezTo>
                    <a:pt x="610" y="878"/>
                    <a:pt x="1219" y="707"/>
                    <a:pt x="1755" y="659"/>
                  </a:cubicBezTo>
                  <a:cubicBezTo>
                    <a:pt x="2048" y="610"/>
                    <a:pt x="2608" y="683"/>
                    <a:pt x="2803" y="415"/>
                  </a:cubicBezTo>
                  <a:cubicBezTo>
                    <a:pt x="2803" y="366"/>
                    <a:pt x="2803" y="342"/>
                    <a:pt x="2803" y="317"/>
                  </a:cubicBezTo>
                  <a:cubicBezTo>
                    <a:pt x="2535" y="1"/>
                    <a:pt x="1755" y="244"/>
                    <a:pt x="1438" y="317"/>
                  </a:cubicBezTo>
                  <a:cubicBezTo>
                    <a:pt x="878" y="439"/>
                    <a:pt x="366" y="634"/>
                    <a:pt x="73" y="1171"/>
                  </a:cubicBezTo>
                  <a:cubicBezTo>
                    <a:pt x="0" y="1317"/>
                    <a:pt x="195" y="1439"/>
                    <a:pt x="293" y="1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-2672301" y="4465134"/>
              <a:ext cx="77999" cy="34391"/>
            </a:xfrm>
            <a:custGeom>
              <a:avLst/>
              <a:gdLst/>
              <a:ahLst/>
              <a:cxnLst/>
              <a:rect l="l" t="t" r="r" b="b"/>
              <a:pathLst>
                <a:path w="2488" h="1097" extrusionOk="0">
                  <a:moveTo>
                    <a:pt x="196" y="1048"/>
                  </a:moveTo>
                  <a:cubicBezTo>
                    <a:pt x="513" y="829"/>
                    <a:pt x="878" y="683"/>
                    <a:pt x="1244" y="561"/>
                  </a:cubicBezTo>
                  <a:cubicBezTo>
                    <a:pt x="1610" y="463"/>
                    <a:pt x="2024" y="463"/>
                    <a:pt x="2414" y="341"/>
                  </a:cubicBezTo>
                  <a:cubicBezTo>
                    <a:pt x="2487" y="317"/>
                    <a:pt x="2487" y="220"/>
                    <a:pt x="2414" y="195"/>
                  </a:cubicBezTo>
                  <a:cubicBezTo>
                    <a:pt x="1683" y="0"/>
                    <a:pt x="659" y="463"/>
                    <a:pt x="74" y="878"/>
                  </a:cubicBezTo>
                  <a:cubicBezTo>
                    <a:pt x="1" y="951"/>
                    <a:pt x="74" y="1097"/>
                    <a:pt x="196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-2667692" y="4436072"/>
              <a:ext cx="80256" cy="45113"/>
            </a:xfrm>
            <a:custGeom>
              <a:avLst/>
              <a:gdLst/>
              <a:ahLst/>
              <a:cxnLst/>
              <a:rect l="l" t="t" r="r" b="b"/>
              <a:pathLst>
                <a:path w="2560" h="1439" extrusionOk="0">
                  <a:moveTo>
                    <a:pt x="293" y="1268"/>
                  </a:moveTo>
                  <a:cubicBezTo>
                    <a:pt x="366" y="1195"/>
                    <a:pt x="366" y="1098"/>
                    <a:pt x="463" y="1025"/>
                  </a:cubicBezTo>
                  <a:cubicBezTo>
                    <a:pt x="634" y="878"/>
                    <a:pt x="853" y="781"/>
                    <a:pt x="1097" y="708"/>
                  </a:cubicBezTo>
                  <a:cubicBezTo>
                    <a:pt x="1365" y="635"/>
                    <a:pt x="1633" y="562"/>
                    <a:pt x="1901" y="513"/>
                  </a:cubicBezTo>
                  <a:cubicBezTo>
                    <a:pt x="2072" y="513"/>
                    <a:pt x="2243" y="488"/>
                    <a:pt x="2413" y="440"/>
                  </a:cubicBezTo>
                  <a:cubicBezTo>
                    <a:pt x="2535" y="391"/>
                    <a:pt x="2559" y="196"/>
                    <a:pt x="2438" y="147"/>
                  </a:cubicBezTo>
                  <a:cubicBezTo>
                    <a:pt x="2218" y="1"/>
                    <a:pt x="1828" y="123"/>
                    <a:pt x="1585" y="172"/>
                  </a:cubicBezTo>
                  <a:cubicBezTo>
                    <a:pt x="1195" y="220"/>
                    <a:pt x="829" y="342"/>
                    <a:pt x="488" y="513"/>
                  </a:cubicBezTo>
                  <a:cubicBezTo>
                    <a:pt x="317" y="610"/>
                    <a:pt x="0" y="781"/>
                    <a:pt x="25" y="1025"/>
                  </a:cubicBezTo>
                  <a:cubicBezTo>
                    <a:pt x="25" y="1122"/>
                    <a:pt x="171" y="1439"/>
                    <a:pt x="293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646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133" y="1536633"/>
            <a:ext cx="10535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bin"/>
              <a:buChar char="●"/>
              <a:defRPr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bin"/>
              <a:buChar char="○"/>
              <a:defRPr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bin"/>
              <a:buChar char="■"/>
              <a:defRPr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bin"/>
              <a:buChar char="●"/>
              <a:defRPr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bin"/>
              <a:buChar char="○"/>
              <a:defRPr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bin"/>
              <a:buChar char="■"/>
              <a:defRPr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bin"/>
              <a:buChar char="●"/>
              <a:defRPr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bin"/>
              <a:buChar char="○"/>
              <a:defRPr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bin"/>
              <a:buChar char="■"/>
              <a:defRPr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84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5" r:id="rId24"/>
    <p:sldLayoutId id="2147483686" r:id="rId25"/>
    <p:sldLayoutId id="2147483687" r:id="rId26"/>
    <p:sldLayoutId id="2147483688" r:id="rId27"/>
    <p:sldLayoutId id="2147483689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16" name="Google Shape;3516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41433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AEE4-B3D1-A87C-D444-5739DFC60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Totoro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28EC9-D72D-B3CF-2818-D33515BDE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167" y="3686588"/>
            <a:ext cx="6915600" cy="448400"/>
          </a:xfrm>
        </p:spPr>
        <p:txBody>
          <a:bodyPr/>
          <a:lstStyle/>
          <a:p>
            <a:r>
              <a:rPr lang="en-US" dirty="0" err="1">
                <a:latin typeface="Patrick Hand SC" panose="00000500000000000000" pitchFamily="2" charset="0"/>
              </a:rPr>
              <a:t>Realizat</a:t>
            </a:r>
            <a:r>
              <a:rPr lang="en-US" dirty="0">
                <a:latin typeface="Patrick Hand SC" panose="00000500000000000000" pitchFamily="2" charset="0"/>
              </a:rPr>
              <a:t> de : Sirbu Mihai-</a:t>
            </a:r>
            <a:r>
              <a:rPr lang="en-US" dirty="0" err="1">
                <a:latin typeface="Patrick Hand SC" panose="00000500000000000000" pitchFamily="2" charset="0"/>
              </a:rPr>
              <a:t>Alexandru</a:t>
            </a:r>
            <a:endParaRPr lang="en-US" dirty="0">
              <a:latin typeface="Patrick Hand SC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CA9F-334D-9AD3-A71E-7CC20574C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6116">
            <a:off x="712484" y="848488"/>
            <a:ext cx="2290472" cy="229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8DBEE4-4542-6F1D-1479-DB35BF806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86" y="-254283"/>
            <a:ext cx="3426000" cy="342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C2DF33-04F3-4B80-4442-693757B8A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54892">
            <a:off x="1387210" y="4238011"/>
            <a:ext cx="2449442" cy="24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A24319F-079C-348A-9C9F-0F6A03B5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TOTORO - BOT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C93143C9-081C-1796-E971-274A3F708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3133" y="2446100"/>
            <a:ext cx="5965534" cy="3202400"/>
          </a:xfrm>
        </p:spPr>
        <p:txBody>
          <a:bodyPr/>
          <a:lstStyle/>
          <a:p>
            <a:r>
              <a:rPr lang="en-US" dirty="0"/>
              <a:t>Totoro </a:t>
            </a:r>
            <a:r>
              <a:rPr lang="en-US" dirty="0" err="1"/>
              <a:t>este</a:t>
            </a:r>
            <a:r>
              <a:rPr lang="en-US" dirty="0"/>
              <a:t> un bot </a:t>
            </a:r>
            <a:r>
              <a:rPr lang="en-US" dirty="0" err="1"/>
              <a:t>programat</a:t>
            </a:r>
            <a:r>
              <a:rPr lang="en-US" dirty="0"/>
              <a:t> in </a:t>
            </a:r>
            <a:r>
              <a:rPr lang="en-US" dirty="0" err="1"/>
              <a:t>limbajul</a:t>
            </a:r>
            <a:r>
              <a:rPr lang="en-US" dirty="0"/>
              <a:t> Python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modulului</a:t>
            </a:r>
            <a:r>
              <a:rPr lang="en-US" dirty="0"/>
              <a:t> discord.py</a:t>
            </a:r>
          </a:p>
          <a:p>
            <a:endParaRPr lang="en-US" dirty="0"/>
          </a:p>
          <a:p>
            <a:r>
              <a:rPr lang="en-US" dirty="0" err="1"/>
              <a:t>Acesta</a:t>
            </a:r>
            <a:r>
              <a:rPr lang="en-US" dirty="0"/>
              <a:t> are multiple </a:t>
            </a:r>
            <a:r>
              <a:rPr lang="en-US" dirty="0" err="1"/>
              <a:t>utilizari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pe </a:t>
            </a:r>
            <a:r>
              <a:rPr lang="en-US" dirty="0" err="1"/>
              <a:t>serverul</a:t>
            </a:r>
            <a:r>
              <a:rPr lang="en-US" dirty="0"/>
              <a:t> meu de discord</a:t>
            </a:r>
          </a:p>
          <a:p>
            <a:endParaRPr lang="en-US" dirty="0"/>
          </a:p>
          <a:p>
            <a:r>
              <a:rPr lang="en-US" dirty="0" err="1"/>
              <a:t>Botul</a:t>
            </a:r>
            <a:r>
              <a:rPr lang="en-US" dirty="0"/>
              <a:t> </a:t>
            </a:r>
            <a:r>
              <a:rPr lang="en-US" dirty="0" err="1"/>
              <a:t>recunoaste</a:t>
            </a:r>
            <a:r>
              <a:rPr lang="en-US" dirty="0"/>
              <a:t> </a:t>
            </a:r>
            <a:r>
              <a:rPr lang="en-US" dirty="0" err="1"/>
              <a:t>mesajele</a:t>
            </a:r>
            <a:r>
              <a:rPr lang="en-US" dirty="0"/>
              <a:t> care au </a:t>
            </a:r>
            <a:r>
              <a:rPr lang="en-US" dirty="0" err="1"/>
              <a:t>prefixul</a:t>
            </a:r>
            <a:r>
              <a:rPr lang="en-US" dirty="0"/>
              <a:t> ‘$’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2F5499-0770-7E97-775C-36200E7AE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20" y="2332800"/>
            <a:ext cx="3429000" cy="3429000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4751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4691EB-A74D-4F8E-2249-8980E3FF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UTILIZARI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1074B2-DEF3-BBBC-7DD4-6069C784D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72434">
            <a:off x="4220656" y="2524525"/>
            <a:ext cx="2984400" cy="47600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Message response</a:t>
            </a:r>
          </a:p>
          <a:p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EB89D9F-090E-0106-8145-036D8C3E02B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 rot="21048289">
            <a:off x="1837082" y="3191000"/>
            <a:ext cx="2984400" cy="476000"/>
          </a:xfrm>
        </p:spPr>
        <p:txBody>
          <a:bodyPr/>
          <a:lstStyle/>
          <a:p>
            <a:r>
              <a:rPr lang="en-US" sz="6000" dirty="0"/>
              <a:t>Welcome user!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920822B-1949-17CB-8651-F003213E6046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 rot="952106">
            <a:off x="7840196" y="3213505"/>
            <a:ext cx="3224950" cy="476000"/>
          </a:xfrm>
        </p:spPr>
        <p:txBody>
          <a:bodyPr/>
          <a:lstStyle/>
          <a:p>
            <a:r>
              <a:rPr lang="en-US" sz="3600" dirty="0"/>
              <a:t>Message recognition</a:t>
            </a:r>
          </a:p>
          <a:p>
            <a:endParaRPr lang="en-US" sz="36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B6073B9-E0D7-B6F1-6F4C-8A7BECFF0C6D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 rot="20885345">
            <a:off x="4002604" y="4423825"/>
            <a:ext cx="3826030" cy="476000"/>
          </a:xfrm>
        </p:spPr>
        <p:txBody>
          <a:bodyPr/>
          <a:lstStyle/>
          <a:p>
            <a:r>
              <a:rPr lang="en-US" sz="4000" dirty="0"/>
              <a:t>Citate </a:t>
            </a:r>
            <a:r>
              <a:rPr lang="en-US" sz="4000" dirty="0" err="1"/>
              <a:t>motivationale</a:t>
            </a:r>
            <a:endParaRPr lang="en-US" sz="4000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7F337F3-B19F-4A0F-96DA-6536A67AD11C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 rot="489859">
            <a:off x="1001693" y="4882862"/>
            <a:ext cx="3100251" cy="2059276"/>
          </a:xfrm>
        </p:spPr>
        <p:txBody>
          <a:bodyPr/>
          <a:lstStyle/>
          <a:p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Liste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citire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adaugare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2364821B-A7D7-55BD-8D20-3F2DD0408A69}"/>
              </a:ext>
            </a:extLst>
          </p:cNvPr>
          <p:cNvSpPr txBox="1">
            <a:spLocks/>
          </p:cNvSpPr>
          <p:nvPr/>
        </p:nvSpPr>
        <p:spPr>
          <a:xfrm>
            <a:off x="828200" y="593367"/>
            <a:ext cx="1053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atrick Hand SC"/>
              <a:buNone/>
              <a:defRPr sz="4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US" sz="6000"/>
              <a:t>UTILIZARI</a:t>
            </a:r>
            <a:endParaRPr lang="en-US" sz="6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2F5CC2-4E37-6508-9EAC-493DC6A56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3571">
            <a:off x="1302506" y="7707"/>
            <a:ext cx="2698520" cy="2698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C9C600-71B2-D39D-C2FE-8E784CC54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527">
            <a:off x="7880058" y="3502208"/>
            <a:ext cx="1481787" cy="1481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2E6C44-8B17-1E9B-E87E-EA7E5DBB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7667">
            <a:off x="899503" y="3784153"/>
            <a:ext cx="1606312" cy="16063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152BD7-78B9-365F-E0DE-A7F333499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0917">
            <a:off x="9818985" y="5150242"/>
            <a:ext cx="1756304" cy="1756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95DF8-427F-85F7-78C2-5FDCF060B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6349">
            <a:off x="8183554" y="494728"/>
            <a:ext cx="2267480" cy="2267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410C6D-75AC-073A-FE92-CFDD15A8A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0363">
            <a:off x="4807871" y="4806955"/>
            <a:ext cx="2698520" cy="26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CD9C-4B08-6A56-3DA8-DC8D1B8D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WELCOME USER!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BE1B3-8252-21EE-1D13-AA8F30FF5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de tip Welcome! </a:t>
            </a:r>
            <a:r>
              <a:rPr lang="en-US" dirty="0" err="1"/>
              <a:t>noilor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de pe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B59D0-CA0B-EE81-944D-25AAF4CC7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90290">
            <a:off x="10204125" y="5133278"/>
            <a:ext cx="1888698" cy="1888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795D96-694A-1AD1-351D-B36BEFA11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3335">
            <a:off x="46903" y="-353331"/>
            <a:ext cx="2449442" cy="2449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2A5DFD-EBF4-2959-F10E-2C4E753F0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756">
            <a:off x="7923591" y="615245"/>
            <a:ext cx="2449442" cy="24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1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C311-993E-A627-C767-8B2C86B8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6AF2-8813-2A40-7025-7DA3F0659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raspunde</a:t>
            </a:r>
            <a:r>
              <a:rPr lang="en-US" dirty="0"/>
              <a:t> </a:t>
            </a:r>
            <a:r>
              <a:rPr lang="en-US" dirty="0" err="1"/>
              <a:t>anumitor</a:t>
            </a:r>
            <a:r>
              <a:rPr lang="en-US" dirty="0"/>
              <a:t> </a:t>
            </a:r>
            <a:r>
              <a:rPr lang="en-US" dirty="0" err="1"/>
              <a:t>intrebari</a:t>
            </a:r>
            <a:r>
              <a:rPr lang="en-US" dirty="0"/>
              <a:t> </a:t>
            </a:r>
            <a:r>
              <a:rPr lang="en-US" dirty="0" err="1"/>
              <a:t>predefinite</a:t>
            </a:r>
            <a:r>
              <a:rPr lang="en-US" dirty="0"/>
              <a:t> ’’(cine m-a </a:t>
            </a:r>
            <a:r>
              <a:rPr lang="en-US" dirty="0" err="1"/>
              <a:t>facut</a:t>
            </a:r>
            <a:r>
              <a:rPr lang="en-US" dirty="0"/>
              <a:t> ?)’’ pe care </a:t>
            </a:r>
            <a:r>
              <a:rPr lang="en-US" dirty="0" err="1"/>
              <a:t>utilizatorul</a:t>
            </a:r>
            <a:r>
              <a:rPr lang="en-US" dirty="0"/>
              <a:t> le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‘$what do I know?’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Botul</a:t>
            </a:r>
            <a:r>
              <a:rPr lang="en-US" dirty="0"/>
              <a:t> </a:t>
            </a:r>
            <a:r>
              <a:rPr lang="en-US" dirty="0" err="1"/>
              <a:t>raspunde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saluturi</a:t>
            </a:r>
            <a:r>
              <a:rPr lang="en-US" dirty="0"/>
              <a:t> conform </a:t>
            </a:r>
            <a:r>
              <a:rPr lang="en-US" dirty="0" err="1"/>
              <a:t>numelui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care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40E9E-D1B9-A582-FDE2-0905623E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00" y="2394873"/>
            <a:ext cx="3421632" cy="133763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0F0CED-E9C4-3A01-9F62-6F19C252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33" y="4283517"/>
            <a:ext cx="3152775" cy="123825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4B262C-69B9-8C44-A77F-03A316837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9446">
            <a:off x="246141" y="246140"/>
            <a:ext cx="1768809" cy="17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8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BE99-57C3-97E8-6F00-D6084D9C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54E8C-2CC2-CD06-486D-B321931B1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Botul</a:t>
            </a:r>
            <a:r>
              <a:rPr lang="en-US" dirty="0"/>
              <a:t> are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recunoastere</a:t>
            </a:r>
            <a:r>
              <a:rPr lang="en-US" dirty="0"/>
              <a:t> a </a:t>
            </a:r>
            <a:r>
              <a:rPr lang="en-US" dirty="0" err="1"/>
              <a:t>cuvintelor</a:t>
            </a:r>
            <a:r>
              <a:rPr lang="en-US" dirty="0"/>
              <a:t>.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trezi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reactii</a:t>
            </a:r>
            <a:r>
              <a:rPr lang="en-US" dirty="0"/>
              <a:t> ale </a:t>
            </a:r>
            <a:r>
              <a:rPr lang="en-US" dirty="0" err="1"/>
              <a:t>botului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exemplul</a:t>
            </a:r>
            <a:r>
              <a:rPr lang="en-US" dirty="0"/>
              <a:t> </a:t>
            </a:r>
            <a:r>
              <a:rPr lang="en-US" dirty="0" err="1"/>
              <a:t>prezentat</a:t>
            </a:r>
            <a:r>
              <a:rPr lang="en-US" dirty="0"/>
              <a:t> in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botul</a:t>
            </a:r>
            <a:r>
              <a:rPr lang="en-US" dirty="0"/>
              <a:t> </a:t>
            </a:r>
            <a:r>
              <a:rPr lang="en-US" dirty="0" err="1"/>
              <a:t>detecteaza</a:t>
            </a:r>
            <a:r>
              <a:rPr lang="en-US" dirty="0"/>
              <a:t> un ‘bad word’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in chat un string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lista</a:t>
            </a:r>
            <a:r>
              <a:rPr lang="en-US" dirty="0"/>
              <a:t> cu </a:t>
            </a:r>
            <a:r>
              <a:rPr lang="en-US" dirty="0" err="1"/>
              <a:t>raspunsuri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51B0-46F5-736F-49F1-959FE608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155" y="3150981"/>
            <a:ext cx="3762375" cy="12573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ECD78-592D-14C5-21AA-0C9926A27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4211">
            <a:off x="6467210" y="580411"/>
            <a:ext cx="2449442" cy="24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8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3104-7C46-8984-CB13-F4129A7F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DA4FE-2E24-65A7-03DB-9C4B7EC1E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 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botului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decidem</a:t>
            </a:r>
            <a:r>
              <a:rPr lang="en-US" dirty="0"/>
              <a:t> la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uitam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acceseaza</a:t>
            </a:r>
            <a:r>
              <a:rPr lang="en-US" dirty="0"/>
              <a:t> un element random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lista</a:t>
            </a:r>
            <a:r>
              <a:rPr lang="en-US" dirty="0"/>
              <a:t> cu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‘$</a:t>
            </a:r>
            <a:r>
              <a:rPr lang="en-US" dirty="0" err="1"/>
              <a:t>store_animation</a:t>
            </a:r>
            <a:r>
              <a:rPr lang="en-US" dirty="0"/>
              <a:t>’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 cu </a:t>
            </a:r>
            <a:r>
              <a:rPr lang="en-US" dirty="0" err="1"/>
              <a:t>animatii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‘$</a:t>
            </a:r>
            <a:r>
              <a:rPr lang="en-US" dirty="0" err="1"/>
              <a:t>store_movie</a:t>
            </a:r>
            <a:r>
              <a:rPr lang="en-US" dirty="0"/>
              <a:t>’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 cu </a:t>
            </a:r>
            <a:r>
              <a:rPr lang="en-US" dirty="0" err="1"/>
              <a:t>filme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C0FEB-34B0-3AD6-17CA-EA76B2E5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459" y="1470382"/>
            <a:ext cx="2064808" cy="391723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60AF4-03C1-F2AE-B595-3E5D0919F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162" y="394058"/>
            <a:ext cx="3190875" cy="132397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BAEF25-78D3-9D0C-3A85-663CCBA23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8310">
            <a:off x="91809" y="-376322"/>
            <a:ext cx="2449442" cy="24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7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BE3F-3798-1D2E-8232-445A03EB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CITATE MOTIVATIONALE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E0959-763E-C3E6-41C8-F4D0F912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foloseste</a:t>
            </a:r>
            <a:r>
              <a:rPr lang="en-US" dirty="0"/>
              <a:t> un API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extrage</a:t>
            </a:r>
            <a:r>
              <a:rPr lang="en-US" dirty="0"/>
              <a:t> cod de pe un site </a:t>
            </a:r>
            <a:r>
              <a:rPr lang="en-US" dirty="0" err="1"/>
              <a:t>si</a:t>
            </a:r>
            <a:r>
              <a:rPr lang="en-US" dirty="0"/>
              <a:t> il </a:t>
            </a:r>
            <a:r>
              <a:rPr lang="en-US" dirty="0" err="1"/>
              <a:t>converteste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.</a:t>
            </a:r>
            <a:r>
              <a:rPr lang="en-US" dirty="0" err="1"/>
              <a:t>json</a:t>
            </a:r>
            <a:r>
              <a:rPr lang="en-US" dirty="0"/>
              <a:t> pe care il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din care </a:t>
            </a:r>
            <a:r>
              <a:rPr lang="en-US" dirty="0" err="1"/>
              <a:t>extrage</a:t>
            </a:r>
            <a:r>
              <a:rPr lang="en-US" dirty="0"/>
              <a:t> exact </a:t>
            </a:r>
            <a:r>
              <a:rPr lang="en-US" dirty="0" err="1"/>
              <a:t>citatul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autorul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528A7-75B2-3240-9D2E-BFE39D6D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00" y="3920600"/>
            <a:ext cx="8677275" cy="130492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67FA36-4533-9B2C-581B-9EDAE66AD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232">
            <a:off x="8488889" y="765966"/>
            <a:ext cx="2449442" cy="24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3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486F05-3AD2-F4EF-D595-87228B41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CB7AD-BAD3-3E88-3B9A-73BA5AB7D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3565">
            <a:off x="307826" y="195434"/>
            <a:ext cx="1907883" cy="19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board Style Portfolio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Whiteboard Style Portfolio by Slidesgo</Template>
  <TotalTime>703</TotalTime>
  <Words>261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Cabin</vt:lpstr>
      <vt:lpstr>Patrick Hand SC</vt:lpstr>
      <vt:lpstr>Proxima Nova</vt:lpstr>
      <vt:lpstr>Whiteboard Style Portfolio by Slidesgo</vt:lpstr>
      <vt:lpstr>Slidesgo Final Pages</vt:lpstr>
      <vt:lpstr>Totoro bot</vt:lpstr>
      <vt:lpstr>TOTORO - BOT</vt:lpstr>
      <vt:lpstr>UTILIZARI</vt:lpstr>
      <vt:lpstr>WELCOME USER!</vt:lpstr>
      <vt:lpstr>MESSAGE RESPONSE</vt:lpstr>
      <vt:lpstr>MESSAGE RECOGNITION</vt:lpstr>
      <vt:lpstr>LISTE</vt:lpstr>
      <vt:lpstr>CITATE MOTIVATIONALE</vt:lpstr>
      <vt:lpstr>DEMO TIME: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Politehnica</dc:title>
  <dc:creator>Sirbu Alex</dc:creator>
  <cp:lastModifiedBy>Sirbu Alex</cp:lastModifiedBy>
  <cp:revision>48</cp:revision>
  <dcterms:created xsi:type="dcterms:W3CDTF">2022-05-18T13:52:50Z</dcterms:created>
  <dcterms:modified xsi:type="dcterms:W3CDTF">2022-05-19T15:42:05Z</dcterms:modified>
</cp:coreProperties>
</file>