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7" r:id="rId4"/>
    <p:sldId id="265" r:id="rId5"/>
    <p:sldId id="258" r:id="rId6"/>
    <p:sldId id="266" r:id="rId7"/>
    <p:sldId id="260" r:id="rId8"/>
    <p:sldId id="261" r:id="rId9"/>
    <p:sldId id="262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uzan Lubis" initials="FL" lastIdx="1" clrIdx="0">
    <p:extLst>
      <p:ext uri="{19B8F6BF-5375-455C-9EA6-DF929625EA0E}">
        <p15:presenceInfo xmlns:p15="http://schemas.microsoft.com/office/powerpoint/2012/main" userId="36b1aadca0ff8d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43"/>
  </p:normalViewPr>
  <p:slideViewPr>
    <p:cSldViewPr snapToGrid="0" snapToObjects="1">
      <p:cViewPr>
        <p:scale>
          <a:sx n="65" d="100"/>
          <a:sy n="65" d="100"/>
        </p:scale>
        <p:origin x="84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8ED47-38EA-6743-A332-9FC08C2DD2A8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B6915-4236-B941-990A-759F425B6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8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act_Nativ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6915-4236-B941-990A-759F425B6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6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Workshop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6915-4236-B941-990A-759F425B6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7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Survey</a:t>
            </a:r>
          </a:p>
          <a:p>
            <a:pPr marL="171450" indent="-171450">
              <a:buFontTx/>
              <a:buChar char="-"/>
            </a:pPr>
            <a:r>
              <a:rPr lang="en-US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History</a:t>
            </a:r>
          </a:p>
          <a:p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dibuat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engineer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Facebook.Dan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open-sourced di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JSConf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  May 2013.</a:t>
            </a:r>
          </a:p>
          <a:p>
            <a:r>
              <a:rPr lang="en-ID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eact Native"/>
              </a:rPr>
              <a:t>React Native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diumumkan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facebook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React.js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February 2015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mulai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open-sourced di </a:t>
            </a:r>
            <a:r>
              <a:rPr lang="en-ID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Maret</a:t>
            </a:r>
            <a:r>
              <a:rPr lang="en-ID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6915-4236-B941-990A-759F425B6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7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Bedakan</a:t>
            </a:r>
            <a:r>
              <a:rPr lang="en-US" dirty="0"/>
              <a:t> hybrid </a:t>
            </a:r>
            <a:r>
              <a:rPr lang="en-US" dirty="0" err="1"/>
              <a:t>dengan</a:t>
            </a:r>
            <a:r>
              <a:rPr lang="en-US" dirty="0"/>
              <a:t> native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react native (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web developer,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bnyk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,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bnyk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dr</a:t>
            </a:r>
            <a:r>
              <a:rPr lang="en-US" dirty="0"/>
              <a:t> lib, di </a:t>
            </a:r>
            <a:r>
              <a:rPr lang="en-US" dirty="0" err="1"/>
              <a:t>danai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, job </a:t>
            </a:r>
            <a:r>
              <a:rPr lang="en-US" dirty="0" err="1"/>
              <a:t>prospek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6915-4236-B941-990A-759F425B6A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6915-4236-B941-990A-759F425B6A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6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Testestse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6915-4236-B941-990A-759F425B6A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58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Testestse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6915-4236-B941-990A-759F425B6A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35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Testestse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B6915-4236-B941-990A-759F425B6A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4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5657-B236-6A44-AD26-0F93319AF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49744-A688-2D41-A8A3-C4615B179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E42F7-4517-F34C-861E-1B98EC3C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3B97-6863-034C-92CB-DE8A1B017F0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01DD-B904-8B40-9740-3B2667A5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D7BFB-FBDD-CB43-87BC-0A41E32F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4279-3582-BF41-99CD-CEFE139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9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29BF-3EBB-3E4D-91EA-E6A237FD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CCBE0-6A2F-BA42-B043-E5FE448F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90EF3-290B-6645-963F-9F207878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3B97-6863-034C-92CB-DE8A1B017F0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08A0-74FE-C342-BC44-796C7844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5C7A4-0706-8B4E-9746-A935150F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4279-3582-BF41-99CD-CEFE139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61E44-5DBE-F94B-991C-4E4ABB26C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B9EB0-6B44-3F40-A21A-B0CB7B099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BE3E-A208-484E-89D1-51BD5EE8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3B97-6863-034C-92CB-DE8A1B017F0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1CC4-6C46-7B45-B53D-DA6A85DB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AA94E-5F80-8842-9D9F-E5A3CBF8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4279-3582-BF41-99CD-CEFE139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0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0A85-A347-AA4C-B72B-2F8B792B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E0BFB-48DF-4346-9A9C-96411351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4F78C-C260-2346-B2D4-3AE5365E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3B97-6863-034C-92CB-DE8A1B017F0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3749-02E7-9B47-9021-7ACCAE97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1620F-ADB6-DD4B-A5A4-7306A9CE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4279-3582-BF41-99CD-CEFE139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4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E009-A372-6D42-8E82-9416DC6B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E8BB6-911C-C049-A183-B436CDC91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27C0-005A-B94E-9BD3-86A9A333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3B97-6863-034C-92CB-DE8A1B017F0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57277-1412-FC45-B739-03C641C0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358F-906F-4449-94AC-C555F83C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4279-3582-BF41-99CD-CEFE139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36F4-9B54-BC4E-A8BB-B01BE637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1096-3655-684C-B3A3-5E5992BBA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A57D2-1056-DE4D-A912-ED79F4AF9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67DCF-612B-804C-AC6F-3FE609C1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3B97-6863-034C-92CB-DE8A1B017F0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76882-CA30-084D-AAF3-C734BB6A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BC218-E5C5-7340-A34F-EB54C123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4279-3582-BF41-99CD-CEFE139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4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2B92-7183-1247-ADB1-340917C6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31057-CE56-8843-AF4E-53E20517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716C9-A2FC-EE40-8540-8E029779F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0FAD3-CD57-3E42-8427-EAC249530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B3B25-7D57-AB47-A970-DBF226242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F2C9E-0C1E-6542-9C85-1A6B2EF5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3B97-6863-034C-92CB-DE8A1B017F0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4DF4E-BDFD-9546-8A24-6612147D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482B3-E476-A643-BB1D-13210908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4279-3582-BF41-99CD-CEFE139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7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77B5-2BD2-1B47-B7C3-8EFDA21A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9BD19-D8C3-CC4C-BA13-6E2C6773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3B97-6863-034C-92CB-DE8A1B017F0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FE4C5-5B19-F143-9F47-EE414DA6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A3F10-9AF3-A741-9A76-72C817AC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4279-3582-BF41-99CD-CEFE139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78D35-F1A9-D04F-86A5-C37D95A0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3B97-6863-034C-92CB-DE8A1B017F0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BE443-B5FF-6A47-8AFF-71EC7A3F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7AC05-1636-B84E-98EB-5C0F1505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4279-3582-BF41-99CD-CEFE139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3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CE64-E2EE-4944-9FEC-83DBC01D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E478-9A9A-8542-9CA6-3944F8E41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F11DB-F71E-824D-B841-14459BD0F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877F0-0B4F-3D45-9D4F-CC4BA47D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3B97-6863-034C-92CB-DE8A1B017F0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4E9E4-0F4B-2840-B11B-3BB2FFF9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D5A4F-338B-9A4C-BCC2-A75B3B10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4279-3582-BF41-99CD-CEFE139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8005-CA07-2F41-BEDF-39E47A99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2423A-4DBB-7245-8464-F7022FFA4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3C3B5-9994-DB48-B137-D47A1B803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915D8-CD59-D848-AF27-0ED06176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3B97-6863-034C-92CB-DE8A1B017F0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72320-934F-6D4F-8E49-D2BA483B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40BFB-F6F6-B64E-AED4-FC96DF8B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24279-3582-BF41-99CD-CEFE139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2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7DB6D-722F-CF41-9C67-7E638B7E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40614-3C9E-384A-94A4-03B89AC5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6BDF-307B-964A-B13E-C0F4C7C6E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3B97-6863-034C-92CB-DE8A1B017F0E}" type="datetimeFigureOut">
              <a:rPr lang="en-US" smtClean="0"/>
              <a:t>3/30/19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04C9-48F2-F64E-95F7-C5F38BC39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85B89-8B42-074B-86E3-DAC83CDAC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4279-3582-BF41-99CD-CEFE13924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33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8000" b="-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7C4E36-9134-DA42-8FB9-8CE8A1001A2A}"/>
              </a:ext>
            </a:extLst>
          </p:cNvPr>
          <p:cNvSpPr txBox="1"/>
          <p:nvPr/>
        </p:nvSpPr>
        <p:spPr>
          <a:xfrm>
            <a:off x="0" y="55857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Futura Condensed ExtraBold" panose="020B0602020204020303" pitchFamily="34" charset="-79"/>
                <a:cs typeface="Futura Condensed ExtraBold" panose="020B0602020204020303" pitchFamily="34" charset="-79"/>
              </a:rPr>
              <a:t>TALK IS CHEAP, SHOW ME THE CODE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5693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69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D4A5-77F3-CF4A-8A55-A560094AB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19031" y="2365513"/>
            <a:ext cx="9808266" cy="113306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Phone : 081281034103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EAC766-5EAC-2D46-B4F6-23238A456849}"/>
              </a:ext>
            </a:extLst>
          </p:cNvPr>
          <p:cNvSpPr txBox="1">
            <a:spLocks/>
          </p:cNvSpPr>
          <p:nvPr/>
        </p:nvSpPr>
        <p:spPr>
          <a:xfrm>
            <a:off x="-187188" y="3339547"/>
            <a:ext cx="8893865" cy="1225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Github</a:t>
            </a:r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 : </a:t>
            </a:r>
            <a:r>
              <a:rPr lang="en-US" dirty="0" err="1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Github.com</a:t>
            </a:r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fauzanlbs</a:t>
            </a:r>
            <a:endParaRPr lang="en-US" dirty="0">
              <a:solidFill>
                <a:schemeClr val="bg1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CD38FB-BBFE-D74C-ADFB-6F4C1E9006E0}"/>
              </a:ext>
            </a:extLst>
          </p:cNvPr>
          <p:cNvSpPr txBox="1">
            <a:spLocks/>
          </p:cNvSpPr>
          <p:nvPr/>
        </p:nvSpPr>
        <p:spPr>
          <a:xfrm>
            <a:off x="0" y="559906"/>
            <a:ext cx="9740347" cy="18056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Email  : Fauzanlubis23@gmail.com</a:t>
            </a:r>
          </a:p>
        </p:txBody>
      </p:sp>
    </p:spTree>
    <p:extLst>
      <p:ext uri="{BB962C8B-B14F-4D97-AF65-F5344CB8AC3E}">
        <p14:creationId xmlns:p14="http://schemas.microsoft.com/office/powerpoint/2010/main" val="46940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D4A5-77F3-CF4A-8A55-A560094AB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027"/>
            <a:ext cx="9342783" cy="4937564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Futura Condensed ExtraBold" panose="020B0602020204020303" pitchFamily="34" charset="-79"/>
                <a:cs typeface="Futura Condensed ExtraBold" panose="020B0602020204020303" pitchFamily="34" charset="-79"/>
              </a:rPr>
              <a:t>ROCKET NEWS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86ACB-4483-CC4F-806F-CACE1968C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112" y="965055"/>
            <a:ext cx="2502132" cy="49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0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D4A5-77F3-CF4A-8A55-A560094AB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811866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Futura Condensed ExtraBold" panose="020B0602020204020303" pitchFamily="34" charset="-79"/>
                <a:cs typeface="Futura Condensed ExtraBold" panose="020B0602020204020303" pitchFamily="34" charset="-79"/>
              </a:rPr>
              <a:t>WHAT IS REACT NATIVE ?</a:t>
            </a:r>
          </a:p>
        </p:txBody>
      </p:sp>
    </p:spTree>
    <p:extLst>
      <p:ext uri="{BB962C8B-B14F-4D97-AF65-F5344CB8AC3E}">
        <p14:creationId xmlns:p14="http://schemas.microsoft.com/office/powerpoint/2010/main" val="30408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D4A5-77F3-CF4A-8A55-A560094AB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027"/>
            <a:ext cx="12192000" cy="4023164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Futura Condensed ExtraBold" panose="020B0602020204020303" pitchFamily="34" charset="-79"/>
                <a:cs typeface="Futura Condensed ExtraBold" panose="020B0602020204020303" pitchFamily="34" charset="-79"/>
              </a:rPr>
              <a:t>REACT NATIVE VS ….</a:t>
            </a:r>
          </a:p>
        </p:txBody>
      </p:sp>
    </p:spTree>
    <p:extLst>
      <p:ext uri="{BB962C8B-B14F-4D97-AF65-F5344CB8AC3E}">
        <p14:creationId xmlns:p14="http://schemas.microsoft.com/office/powerpoint/2010/main" val="237190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D4A5-77F3-CF4A-8A55-A560094AB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027"/>
            <a:ext cx="12192000" cy="4601105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Futura Condensed ExtraBold" panose="020B0602020204020303" pitchFamily="34" charset="-79"/>
                <a:cs typeface="Futura Condensed ExtraBold" panose="020B0602020204020303" pitchFamily="34" charset="-79"/>
              </a:rPr>
              <a:t>ROADMAP TO BECOMING A REACT NATIVE DEVELOPER</a:t>
            </a:r>
          </a:p>
        </p:txBody>
      </p:sp>
    </p:spTree>
    <p:extLst>
      <p:ext uri="{BB962C8B-B14F-4D97-AF65-F5344CB8AC3E}">
        <p14:creationId xmlns:p14="http://schemas.microsoft.com/office/powerpoint/2010/main" val="3186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D4A5-77F3-CF4A-8A55-A560094AB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752" y="868018"/>
            <a:ext cx="2325756" cy="13716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Class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FEF1FA-4CDC-5348-BFE4-D70910C73007}"/>
              </a:ext>
            </a:extLst>
          </p:cNvPr>
          <p:cNvSpPr txBox="1">
            <a:spLocks/>
          </p:cNvSpPr>
          <p:nvPr/>
        </p:nvSpPr>
        <p:spPr>
          <a:xfrm>
            <a:off x="7566992" y="1364974"/>
            <a:ext cx="2749825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Arrow Functions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92F23A-982E-6F44-A1F7-92AF5E255EF1}"/>
              </a:ext>
            </a:extLst>
          </p:cNvPr>
          <p:cNvSpPr txBox="1">
            <a:spLocks/>
          </p:cNvSpPr>
          <p:nvPr/>
        </p:nvSpPr>
        <p:spPr>
          <a:xfrm>
            <a:off x="4114800" y="2882348"/>
            <a:ext cx="3717235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300" b="1" dirty="0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ES6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068198-40D8-1E4B-8E0D-70EAC83ABC08}"/>
              </a:ext>
            </a:extLst>
          </p:cNvPr>
          <p:cNvSpPr txBox="1">
            <a:spLocks/>
          </p:cNvSpPr>
          <p:nvPr/>
        </p:nvSpPr>
        <p:spPr>
          <a:xfrm>
            <a:off x="8845824" y="3568148"/>
            <a:ext cx="273657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Dan Lain Lain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7708A2-4C5C-564B-A134-9CA310C86AB1}"/>
              </a:ext>
            </a:extLst>
          </p:cNvPr>
          <p:cNvSpPr txBox="1">
            <a:spLocks/>
          </p:cNvSpPr>
          <p:nvPr/>
        </p:nvSpPr>
        <p:spPr>
          <a:xfrm>
            <a:off x="4114800" y="752061"/>
            <a:ext cx="26752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Rest &amp; Spread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83290D-D9D9-BC43-96C0-988745B07145}"/>
              </a:ext>
            </a:extLst>
          </p:cNvPr>
          <p:cNvSpPr txBox="1">
            <a:spLocks/>
          </p:cNvSpPr>
          <p:nvPr/>
        </p:nvSpPr>
        <p:spPr>
          <a:xfrm>
            <a:off x="1643270" y="3947492"/>
            <a:ext cx="247153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Promise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AF8263-DF59-D449-BB10-BEAC73548347}"/>
              </a:ext>
            </a:extLst>
          </p:cNvPr>
          <p:cNvSpPr txBox="1">
            <a:spLocks/>
          </p:cNvSpPr>
          <p:nvPr/>
        </p:nvSpPr>
        <p:spPr>
          <a:xfrm>
            <a:off x="4780721" y="4623353"/>
            <a:ext cx="3399182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  <a:latin typeface="Futura Condensed Medium" panose="020B0602020204020303" pitchFamily="34" charset="-79"/>
                <a:cs typeface="Futura Condensed Medium" panose="020B0602020204020303" pitchFamily="34" charset="-79"/>
              </a:rPr>
              <a:t>Destructuring</a:t>
            </a:r>
            <a:endParaRPr lang="en-US" dirty="0">
              <a:solidFill>
                <a:schemeClr val="bg1"/>
              </a:solidFill>
              <a:latin typeface="Futura Condensed Medium" panose="020B0602020204020303" pitchFamily="34" charset="-79"/>
              <a:cs typeface="Futura Condensed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492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D4A5-77F3-CF4A-8A55-A560094AB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400"/>
            <a:ext cx="12192000" cy="2506133"/>
          </a:xfrm>
        </p:spPr>
        <p:txBody>
          <a:bodyPr>
            <a:normAutofit/>
          </a:bodyPr>
          <a:lstStyle/>
          <a:p>
            <a:r>
              <a:rPr lang="en-US" sz="11300" b="1" dirty="0">
                <a:solidFill>
                  <a:schemeClr val="bg1"/>
                </a:solidFill>
                <a:latin typeface="Futura Condensed ExtraBold" panose="020B0602020204020303" pitchFamily="34" charset="-79"/>
                <a:cs typeface="Futura Condensed ExtraBold" panose="020B0602020204020303" pitchFamily="34" charset="-79"/>
              </a:rPr>
              <a:t>LEARN REACT</a:t>
            </a:r>
          </a:p>
        </p:txBody>
      </p:sp>
    </p:spTree>
    <p:extLst>
      <p:ext uri="{BB962C8B-B14F-4D97-AF65-F5344CB8AC3E}">
        <p14:creationId xmlns:p14="http://schemas.microsoft.com/office/powerpoint/2010/main" val="263784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D4A5-77F3-CF4A-8A55-A560094AB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027"/>
            <a:ext cx="12192000" cy="4601105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Futura Condensed ExtraBold" panose="020B0602020204020303" pitchFamily="34" charset="-79"/>
                <a:cs typeface="Futura Condensed ExtraBold" panose="020B0602020204020303" pitchFamily="34" charset="-79"/>
              </a:rPr>
              <a:t>STATE MANAGEMENT DAN KELUARGANYA</a:t>
            </a:r>
          </a:p>
        </p:txBody>
      </p:sp>
    </p:spTree>
    <p:extLst>
      <p:ext uri="{BB962C8B-B14F-4D97-AF65-F5344CB8AC3E}">
        <p14:creationId xmlns:p14="http://schemas.microsoft.com/office/powerpoint/2010/main" val="3400831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D4A5-77F3-CF4A-8A55-A560094AB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1027"/>
            <a:ext cx="12192000" cy="5261506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Futura Condensed ExtraBold" panose="020B0602020204020303" pitchFamily="34" charset="-79"/>
                <a:cs typeface="Futura Condensed ExtraBold" panose="020B0602020204020303" pitchFamily="34" charset="-79"/>
              </a:rPr>
              <a:t>DAN LAIN LAIN </a:t>
            </a:r>
            <a:br>
              <a:rPr lang="en-US" sz="8000" b="1" dirty="0">
                <a:solidFill>
                  <a:schemeClr val="bg1"/>
                </a:solidFill>
                <a:latin typeface="Futura Condensed ExtraBold" panose="020B0602020204020303" pitchFamily="34" charset="-79"/>
                <a:cs typeface="Futura Condensed ExtraBold" panose="020B0602020204020303" pitchFamily="34" charset="-79"/>
              </a:rPr>
            </a:br>
            <a:r>
              <a:rPr lang="en-US" sz="8000" b="1" dirty="0">
                <a:solidFill>
                  <a:schemeClr val="bg1"/>
                </a:solidFill>
                <a:latin typeface="Futura Condensed ExtraBold" panose="020B0602020204020303" pitchFamily="34" charset="-79"/>
                <a:cs typeface="Futura Condensed ExtraBold" panose="020B0602020204020303" pitchFamily="34" charset="-79"/>
              </a:rPr>
              <a:t>(ANDROID BASIC, BAHASA INGGRIS, GOOGLING, READ DOCUMENTATION, RESEARCH)</a:t>
            </a:r>
          </a:p>
        </p:txBody>
      </p:sp>
    </p:spTree>
    <p:extLst>
      <p:ext uri="{BB962C8B-B14F-4D97-AF65-F5344CB8AC3E}">
        <p14:creationId xmlns:p14="http://schemas.microsoft.com/office/powerpoint/2010/main" val="198473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153</Words>
  <Application>Microsoft Macintosh PowerPoint</Application>
  <PresentationFormat>Widescreen</PresentationFormat>
  <Paragraphs>39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Futura</vt:lpstr>
      <vt:lpstr>Futura Condensed ExtraBold</vt:lpstr>
      <vt:lpstr>Futura Condensed Medium</vt:lpstr>
      <vt:lpstr>Office Theme</vt:lpstr>
      <vt:lpstr>PowerPoint Presentation</vt:lpstr>
      <vt:lpstr>ROCKET NEWS APP</vt:lpstr>
      <vt:lpstr>WHAT IS REACT NATIVE ?</vt:lpstr>
      <vt:lpstr>REACT NATIVE VS ….</vt:lpstr>
      <vt:lpstr>ROADMAP TO BECOMING A REACT NATIVE DEVELOPER</vt:lpstr>
      <vt:lpstr>Class</vt:lpstr>
      <vt:lpstr>LEARN REACT</vt:lpstr>
      <vt:lpstr>STATE MANAGEMENT DAN KELUARGANYA</vt:lpstr>
      <vt:lpstr>DAN LAIN LAIN  (ANDROID BASIC, BAHASA INGGRIS, GOOGLING, READ DOCUMENTATION, RESEARCH)</vt:lpstr>
      <vt:lpstr>PowerPoint Presentation</vt:lpstr>
      <vt:lpstr>PowerPoint Presentation</vt:lpstr>
      <vt:lpstr>Phone : 081281034103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Fauzan Lubis</dc:creator>
  <cp:lastModifiedBy>Fauzan Lubis</cp:lastModifiedBy>
  <cp:revision>26</cp:revision>
  <dcterms:created xsi:type="dcterms:W3CDTF">2019-03-30T06:29:12Z</dcterms:created>
  <dcterms:modified xsi:type="dcterms:W3CDTF">2019-03-30T23:11:22Z</dcterms:modified>
</cp:coreProperties>
</file>