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9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92B81C1A-E354-4837-B978-D044DEB39D59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5"/>
            <p14:sldId id="264"/>
            <p14:sldId id="269"/>
            <p14:sldId id="266"/>
            <p14:sldId id="268"/>
            <p14:sldId id="267"/>
          </p14:sldIdLst>
        </p14:section>
        <p14:section name="Başlıksız Bölüm" id="{BF37A5B5-48BC-459E-8CB8-3FA9D6A687DB}">
          <p14:sldIdLst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86" autoAdjust="0"/>
  </p:normalViewPr>
  <p:slideViewPr>
    <p:cSldViewPr snapToGrid="0">
      <p:cViewPr varScale="1">
        <p:scale>
          <a:sx n="80" d="100"/>
          <a:sy n="80" d="100"/>
        </p:scale>
        <p:origin x="9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51803-7FEB-4C3B-AAD2-4713EC6F7CF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1FD84-AA20-4585-8085-04996FCA0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1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ELNET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protokolü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üzerindeki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başka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bilgisayarda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etkileşimli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çalışma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için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geliştirilen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*login*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protokolüdür.Bir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diğer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protokol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( Hyper Text Transfer Protocol)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protokolüdür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1FD84-AA20-4585-8085-04996FCA0A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43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1FD84-AA20-4585-8085-04996FCA0A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78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E-Posta (Webmail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olabilir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hesabınız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için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belirlediğiniz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bilgileri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sunucu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bilgilerinizi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kullanarak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smtp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bağlantısı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oluşturdunuz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bilgiler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kullandığınız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arayüz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sayesinde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sunucuya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iletilir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Bağlantı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sağlandığında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bilgisayarınızdan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sunucunuzdan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alınan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sunucusu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tarafından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karşı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tarafa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teslim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edilir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yandaki</a:t>
            </a:r>
            <a:r>
              <a:rPr lang="en-US" dirty="0"/>
              <a:t> </a:t>
            </a:r>
            <a:r>
              <a:rPr lang="en-US" dirty="0" err="1"/>
              <a:t>resimde</a:t>
            </a:r>
            <a:r>
              <a:rPr lang="en-US" dirty="0"/>
              <a:t> de </a:t>
            </a:r>
            <a:r>
              <a:rPr lang="en-US" dirty="0" err="1"/>
              <a:t>görüldüğü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gönderilen</a:t>
            </a:r>
            <a:r>
              <a:rPr lang="en-US" dirty="0"/>
              <a:t> e-</a:t>
            </a:r>
            <a:r>
              <a:rPr lang="en-US" dirty="0" err="1"/>
              <a:t>postaların</a:t>
            </a:r>
            <a:r>
              <a:rPr lang="en-US" dirty="0"/>
              <a:t> </a:t>
            </a:r>
            <a:r>
              <a:rPr lang="en-US" dirty="0" err="1"/>
              <a:t>karşıdaki</a:t>
            </a:r>
            <a:r>
              <a:rPr lang="en-US" dirty="0"/>
              <a:t> </a:t>
            </a:r>
            <a:r>
              <a:rPr lang="en-US" dirty="0" err="1"/>
              <a:t>kişinin</a:t>
            </a:r>
            <a:r>
              <a:rPr lang="en-US" dirty="0"/>
              <a:t> </a:t>
            </a:r>
            <a:r>
              <a:rPr lang="en-US" b="1" dirty="0" err="1"/>
              <a:t>gelen</a:t>
            </a:r>
            <a:r>
              <a:rPr lang="en-US" b="1" dirty="0"/>
              <a:t> </a:t>
            </a:r>
            <a:r>
              <a:rPr lang="en-US" b="1" dirty="0" err="1"/>
              <a:t>kutusuna</a:t>
            </a:r>
            <a:r>
              <a:rPr lang="en-US" b="1" dirty="0"/>
              <a:t> </a:t>
            </a:r>
            <a:r>
              <a:rPr lang="en-US" b="1" dirty="0" err="1"/>
              <a:t>düşmesini</a:t>
            </a:r>
            <a:r>
              <a:rPr lang="en-US" b="1" dirty="0"/>
              <a:t> </a:t>
            </a:r>
            <a:r>
              <a:rPr lang="en-US" b="1" dirty="0" err="1"/>
              <a:t>sağlamak</a:t>
            </a:r>
            <a:r>
              <a:rPr lang="en-US" b="1" dirty="0"/>
              <a:t> </a:t>
            </a:r>
            <a:r>
              <a:rPr lang="en-US" b="1" dirty="0" err="1"/>
              <a:t>amacı</a:t>
            </a:r>
            <a:r>
              <a:rPr lang="en-US" b="1" dirty="0"/>
              <a:t> </a:t>
            </a:r>
            <a:r>
              <a:rPr lang="en-US" b="1" dirty="0" err="1"/>
              <a:t>ile</a:t>
            </a:r>
            <a:r>
              <a:rPr lang="en-US" b="1" dirty="0"/>
              <a:t> </a:t>
            </a:r>
            <a:r>
              <a:rPr lang="en-US" b="1" dirty="0" err="1"/>
              <a:t>geliştirilmiş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sistemdir</a:t>
            </a:r>
            <a:r>
              <a:rPr lang="en-US" b="1" dirty="0"/>
              <a:t>.</a:t>
            </a:r>
            <a:endParaRPr lang="tr-T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b="1" dirty="0"/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dilinin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sadece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iletinin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iletimini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tanımladığını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iletinin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metninin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içeriği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ilgilenmediğini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unutmayın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Ardından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alıcının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hesabının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olduğu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alanı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doğrudan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sunucuya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bağlı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hemen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teslim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edilir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Durum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böyle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değilse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alıcıya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daha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yakın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başka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gelen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sunucusuna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iletir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özel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geçişlere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ileti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aktarma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Örneğimizde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web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sunucusu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postayı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saklayan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Alanı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sunucusuna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bağlanır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şeyin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doğru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gittiğini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varsayarsak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fontAlgn="base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Alıcının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sunucusunun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arızalı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meşgul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olması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durumunda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SMTP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barındırıcısı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olarak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iletiyi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yedek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sunucuya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bırakır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bunların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hiçbiri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mevcut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değilse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sıraya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koyulur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teslim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periyodik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olarak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yeniden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denenir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belirli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süre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ileti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teslim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edilmemiş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olarak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döndürülür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herhangi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yoksa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bölüm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alıcı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sunucusundan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postayı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alıcının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gelen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kutusuna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koyan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başka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protokol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tarafından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kontrol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edilir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b="1" dirty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1FD84-AA20-4585-8085-04996FCA0A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9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Multipurpose Internet Mail Extensions; E-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uygulamaları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aracılığıyla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gönderilecek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iletiye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çeşitli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türdeki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içeriği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eklemek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için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kullanılan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İnternet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standartıdır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MIME Basit Posta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Aktarım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Protokolü'nü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hem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içerikli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olmayan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birden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içerik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eklenebilecek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şekilde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genişletir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1FD84-AA20-4585-8085-04996FCA0A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75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STARTTLS, </a:t>
            </a:r>
            <a:r>
              <a:rPr lang="en-US" dirty="0" err="1"/>
              <a:t>bir</a:t>
            </a:r>
            <a:r>
              <a:rPr lang="en-US" dirty="0"/>
              <a:t> 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sunucusuna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tarayıcısında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istemcisi</a:t>
            </a:r>
            <a:r>
              <a:rPr lang="en-US" dirty="0"/>
              <a:t> de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istemcisinin</a:t>
            </a:r>
            <a:r>
              <a:rPr lang="en-US" dirty="0"/>
              <a:t> </a:t>
            </a:r>
            <a:r>
              <a:rPr lang="en-US" dirty="0" err="1"/>
              <a:t>varolan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bağlantıyı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olana</a:t>
            </a:r>
            <a:r>
              <a:rPr lang="en-US" dirty="0"/>
              <a:t> </a:t>
            </a:r>
            <a:r>
              <a:rPr lang="en-US" dirty="0" err="1"/>
              <a:t>dönüştürmek</a:t>
            </a:r>
            <a:r>
              <a:rPr lang="en-US" dirty="0"/>
              <a:t> </a:t>
            </a:r>
            <a:r>
              <a:rPr lang="en-US" dirty="0" err="1"/>
              <a:t>istediğini</a:t>
            </a:r>
            <a:r>
              <a:rPr lang="en-US" dirty="0"/>
              <a:t> </a:t>
            </a:r>
            <a:r>
              <a:rPr lang="en-US" dirty="0" err="1"/>
              <a:t>söyleyen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protokolü</a:t>
            </a:r>
            <a:r>
              <a:rPr lang="en-US" dirty="0"/>
              <a:t> </a:t>
            </a:r>
            <a:r>
              <a:rPr lang="en-US" dirty="0" err="1"/>
              <a:t>komutudur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1FD84-AA20-4585-8085-04996FCA0A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4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9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3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200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97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67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45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5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18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4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4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2711-B62B-4AB8-897E-D28F5A5D4D2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0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3FD2711-B62B-4AB8-897E-D28F5A5D4D2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CB522E-A029-42F2-9D2B-9A6BC5F0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1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5C29CD-BF51-4253-A70D-2D379E4AB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29"/>
            <a:ext cx="9144000" cy="3991504"/>
          </a:xfrm>
        </p:spPr>
        <p:txBody>
          <a:bodyPr>
            <a:normAutofit/>
          </a:bodyPr>
          <a:lstStyle/>
          <a:p>
            <a:r>
              <a:rPr lang="en-US" sz="3200"/>
              <a:t>WEB CAM İLE SOSYAL MESAFE TACİZİ ALGILAMA </a:t>
            </a:r>
            <a:b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ABDULKADİR CANLI</a:t>
            </a:r>
            <a:b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523119003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ACA910F-3C4A-4D9B-A011-6F613E91E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0172"/>
            <a:ext cx="9144000" cy="2265362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Marmara Üniversitesi</a:t>
            </a:r>
          </a:p>
          <a:p>
            <a:r>
              <a:rPr lang="tr-TR" dirty="0"/>
              <a:t>Fen Bilimleri Enstitüsü</a:t>
            </a:r>
          </a:p>
          <a:p>
            <a:r>
              <a:rPr lang="tr-TR" dirty="0"/>
              <a:t>Elektrik-Elektronik Mühendisliği</a:t>
            </a:r>
          </a:p>
          <a:p>
            <a:r>
              <a:rPr lang="tr-TR" dirty="0"/>
              <a:t>EEM7042.1 Gömülü Sistemler ile Mobil Uygulamalar</a:t>
            </a:r>
          </a:p>
          <a:p>
            <a:r>
              <a:rPr lang="tr-TR" dirty="0"/>
              <a:t>Yüksek Lisans 2020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5F311D9-965B-40E1-8CDC-338DF62AE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98" y="262466"/>
            <a:ext cx="3538604" cy="209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8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30D14D-FDC8-459F-88AB-F5467F9A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TCP/IP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698E7F-16E5-4C07-9ACD-64134026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 err="1"/>
              <a:t>açılım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 Transmission Control Protocol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gelmektedir</a:t>
            </a:r>
            <a:r>
              <a:rPr lang="en-US" dirty="0"/>
              <a:t>.</a:t>
            </a:r>
            <a:r>
              <a:rPr lang="tr-TR" dirty="0"/>
              <a:t> </a:t>
            </a:r>
            <a:r>
              <a:rPr lang="en-US" dirty="0"/>
              <a:t>IP </a:t>
            </a:r>
            <a:r>
              <a:rPr lang="en-US" dirty="0" err="1"/>
              <a:t>ise</a:t>
            </a:r>
            <a:r>
              <a:rPr lang="en-US" dirty="0"/>
              <a:t> Internet Protocol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gelmektedir</a:t>
            </a:r>
            <a:r>
              <a:rPr lang="en-US" dirty="0"/>
              <a:t>.</a:t>
            </a:r>
            <a:r>
              <a:rPr lang="tr-TR" dirty="0"/>
              <a:t>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iletişiminin</a:t>
            </a:r>
            <a:r>
              <a:rPr lang="en-US" dirty="0"/>
              <a:t> </a:t>
            </a:r>
            <a:r>
              <a:rPr lang="en-US" dirty="0" err="1"/>
              <a:t>kurallarını</a:t>
            </a:r>
            <a:r>
              <a:rPr lang="en-US" dirty="0"/>
              <a:t> </a:t>
            </a:r>
            <a:r>
              <a:rPr lang="en-US" dirty="0" err="1"/>
              <a:t>koyar</a:t>
            </a:r>
            <a:r>
              <a:rPr lang="en-US" dirty="0"/>
              <a:t>.</a:t>
            </a:r>
            <a:r>
              <a:rPr lang="tr-TR" dirty="0"/>
              <a:t>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iletme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alma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kurallar</a:t>
            </a:r>
            <a:r>
              <a:rPr lang="en-US" dirty="0"/>
              <a:t> </a:t>
            </a:r>
            <a:r>
              <a:rPr lang="en-US" dirty="0" err="1"/>
              <a:t>çerçevesinde</a:t>
            </a:r>
            <a:r>
              <a:rPr lang="en-US" dirty="0"/>
              <a:t> </a:t>
            </a:r>
            <a:r>
              <a:rPr lang="en-US" dirty="0" err="1"/>
              <a:t>gerçekleştirilmektedir.İşte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kurallara</a:t>
            </a:r>
            <a:r>
              <a:rPr lang="en-US" dirty="0"/>
              <a:t> da TCP/IP </a:t>
            </a:r>
            <a:r>
              <a:rPr lang="en-US" dirty="0" err="1"/>
              <a:t>protokolleri</a:t>
            </a:r>
            <a:r>
              <a:rPr lang="en-US" dirty="0"/>
              <a:t> </a:t>
            </a:r>
            <a:r>
              <a:rPr lang="en-US" dirty="0" err="1"/>
              <a:t>denilmektedir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TCP/IP </a:t>
            </a:r>
            <a:r>
              <a:rPr lang="en-US" dirty="0" err="1"/>
              <a:t>protokollerine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 FTP(File Transfer Protocol) , SMTP (Simple Mail Transfer Protocol) </a:t>
            </a:r>
            <a:r>
              <a:rPr lang="en-US" dirty="0" err="1"/>
              <a:t>ve</a:t>
            </a:r>
            <a:r>
              <a:rPr lang="en-US" dirty="0"/>
              <a:t> TELNET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protokoller</a:t>
            </a:r>
            <a:r>
              <a:rPr lang="tr-TR" dirty="0"/>
              <a:t> mevcuttur.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0CA267-806C-413A-954E-D0D203E6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SMTP Nedir?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99A19A-0A7B-4DB6-A875-24CF5FE1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E-posta göndermek için kullanılan en popüler servis SMTP’dir.</a:t>
            </a:r>
          </a:p>
          <a:p>
            <a:r>
              <a:rPr lang="tr-TR" b="1" dirty="0"/>
              <a:t>Bir sunucudan internet üzerinden başka bir sunucuya e-posta göndermek için kullanılır.</a:t>
            </a:r>
          </a:p>
          <a:p>
            <a:r>
              <a:rPr lang="tr-TR" dirty="0"/>
              <a:t>Kısaca iki farklı ana bilgisayar arasında bir elektronik posta(E-mail) göndermek için kullanılır ve Uygulama Katmanı protokolüdür.</a:t>
            </a:r>
          </a:p>
          <a:p>
            <a:r>
              <a:rPr lang="tr-TR" dirty="0"/>
              <a:t>Uzak bir sunucuya posta göndermek için TCP bağlantısı gerçekleştirilir.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6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03951B-560E-418F-82C3-C898079B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Hangi</a:t>
            </a:r>
            <a:r>
              <a:rPr lang="en-US" dirty="0"/>
              <a:t> smtp </a:t>
            </a:r>
            <a:r>
              <a:rPr lang="en-US" dirty="0" err="1"/>
              <a:t>portunu</a:t>
            </a:r>
            <a:r>
              <a:rPr lang="en-US" dirty="0"/>
              <a:t> </a:t>
            </a:r>
            <a:r>
              <a:rPr lang="en-US" dirty="0" err="1"/>
              <a:t>kullanmalıyım</a:t>
            </a:r>
            <a:r>
              <a:rPr lang="en-US" dirty="0"/>
              <a:t>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E89BA3-88D0-4BB1-8174-5AAFD6351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Kullanabileceğiniz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port </a:t>
            </a:r>
            <a:r>
              <a:rPr lang="en-US" dirty="0" err="1"/>
              <a:t>bulunmamakla</a:t>
            </a:r>
            <a:r>
              <a:rPr lang="en-US" dirty="0"/>
              <a:t> </a:t>
            </a:r>
            <a:r>
              <a:rPr lang="en-US" dirty="0" err="1"/>
              <a:t>beraber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ayrılmış</a:t>
            </a:r>
            <a:r>
              <a:rPr lang="en-US" dirty="0"/>
              <a:t> 2 port </a:t>
            </a:r>
            <a:r>
              <a:rPr lang="en-US" dirty="0" err="1"/>
              <a:t>bulunmaktadır</a:t>
            </a:r>
            <a:r>
              <a:rPr lang="en-US" dirty="0"/>
              <a:t>. 25 </a:t>
            </a:r>
            <a:r>
              <a:rPr lang="en-US" dirty="0" err="1"/>
              <a:t>ve</a:t>
            </a:r>
            <a:r>
              <a:rPr lang="en-US" dirty="0"/>
              <a:t> 587 </a:t>
            </a:r>
            <a:r>
              <a:rPr lang="en-US" dirty="0" err="1"/>
              <a:t>numaralı</a:t>
            </a:r>
            <a:r>
              <a:rPr lang="en-US" dirty="0"/>
              <a:t> </a:t>
            </a:r>
            <a:r>
              <a:rPr lang="en-US" dirty="0" err="1"/>
              <a:t>portlar</a:t>
            </a:r>
            <a:r>
              <a:rPr lang="en-US" dirty="0"/>
              <a:t> SMTP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Türkiye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25 </a:t>
            </a:r>
            <a:r>
              <a:rPr lang="en-US" dirty="0" err="1"/>
              <a:t>portu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edilmediği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çoğunlukla</a:t>
            </a:r>
            <a:r>
              <a:rPr lang="en-US" dirty="0"/>
              <a:t> 587 </a:t>
            </a:r>
            <a:r>
              <a:rPr lang="en-US" dirty="0" err="1"/>
              <a:t>numaralı</a:t>
            </a:r>
            <a:r>
              <a:rPr lang="en-US" dirty="0"/>
              <a:t> smtp </a:t>
            </a:r>
            <a:r>
              <a:rPr lang="en-US" dirty="0" err="1"/>
              <a:t>portu</a:t>
            </a:r>
            <a:r>
              <a:rPr lang="en-US" dirty="0"/>
              <a:t> </a:t>
            </a:r>
            <a:r>
              <a:rPr lang="en-US" dirty="0" err="1"/>
              <a:t>kullanıl</a:t>
            </a:r>
            <a:r>
              <a:rPr lang="tr-TR" dirty="0"/>
              <a:t>maktadır.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7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9629F6B-5E95-45E5-95F2-A555110DB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5585" y="2366963"/>
            <a:ext cx="5400829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4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F7F018-A152-403C-A715-6EBAF6E0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2472"/>
            <a:ext cx="10364451" cy="1341980"/>
          </a:xfrm>
        </p:spPr>
        <p:txBody>
          <a:bodyPr/>
          <a:lstStyle/>
          <a:p>
            <a:r>
              <a:rPr lang="tr-TR" dirty="0"/>
              <a:t>SSMTP Kurulumu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ECEE123-6C18-4181-92DD-2D016CFAC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939" y="1786609"/>
            <a:ext cx="5910472" cy="26818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633D6DA-ED86-4679-97AB-77B4E6BEF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39" y="2150718"/>
            <a:ext cx="4219575" cy="2286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C7B9735-4238-422B-83DA-06BFA5123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939" y="2471926"/>
            <a:ext cx="4048125" cy="2095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0A2ABBC-1D5E-4A55-9D03-269DDBD8F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514" y="2681476"/>
            <a:ext cx="60674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7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6A75AB-FB87-45F6-9A9D-D81030306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39"/>
            <a:ext cx="10515600" cy="5938424"/>
          </a:xfrm>
        </p:spPr>
        <p:txBody>
          <a:bodyPr/>
          <a:lstStyle/>
          <a:p>
            <a:pPr lvl="1"/>
            <a:r>
              <a:rPr lang="tr-TR" dirty="0"/>
              <a:t>import </a:t>
            </a:r>
            <a:r>
              <a:rPr lang="tr-TR" dirty="0" err="1"/>
              <a:t>RPi.GPIO</a:t>
            </a:r>
            <a:r>
              <a:rPr lang="tr-TR" dirty="0"/>
              <a:t> as GPIO </a:t>
            </a:r>
            <a:endParaRPr lang="en-US" dirty="0"/>
          </a:p>
          <a:p>
            <a:pPr lvl="1"/>
            <a:r>
              <a:rPr lang="tr-TR" dirty="0"/>
              <a:t>import time </a:t>
            </a:r>
            <a:endParaRPr lang="en-US" dirty="0"/>
          </a:p>
          <a:p>
            <a:pPr lvl="1"/>
            <a:r>
              <a:rPr lang="tr-TR" dirty="0"/>
              <a:t>import </a:t>
            </a:r>
            <a:r>
              <a:rPr lang="tr-TR" dirty="0" err="1"/>
              <a:t>subprocess</a:t>
            </a:r>
            <a:r>
              <a:rPr lang="tr-TR" dirty="0"/>
              <a:t> </a:t>
            </a:r>
            <a:endParaRPr lang="en-US" dirty="0"/>
          </a:p>
          <a:p>
            <a:pPr lvl="1"/>
            <a:r>
              <a:rPr lang="tr-TR" dirty="0"/>
              <a:t>import </a:t>
            </a:r>
            <a:r>
              <a:rPr lang="tr-TR" dirty="0" err="1"/>
              <a:t>smtplib</a:t>
            </a:r>
            <a:endParaRPr lang="en-US" dirty="0"/>
          </a:p>
          <a:p>
            <a:pPr lvl="1"/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email.mime.text</a:t>
            </a:r>
            <a:r>
              <a:rPr lang="tr-TR" dirty="0"/>
              <a:t> import </a:t>
            </a:r>
            <a:r>
              <a:rPr lang="tr-TR" dirty="0" err="1"/>
              <a:t>MIMEText</a:t>
            </a:r>
            <a:endParaRPr lang="en-US" dirty="0"/>
          </a:p>
          <a:p>
            <a:pPr lvl="1"/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email.mime.multipart</a:t>
            </a:r>
            <a:r>
              <a:rPr lang="tr-TR" dirty="0"/>
              <a:t> import </a:t>
            </a:r>
            <a:r>
              <a:rPr lang="tr-TR" dirty="0" err="1"/>
              <a:t>MIMEMultipart</a:t>
            </a:r>
            <a:endParaRPr lang="en-US" dirty="0"/>
          </a:p>
          <a:p>
            <a:pPr lvl="1"/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email</a:t>
            </a:r>
            <a:r>
              <a:rPr lang="tr-TR" dirty="0"/>
              <a:t> import </a:t>
            </a:r>
            <a:r>
              <a:rPr lang="tr-TR" dirty="0" err="1"/>
              <a:t>encoders</a:t>
            </a:r>
            <a:endParaRPr lang="en-US" dirty="0"/>
          </a:p>
          <a:p>
            <a:pPr lvl="1"/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email.mime.base</a:t>
            </a:r>
            <a:r>
              <a:rPr lang="tr-TR" dirty="0"/>
              <a:t> import </a:t>
            </a:r>
            <a:r>
              <a:rPr lang="tr-TR" dirty="0" err="1"/>
              <a:t>MIMEBase</a:t>
            </a:r>
            <a:endParaRPr lang="en-US" dirty="0"/>
          </a:p>
          <a:p>
            <a:pPr lvl="1"/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email.mime.text</a:t>
            </a:r>
            <a:r>
              <a:rPr lang="tr-TR" dirty="0"/>
              <a:t> import </a:t>
            </a:r>
            <a:r>
              <a:rPr lang="tr-TR" dirty="0" err="1"/>
              <a:t>MIMEText</a:t>
            </a:r>
            <a:endParaRPr lang="en-US" dirty="0"/>
          </a:p>
          <a:p>
            <a:pPr lvl="1"/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email.mime.multipart</a:t>
            </a:r>
            <a:r>
              <a:rPr lang="tr-TR" dirty="0"/>
              <a:t> import </a:t>
            </a:r>
            <a:r>
              <a:rPr lang="tr-TR" dirty="0" err="1"/>
              <a:t>MIMEMultipart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9CFBEB-B69B-45B0-9628-BE4B50D1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933"/>
            <a:ext cx="10515600" cy="5906030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GPIO.setmode</a:t>
            </a:r>
            <a:r>
              <a:rPr lang="tr-TR" dirty="0"/>
              <a:t>(GPIO.BCM)</a:t>
            </a:r>
            <a:endParaRPr lang="en-US" dirty="0"/>
          </a:p>
          <a:p>
            <a:r>
              <a:rPr lang="tr-TR" dirty="0" err="1"/>
              <a:t>GPIO.setup</a:t>
            </a:r>
            <a:r>
              <a:rPr lang="tr-TR" dirty="0"/>
              <a:t>(17,GPIO.IN)</a:t>
            </a:r>
            <a:endParaRPr lang="en-US" dirty="0"/>
          </a:p>
          <a:p>
            <a:r>
              <a:rPr lang="tr-TR" dirty="0"/>
              <a:t>def </a:t>
            </a:r>
            <a:r>
              <a:rPr lang="tr-TR" dirty="0" err="1"/>
              <a:t>send_mail</a:t>
            </a:r>
            <a:r>
              <a:rPr lang="tr-TR" dirty="0"/>
              <a:t>(): //</a:t>
            </a:r>
            <a:r>
              <a:rPr lang="tr-TR" dirty="0" err="1"/>
              <a:t>send</a:t>
            </a:r>
            <a:r>
              <a:rPr lang="tr-TR" dirty="0"/>
              <a:t> mail fonksiyonu oluşturuldu.</a:t>
            </a:r>
            <a:endParaRPr lang="en-US" dirty="0"/>
          </a:p>
          <a:p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('</a:t>
            </a:r>
            <a:r>
              <a:rPr lang="tr-TR" dirty="0" err="1"/>
              <a:t>Fotograf</a:t>
            </a:r>
            <a:r>
              <a:rPr lang="tr-TR" dirty="0"/>
              <a:t> </a:t>
            </a:r>
            <a:r>
              <a:rPr lang="tr-TR" dirty="0" err="1"/>
              <a:t>cekiliyor</a:t>
            </a:r>
            <a:r>
              <a:rPr lang="tr-TR" dirty="0"/>
              <a:t>')</a:t>
            </a:r>
            <a:endParaRPr lang="en-US" dirty="0"/>
          </a:p>
          <a:p>
            <a:r>
              <a:rPr lang="tr-TR" dirty="0"/>
              <a:t>	</a:t>
            </a:r>
            <a:r>
              <a:rPr lang="tr-TR" dirty="0" err="1"/>
              <a:t>subprocess.call</a:t>
            </a:r>
            <a:r>
              <a:rPr lang="tr-TR" dirty="0"/>
              <a:t>(['</a:t>
            </a:r>
            <a:r>
              <a:rPr lang="tr-TR" dirty="0" err="1"/>
              <a:t>fswebcam</a:t>
            </a:r>
            <a:r>
              <a:rPr lang="tr-TR" dirty="0"/>
              <a:t>','--</a:t>
            </a:r>
            <a:r>
              <a:rPr lang="tr-TR" dirty="0" err="1"/>
              <a:t>no</a:t>
            </a:r>
            <a:r>
              <a:rPr lang="tr-TR" dirty="0"/>
              <a:t>-banner','-r 640x480', 'image.jpg'])</a:t>
            </a:r>
            <a:endParaRPr lang="en-US" dirty="0"/>
          </a:p>
          <a:p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('</a:t>
            </a:r>
            <a:r>
              <a:rPr lang="tr-TR" dirty="0" err="1"/>
              <a:t>fotograf</a:t>
            </a:r>
            <a:r>
              <a:rPr lang="tr-TR" dirty="0"/>
              <a:t> kaydedildi')</a:t>
            </a:r>
            <a:endParaRPr lang="en-US" dirty="0"/>
          </a:p>
          <a:p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('</a:t>
            </a:r>
            <a:r>
              <a:rPr lang="tr-TR" dirty="0" err="1"/>
              <a:t>email</a:t>
            </a:r>
            <a:r>
              <a:rPr lang="tr-TR" dirty="0"/>
              <a:t> </a:t>
            </a:r>
            <a:r>
              <a:rPr lang="tr-TR" dirty="0" err="1"/>
              <a:t>gonderilmeye</a:t>
            </a:r>
            <a:r>
              <a:rPr lang="tr-TR" dirty="0"/>
              <a:t> </a:t>
            </a:r>
            <a:r>
              <a:rPr lang="tr-TR" dirty="0" err="1"/>
              <a:t>hazir</a:t>
            </a:r>
            <a:r>
              <a:rPr lang="tr-TR" dirty="0"/>
              <a:t>!')</a:t>
            </a:r>
            <a:endParaRPr lang="en-US" dirty="0"/>
          </a:p>
          <a:p>
            <a:r>
              <a:rPr lang="tr-TR" dirty="0"/>
              <a:t>	</a:t>
            </a:r>
            <a:r>
              <a:rPr lang="tr-TR" dirty="0" err="1"/>
              <a:t>msg</a:t>
            </a:r>
            <a:r>
              <a:rPr lang="tr-TR" dirty="0"/>
              <a:t> = </a:t>
            </a:r>
            <a:r>
              <a:rPr lang="tr-TR" dirty="0" err="1"/>
              <a:t>MIMEMultipart</a:t>
            </a:r>
            <a:r>
              <a:rPr lang="tr-TR" dirty="0"/>
              <a:t>() // mesaj oluşturuyor.</a:t>
            </a:r>
            <a:endParaRPr lang="en-US" dirty="0"/>
          </a:p>
          <a:p>
            <a:r>
              <a:rPr lang="tr-TR" dirty="0"/>
              <a:t>	</a:t>
            </a:r>
            <a:r>
              <a:rPr lang="tr-TR" dirty="0" err="1"/>
              <a:t>msg</a:t>
            </a:r>
            <a:r>
              <a:rPr lang="tr-TR" dirty="0"/>
              <a:t>['</a:t>
            </a:r>
            <a:r>
              <a:rPr lang="tr-TR" dirty="0" err="1"/>
              <a:t>From</a:t>
            </a:r>
            <a:r>
              <a:rPr lang="tr-TR" dirty="0"/>
              <a:t>'] ='kadircanli78@gmail.com'</a:t>
            </a:r>
            <a:endParaRPr lang="en-US" dirty="0"/>
          </a:p>
          <a:p>
            <a:r>
              <a:rPr lang="tr-TR" dirty="0"/>
              <a:t>	</a:t>
            </a:r>
            <a:r>
              <a:rPr lang="tr-TR" dirty="0" err="1"/>
              <a:t>msg</a:t>
            </a:r>
            <a:r>
              <a:rPr lang="tr-TR" dirty="0"/>
              <a:t>['</a:t>
            </a:r>
            <a:r>
              <a:rPr lang="tr-TR" dirty="0" err="1"/>
              <a:t>To</a:t>
            </a:r>
            <a:r>
              <a:rPr lang="tr-TR" dirty="0"/>
              <a:t>'] =  'muhendis.ugraslari@gmail.com'</a:t>
            </a:r>
            <a:endParaRPr lang="en-US" dirty="0"/>
          </a:p>
          <a:p>
            <a:r>
              <a:rPr lang="tr-TR" dirty="0"/>
              <a:t>	</a:t>
            </a:r>
            <a:r>
              <a:rPr lang="tr-TR" dirty="0" err="1"/>
              <a:t>msg</a:t>
            </a:r>
            <a:r>
              <a:rPr lang="tr-TR" dirty="0"/>
              <a:t>['</a:t>
            </a:r>
            <a:r>
              <a:rPr lang="tr-TR" dirty="0" err="1"/>
              <a:t>Subject</a:t>
            </a:r>
            <a:r>
              <a:rPr lang="tr-TR" dirty="0"/>
              <a:t>']= "Merhaba! Yine </a:t>
            </a:r>
            <a:r>
              <a:rPr lang="tr-TR" dirty="0" err="1"/>
              <a:t>Kapinda</a:t>
            </a:r>
            <a:r>
              <a:rPr lang="tr-TR" dirty="0"/>
              <a:t> Birileri :)"</a:t>
            </a:r>
            <a:endParaRPr lang="en-US" dirty="0"/>
          </a:p>
          <a:p>
            <a:r>
              <a:rPr lang="tr-TR" dirty="0"/>
              <a:t>	body = "Hey! </a:t>
            </a:r>
            <a:r>
              <a:rPr lang="tr-TR" dirty="0" err="1"/>
              <a:t>Kapindaki</a:t>
            </a:r>
            <a:r>
              <a:rPr lang="tr-TR" dirty="0"/>
              <a:t> </a:t>
            </a:r>
            <a:r>
              <a:rPr lang="tr-TR" dirty="0" err="1"/>
              <a:t>kisinin</a:t>
            </a:r>
            <a:r>
              <a:rPr lang="tr-TR" dirty="0"/>
              <a:t> gitmeye niyeti yok :) </a:t>
            </a:r>
            <a:r>
              <a:rPr lang="tr-TR" dirty="0" err="1"/>
              <a:t>Fotografina</a:t>
            </a:r>
            <a:r>
              <a:rPr lang="tr-TR" dirty="0"/>
              <a:t> bakabilirsin"</a:t>
            </a:r>
            <a:endParaRPr lang="en-US" dirty="0"/>
          </a:p>
          <a:p>
            <a:r>
              <a:rPr lang="tr-TR" dirty="0"/>
              <a:t>	</a:t>
            </a:r>
            <a:r>
              <a:rPr lang="tr-TR" dirty="0" err="1"/>
              <a:t>msg.attach</a:t>
            </a:r>
            <a:r>
              <a:rPr lang="tr-TR" dirty="0"/>
              <a:t>(</a:t>
            </a:r>
            <a:r>
              <a:rPr lang="tr-TR" dirty="0" err="1"/>
              <a:t>MIMEText</a:t>
            </a:r>
            <a:r>
              <a:rPr lang="tr-TR" dirty="0"/>
              <a:t>(body, '</a:t>
            </a:r>
            <a:r>
              <a:rPr lang="tr-TR" dirty="0" err="1"/>
              <a:t>plain</a:t>
            </a:r>
            <a:r>
              <a:rPr lang="tr-TR" dirty="0"/>
              <a:t>’)) //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gövdesin</a:t>
            </a:r>
            <a:r>
              <a:rPr lang="tr-TR" dirty="0"/>
              <a:t>i</a:t>
            </a:r>
            <a:r>
              <a:rPr lang="en-US" dirty="0"/>
              <a:t> </a:t>
            </a:r>
            <a:r>
              <a:rPr lang="en-US" dirty="0" err="1"/>
              <a:t>ekle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38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207872-CDEF-430E-B0A4-D1CD723EE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133"/>
            <a:ext cx="10515600" cy="5956830"/>
          </a:xfrm>
        </p:spPr>
        <p:txBody>
          <a:bodyPr>
            <a:normAutofit/>
          </a:bodyPr>
          <a:lstStyle/>
          <a:p>
            <a:r>
              <a:rPr lang="tr-TR" dirty="0"/>
              <a:t>#FILE PART</a:t>
            </a:r>
            <a:endParaRPr lang="en-US" dirty="0"/>
          </a:p>
          <a:p>
            <a:r>
              <a:rPr lang="tr-TR" dirty="0"/>
              <a:t>	</a:t>
            </a:r>
            <a:r>
              <a:rPr lang="tr-TR" dirty="0" err="1"/>
              <a:t>filename</a:t>
            </a:r>
            <a:r>
              <a:rPr lang="tr-TR" dirty="0"/>
              <a:t> = 'image.jpg'</a:t>
            </a:r>
            <a:endParaRPr lang="en-US" dirty="0"/>
          </a:p>
          <a:p>
            <a:r>
              <a:rPr lang="tr-TR" dirty="0"/>
              <a:t>	</a:t>
            </a:r>
            <a:r>
              <a:rPr lang="tr-TR" dirty="0" err="1"/>
              <a:t>attachment</a:t>
            </a:r>
            <a:r>
              <a:rPr lang="tr-TR" dirty="0"/>
              <a:t> = </a:t>
            </a:r>
            <a:r>
              <a:rPr lang="tr-TR" dirty="0" err="1"/>
              <a:t>open</a:t>
            </a:r>
            <a:r>
              <a:rPr lang="tr-TR" dirty="0"/>
              <a:t>(</a:t>
            </a:r>
            <a:r>
              <a:rPr lang="tr-TR" dirty="0" err="1"/>
              <a:t>filename</a:t>
            </a:r>
            <a:r>
              <a:rPr lang="tr-TR" dirty="0"/>
              <a:t>, '</a:t>
            </a:r>
            <a:r>
              <a:rPr lang="tr-TR" dirty="0" err="1"/>
              <a:t>rb</a:t>
            </a:r>
            <a:r>
              <a:rPr lang="tr-TR" dirty="0"/>
              <a:t>')</a:t>
            </a:r>
            <a:endParaRPr lang="en-US" dirty="0"/>
          </a:p>
          <a:p>
            <a:r>
              <a:rPr lang="tr-TR" dirty="0"/>
              <a:t>	</a:t>
            </a:r>
            <a:r>
              <a:rPr lang="tr-TR" dirty="0" err="1"/>
              <a:t>part</a:t>
            </a:r>
            <a:r>
              <a:rPr lang="tr-TR" dirty="0"/>
              <a:t> = </a:t>
            </a:r>
            <a:r>
              <a:rPr lang="tr-TR" dirty="0" err="1"/>
              <a:t>MIMEBase</a:t>
            </a:r>
            <a:r>
              <a:rPr lang="tr-TR" dirty="0"/>
              <a:t>('</a:t>
            </a:r>
            <a:r>
              <a:rPr lang="tr-TR" dirty="0" err="1"/>
              <a:t>application</a:t>
            </a:r>
            <a:r>
              <a:rPr lang="tr-TR" dirty="0"/>
              <a:t>', '</a:t>
            </a:r>
            <a:r>
              <a:rPr lang="tr-TR" dirty="0" err="1"/>
              <a:t>octet_stream</a:t>
            </a:r>
            <a:r>
              <a:rPr lang="tr-TR" dirty="0"/>
              <a:t>')</a:t>
            </a:r>
            <a:endParaRPr lang="en-US" dirty="0"/>
          </a:p>
          <a:p>
            <a:r>
              <a:rPr lang="tr-TR" dirty="0"/>
              <a:t>	</a:t>
            </a:r>
            <a:r>
              <a:rPr lang="tr-TR" dirty="0" err="1"/>
              <a:t>part.set_payload</a:t>
            </a:r>
            <a:r>
              <a:rPr lang="tr-TR" dirty="0"/>
              <a:t>((</a:t>
            </a:r>
            <a:r>
              <a:rPr lang="tr-TR" dirty="0" err="1"/>
              <a:t>attachment</a:t>
            </a:r>
            <a:r>
              <a:rPr lang="tr-TR" dirty="0"/>
              <a:t>).</a:t>
            </a:r>
            <a:r>
              <a:rPr lang="tr-TR" dirty="0" err="1"/>
              <a:t>read</a:t>
            </a:r>
            <a:r>
              <a:rPr lang="tr-TR" dirty="0"/>
              <a:t>())</a:t>
            </a:r>
            <a:endParaRPr lang="en-US" dirty="0"/>
          </a:p>
          <a:p>
            <a:r>
              <a:rPr lang="tr-TR" dirty="0"/>
              <a:t>	encoders.encode_base64(</a:t>
            </a:r>
            <a:r>
              <a:rPr lang="tr-TR" dirty="0" err="1"/>
              <a:t>part</a:t>
            </a:r>
            <a:r>
              <a:rPr lang="tr-TR" dirty="0"/>
              <a:t>) // </a:t>
            </a:r>
            <a:r>
              <a:rPr lang="tr-TR" dirty="0" err="1"/>
              <a:t>base</a:t>
            </a:r>
            <a:r>
              <a:rPr lang="tr-TR" dirty="0"/>
              <a:t> 64 e göre kodluyor.</a:t>
            </a:r>
            <a:endParaRPr lang="en-US" dirty="0"/>
          </a:p>
          <a:p>
            <a:r>
              <a:rPr lang="tr-TR" dirty="0"/>
              <a:t>	</a:t>
            </a:r>
            <a:r>
              <a:rPr lang="tr-TR" dirty="0" err="1"/>
              <a:t>part.add_header</a:t>
            </a:r>
            <a:r>
              <a:rPr lang="tr-TR" dirty="0"/>
              <a:t>('Content-</a:t>
            </a:r>
            <a:r>
              <a:rPr lang="tr-TR" dirty="0" err="1"/>
              <a:t>Disposition</a:t>
            </a:r>
            <a:r>
              <a:rPr lang="tr-TR" dirty="0"/>
              <a:t>', '</a:t>
            </a:r>
            <a:r>
              <a:rPr lang="tr-TR" dirty="0" err="1"/>
              <a:t>attachment</a:t>
            </a:r>
            <a:r>
              <a:rPr lang="tr-TR" dirty="0"/>
              <a:t>; </a:t>
            </a:r>
            <a:r>
              <a:rPr lang="tr-TR" dirty="0" err="1"/>
              <a:t>filename</a:t>
            </a:r>
            <a:r>
              <a:rPr lang="tr-TR" dirty="0"/>
              <a:t>= '+</a:t>
            </a:r>
            <a:r>
              <a:rPr lang="tr-TR" dirty="0" err="1"/>
              <a:t>filename</a:t>
            </a:r>
            <a:r>
              <a:rPr lang="tr-TR" dirty="0"/>
              <a:t>)</a:t>
            </a:r>
            <a:endParaRPr lang="en-US" dirty="0"/>
          </a:p>
          <a:p>
            <a:r>
              <a:rPr lang="tr-TR" dirty="0"/>
              <a:t>	</a:t>
            </a:r>
            <a:r>
              <a:rPr lang="tr-TR" dirty="0" err="1"/>
              <a:t>msg.attach</a:t>
            </a:r>
            <a:r>
              <a:rPr lang="tr-TR" dirty="0"/>
              <a:t>(</a:t>
            </a:r>
            <a:r>
              <a:rPr lang="tr-TR" dirty="0" err="1"/>
              <a:t>part</a:t>
            </a:r>
            <a:r>
              <a:rPr lang="tr-TR" dirty="0"/>
              <a:t>) </a:t>
            </a:r>
            <a:endParaRPr lang="en-US" dirty="0"/>
          </a:p>
          <a:p>
            <a:r>
              <a:rPr lang="tr-TR" dirty="0"/>
              <a:t>	#########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6DB59A-5891-4EB1-8193-F2FF68CD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667"/>
            <a:ext cx="10515600" cy="5838296"/>
          </a:xfrm>
        </p:spPr>
        <p:txBody>
          <a:bodyPr/>
          <a:lstStyle/>
          <a:p>
            <a:r>
              <a:rPr lang="tr-TR" dirty="0" err="1"/>
              <a:t>text</a:t>
            </a:r>
            <a:r>
              <a:rPr lang="tr-TR" dirty="0"/>
              <a:t> = </a:t>
            </a:r>
            <a:r>
              <a:rPr lang="tr-TR" dirty="0" err="1"/>
              <a:t>msg.as_string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/>
              <a:t># set up the SMTP server</a:t>
            </a:r>
          </a:p>
          <a:p>
            <a:r>
              <a:rPr lang="tr-TR" dirty="0"/>
              <a:t>	server= </a:t>
            </a:r>
            <a:r>
              <a:rPr lang="tr-TR" dirty="0" err="1"/>
              <a:t>smtplib.SMTP</a:t>
            </a:r>
            <a:r>
              <a:rPr lang="tr-TR" dirty="0"/>
              <a:t>('smtp.gmail.com', 587) //</a:t>
            </a:r>
            <a:r>
              <a:rPr lang="en-US" dirty="0"/>
              <a:t>Gmail </a:t>
            </a:r>
            <a:r>
              <a:rPr lang="en-US" dirty="0" err="1"/>
              <a:t>için</a:t>
            </a:r>
            <a:r>
              <a:rPr lang="en-US" dirty="0"/>
              <a:t> SMTP </a:t>
            </a:r>
            <a:r>
              <a:rPr lang="en-US" dirty="0" err="1"/>
              <a:t>sunucusuyla</a:t>
            </a:r>
            <a:r>
              <a:rPr lang="en-US" dirty="0"/>
              <a:t> </a:t>
            </a:r>
            <a:r>
              <a:rPr lang="en-US" dirty="0" err="1"/>
              <a:t>konuşmaya</a:t>
            </a:r>
            <a:r>
              <a:rPr lang="en-US" dirty="0"/>
              <a:t> </a:t>
            </a:r>
            <a:r>
              <a:rPr lang="en-US" dirty="0" err="1"/>
              <a:t>başla</a:t>
            </a:r>
            <a:r>
              <a:rPr lang="tr-TR" dirty="0" err="1"/>
              <a:t>tıyoruz</a:t>
            </a:r>
            <a:r>
              <a:rPr lang="tr-TR" dirty="0"/>
              <a:t>.</a:t>
            </a:r>
            <a:endParaRPr lang="en-US" dirty="0"/>
          </a:p>
          <a:p>
            <a:r>
              <a:rPr lang="tr-TR" dirty="0"/>
              <a:t>	</a:t>
            </a:r>
            <a:r>
              <a:rPr lang="tr-TR" dirty="0" err="1"/>
              <a:t>server.starttls</a:t>
            </a:r>
            <a:r>
              <a:rPr lang="tr-TR" dirty="0"/>
              <a:t>() // güvenli bağlantı için</a:t>
            </a:r>
            <a:endParaRPr lang="en-US" dirty="0"/>
          </a:p>
          <a:p>
            <a:r>
              <a:rPr lang="tr-TR" dirty="0"/>
              <a:t>	</a:t>
            </a:r>
            <a:r>
              <a:rPr lang="tr-TR" dirty="0" err="1"/>
              <a:t>server.login</a:t>
            </a:r>
            <a:r>
              <a:rPr lang="tr-TR" dirty="0"/>
              <a:t>("kadircanli78@gmail.com","Sifre") // server a giriyorsun</a:t>
            </a:r>
            <a:endParaRPr lang="en-US" dirty="0"/>
          </a:p>
          <a:p>
            <a:r>
              <a:rPr lang="tr-TR" dirty="0"/>
              <a:t>	</a:t>
            </a:r>
            <a:r>
              <a:rPr lang="tr-TR" dirty="0" err="1"/>
              <a:t>server.sendmail</a:t>
            </a:r>
            <a:r>
              <a:rPr lang="tr-TR" dirty="0"/>
              <a:t>("kadircanli78@gmail.com","muhendis.ugraslari@gmail.com", </a:t>
            </a:r>
            <a:r>
              <a:rPr lang="tr-TR" dirty="0" err="1"/>
              <a:t>text</a:t>
            </a:r>
            <a:r>
              <a:rPr lang="tr-TR" dirty="0"/>
              <a:t> ) /Mail gönderilecek kişiyi </a:t>
            </a:r>
            <a:endParaRPr lang="en-US" dirty="0"/>
          </a:p>
          <a:p>
            <a:r>
              <a:rPr lang="tr-TR" dirty="0"/>
              <a:t>	</a:t>
            </a:r>
            <a:r>
              <a:rPr lang="tr-TR" dirty="0" err="1"/>
              <a:t>server.quit</a:t>
            </a:r>
            <a:r>
              <a:rPr lang="tr-TR" dirty="0"/>
              <a:t>() //</a:t>
            </a:r>
            <a:r>
              <a:rPr lang="en-US" dirty="0"/>
              <a:t>SMTP </a:t>
            </a:r>
            <a:r>
              <a:rPr lang="en-US" dirty="0" err="1"/>
              <a:t>oturumunu</a:t>
            </a:r>
            <a:r>
              <a:rPr lang="en-US" dirty="0"/>
              <a:t> </a:t>
            </a:r>
            <a:r>
              <a:rPr lang="en-US" dirty="0" err="1"/>
              <a:t>sonlandırın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bağlantıyı</a:t>
            </a:r>
            <a:r>
              <a:rPr lang="en-US" dirty="0"/>
              <a:t> </a:t>
            </a:r>
            <a:r>
              <a:rPr lang="en-US" dirty="0" err="1"/>
              <a:t>kapatın</a:t>
            </a:r>
            <a:endParaRPr lang="en-US" dirty="0"/>
          </a:p>
          <a:p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('</a:t>
            </a:r>
            <a:r>
              <a:rPr lang="tr-TR" dirty="0" err="1"/>
              <a:t>email</a:t>
            </a:r>
            <a:r>
              <a:rPr lang="tr-TR" dirty="0"/>
              <a:t> </a:t>
            </a:r>
            <a:r>
              <a:rPr lang="tr-TR" dirty="0" err="1"/>
              <a:t>gonderildi</a:t>
            </a:r>
            <a:r>
              <a:rPr lang="tr-TR" dirty="0"/>
              <a:t>.')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16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2C07E6-6E01-4E0B-8333-042797FC8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867"/>
            <a:ext cx="10515600" cy="588909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tr-TR" dirty="0"/>
          </a:p>
          <a:p>
            <a:pPr lvl="1"/>
            <a:r>
              <a:rPr lang="tr-TR" dirty="0" err="1"/>
              <a:t>while</a:t>
            </a:r>
            <a:r>
              <a:rPr lang="tr-TR" dirty="0"/>
              <a:t> True:</a:t>
            </a:r>
            <a:endParaRPr lang="en-US" dirty="0"/>
          </a:p>
          <a:p>
            <a:pPr lvl="1"/>
            <a:r>
              <a:rPr lang="tr-TR" dirty="0"/>
              <a:t>	i=</a:t>
            </a:r>
            <a:r>
              <a:rPr lang="tr-TR" dirty="0" err="1"/>
              <a:t>GPIO.input</a:t>
            </a:r>
            <a:r>
              <a:rPr lang="tr-TR" dirty="0"/>
              <a:t>(17)</a:t>
            </a:r>
            <a:endParaRPr lang="en-US" dirty="0"/>
          </a:p>
          <a:p>
            <a:pPr lvl="1"/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i==0:</a:t>
            </a:r>
            <a:endParaRPr lang="en-US" dirty="0"/>
          </a:p>
          <a:p>
            <a:pPr lvl="1"/>
            <a:r>
              <a:rPr lang="tr-TR" dirty="0"/>
              <a:t>		</a:t>
            </a:r>
            <a:r>
              <a:rPr lang="tr-TR" dirty="0" err="1"/>
              <a:t>print</a:t>
            </a:r>
            <a:r>
              <a:rPr lang="tr-TR" dirty="0"/>
              <a:t>('</a:t>
            </a:r>
            <a:r>
              <a:rPr lang="tr-TR" dirty="0" err="1"/>
              <a:t>algilanmadi</a:t>
            </a:r>
            <a:r>
              <a:rPr lang="tr-TR" dirty="0"/>
              <a:t>',i)</a:t>
            </a:r>
            <a:endParaRPr lang="en-US" dirty="0"/>
          </a:p>
          <a:p>
            <a:pPr lvl="1"/>
            <a:r>
              <a:rPr lang="tr-TR" dirty="0"/>
              <a:t>		</a:t>
            </a:r>
            <a:r>
              <a:rPr lang="tr-TR" dirty="0" err="1"/>
              <a:t>time.sleep</a:t>
            </a:r>
            <a:r>
              <a:rPr lang="tr-TR" dirty="0"/>
              <a:t>(0.3)</a:t>
            </a:r>
            <a:endParaRPr lang="en-US" dirty="0"/>
          </a:p>
          <a:p>
            <a:pPr lvl="1"/>
            <a:r>
              <a:rPr lang="tr-TR" dirty="0"/>
              <a:t>	elif i==1:</a:t>
            </a:r>
            <a:endParaRPr lang="en-US" dirty="0"/>
          </a:p>
          <a:p>
            <a:pPr lvl="1"/>
            <a:r>
              <a:rPr lang="tr-TR" dirty="0"/>
              <a:t>		</a:t>
            </a:r>
            <a:r>
              <a:rPr lang="tr-TR" dirty="0" err="1"/>
              <a:t>print</a:t>
            </a:r>
            <a:r>
              <a:rPr lang="tr-TR" dirty="0"/>
              <a:t>('</a:t>
            </a:r>
            <a:r>
              <a:rPr lang="tr-TR" dirty="0" err="1"/>
              <a:t>algilandi</a:t>
            </a:r>
            <a:r>
              <a:rPr lang="tr-TR" dirty="0"/>
              <a:t>',i)</a:t>
            </a:r>
            <a:endParaRPr lang="en-US" dirty="0"/>
          </a:p>
          <a:p>
            <a:pPr lvl="1"/>
            <a:r>
              <a:rPr lang="tr-TR" dirty="0"/>
              <a:t>		</a:t>
            </a:r>
            <a:r>
              <a:rPr lang="tr-TR" dirty="0" err="1"/>
              <a:t>send_mail</a:t>
            </a:r>
            <a:r>
              <a:rPr lang="tr-TR" dirty="0"/>
              <a:t>()</a:t>
            </a:r>
            <a:endParaRPr lang="en-US" dirty="0"/>
          </a:p>
          <a:p>
            <a:pPr lvl="1"/>
            <a:r>
              <a:rPr lang="tr-TR" dirty="0"/>
              <a:t>		</a:t>
            </a:r>
            <a:r>
              <a:rPr lang="tr-TR" dirty="0" err="1"/>
              <a:t>time.sleep</a:t>
            </a:r>
            <a:r>
              <a:rPr lang="tr-TR" dirty="0"/>
              <a:t>(0.3)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49A946-8D62-4D18-AE18-8440BA4D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Projenin Amacı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E177D7-E41C-49F8-AAA8-20D35AFC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Projenin amacı ARM mimarisi olan </a:t>
            </a:r>
            <a:r>
              <a:rPr lang="tr-TR" dirty="0" err="1"/>
              <a:t>Raspberry</a:t>
            </a:r>
            <a:r>
              <a:rPr lang="tr-TR" dirty="0"/>
              <a:t> Pi donanım kartı, PIR sensor ve </a:t>
            </a:r>
            <a:r>
              <a:rPr lang="tr-TR" dirty="0" err="1"/>
              <a:t>webcam</a:t>
            </a:r>
            <a:r>
              <a:rPr lang="tr-TR" dirty="0"/>
              <a:t> ile hareket algılanması ile </a:t>
            </a:r>
            <a:r>
              <a:rPr lang="tr-TR" dirty="0" err="1"/>
              <a:t>webcamden</a:t>
            </a:r>
            <a:r>
              <a:rPr lang="tr-TR" dirty="0"/>
              <a:t> resim çekilerek kullanıcıya çekilen resmi mail olarak paylaşmaktır.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7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016B68-24F2-4A73-8A8F-52B74889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Gereksinimleri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548B4B-06F4-476A-B8A1-20F1FB0A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İşletim Sistemi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 err="1"/>
              <a:t>Raspbian</a:t>
            </a:r>
            <a:r>
              <a:rPr lang="tr-TR" dirty="0"/>
              <a:t> İşletim Sistemi</a:t>
            </a:r>
          </a:p>
          <a:p>
            <a:pPr marL="457200" lvl="1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Donanım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 err="1"/>
              <a:t>Raspberry</a:t>
            </a:r>
            <a:r>
              <a:rPr lang="tr-TR" dirty="0"/>
              <a:t> Pİ 3B+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 err="1"/>
              <a:t>Webcam</a:t>
            </a:r>
            <a:endParaRPr lang="tr-T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/>
              <a:t>PIR </a:t>
            </a:r>
            <a:r>
              <a:rPr lang="tr-TR" dirty="0" err="1"/>
              <a:t>sensör</a:t>
            </a:r>
            <a:endParaRPr lang="tr-T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/>
              <a:t>Micro SD Kart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/>
              <a:t>Bağlantı kabloları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dirty="0"/>
              <a:t>Adaptör	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E845B5A-7F9F-42E9-B370-26098394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640" y="816196"/>
            <a:ext cx="2703160" cy="261280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2E2C53D-0D12-4155-8F8A-D97879160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178" y="3007963"/>
            <a:ext cx="2415822" cy="158714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97ABD5A-C218-49F4-BE26-BFA2B6A67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846395" y="3801533"/>
            <a:ext cx="1033610" cy="14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6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0B94DD-3885-498D-B0ED-1D98C2FB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HC-SR501 </a:t>
            </a:r>
            <a:r>
              <a:rPr lang="en-US" dirty="0" err="1"/>
              <a:t>Ayarlanabilir</a:t>
            </a:r>
            <a:r>
              <a:rPr lang="en-US" dirty="0"/>
              <a:t> IR </a:t>
            </a:r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Algılama</a:t>
            </a:r>
            <a:r>
              <a:rPr lang="en-US" dirty="0"/>
              <a:t> </a:t>
            </a:r>
            <a:r>
              <a:rPr lang="en-US" dirty="0" err="1"/>
              <a:t>Sensörü</a:t>
            </a:r>
            <a:r>
              <a:rPr lang="en-US" dirty="0"/>
              <a:t> - P</a:t>
            </a:r>
            <a:r>
              <a:rPr lang="tr-TR" dirty="0"/>
              <a:t>IR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209169-263F-4CD1-B4FE-B92B61A5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PIR : Pasif kızılötesi sensor, görüş alanına giren nesnelerden yayılan kızılötesi ışık miktarını ölçen </a:t>
            </a:r>
            <a:r>
              <a:rPr lang="tr-TR" dirty="0" err="1"/>
              <a:t>sensör</a:t>
            </a:r>
            <a:r>
              <a:rPr lang="tr-TR" dirty="0"/>
              <a:t>.</a:t>
            </a:r>
          </a:p>
          <a:p>
            <a:r>
              <a:rPr lang="en-US" dirty="0"/>
              <a:t>PIR </a:t>
            </a:r>
            <a:r>
              <a:rPr lang="en-US" dirty="0" err="1"/>
              <a:t>sensörleri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canlı </a:t>
            </a:r>
            <a:r>
              <a:rPr lang="en-US" dirty="0" err="1"/>
              <a:t>hareketini</a:t>
            </a:r>
            <a:r>
              <a:rPr lang="en-US" dirty="0"/>
              <a:t> </a:t>
            </a:r>
            <a:r>
              <a:rPr lang="en-US" dirty="0" err="1"/>
              <a:t>algılamak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sensörlerdir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Dijital</a:t>
            </a:r>
            <a:r>
              <a:rPr lang="en-US" dirty="0"/>
              <a:t> </a:t>
            </a:r>
            <a:r>
              <a:rPr lang="en-US" dirty="0" err="1"/>
              <a:t>çıkışlı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modül</a:t>
            </a:r>
            <a:r>
              <a:rPr lang="tr-TR" dirty="0"/>
              <a:t> ;</a:t>
            </a:r>
          </a:p>
          <a:p>
            <a:pPr lvl="1"/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algılamadığı</a:t>
            </a:r>
            <a:r>
              <a:rPr lang="en-US" dirty="0"/>
              <a:t> zaman </a:t>
            </a:r>
            <a:r>
              <a:rPr lang="en-US" dirty="0" err="1"/>
              <a:t>lojik</a:t>
            </a:r>
            <a:r>
              <a:rPr lang="en-US" dirty="0"/>
              <a:t> 0, </a:t>
            </a:r>
            <a:endParaRPr lang="tr-TR" dirty="0"/>
          </a:p>
          <a:p>
            <a:pPr lvl="1"/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algıladığı</a:t>
            </a:r>
            <a:r>
              <a:rPr lang="en-US" dirty="0"/>
              <a:t> zaman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lojik</a:t>
            </a:r>
            <a:r>
              <a:rPr lang="en-US" dirty="0"/>
              <a:t> 1 </a:t>
            </a:r>
            <a:r>
              <a:rPr lang="en-US" dirty="0" err="1"/>
              <a:t>çıkışı</a:t>
            </a:r>
            <a:r>
              <a:rPr lang="en-US" dirty="0"/>
              <a:t> </a:t>
            </a:r>
            <a:r>
              <a:rPr lang="en-US" dirty="0" err="1"/>
              <a:t>vermektedir</a:t>
            </a:r>
            <a:r>
              <a:rPr lang="en-US" dirty="0"/>
              <a:t>.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82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99D2EF-B31A-45E9-BECB-507A3E7C4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511"/>
            <a:ext cx="10515600" cy="5883452"/>
          </a:xfrm>
        </p:spPr>
        <p:txBody>
          <a:bodyPr>
            <a:normAutofit/>
          </a:bodyPr>
          <a:lstStyle/>
          <a:p>
            <a:r>
              <a:rPr lang="en-US" dirty="0" err="1"/>
              <a:t>Sensör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Sx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Tx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adet</a:t>
            </a:r>
            <a:r>
              <a:rPr lang="en-US" dirty="0"/>
              <a:t> </a:t>
            </a:r>
            <a:r>
              <a:rPr lang="en-US" dirty="0" err="1"/>
              <a:t>potansiyometre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r>
              <a:rPr lang="en-US" dirty="0"/>
              <a:t>. </a:t>
            </a:r>
            <a:endParaRPr lang="tr-TR" dirty="0"/>
          </a:p>
          <a:p>
            <a:pPr lvl="1"/>
            <a:r>
              <a:rPr lang="en-US" dirty="0" err="1"/>
              <a:t>Sx</a:t>
            </a:r>
            <a:r>
              <a:rPr lang="en-US" dirty="0"/>
              <a:t> </a:t>
            </a:r>
            <a:r>
              <a:rPr lang="en-US" dirty="0" err="1"/>
              <a:t>potansiyometresi</a:t>
            </a:r>
            <a:r>
              <a:rPr lang="en-US" dirty="0"/>
              <a:t> </a:t>
            </a:r>
            <a:r>
              <a:rPr lang="en-US" dirty="0" err="1"/>
              <a:t>sensörün</a:t>
            </a:r>
            <a:r>
              <a:rPr lang="en-US" dirty="0"/>
              <a:t> </a:t>
            </a:r>
            <a:r>
              <a:rPr lang="en-US" dirty="0" err="1"/>
              <a:t>görme</a:t>
            </a:r>
            <a:r>
              <a:rPr lang="en-US" dirty="0"/>
              <a:t> </a:t>
            </a:r>
            <a:r>
              <a:rPr lang="en-US" dirty="0" err="1"/>
              <a:t>mesafesini</a:t>
            </a:r>
            <a:r>
              <a:rPr lang="en-US" dirty="0"/>
              <a:t> 3 </a:t>
            </a:r>
            <a:r>
              <a:rPr lang="en-US" dirty="0" err="1"/>
              <a:t>ile</a:t>
            </a:r>
            <a:r>
              <a:rPr lang="en-US" dirty="0"/>
              <a:t> 5 </a:t>
            </a:r>
            <a:r>
              <a:rPr lang="en-US" dirty="0" err="1"/>
              <a:t>metre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değiştirmektedir</a:t>
            </a:r>
            <a:r>
              <a:rPr lang="en-US" dirty="0"/>
              <a:t>. </a:t>
            </a:r>
            <a:endParaRPr lang="tr-TR" dirty="0"/>
          </a:p>
          <a:p>
            <a:pPr lvl="1"/>
            <a:r>
              <a:rPr lang="en-US" dirty="0"/>
              <a:t>Tx </a:t>
            </a:r>
            <a:r>
              <a:rPr lang="en-US" dirty="0" err="1"/>
              <a:t>potu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sensör</a:t>
            </a:r>
            <a:r>
              <a:rPr lang="en-US" dirty="0"/>
              <a:t> </a:t>
            </a:r>
            <a:r>
              <a:rPr lang="en-US" dirty="0" err="1"/>
              <a:t>gördükten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çıkış</a:t>
            </a:r>
            <a:r>
              <a:rPr lang="en-US" dirty="0"/>
              <a:t> </a:t>
            </a:r>
            <a:r>
              <a:rPr lang="en-US" dirty="0" err="1"/>
              <a:t>pininden</a:t>
            </a:r>
            <a:r>
              <a:rPr lang="en-US" dirty="0"/>
              <a:t> </a:t>
            </a:r>
            <a:r>
              <a:rPr lang="en-US" dirty="0" err="1"/>
              <a:t>lojik</a:t>
            </a:r>
            <a:r>
              <a:rPr lang="en-US" dirty="0"/>
              <a:t> 1(3.3V) </a:t>
            </a:r>
            <a:r>
              <a:rPr lang="en-US" dirty="0" err="1"/>
              <a:t>çıkışını</a:t>
            </a:r>
            <a:r>
              <a:rPr lang="en-US" dirty="0"/>
              <a:t> </a:t>
            </a:r>
            <a:r>
              <a:rPr lang="en-US" dirty="0" err="1"/>
              <a:t>vereceğini</a:t>
            </a:r>
            <a:r>
              <a:rPr lang="en-US" dirty="0"/>
              <a:t> </a:t>
            </a:r>
            <a:r>
              <a:rPr lang="en-US" dirty="0" err="1"/>
              <a:t>ayarlamaktadır</a:t>
            </a:r>
            <a:r>
              <a:rPr lang="en-US" dirty="0"/>
              <a:t>.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0" indent="0" fontAlgn="base">
              <a:buNone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Özellikleri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Voltajı:5-12V</a:t>
            </a:r>
          </a:p>
          <a:p>
            <a:pPr lvl="1" fontAlgn="base"/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Lojik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Çıkış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Seviyesi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3,3V</a:t>
            </a:r>
          </a:p>
          <a:p>
            <a:pPr lvl="1" fontAlgn="base"/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Algılama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Alanı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3-5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metre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Algılama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Açısı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140º</a:t>
            </a:r>
          </a:p>
          <a:p>
            <a:pPr lvl="1" fontAlgn="base"/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Bekleme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Süresi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5-200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saniye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/>
              <a:t> 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B4C5424-0B6D-4C79-A4B7-FE4060401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178" y="3010909"/>
            <a:ext cx="3025422" cy="268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5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3CB6A1-D4AF-474F-AD13-5B26D82E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WEBCAM EVEREST SC-301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5C7EDE-BE80-4557-9B80-0868027C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USB2.0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, USB1.1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uyumlu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,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kalitede</a:t>
            </a:r>
            <a:r>
              <a:rPr lang="en-US" dirty="0"/>
              <a:t> </a:t>
            </a:r>
            <a:r>
              <a:rPr lang="en-US" dirty="0" err="1"/>
              <a:t>dahili</a:t>
            </a:r>
            <a:r>
              <a:rPr lang="en-US" dirty="0"/>
              <a:t> </a:t>
            </a:r>
            <a:r>
              <a:rPr lang="en-US" dirty="0" err="1"/>
              <a:t>mikrofon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tr-TR" dirty="0"/>
              <a:t>.</a:t>
            </a:r>
          </a:p>
          <a:p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yüz</a:t>
            </a:r>
            <a:r>
              <a:rPr lang="en-US" dirty="0"/>
              <a:t> </a:t>
            </a:r>
            <a:r>
              <a:rPr lang="en-US" dirty="0" err="1"/>
              <a:t>izleme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fonksiyon</a:t>
            </a:r>
            <a:r>
              <a:rPr lang="en-US" dirty="0"/>
              <a:t>,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fotoğraf</a:t>
            </a:r>
            <a:r>
              <a:rPr lang="en-US" dirty="0"/>
              <a:t> </a:t>
            </a:r>
            <a:r>
              <a:rPr lang="en-US" dirty="0" err="1"/>
              <a:t>karesi</a:t>
            </a:r>
            <a:endParaRPr lang="tr-TR" dirty="0"/>
          </a:p>
          <a:p>
            <a:r>
              <a:rPr lang="en-US" dirty="0"/>
              <a:t>CMOS </a:t>
            </a:r>
            <a:r>
              <a:rPr lang="en-US" dirty="0" err="1"/>
              <a:t>Renkli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Algılayıcı</a:t>
            </a:r>
            <a:endParaRPr lang="tr-TR" dirty="0"/>
          </a:p>
          <a:p>
            <a:r>
              <a:rPr lang="en-US" dirty="0" err="1"/>
              <a:t>Yazlımsal</a:t>
            </a:r>
            <a:r>
              <a:rPr lang="en-US" dirty="0"/>
              <a:t> 12 </a:t>
            </a:r>
            <a:r>
              <a:rPr lang="en-US" dirty="0" err="1"/>
              <a:t>Mp</a:t>
            </a:r>
            <a:r>
              <a:rPr lang="en-US" dirty="0"/>
              <a:t>. </a:t>
            </a:r>
            <a:r>
              <a:rPr lang="en-US" dirty="0" err="1"/>
              <a:t>Donanımsal</a:t>
            </a:r>
            <a:r>
              <a:rPr lang="en-US" dirty="0"/>
              <a:t> 640x480 </a:t>
            </a:r>
            <a:r>
              <a:rPr lang="en-US" dirty="0" err="1"/>
              <a:t>piksel</a:t>
            </a:r>
            <a:endParaRPr lang="tr-TR" dirty="0"/>
          </a:p>
          <a:p>
            <a:r>
              <a:rPr lang="en-US" dirty="0" err="1"/>
              <a:t>Çözünürlük</a:t>
            </a:r>
            <a:r>
              <a:rPr lang="en-US" dirty="0"/>
              <a:t>: 640x480 </a:t>
            </a:r>
            <a:r>
              <a:rPr lang="en-US" dirty="0" err="1"/>
              <a:t>piksel</a:t>
            </a:r>
            <a:endParaRPr lang="tr-TR" dirty="0"/>
          </a:p>
          <a:p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Boyutu</a:t>
            </a:r>
            <a:r>
              <a:rPr lang="en-US" dirty="0"/>
              <a:t>: 4000x3000 </a:t>
            </a:r>
            <a:r>
              <a:rPr lang="en-US" dirty="0" err="1"/>
              <a:t>piksele</a:t>
            </a:r>
            <a:r>
              <a:rPr lang="en-US" dirty="0"/>
              <a:t> </a:t>
            </a:r>
            <a:r>
              <a:rPr lang="en-US" dirty="0" err="1"/>
              <a:t>kadar</a:t>
            </a:r>
            <a:endParaRPr lang="tr-TR" dirty="0"/>
          </a:p>
          <a:p>
            <a:r>
              <a:rPr lang="en-US" dirty="0"/>
              <a:t>Frame </a:t>
            </a:r>
            <a:r>
              <a:rPr lang="en-US" dirty="0" err="1"/>
              <a:t>Hızı</a:t>
            </a:r>
            <a:r>
              <a:rPr lang="en-US" dirty="0"/>
              <a:t>: 30 FPS / </a:t>
            </a:r>
            <a:r>
              <a:rPr lang="en-US" dirty="0" err="1"/>
              <a:t>sn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8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24A7CB-5B9A-42EB-AD51-396556EA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Donanım Bağlantı Şeması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11077E-AFAB-4BDB-B5AE-15E832F18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Usb</a:t>
            </a:r>
            <a:r>
              <a:rPr lang="tr-TR" dirty="0"/>
              <a:t> </a:t>
            </a:r>
            <a:r>
              <a:rPr lang="tr-TR" dirty="0" err="1"/>
              <a:t>webcam</a:t>
            </a:r>
            <a:r>
              <a:rPr lang="tr-TR" dirty="0"/>
              <a:t> </a:t>
            </a:r>
            <a:r>
              <a:rPr lang="tr-TR" dirty="0" err="1"/>
              <a:t>Raspberry</a:t>
            </a:r>
            <a:r>
              <a:rPr lang="tr-TR" dirty="0"/>
              <a:t> Pi’ </a:t>
            </a:r>
            <a:r>
              <a:rPr lang="tr-TR" dirty="0" err="1"/>
              <a:t>daki</a:t>
            </a:r>
            <a:r>
              <a:rPr lang="tr-TR" dirty="0"/>
              <a:t> </a:t>
            </a:r>
            <a:r>
              <a:rPr lang="tr-TR" dirty="0" err="1"/>
              <a:t>usb</a:t>
            </a:r>
            <a:r>
              <a:rPr lang="tr-TR" dirty="0"/>
              <a:t> portuna bağlanır. PIR </a:t>
            </a:r>
            <a:r>
              <a:rPr lang="tr-TR" dirty="0" err="1"/>
              <a:t>sensörünün</a:t>
            </a:r>
            <a:r>
              <a:rPr lang="tr-TR" dirty="0"/>
              <a:t> gerilim ve toprak beslemesini </a:t>
            </a:r>
            <a:r>
              <a:rPr lang="tr-TR" dirty="0" err="1"/>
              <a:t>Raspberry</a:t>
            </a:r>
            <a:r>
              <a:rPr lang="tr-TR" dirty="0"/>
              <a:t> Pi’ ya ait 5 Volt ve </a:t>
            </a:r>
            <a:r>
              <a:rPr lang="tr-TR" dirty="0" err="1"/>
              <a:t>Ground</a:t>
            </a:r>
            <a:r>
              <a:rPr lang="tr-TR" dirty="0"/>
              <a:t> </a:t>
            </a:r>
            <a:r>
              <a:rPr lang="tr-TR" dirty="0" err="1"/>
              <a:t>pinlerine</a:t>
            </a:r>
            <a:r>
              <a:rPr lang="tr-TR" dirty="0"/>
              <a:t> bağlandıktan sonra </a:t>
            </a:r>
            <a:r>
              <a:rPr lang="tr-TR" dirty="0" err="1"/>
              <a:t>Out</a:t>
            </a:r>
            <a:r>
              <a:rPr lang="tr-TR" dirty="0"/>
              <a:t> </a:t>
            </a:r>
            <a:r>
              <a:rPr lang="tr-TR" dirty="0" err="1"/>
              <a:t>pini’de</a:t>
            </a:r>
            <a:r>
              <a:rPr lang="tr-TR" dirty="0"/>
              <a:t> herhangi bir GPIO </a:t>
            </a:r>
            <a:r>
              <a:rPr lang="tr-TR" dirty="0" err="1"/>
              <a:t>pinine</a:t>
            </a:r>
            <a:r>
              <a:rPr lang="tr-TR" dirty="0"/>
              <a:t> bağlanabilir.</a:t>
            </a:r>
          </a:p>
          <a:p>
            <a:r>
              <a:rPr lang="tr-TR" dirty="0"/>
              <a:t>Yapılan projede PIR </a:t>
            </a:r>
            <a:r>
              <a:rPr lang="tr-TR" dirty="0" err="1"/>
              <a:t>sensörünün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</a:t>
            </a:r>
            <a:r>
              <a:rPr lang="tr-TR" dirty="0" err="1"/>
              <a:t>pini</a:t>
            </a:r>
            <a:r>
              <a:rPr lang="tr-TR" dirty="0"/>
              <a:t> GPIO 17 </a:t>
            </a:r>
            <a:r>
              <a:rPr lang="tr-TR" dirty="0" err="1"/>
              <a:t>pinine</a:t>
            </a:r>
            <a:r>
              <a:rPr lang="tr-TR" dirty="0"/>
              <a:t> bağlanmıştır.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3E23C26-51B8-4C78-9A4F-62F8013CB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513" y="4197604"/>
            <a:ext cx="2635954" cy="211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4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AAF231-81CF-4BCC-8D77-1606FA6E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Raspberry Pi – Python GPIO </a:t>
            </a:r>
            <a:r>
              <a:rPr lang="en-US" dirty="0" err="1"/>
              <a:t>Kurulumu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69CAA5-8B1F-4025-AA74-2AE723E1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 </a:t>
            </a:r>
            <a:r>
              <a:rPr lang="en-US" dirty="0" err="1"/>
              <a:t>Gpio</a:t>
            </a:r>
            <a:r>
              <a:rPr lang="en-US" dirty="0"/>
              <a:t> </a:t>
            </a:r>
            <a:r>
              <a:rPr lang="en-US" dirty="0" err="1"/>
              <a:t>pinlerini</a:t>
            </a:r>
            <a:r>
              <a:rPr lang="en-US" dirty="0"/>
              <a:t> Python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kullanabilmek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Python </a:t>
            </a:r>
            <a:r>
              <a:rPr lang="en-US" dirty="0" err="1"/>
              <a:t>Gpio</a:t>
            </a:r>
            <a:r>
              <a:rPr lang="en-US" dirty="0"/>
              <a:t> </a:t>
            </a:r>
            <a:r>
              <a:rPr lang="en-US" dirty="0" err="1"/>
              <a:t>modülünü</a:t>
            </a:r>
            <a:r>
              <a:rPr lang="en-US" dirty="0"/>
              <a:t> </a:t>
            </a:r>
            <a:r>
              <a:rPr lang="en-US" dirty="0" err="1"/>
              <a:t>kurmak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 </a:t>
            </a:r>
            <a:r>
              <a:rPr lang="en-US" dirty="0" err="1"/>
              <a:t>Kurulum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terminalden</a:t>
            </a:r>
            <a:r>
              <a:rPr lang="en-US" dirty="0"/>
              <a:t> </a:t>
            </a:r>
            <a:r>
              <a:rPr lang="en-US" dirty="0" err="1"/>
              <a:t>sıkıştırılmış</a:t>
            </a:r>
            <a:r>
              <a:rPr lang="en-US" dirty="0"/>
              <a:t> </a:t>
            </a:r>
            <a:r>
              <a:rPr lang="en-US" dirty="0" err="1"/>
              <a:t>modül</a:t>
            </a:r>
            <a:r>
              <a:rPr lang="en-US" dirty="0"/>
              <a:t> </a:t>
            </a:r>
            <a:r>
              <a:rPr lang="en-US" dirty="0" err="1"/>
              <a:t>arşivinin</a:t>
            </a:r>
            <a:r>
              <a:rPr lang="en-US" dirty="0"/>
              <a:t> </a:t>
            </a:r>
            <a:r>
              <a:rPr lang="en-US" dirty="0" err="1"/>
              <a:t>indirileceği</a:t>
            </a:r>
            <a:r>
              <a:rPr lang="en-US" dirty="0"/>
              <a:t> </a:t>
            </a:r>
            <a:r>
              <a:rPr lang="en-US" dirty="0" err="1"/>
              <a:t>dizine</a:t>
            </a:r>
            <a:r>
              <a:rPr lang="en-US" dirty="0"/>
              <a:t> </a:t>
            </a:r>
            <a:r>
              <a:rPr lang="en-US" dirty="0" err="1"/>
              <a:t>geçtikten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sırasıyla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komuları</a:t>
            </a:r>
            <a:r>
              <a:rPr lang="en-US" dirty="0"/>
              <a:t> </a:t>
            </a:r>
            <a:r>
              <a:rPr lang="en-US" dirty="0" err="1"/>
              <a:t>işletmek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.</a:t>
            </a:r>
            <a:endParaRPr lang="tr-TR" dirty="0"/>
          </a:p>
          <a:p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41399B8-55AA-4586-B93A-0B6E9F38E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90" y="3575932"/>
            <a:ext cx="9629775" cy="4286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DA00928-6834-4636-99A8-3CB441C28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4001294"/>
            <a:ext cx="4972050" cy="32385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DCD3CFB-5211-4852-A252-27E2B0452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0" y="4302918"/>
            <a:ext cx="3676650" cy="31432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3CBE22F-60E2-4795-A642-D20D49B0F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950" y="4648287"/>
            <a:ext cx="52292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6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F560DB-E532-46C2-99D4-75FD0331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Standart USB </a:t>
            </a:r>
            <a:r>
              <a:rPr lang="tr-TR" dirty="0" err="1"/>
              <a:t>webcam</a:t>
            </a:r>
            <a:r>
              <a:rPr lang="tr-TR" dirty="0"/>
              <a:t> için kurulum</a:t>
            </a:r>
            <a:endParaRPr lang="en-US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E8ABF49-4959-4881-A03C-3500452D3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Fswebcam</a:t>
            </a:r>
            <a:r>
              <a:rPr lang="tr-TR" dirty="0"/>
              <a:t>  :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, </a:t>
            </a:r>
            <a:r>
              <a:rPr lang="en-US" dirty="0" err="1"/>
              <a:t>anlık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webcamden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almanızı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program</a:t>
            </a:r>
            <a:r>
              <a:rPr lang="tr-TR" dirty="0"/>
              <a:t> veya</a:t>
            </a:r>
            <a:r>
              <a:rPr lang="en-US" dirty="0"/>
              <a:t> script.</a:t>
            </a:r>
            <a:endParaRPr lang="tr-TR" dirty="0"/>
          </a:p>
          <a:p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9F79D420-092E-4A1D-A541-000E7432E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44" y="3312673"/>
            <a:ext cx="6186312" cy="15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77336"/>
      </p:ext>
    </p:extLst>
  </p:cSld>
  <p:clrMapOvr>
    <a:masterClrMapping/>
  </p:clrMapOvr>
</p:sld>
</file>

<file path=ppt/theme/theme1.xml><?xml version="1.0" encoding="utf-8"?>
<a:theme xmlns:a="http://schemas.openxmlformats.org/drawingml/2006/main" name="Damla">
  <a:themeElements>
    <a:clrScheme name="Dam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am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TM04033925[[fn=Damla]]</Template>
  <TotalTime>266</TotalTime>
  <Words>1335</Words>
  <Application>Microsoft Office PowerPoint</Application>
  <PresentationFormat>Geniş ekran</PresentationFormat>
  <Paragraphs>130</Paragraphs>
  <Slides>19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Tw Cen MT</vt:lpstr>
      <vt:lpstr>Damla</vt:lpstr>
      <vt:lpstr>WEB CAM İLE SOSYAL MESAFE TACİZİ ALGILAMA   ABDULKADİR CANLI 523119003</vt:lpstr>
      <vt:lpstr>Projenin Amacı</vt:lpstr>
      <vt:lpstr>Proje Gereksinimleri</vt:lpstr>
      <vt:lpstr>HC-SR501 Ayarlanabilir IR Hareket Algılama Sensörü - PIR</vt:lpstr>
      <vt:lpstr>PowerPoint Sunusu</vt:lpstr>
      <vt:lpstr>WEBCAM EVEREST SC-301</vt:lpstr>
      <vt:lpstr>Donanım Bağlantı Şeması</vt:lpstr>
      <vt:lpstr>Raspberry Pi – Python GPIO Kurulumu</vt:lpstr>
      <vt:lpstr>Standart USB webcam için kurulum</vt:lpstr>
      <vt:lpstr>TCP/IP </vt:lpstr>
      <vt:lpstr>SMTP Nedir?</vt:lpstr>
      <vt:lpstr>Hangi smtp portunu kullanmalıyım ?</vt:lpstr>
      <vt:lpstr>PowerPoint Sunusu</vt:lpstr>
      <vt:lpstr>SSMTP Kurulumu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abdulkadir canlı</dc:creator>
  <cp:lastModifiedBy>abdulkadir canlı</cp:lastModifiedBy>
  <cp:revision>20</cp:revision>
  <dcterms:created xsi:type="dcterms:W3CDTF">2020-05-21T19:03:29Z</dcterms:created>
  <dcterms:modified xsi:type="dcterms:W3CDTF">2020-06-15T19:59:48Z</dcterms:modified>
</cp:coreProperties>
</file>