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26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41" autoAdjust="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1476858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BB68AD1-254C-4C13-A0EC-1BC979C222A3}" type="datetimeFigureOut">
              <a:rPr lang="tr-TR" smtClean="0"/>
              <a:t>24.11.2018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357811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249620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1343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2698447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8035137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1665074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3143222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17997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275590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2738709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BB68AD1-254C-4C13-A0EC-1BC979C222A3}" type="datetimeFigureOut">
              <a:rPr lang="tr-TR" smtClean="0"/>
              <a:t>24.11.2018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678035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BB68AD1-254C-4C13-A0EC-1BC979C222A3}" type="datetimeFigureOut">
              <a:rPr lang="tr-TR" smtClean="0"/>
              <a:t>24.11.2018</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1623085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62081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183024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7" name="Date Placeholder 4"/>
          <p:cNvSpPr>
            <a:spLocks noGrp="1"/>
          </p:cNvSpPr>
          <p:nvPr>
            <p:ph type="dt" sz="half" idx="10"/>
          </p:nvPr>
        </p:nvSpPr>
        <p:spPr/>
        <p:txBody>
          <a:bodyPr/>
          <a:lstStyle/>
          <a:p>
            <a:fld id="{5BB68AD1-254C-4C13-A0EC-1BC979C222A3}" type="datetimeFigureOut">
              <a:rPr lang="tr-TR" smtClean="0"/>
              <a:t>24.11.2018</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148609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BB68AD1-254C-4C13-A0EC-1BC979C222A3}" type="datetimeFigureOut">
              <a:rPr lang="tr-TR" smtClean="0"/>
              <a:t>24.11.2018</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09D67BA6-64FF-477F-A7AE-B89A2E6E12DC}" type="slidenum">
              <a:rPr lang="tr-TR" smtClean="0"/>
              <a:t>‹#›</a:t>
            </a:fld>
            <a:endParaRPr lang="tr-TR"/>
          </a:p>
        </p:txBody>
      </p:sp>
    </p:spTree>
    <p:extLst>
      <p:ext uri="{BB962C8B-B14F-4D97-AF65-F5344CB8AC3E}">
        <p14:creationId xmlns:p14="http://schemas.microsoft.com/office/powerpoint/2010/main" val="303113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B68AD1-254C-4C13-A0EC-1BC979C222A3}" type="datetimeFigureOut">
              <a:rPr lang="tr-TR" smtClean="0"/>
              <a:t>24.11.2018</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D67BA6-64FF-477F-A7AE-B89A2E6E12DC}" type="slidenum">
              <a:rPr lang="tr-TR" smtClean="0"/>
              <a:t>‹#›</a:t>
            </a:fld>
            <a:endParaRPr lang="tr-TR"/>
          </a:p>
        </p:txBody>
      </p:sp>
    </p:spTree>
    <p:extLst>
      <p:ext uri="{BB962C8B-B14F-4D97-AF65-F5344CB8AC3E}">
        <p14:creationId xmlns:p14="http://schemas.microsoft.com/office/powerpoint/2010/main" val="8282466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bilgisayarkavramlari.sadievrenseker.com/2008/11/11/belirli-sonlu-otomat-deterministic-finite-automat/" TargetMode="External"/><Relationship Id="rId2" Type="http://schemas.openxmlformats.org/officeDocument/2006/relationships/hyperlink" Target="http://bilgisayarkavramlari.sadievrenseker.com/2007/12/25/sonlu-durum-makinasi-finite-state-machine-finite-state-automaton/" TargetMode="External"/><Relationship Id="rId1" Type="http://schemas.openxmlformats.org/officeDocument/2006/relationships/slideLayout" Target="../slideLayouts/slideLayout2.xml"/><Relationship Id="rId4" Type="http://schemas.openxmlformats.org/officeDocument/2006/relationships/hyperlink" Target="http://www-igm.univ-mlv.fr/~lecroq/string/node4.html#SECTION00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BE03D95-25D6-4B66-8AF9-37564FA25951}"/>
              </a:ext>
            </a:extLst>
          </p:cNvPr>
          <p:cNvSpPr>
            <a:spLocks noGrp="1"/>
          </p:cNvSpPr>
          <p:nvPr>
            <p:ph type="ctrTitle"/>
          </p:nvPr>
        </p:nvSpPr>
        <p:spPr/>
        <p:txBody>
          <a:bodyPr/>
          <a:lstStyle/>
          <a:p>
            <a:r>
              <a:rPr lang="tr-TR" dirty="0"/>
              <a:t>Belirli Sonlu Otomat Algoritması</a:t>
            </a:r>
          </a:p>
        </p:txBody>
      </p:sp>
      <p:sp>
        <p:nvSpPr>
          <p:cNvPr id="3" name="Alt Başlık 2">
            <a:extLst>
              <a:ext uri="{FF2B5EF4-FFF2-40B4-BE49-F238E27FC236}">
                <a16:creationId xmlns:a16="http://schemas.microsoft.com/office/drawing/2014/main" id="{E1B2CFBF-E9BA-4B31-BB4B-97BB5D846501}"/>
              </a:ext>
            </a:extLst>
          </p:cNvPr>
          <p:cNvSpPr>
            <a:spLocks noGrp="1"/>
          </p:cNvSpPr>
          <p:nvPr>
            <p:ph type="subTitle" idx="1"/>
          </p:nvPr>
        </p:nvSpPr>
        <p:spPr/>
        <p:txBody>
          <a:bodyPr/>
          <a:lstStyle/>
          <a:p>
            <a:r>
              <a:rPr lang="tr-TR" dirty="0"/>
              <a:t>DETERMINISTIC FİNİTE AUTOMATO ALGORITHM – DFA ALGORITHM</a:t>
            </a:r>
          </a:p>
        </p:txBody>
      </p:sp>
    </p:spTree>
    <p:extLst>
      <p:ext uri="{BB962C8B-B14F-4D97-AF65-F5344CB8AC3E}">
        <p14:creationId xmlns:p14="http://schemas.microsoft.com/office/powerpoint/2010/main" val="382234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FD667AA8-B8FC-4782-88DD-DA5D6015D4F9}"/>
              </a:ext>
            </a:extLst>
          </p:cNvPr>
          <p:cNvSpPr>
            <a:spLocks noGrp="1"/>
          </p:cNvSpPr>
          <p:nvPr>
            <p:ph type="title"/>
          </p:nvPr>
        </p:nvSpPr>
        <p:spPr>
          <a:xfrm>
            <a:off x="646113" y="452438"/>
            <a:ext cx="9404350" cy="1400175"/>
          </a:xfrm>
        </p:spPr>
        <p:txBody>
          <a:bodyPr/>
          <a:lstStyle/>
          <a:p>
            <a:r>
              <a:rPr lang="tr-TR" dirty="0"/>
              <a:t>Belirli Sonlu Otomat Algoritması</a:t>
            </a:r>
            <a:br>
              <a:rPr lang="tr-TR" dirty="0"/>
            </a:br>
            <a:r>
              <a:rPr lang="tr-TR" sz="2400" dirty="0"/>
              <a:t>(</a:t>
            </a:r>
            <a:r>
              <a:rPr lang="tr-TR" sz="2400" dirty="0" err="1"/>
              <a:t>Deterministic</a:t>
            </a:r>
            <a:r>
              <a:rPr lang="tr-TR" sz="2400" dirty="0"/>
              <a:t> </a:t>
            </a:r>
            <a:r>
              <a:rPr lang="tr-TR" sz="2400" dirty="0" err="1"/>
              <a:t>Finite</a:t>
            </a:r>
            <a:r>
              <a:rPr lang="tr-TR" sz="2400" dirty="0"/>
              <a:t> </a:t>
            </a:r>
            <a:r>
              <a:rPr lang="tr-TR" sz="2400" dirty="0" err="1"/>
              <a:t>Automato</a:t>
            </a:r>
            <a:r>
              <a:rPr lang="tr-TR" sz="2400" dirty="0"/>
              <a:t> </a:t>
            </a:r>
            <a:r>
              <a:rPr lang="tr-TR" sz="2400" dirty="0" err="1"/>
              <a:t>Algorithm</a:t>
            </a:r>
            <a:r>
              <a:rPr lang="tr-TR" sz="2400" dirty="0"/>
              <a:t>-DFAA)</a:t>
            </a:r>
            <a:endParaRPr lang="tr-TR" dirty="0"/>
          </a:p>
        </p:txBody>
      </p:sp>
      <p:sp>
        <p:nvSpPr>
          <p:cNvPr id="5" name="Metin kutusu 4">
            <a:extLst>
              <a:ext uri="{FF2B5EF4-FFF2-40B4-BE49-F238E27FC236}">
                <a16:creationId xmlns:a16="http://schemas.microsoft.com/office/drawing/2014/main" id="{1853D7C8-5286-40E0-AFAF-4AA63712D51B}"/>
              </a:ext>
            </a:extLst>
          </p:cNvPr>
          <p:cNvSpPr txBox="1"/>
          <p:nvPr/>
        </p:nvSpPr>
        <p:spPr>
          <a:xfrm>
            <a:off x="1039305" y="1852613"/>
            <a:ext cx="1834156" cy="523220"/>
          </a:xfrm>
          <a:prstGeom prst="rect">
            <a:avLst/>
          </a:prstGeom>
          <a:noFill/>
        </p:spPr>
        <p:txBody>
          <a:bodyPr wrap="none" rtlCol="0">
            <a:spAutoFit/>
          </a:bodyPr>
          <a:lstStyle/>
          <a:p>
            <a:r>
              <a:rPr lang="tr-TR" sz="2800" dirty="0"/>
              <a:t>Açıklama</a:t>
            </a:r>
          </a:p>
        </p:txBody>
      </p:sp>
      <p:sp>
        <p:nvSpPr>
          <p:cNvPr id="6" name="Metin kutusu 5">
            <a:extLst>
              <a:ext uri="{FF2B5EF4-FFF2-40B4-BE49-F238E27FC236}">
                <a16:creationId xmlns:a16="http://schemas.microsoft.com/office/drawing/2014/main" id="{6DC70D3B-86E0-491E-81FB-4B2C944D2BBC}"/>
              </a:ext>
            </a:extLst>
          </p:cNvPr>
          <p:cNvSpPr txBox="1"/>
          <p:nvPr/>
        </p:nvSpPr>
        <p:spPr>
          <a:xfrm>
            <a:off x="1347537" y="2436841"/>
            <a:ext cx="9795533" cy="25326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tr-TR" dirty="0"/>
              <a:t>A(x) makinesi inşa edildikten sonra deseni tanıyan otomata göre arama aşamasına başlanır.</a:t>
            </a:r>
          </a:p>
          <a:p>
            <a:pPr marL="285750" indent="-285750" algn="just">
              <a:lnSpc>
                <a:spcPct val="150000"/>
              </a:lnSpc>
              <a:buFont typeface="Arial" panose="020B0604020202020204" pitchFamily="34" charset="0"/>
              <a:buChar char="•"/>
            </a:pPr>
            <a:r>
              <a:rPr lang="tr-TR" dirty="0"/>
              <a:t>Metin 0 durumundan taranmaya başlayarak son duruma gelmeye çalışılır. Son duruma gelindiğinde eşleşme sağlanmış olur. </a:t>
            </a:r>
          </a:p>
          <a:p>
            <a:pPr marL="285750" indent="-285750" algn="just">
              <a:lnSpc>
                <a:spcPct val="150000"/>
              </a:lnSpc>
              <a:buFont typeface="Arial" panose="020B0604020202020204" pitchFamily="34" charset="0"/>
              <a:buChar char="•"/>
            </a:pPr>
            <a:r>
              <a:rPr lang="tr-TR" dirty="0"/>
              <a:t>Eşleşme sağlanmadığı durumda desen, A(x) DFA makinesi inşa edilirken elde edilen otomata göre metinde, hata alınan karakterin hizasına kaydırılır.</a:t>
            </a:r>
          </a:p>
        </p:txBody>
      </p:sp>
    </p:spTree>
    <p:extLst>
      <p:ext uri="{BB962C8B-B14F-4D97-AF65-F5344CB8AC3E}">
        <p14:creationId xmlns:p14="http://schemas.microsoft.com/office/powerpoint/2010/main" val="38339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sp>
        <p:nvSpPr>
          <p:cNvPr id="4" name="Oval 3">
            <a:extLst>
              <a:ext uri="{FF2B5EF4-FFF2-40B4-BE49-F238E27FC236}">
                <a16:creationId xmlns:a16="http://schemas.microsoft.com/office/drawing/2014/main" id="{F0C1FA25-15CF-427E-AE1A-4CE49E487300}"/>
              </a:ext>
            </a:extLst>
          </p:cNvPr>
          <p:cNvSpPr/>
          <p:nvPr/>
        </p:nvSpPr>
        <p:spPr>
          <a:xfrm>
            <a:off x="188060"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extLst>
              <p:ext uri="{D42A27DB-BD31-4B8C-83A1-F6EECF244321}">
                <p14:modId xmlns:p14="http://schemas.microsoft.com/office/powerpoint/2010/main" val="1419089840"/>
              </p:ext>
            </p:extLst>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323600" y="4200878"/>
            <a:ext cx="383438" cy="523220"/>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582057"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842578" y="4462488"/>
            <a:ext cx="73947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1041437" y="4072120"/>
            <a:ext cx="341760" cy="369332"/>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875926" y="4451936"/>
            <a:ext cx="184731" cy="369332"/>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717597" y="4190326"/>
            <a:ext cx="383438" cy="523220"/>
          </a:xfrm>
          <a:prstGeom prst="rect">
            <a:avLst/>
          </a:prstGeom>
          <a:noFill/>
        </p:spPr>
        <p:txBody>
          <a:bodyPr wrap="none" rtlCol="0">
            <a:spAutoFit/>
          </a:bodyPr>
          <a:lstStyle/>
          <a:p>
            <a:r>
              <a:rPr lang="tr-TR" sz="2800" dirty="0"/>
              <a:t>1</a:t>
            </a:r>
          </a:p>
        </p:txBody>
      </p:sp>
      <p:sp>
        <p:nvSpPr>
          <p:cNvPr id="23" name="Dikdörtgen 22">
            <a:extLst>
              <a:ext uri="{FF2B5EF4-FFF2-40B4-BE49-F238E27FC236}">
                <a16:creationId xmlns:a16="http://schemas.microsoft.com/office/drawing/2014/main" id="{D9449BB4-B860-4A77-AD10-ABE5A3CBCE0C}"/>
              </a:ext>
            </a:extLst>
          </p:cNvPr>
          <p:cNvSpPr/>
          <p:nvPr/>
        </p:nvSpPr>
        <p:spPr>
          <a:xfrm>
            <a:off x="1904801" y="1232034"/>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24" name="Tablo 23">
            <a:extLst>
              <a:ext uri="{FF2B5EF4-FFF2-40B4-BE49-F238E27FC236}">
                <a16:creationId xmlns:a16="http://schemas.microsoft.com/office/drawing/2014/main" id="{92178182-F339-429E-9629-BC1019736D5C}"/>
              </a:ext>
            </a:extLst>
          </p:cNvPr>
          <p:cNvGraphicFramePr>
            <a:graphicFrameLocks noGrp="1"/>
          </p:cNvGraphicFramePr>
          <p:nvPr>
            <p:extLst>
              <p:ext uri="{D42A27DB-BD31-4B8C-83A1-F6EECF244321}">
                <p14:modId xmlns:p14="http://schemas.microsoft.com/office/powerpoint/2010/main" val="4069833509"/>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Tree>
    <p:extLst>
      <p:ext uri="{BB962C8B-B14F-4D97-AF65-F5344CB8AC3E}">
        <p14:creationId xmlns:p14="http://schemas.microsoft.com/office/powerpoint/2010/main" val="329243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sp>
        <p:nvSpPr>
          <p:cNvPr id="4" name="Oval 3">
            <a:extLst>
              <a:ext uri="{FF2B5EF4-FFF2-40B4-BE49-F238E27FC236}">
                <a16:creationId xmlns:a16="http://schemas.microsoft.com/office/drawing/2014/main" id="{F0C1FA25-15CF-427E-AE1A-4CE49E487300}"/>
              </a:ext>
            </a:extLst>
          </p:cNvPr>
          <p:cNvSpPr/>
          <p:nvPr/>
        </p:nvSpPr>
        <p:spPr>
          <a:xfrm>
            <a:off x="188060"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323600" y="4200878"/>
            <a:ext cx="383438" cy="523220"/>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582057"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842578" y="4462488"/>
            <a:ext cx="73947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1041437" y="4016212"/>
            <a:ext cx="341760" cy="369332"/>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875926" y="4451936"/>
            <a:ext cx="184731" cy="369332"/>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717597" y="4190326"/>
            <a:ext cx="383438" cy="523220"/>
          </a:xfrm>
          <a:prstGeom prst="rect">
            <a:avLst/>
          </a:prstGeom>
          <a:noFill/>
        </p:spPr>
        <p:txBody>
          <a:bodyPr wrap="none" rtlCol="0">
            <a:spAutoFit/>
          </a:bodyPr>
          <a:lstStyle/>
          <a:p>
            <a:r>
              <a:rPr lang="tr-TR" sz="2800" dirty="0"/>
              <a:t>1</a:t>
            </a:r>
          </a:p>
        </p:txBody>
      </p:sp>
      <p:sp>
        <p:nvSpPr>
          <p:cNvPr id="12" name="Dikdörtgen 11">
            <a:extLst>
              <a:ext uri="{FF2B5EF4-FFF2-40B4-BE49-F238E27FC236}">
                <a16:creationId xmlns:a16="http://schemas.microsoft.com/office/drawing/2014/main" id="{84A59438-86DE-40B6-9EDC-29192633585D}"/>
              </a:ext>
            </a:extLst>
          </p:cNvPr>
          <p:cNvSpPr/>
          <p:nvPr/>
        </p:nvSpPr>
        <p:spPr>
          <a:xfrm>
            <a:off x="2617070" y="1232034"/>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86918" cy="369332"/>
          </a:xfrm>
          <a:prstGeom prst="rect">
            <a:avLst/>
          </a:prstGeom>
          <a:noFill/>
        </p:spPr>
        <p:txBody>
          <a:bodyPr wrap="none" rtlCol="0">
            <a:spAutoFit/>
          </a:bodyPr>
          <a:lstStyle/>
          <a:p>
            <a:r>
              <a:rPr lang="tr-TR" dirty="0"/>
              <a:t>a </a:t>
            </a:r>
            <a:r>
              <a:rPr lang="tr-TR" dirty="0">
                <a:sym typeface="Wingdings" panose="05000000000000000000" pitchFamily="2" charset="2"/>
              </a:rPr>
              <a:t> c, S(2)</a:t>
            </a:r>
            <a:endParaRPr lang="tr-TR" dirty="0"/>
          </a:p>
        </p:txBody>
      </p:sp>
      <p:sp>
        <p:nvSpPr>
          <p:cNvPr id="14" name="Oval 13">
            <a:extLst>
              <a:ext uri="{FF2B5EF4-FFF2-40B4-BE49-F238E27FC236}">
                <a16:creationId xmlns:a16="http://schemas.microsoft.com/office/drawing/2014/main" id="{0E4BC12B-DF6B-4838-958D-F22CBC2766E6}"/>
              </a:ext>
            </a:extLst>
          </p:cNvPr>
          <p:cNvSpPr/>
          <p:nvPr/>
        </p:nvSpPr>
        <p:spPr>
          <a:xfrm>
            <a:off x="2977274"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3118205" y="4190326"/>
            <a:ext cx="383438" cy="523220"/>
          </a:xfrm>
          <a:prstGeom prst="rect">
            <a:avLst/>
          </a:prstGeom>
          <a:noFill/>
        </p:spPr>
        <p:txBody>
          <a:bodyPr wrap="non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2236575"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2446190" y="4005351"/>
            <a:ext cx="341760" cy="369332"/>
          </a:xfrm>
          <a:prstGeom prst="rect">
            <a:avLst/>
          </a:prstGeom>
          <a:noFill/>
        </p:spPr>
        <p:txBody>
          <a:bodyPr wrap="none" rtlCol="0">
            <a:spAutoFit/>
          </a:bodyPr>
          <a:lstStyle/>
          <a:p>
            <a:r>
              <a:rPr lang="tr-TR" dirty="0"/>
              <a:t>c</a:t>
            </a:r>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2574229553"/>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25" name="Metin kutusu 24">
            <a:extLst>
              <a:ext uri="{FF2B5EF4-FFF2-40B4-BE49-F238E27FC236}">
                <a16:creationId xmlns:a16="http://schemas.microsoft.com/office/drawing/2014/main" id="{3E3EC967-A289-4C24-B5DC-089849E838D3}"/>
              </a:ext>
            </a:extLst>
          </p:cNvPr>
          <p:cNvSpPr txBox="1"/>
          <p:nvPr/>
        </p:nvSpPr>
        <p:spPr>
          <a:xfrm>
            <a:off x="8571362" y="1731008"/>
            <a:ext cx="2307042" cy="369332"/>
          </a:xfrm>
          <a:prstGeom prst="rect">
            <a:avLst/>
          </a:prstGeom>
          <a:noFill/>
        </p:spPr>
        <p:txBody>
          <a:bodyPr wrap="none" rtlCol="0">
            <a:spAutoFit/>
          </a:bodyPr>
          <a:lstStyle/>
          <a:p>
            <a:r>
              <a:rPr lang="tr-TR" dirty="0" err="1">
                <a:solidFill>
                  <a:srgbClr val="00B0F0"/>
                </a:solidFill>
              </a:rPr>
              <a:t>a</a:t>
            </a:r>
            <a:r>
              <a:rPr lang="tr-TR" dirty="0" err="1">
                <a:solidFill>
                  <a:srgbClr val="FF0000"/>
                </a:solidFill>
              </a:rPr>
              <a:t>a</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 S(1)</a:t>
            </a:r>
            <a:endParaRPr lang="tr-TR" dirty="0"/>
          </a:p>
        </p:txBody>
      </p:sp>
      <p:cxnSp>
        <p:nvCxnSpPr>
          <p:cNvPr id="26" name="Bağlayıcı: Eğri 25">
            <a:extLst>
              <a:ext uri="{FF2B5EF4-FFF2-40B4-BE49-F238E27FC236}">
                <a16:creationId xmlns:a16="http://schemas.microsoft.com/office/drawing/2014/main" id="{F713C654-1902-43E7-89DF-AF73E54F71FD}"/>
              </a:ext>
            </a:extLst>
          </p:cNvPr>
          <p:cNvCxnSpPr>
            <a:cxnSpLocks/>
          </p:cNvCxnSpPr>
          <p:nvPr/>
        </p:nvCxnSpPr>
        <p:spPr>
          <a:xfrm rot="16200000" flipV="1">
            <a:off x="1909316" y="3999674"/>
            <a:ext cx="12700" cy="462814"/>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Metin kutusu 26">
            <a:extLst>
              <a:ext uri="{FF2B5EF4-FFF2-40B4-BE49-F238E27FC236}">
                <a16:creationId xmlns:a16="http://schemas.microsoft.com/office/drawing/2014/main" id="{7C29CDFF-CA58-4512-9700-9B48723EDD71}"/>
              </a:ext>
            </a:extLst>
          </p:cNvPr>
          <p:cNvSpPr txBox="1"/>
          <p:nvPr/>
        </p:nvSpPr>
        <p:spPr>
          <a:xfrm>
            <a:off x="1738436" y="3569472"/>
            <a:ext cx="341760" cy="369332"/>
          </a:xfrm>
          <a:prstGeom prst="rect">
            <a:avLst/>
          </a:prstGeom>
          <a:noFill/>
        </p:spPr>
        <p:txBody>
          <a:bodyPr wrap="none" rtlCol="0">
            <a:spAutoFit/>
          </a:bodyPr>
          <a:lstStyle/>
          <a:p>
            <a:r>
              <a:rPr lang="tr-TR" dirty="0"/>
              <a:t>a</a:t>
            </a:r>
          </a:p>
        </p:txBody>
      </p:sp>
    </p:spTree>
    <p:extLst>
      <p:ext uri="{BB962C8B-B14F-4D97-AF65-F5344CB8AC3E}">
        <p14:creationId xmlns:p14="http://schemas.microsoft.com/office/powerpoint/2010/main" val="23090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25"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sp>
        <p:nvSpPr>
          <p:cNvPr id="4" name="Oval 3">
            <a:extLst>
              <a:ext uri="{FF2B5EF4-FFF2-40B4-BE49-F238E27FC236}">
                <a16:creationId xmlns:a16="http://schemas.microsoft.com/office/drawing/2014/main" id="{F0C1FA25-15CF-427E-AE1A-4CE49E487300}"/>
              </a:ext>
            </a:extLst>
          </p:cNvPr>
          <p:cNvSpPr/>
          <p:nvPr/>
        </p:nvSpPr>
        <p:spPr>
          <a:xfrm>
            <a:off x="188060"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323600" y="4200878"/>
            <a:ext cx="383438" cy="523220"/>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582057"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842578" y="4462488"/>
            <a:ext cx="73947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1041437" y="4016212"/>
            <a:ext cx="341760" cy="369332"/>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875926" y="4451936"/>
            <a:ext cx="184731" cy="369332"/>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717597" y="4190326"/>
            <a:ext cx="383438" cy="523220"/>
          </a:xfrm>
          <a:prstGeom prst="rect">
            <a:avLst/>
          </a:prstGeom>
          <a:noFill/>
        </p:spPr>
        <p:txBody>
          <a:bodyPr wrap="none" rtlCol="0">
            <a:spAutoFit/>
          </a:bodyPr>
          <a:lstStyle/>
          <a:p>
            <a:r>
              <a:rPr lang="tr-TR" sz="2800" dirty="0"/>
              <a:t>1</a:t>
            </a:r>
          </a:p>
        </p:txBody>
      </p:sp>
      <p:sp>
        <p:nvSpPr>
          <p:cNvPr id="12" name="Dikdörtgen 11">
            <a:extLst>
              <a:ext uri="{FF2B5EF4-FFF2-40B4-BE49-F238E27FC236}">
                <a16:creationId xmlns:a16="http://schemas.microsoft.com/office/drawing/2014/main" id="{84A59438-86DE-40B6-9EDC-29192633585D}"/>
              </a:ext>
            </a:extLst>
          </p:cNvPr>
          <p:cNvSpPr/>
          <p:nvPr/>
        </p:nvSpPr>
        <p:spPr>
          <a:xfrm>
            <a:off x="3387091" y="1265707"/>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86918" cy="369332"/>
          </a:xfrm>
          <a:prstGeom prst="rect">
            <a:avLst/>
          </a:prstGeom>
          <a:noFill/>
        </p:spPr>
        <p:txBody>
          <a:bodyPr wrap="none" rtlCol="0">
            <a:spAutoFit/>
          </a:bodyPr>
          <a:lstStyle/>
          <a:p>
            <a:r>
              <a:rPr lang="tr-TR" dirty="0"/>
              <a:t>c </a:t>
            </a:r>
            <a:r>
              <a:rPr lang="tr-TR" dirty="0">
                <a:sym typeface="Wingdings" panose="05000000000000000000" pitchFamily="2" charset="2"/>
              </a:rPr>
              <a:t> a, S(3)</a:t>
            </a:r>
            <a:endParaRPr lang="tr-TR" dirty="0"/>
          </a:p>
        </p:txBody>
      </p:sp>
      <p:sp>
        <p:nvSpPr>
          <p:cNvPr id="14" name="Oval 13">
            <a:extLst>
              <a:ext uri="{FF2B5EF4-FFF2-40B4-BE49-F238E27FC236}">
                <a16:creationId xmlns:a16="http://schemas.microsoft.com/office/drawing/2014/main" id="{0E4BC12B-DF6B-4838-958D-F22CBC2766E6}"/>
              </a:ext>
            </a:extLst>
          </p:cNvPr>
          <p:cNvSpPr/>
          <p:nvPr/>
        </p:nvSpPr>
        <p:spPr>
          <a:xfrm>
            <a:off x="2977274"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3118205" y="4190326"/>
            <a:ext cx="383438" cy="523220"/>
          </a:xfrm>
          <a:prstGeom prst="rect">
            <a:avLst/>
          </a:prstGeom>
          <a:noFill/>
        </p:spPr>
        <p:txBody>
          <a:bodyPr wrap="non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2236575"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2446190" y="4005351"/>
            <a:ext cx="341760" cy="369332"/>
          </a:xfrm>
          <a:prstGeom prst="rect">
            <a:avLst/>
          </a:prstGeom>
          <a:noFill/>
        </p:spPr>
        <p:txBody>
          <a:bodyPr wrap="none" rtlCol="0">
            <a:spAutoFit/>
          </a:bodyPr>
          <a:lstStyle/>
          <a:p>
            <a:r>
              <a:rPr lang="tr-TR" dirty="0"/>
              <a:t>c</a:t>
            </a:r>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627430735"/>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26" name="Oval 25">
            <a:extLst>
              <a:ext uri="{FF2B5EF4-FFF2-40B4-BE49-F238E27FC236}">
                <a16:creationId xmlns:a16="http://schemas.microsoft.com/office/drawing/2014/main" id="{3661CEDA-68DC-4961-8E9A-709B8BF24E6D}"/>
              </a:ext>
            </a:extLst>
          </p:cNvPr>
          <p:cNvSpPr/>
          <p:nvPr/>
        </p:nvSpPr>
        <p:spPr>
          <a:xfrm>
            <a:off x="4372491"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4502558" y="4205633"/>
            <a:ext cx="383438" cy="523220"/>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3631792"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909316" y="3999674"/>
            <a:ext cx="12700" cy="462814"/>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738436" y="3569472"/>
            <a:ext cx="341760" cy="369332"/>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3821116" y="4046415"/>
            <a:ext cx="341760" cy="369332"/>
          </a:xfrm>
          <a:prstGeom prst="rect">
            <a:avLst/>
          </a:prstGeom>
          <a:noFill/>
        </p:spPr>
        <p:txBody>
          <a:bodyPr wrap="none" rtlCol="0">
            <a:spAutoFit/>
          </a:bodyPr>
          <a:lstStyle/>
          <a:p>
            <a:r>
              <a:rPr lang="tr-TR" dirty="0"/>
              <a:t>a</a:t>
            </a:r>
          </a:p>
        </p:txBody>
      </p:sp>
      <p:sp>
        <p:nvSpPr>
          <p:cNvPr id="45" name="Metin kutusu 44">
            <a:extLst>
              <a:ext uri="{FF2B5EF4-FFF2-40B4-BE49-F238E27FC236}">
                <a16:creationId xmlns:a16="http://schemas.microsoft.com/office/drawing/2014/main" id="{722EB47E-390B-4DA3-84C2-588064BA4C36}"/>
              </a:ext>
            </a:extLst>
          </p:cNvPr>
          <p:cNvSpPr txBox="1"/>
          <p:nvPr/>
        </p:nvSpPr>
        <p:spPr>
          <a:xfrm>
            <a:off x="8571362" y="1731008"/>
            <a:ext cx="1749197" cy="369332"/>
          </a:xfrm>
          <a:prstGeom prst="rect">
            <a:avLst/>
          </a:prstGeom>
          <a:noFill/>
        </p:spPr>
        <p:txBody>
          <a:bodyPr wrap="none" rtlCol="0">
            <a:spAutoFit/>
          </a:bodyPr>
          <a:lstStyle/>
          <a:p>
            <a:r>
              <a:rPr lang="tr-TR" dirty="0" err="1"/>
              <a:t>ac</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
        <p:nvSpPr>
          <p:cNvPr id="46" name="Metin kutusu 45">
            <a:extLst>
              <a:ext uri="{FF2B5EF4-FFF2-40B4-BE49-F238E27FC236}">
                <a16:creationId xmlns:a16="http://schemas.microsoft.com/office/drawing/2014/main" id="{2F9CCED4-B28A-46BB-82E6-820259D412F6}"/>
              </a:ext>
            </a:extLst>
          </p:cNvPr>
          <p:cNvSpPr txBox="1"/>
          <p:nvPr/>
        </p:nvSpPr>
        <p:spPr>
          <a:xfrm>
            <a:off x="8571362" y="2100340"/>
            <a:ext cx="1755609" cy="369332"/>
          </a:xfrm>
          <a:prstGeom prst="rect">
            <a:avLst/>
          </a:prstGeom>
          <a:noFill/>
        </p:spPr>
        <p:txBody>
          <a:bodyPr wrap="none" rtlCol="0">
            <a:spAutoFit/>
          </a:bodyPr>
          <a:lstStyle/>
          <a:p>
            <a:r>
              <a:rPr lang="tr-TR" dirty="0" err="1"/>
              <a:t>ac</a:t>
            </a:r>
            <a:r>
              <a:rPr lang="tr-TR" dirty="0" err="1">
                <a:solidFill>
                  <a:srgbClr val="FF0000"/>
                </a:solidFill>
              </a:rPr>
              <a:t>g</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Tree>
    <p:extLst>
      <p:ext uri="{BB962C8B-B14F-4D97-AF65-F5344CB8AC3E}">
        <p14:creationId xmlns:p14="http://schemas.microsoft.com/office/powerpoint/2010/main" val="284922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fade">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8" grpId="0"/>
      <p:bldP spid="45" grpId="0"/>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sp>
        <p:nvSpPr>
          <p:cNvPr id="4" name="Oval 3">
            <a:extLst>
              <a:ext uri="{FF2B5EF4-FFF2-40B4-BE49-F238E27FC236}">
                <a16:creationId xmlns:a16="http://schemas.microsoft.com/office/drawing/2014/main" id="{F0C1FA25-15CF-427E-AE1A-4CE49E487300}"/>
              </a:ext>
            </a:extLst>
          </p:cNvPr>
          <p:cNvSpPr/>
          <p:nvPr/>
        </p:nvSpPr>
        <p:spPr>
          <a:xfrm>
            <a:off x="188060"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323600" y="4200878"/>
            <a:ext cx="383438" cy="523220"/>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582057"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842578" y="4462488"/>
            <a:ext cx="73947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1041437" y="4016212"/>
            <a:ext cx="341760" cy="369332"/>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875926" y="4451936"/>
            <a:ext cx="184731" cy="369332"/>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717597" y="4190326"/>
            <a:ext cx="383438" cy="523220"/>
          </a:xfrm>
          <a:prstGeom prst="rect">
            <a:avLst/>
          </a:prstGeom>
          <a:noFill/>
        </p:spPr>
        <p:txBody>
          <a:bodyPr wrap="none" rtlCol="0">
            <a:spAutoFit/>
          </a:bodyPr>
          <a:lstStyle/>
          <a:p>
            <a:r>
              <a:rPr lang="tr-TR" sz="2800" dirty="0"/>
              <a:t>1</a:t>
            </a:r>
          </a:p>
        </p:txBody>
      </p:sp>
      <p:sp>
        <p:nvSpPr>
          <p:cNvPr id="12" name="Dikdörtgen 11">
            <a:extLst>
              <a:ext uri="{FF2B5EF4-FFF2-40B4-BE49-F238E27FC236}">
                <a16:creationId xmlns:a16="http://schemas.microsoft.com/office/drawing/2014/main" id="{84A59438-86DE-40B6-9EDC-29192633585D}"/>
              </a:ext>
            </a:extLst>
          </p:cNvPr>
          <p:cNvSpPr/>
          <p:nvPr/>
        </p:nvSpPr>
        <p:spPr>
          <a:xfrm>
            <a:off x="4117157" y="1265707"/>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86918" cy="369332"/>
          </a:xfrm>
          <a:prstGeom prst="rect">
            <a:avLst/>
          </a:prstGeom>
          <a:noFill/>
        </p:spPr>
        <p:txBody>
          <a:bodyPr wrap="none" rtlCol="0">
            <a:spAutoFit/>
          </a:bodyPr>
          <a:lstStyle/>
          <a:p>
            <a:r>
              <a:rPr lang="tr-TR" dirty="0"/>
              <a:t>a </a:t>
            </a:r>
            <a:r>
              <a:rPr lang="tr-TR" dirty="0">
                <a:sym typeface="Wingdings" panose="05000000000000000000" pitchFamily="2" charset="2"/>
              </a:rPr>
              <a:t> g, S(4)</a:t>
            </a:r>
            <a:endParaRPr lang="tr-TR" dirty="0"/>
          </a:p>
        </p:txBody>
      </p:sp>
      <p:sp>
        <p:nvSpPr>
          <p:cNvPr id="14" name="Oval 13">
            <a:extLst>
              <a:ext uri="{FF2B5EF4-FFF2-40B4-BE49-F238E27FC236}">
                <a16:creationId xmlns:a16="http://schemas.microsoft.com/office/drawing/2014/main" id="{0E4BC12B-DF6B-4838-958D-F22CBC2766E6}"/>
              </a:ext>
            </a:extLst>
          </p:cNvPr>
          <p:cNvSpPr/>
          <p:nvPr/>
        </p:nvSpPr>
        <p:spPr>
          <a:xfrm>
            <a:off x="2977274"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3118205" y="4190326"/>
            <a:ext cx="383438" cy="523220"/>
          </a:xfrm>
          <a:prstGeom prst="rect">
            <a:avLst/>
          </a:prstGeom>
          <a:noFill/>
        </p:spPr>
        <p:txBody>
          <a:bodyPr wrap="non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2236575"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2446190" y="4005351"/>
            <a:ext cx="341760" cy="369332"/>
          </a:xfrm>
          <a:prstGeom prst="rect">
            <a:avLst/>
          </a:prstGeom>
          <a:noFill/>
        </p:spPr>
        <p:txBody>
          <a:bodyPr wrap="none" rtlCol="0">
            <a:spAutoFit/>
          </a:bodyPr>
          <a:lstStyle/>
          <a:p>
            <a:r>
              <a:rPr lang="tr-TR" dirty="0"/>
              <a:t>c</a:t>
            </a:r>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51095517"/>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26" name="Oval 25">
            <a:extLst>
              <a:ext uri="{FF2B5EF4-FFF2-40B4-BE49-F238E27FC236}">
                <a16:creationId xmlns:a16="http://schemas.microsoft.com/office/drawing/2014/main" id="{3661CEDA-68DC-4961-8E9A-709B8BF24E6D}"/>
              </a:ext>
            </a:extLst>
          </p:cNvPr>
          <p:cNvSpPr/>
          <p:nvPr/>
        </p:nvSpPr>
        <p:spPr>
          <a:xfrm>
            <a:off x="4372491"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4502558" y="4190326"/>
            <a:ext cx="383438" cy="523220"/>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3631792"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909316" y="3999674"/>
            <a:ext cx="12700" cy="462814"/>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738436" y="3569472"/>
            <a:ext cx="341760" cy="369332"/>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3821116" y="4046415"/>
            <a:ext cx="341760" cy="369332"/>
          </a:xfrm>
          <a:prstGeom prst="rect">
            <a:avLst/>
          </a:prstGeom>
          <a:noFill/>
        </p:spPr>
        <p:txBody>
          <a:bodyPr wrap="none" rtlCol="0">
            <a:spAutoFit/>
          </a:bodyPr>
          <a:lstStyle/>
          <a:p>
            <a:r>
              <a:rPr lang="tr-TR" dirty="0"/>
              <a:t>a</a:t>
            </a:r>
          </a:p>
        </p:txBody>
      </p:sp>
      <p:sp>
        <p:nvSpPr>
          <p:cNvPr id="25" name="Oval 24">
            <a:extLst>
              <a:ext uri="{FF2B5EF4-FFF2-40B4-BE49-F238E27FC236}">
                <a16:creationId xmlns:a16="http://schemas.microsoft.com/office/drawing/2014/main" id="{B40D011A-FC2E-403A-B563-FF052D0EDB6A}"/>
              </a:ext>
            </a:extLst>
          </p:cNvPr>
          <p:cNvSpPr/>
          <p:nvPr/>
        </p:nvSpPr>
        <p:spPr>
          <a:xfrm>
            <a:off x="5767708"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374C6123-698D-4EF2-BCF0-59FB21ECFA36}"/>
              </a:ext>
            </a:extLst>
          </p:cNvPr>
          <p:cNvSpPr txBox="1"/>
          <p:nvPr/>
        </p:nvSpPr>
        <p:spPr>
          <a:xfrm>
            <a:off x="5897775" y="4200878"/>
            <a:ext cx="383438" cy="523220"/>
          </a:xfrm>
          <a:prstGeom prst="rect">
            <a:avLst/>
          </a:prstGeom>
          <a:noFill/>
        </p:spPr>
        <p:txBody>
          <a:bodyPr wrap="square" rtlCol="0">
            <a:spAutoFit/>
          </a:bodyPr>
          <a:lstStyle/>
          <a:p>
            <a:r>
              <a:rPr lang="tr-TR" sz="2800" dirty="0"/>
              <a:t>4</a:t>
            </a:r>
          </a:p>
        </p:txBody>
      </p:sp>
      <p:cxnSp>
        <p:nvCxnSpPr>
          <p:cNvPr id="30" name="Düz Ok Bağlayıcısı 29">
            <a:extLst>
              <a:ext uri="{FF2B5EF4-FFF2-40B4-BE49-F238E27FC236}">
                <a16:creationId xmlns:a16="http://schemas.microsoft.com/office/drawing/2014/main" id="{B1EE5F9B-BD15-473C-9B99-71CD70F0522B}"/>
              </a:ext>
            </a:extLst>
          </p:cNvPr>
          <p:cNvCxnSpPr>
            <a:cxnSpLocks/>
            <a:stCxn id="26" idx="6"/>
            <a:endCxn id="25" idx="2"/>
          </p:cNvCxnSpPr>
          <p:nvPr/>
        </p:nvCxnSpPr>
        <p:spPr>
          <a:xfrm>
            <a:off x="5027009"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52DB538D-6E6F-4762-935F-B93365F883CF}"/>
              </a:ext>
            </a:extLst>
          </p:cNvPr>
          <p:cNvSpPr txBox="1"/>
          <p:nvPr/>
        </p:nvSpPr>
        <p:spPr>
          <a:xfrm>
            <a:off x="5214438" y="4016212"/>
            <a:ext cx="341760" cy="369332"/>
          </a:xfrm>
          <a:prstGeom prst="rect">
            <a:avLst/>
          </a:prstGeom>
          <a:noFill/>
        </p:spPr>
        <p:txBody>
          <a:bodyPr wrap="square" rtlCol="0">
            <a:spAutoFit/>
          </a:bodyPr>
          <a:lstStyle/>
          <a:p>
            <a:r>
              <a:rPr lang="tr-TR" dirty="0"/>
              <a:t>g</a:t>
            </a:r>
          </a:p>
        </p:txBody>
      </p:sp>
      <p:sp>
        <p:nvSpPr>
          <p:cNvPr id="33" name="Metin kutusu 32">
            <a:extLst>
              <a:ext uri="{FF2B5EF4-FFF2-40B4-BE49-F238E27FC236}">
                <a16:creationId xmlns:a16="http://schemas.microsoft.com/office/drawing/2014/main" id="{76727B4B-BF9D-4CE0-9BA1-4F279A3AFA1E}"/>
              </a:ext>
            </a:extLst>
          </p:cNvPr>
          <p:cNvSpPr txBox="1"/>
          <p:nvPr/>
        </p:nvSpPr>
        <p:spPr>
          <a:xfrm>
            <a:off x="8571362" y="1731008"/>
            <a:ext cx="2754280" cy="369332"/>
          </a:xfrm>
          <a:prstGeom prst="rect">
            <a:avLst/>
          </a:prstGeom>
          <a:noFill/>
        </p:spPr>
        <p:txBody>
          <a:bodyPr wrap="none" rtlCol="0">
            <a:spAutoFit/>
          </a:bodyPr>
          <a:lstStyle/>
          <a:p>
            <a:r>
              <a:rPr lang="tr-TR" dirty="0" err="1">
                <a:solidFill>
                  <a:srgbClr val="00B0F0"/>
                </a:solidFill>
              </a:rPr>
              <a:t>ac</a:t>
            </a:r>
            <a:r>
              <a:rPr lang="tr-TR" dirty="0" err="1"/>
              <a:t>a</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r>
              <a:rPr lang="tr-TR" dirty="0" err="1">
                <a:sym typeface="Wingdings" panose="05000000000000000000" pitchFamily="2" charset="2"/>
              </a:rPr>
              <a:t>ac</a:t>
            </a:r>
            <a:r>
              <a:rPr lang="tr-TR" dirty="0">
                <a:sym typeface="Wingdings" panose="05000000000000000000" pitchFamily="2" charset="2"/>
              </a:rPr>
              <a:t>), S(2)</a:t>
            </a:r>
            <a:endParaRPr lang="tr-TR" dirty="0"/>
          </a:p>
        </p:txBody>
      </p:sp>
      <p:cxnSp>
        <p:nvCxnSpPr>
          <p:cNvPr id="34" name="Bağlayıcı: Eğri 33">
            <a:extLst>
              <a:ext uri="{FF2B5EF4-FFF2-40B4-BE49-F238E27FC236}">
                <a16:creationId xmlns:a16="http://schemas.microsoft.com/office/drawing/2014/main" id="{AC565CBF-2527-4709-B9A6-58C17D35DD45}"/>
              </a:ext>
            </a:extLst>
          </p:cNvPr>
          <p:cNvCxnSpPr>
            <a:cxnSpLocks/>
            <a:stCxn id="26" idx="0"/>
            <a:endCxn id="14" idx="0"/>
          </p:cNvCxnSpPr>
          <p:nvPr/>
        </p:nvCxnSpPr>
        <p:spPr>
          <a:xfrm rot="16200000" flipV="1">
            <a:off x="4002142" y="3437620"/>
            <a:ext cx="12700" cy="1395217"/>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Metin kutusu 38">
            <a:extLst>
              <a:ext uri="{FF2B5EF4-FFF2-40B4-BE49-F238E27FC236}">
                <a16:creationId xmlns:a16="http://schemas.microsoft.com/office/drawing/2014/main" id="{62E64EF1-AE39-49C5-878D-F3BFC6A90ACF}"/>
              </a:ext>
            </a:extLst>
          </p:cNvPr>
          <p:cNvSpPr txBox="1"/>
          <p:nvPr/>
        </p:nvSpPr>
        <p:spPr>
          <a:xfrm>
            <a:off x="8571362" y="2100340"/>
            <a:ext cx="2613216" cy="369332"/>
          </a:xfrm>
          <a:prstGeom prst="rect">
            <a:avLst/>
          </a:prstGeom>
          <a:noFill/>
        </p:spPr>
        <p:txBody>
          <a:bodyPr wrap="none" rtlCol="0">
            <a:spAutoFit/>
          </a:bodyPr>
          <a:lstStyle/>
          <a:p>
            <a:r>
              <a:rPr lang="tr-TR" dirty="0" err="1">
                <a:solidFill>
                  <a:srgbClr val="00B0F0"/>
                </a:solidFill>
              </a:rPr>
              <a:t>a</a:t>
            </a:r>
            <a:r>
              <a:rPr lang="tr-TR" dirty="0" err="1"/>
              <a:t>ca</a:t>
            </a:r>
            <a:r>
              <a:rPr lang="tr-TR" dirty="0" err="1">
                <a:solidFill>
                  <a:srgbClr val="FF0000"/>
                </a:solidFill>
              </a:rPr>
              <a:t>a</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 S(1)</a:t>
            </a:r>
            <a:endParaRPr lang="tr-TR" dirty="0"/>
          </a:p>
        </p:txBody>
      </p:sp>
      <p:sp>
        <p:nvSpPr>
          <p:cNvPr id="42" name="Metin kutusu 41">
            <a:extLst>
              <a:ext uri="{FF2B5EF4-FFF2-40B4-BE49-F238E27FC236}">
                <a16:creationId xmlns:a16="http://schemas.microsoft.com/office/drawing/2014/main" id="{3E7C16F6-4BE2-4908-91F9-6DD927108E93}"/>
              </a:ext>
            </a:extLst>
          </p:cNvPr>
          <p:cNvSpPr txBox="1"/>
          <p:nvPr/>
        </p:nvSpPr>
        <p:spPr>
          <a:xfrm>
            <a:off x="3821116" y="3533649"/>
            <a:ext cx="341760" cy="369332"/>
          </a:xfrm>
          <a:prstGeom prst="rect">
            <a:avLst/>
          </a:prstGeom>
          <a:noFill/>
        </p:spPr>
        <p:txBody>
          <a:bodyPr wrap="none" rtlCol="0">
            <a:spAutoFit/>
          </a:bodyPr>
          <a:lstStyle/>
          <a:p>
            <a:r>
              <a:rPr lang="tr-TR" dirty="0"/>
              <a:t>c</a:t>
            </a:r>
          </a:p>
        </p:txBody>
      </p:sp>
      <p:cxnSp>
        <p:nvCxnSpPr>
          <p:cNvPr id="43" name="Bağlayıcı: Eğri 42">
            <a:extLst>
              <a:ext uri="{FF2B5EF4-FFF2-40B4-BE49-F238E27FC236}">
                <a16:creationId xmlns:a16="http://schemas.microsoft.com/office/drawing/2014/main" id="{093DA64A-27B7-45BF-AE44-31FEDE11FC84}"/>
              </a:ext>
            </a:extLst>
          </p:cNvPr>
          <p:cNvCxnSpPr>
            <a:cxnSpLocks/>
            <a:stCxn id="26" idx="4"/>
            <a:endCxn id="21" idx="2"/>
          </p:cNvCxnSpPr>
          <p:nvPr/>
        </p:nvCxnSpPr>
        <p:spPr>
          <a:xfrm rot="5400000">
            <a:off x="3318261" y="3439778"/>
            <a:ext cx="31521" cy="2731458"/>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Metin kutusu 45">
            <a:extLst>
              <a:ext uri="{FF2B5EF4-FFF2-40B4-BE49-F238E27FC236}">
                <a16:creationId xmlns:a16="http://schemas.microsoft.com/office/drawing/2014/main" id="{D2616FCB-28B5-4334-A8A5-79E9FA2ADBD9}"/>
              </a:ext>
            </a:extLst>
          </p:cNvPr>
          <p:cNvSpPr txBox="1"/>
          <p:nvPr/>
        </p:nvSpPr>
        <p:spPr>
          <a:xfrm>
            <a:off x="3118205" y="5040803"/>
            <a:ext cx="341760" cy="369332"/>
          </a:xfrm>
          <a:prstGeom prst="rect">
            <a:avLst/>
          </a:prstGeom>
          <a:noFill/>
        </p:spPr>
        <p:txBody>
          <a:bodyPr wrap="none" rtlCol="0">
            <a:spAutoFit/>
          </a:bodyPr>
          <a:lstStyle/>
          <a:p>
            <a:r>
              <a:rPr lang="tr-TR" dirty="0"/>
              <a:t>a</a:t>
            </a:r>
          </a:p>
        </p:txBody>
      </p:sp>
    </p:spTree>
    <p:extLst>
      <p:ext uri="{BB962C8B-B14F-4D97-AF65-F5344CB8AC3E}">
        <p14:creationId xmlns:p14="http://schemas.microsoft.com/office/powerpoint/2010/main" val="15776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500"/>
                                        <p:tgtEl>
                                          <p:spTgt spid="4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9" grpId="0"/>
      <p:bldP spid="32" grpId="0"/>
      <p:bldP spid="33" grpId="0"/>
      <p:bldP spid="39" grpId="0"/>
      <p:bldP spid="42"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sp>
        <p:nvSpPr>
          <p:cNvPr id="4" name="Oval 3">
            <a:extLst>
              <a:ext uri="{FF2B5EF4-FFF2-40B4-BE49-F238E27FC236}">
                <a16:creationId xmlns:a16="http://schemas.microsoft.com/office/drawing/2014/main" id="{F0C1FA25-15CF-427E-AE1A-4CE49E487300}"/>
              </a:ext>
            </a:extLst>
          </p:cNvPr>
          <p:cNvSpPr/>
          <p:nvPr/>
        </p:nvSpPr>
        <p:spPr>
          <a:xfrm>
            <a:off x="188060"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323600" y="4200878"/>
            <a:ext cx="383438" cy="523220"/>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582057"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842578" y="4462488"/>
            <a:ext cx="73947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1041437" y="4016212"/>
            <a:ext cx="341760" cy="369332"/>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875926" y="4451936"/>
            <a:ext cx="184731" cy="369332"/>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717597" y="4190326"/>
            <a:ext cx="383438" cy="523220"/>
          </a:xfrm>
          <a:prstGeom prst="rect">
            <a:avLst/>
          </a:prstGeom>
          <a:noFill/>
        </p:spPr>
        <p:txBody>
          <a:bodyPr wrap="none" rtlCol="0">
            <a:spAutoFit/>
          </a:bodyPr>
          <a:lstStyle/>
          <a:p>
            <a:r>
              <a:rPr lang="tr-TR" sz="2800" dirty="0"/>
              <a:t>1</a:t>
            </a:r>
          </a:p>
        </p:txBody>
      </p:sp>
      <p:sp>
        <p:nvSpPr>
          <p:cNvPr id="12" name="Dikdörtgen 11">
            <a:extLst>
              <a:ext uri="{FF2B5EF4-FFF2-40B4-BE49-F238E27FC236}">
                <a16:creationId xmlns:a16="http://schemas.microsoft.com/office/drawing/2014/main" id="{84A59438-86DE-40B6-9EDC-29192633585D}"/>
              </a:ext>
            </a:extLst>
          </p:cNvPr>
          <p:cNvSpPr/>
          <p:nvPr/>
        </p:nvSpPr>
        <p:spPr>
          <a:xfrm>
            <a:off x="4863136" y="1265707"/>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86918" cy="369332"/>
          </a:xfrm>
          <a:prstGeom prst="rect">
            <a:avLst/>
          </a:prstGeom>
          <a:noFill/>
        </p:spPr>
        <p:txBody>
          <a:bodyPr wrap="none" rtlCol="0">
            <a:spAutoFit/>
          </a:bodyPr>
          <a:lstStyle/>
          <a:p>
            <a:r>
              <a:rPr lang="tr-TR" dirty="0"/>
              <a:t>g </a:t>
            </a:r>
            <a:r>
              <a:rPr lang="tr-TR" dirty="0">
                <a:sym typeface="Wingdings" panose="05000000000000000000" pitchFamily="2" charset="2"/>
              </a:rPr>
              <a:t> a, S(5)</a:t>
            </a:r>
            <a:endParaRPr lang="tr-TR" dirty="0"/>
          </a:p>
        </p:txBody>
      </p:sp>
      <p:sp>
        <p:nvSpPr>
          <p:cNvPr id="14" name="Oval 13">
            <a:extLst>
              <a:ext uri="{FF2B5EF4-FFF2-40B4-BE49-F238E27FC236}">
                <a16:creationId xmlns:a16="http://schemas.microsoft.com/office/drawing/2014/main" id="{0E4BC12B-DF6B-4838-958D-F22CBC2766E6}"/>
              </a:ext>
            </a:extLst>
          </p:cNvPr>
          <p:cNvSpPr/>
          <p:nvPr/>
        </p:nvSpPr>
        <p:spPr>
          <a:xfrm>
            <a:off x="2977274"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3118205" y="4190326"/>
            <a:ext cx="383438" cy="523220"/>
          </a:xfrm>
          <a:prstGeom prst="rect">
            <a:avLst/>
          </a:prstGeom>
          <a:noFill/>
        </p:spPr>
        <p:txBody>
          <a:bodyPr wrap="non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2236575"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2446190" y="4005351"/>
            <a:ext cx="341760" cy="369332"/>
          </a:xfrm>
          <a:prstGeom prst="rect">
            <a:avLst/>
          </a:prstGeom>
          <a:noFill/>
        </p:spPr>
        <p:txBody>
          <a:bodyPr wrap="none" rtlCol="0">
            <a:spAutoFit/>
          </a:bodyPr>
          <a:lstStyle/>
          <a:p>
            <a:r>
              <a:rPr lang="tr-TR" dirty="0"/>
              <a:t>c</a:t>
            </a:r>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478411653"/>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26" name="Oval 25">
            <a:extLst>
              <a:ext uri="{FF2B5EF4-FFF2-40B4-BE49-F238E27FC236}">
                <a16:creationId xmlns:a16="http://schemas.microsoft.com/office/drawing/2014/main" id="{3661CEDA-68DC-4961-8E9A-709B8BF24E6D}"/>
              </a:ext>
            </a:extLst>
          </p:cNvPr>
          <p:cNvSpPr/>
          <p:nvPr/>
        </p:nvSpPr>
        <p:spPr>
          <a:xfrm>
            <a:off x="4372491"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4502558" y="4190326"/>
            <a:ext cx="383438" cy="523220"/>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3631792"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909316" y="3999674"/>
            <a:ext cx="12700" cy="462814"/>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738436" y="3569472"/>
            <a:ext cx="341760" cy="369332"/>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3821116" y="4046415"/>
            <a:ext cx="341760" cy="369332"/>
          </a:xfrm>
          <a:prstGeom prst="rect">
            <a:avLst/>
          </a:prstGeom>
          <a:noFill/>
        </p:spPr>
        <p:txBody>
          <a:bodyPr wrap="none" rtlCol="0">
            <a:spAutoFit/>
          </a:bodyPr>
          <a:lstStyle/>
          <a:p>
            <a:r>
              <a:rPr lang="tr-TR" dirty="0"/>
              <a:t>a</a:t>
            </a:r>
          </a:p>
        </p:txBody>
      </p:sp>
      <p:sp>
        <p:nvSpPr>
          <p:cNvPr id="25" name="Oval 24">
            <a:extLst>
              <a:ext uri="{FF2B5EF4-FFF2-40B4-BE49-F238E27FC236}">
                <a16:creationId xmlns:a16="http://schemas.microsoft.com/office/drawing/2014/main" id="{B40D011A-FC2E-403A-B563-FF052D0EDB6A}"/>
              </a:ext>
            </a:extLst>
          </p:cNvPr>
          <p:cNvSpPr/>
          <p:nvPr/>
        </p:nvSpPr>
        <p:spPr>
          <a:xfrm>
            <a:off x="5767708"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374C6123-698D-4EF2-BCF0-59FB21ECFA36}"/>
              </a:ext>
            </a:extLst>
          </p:cNvPr>
          <p:cNvSpPr txBox="1"/>
          <p:nvPr/>
        </p:nvSpPr>
        <p:spPr>
          <a:xfrm>
            <a:off x="5897775" y="4200878"/>
            <a:ext cx="383438" cy="523220"/>
          </a:xfrm>
          <a:prstGeom prst="rect">
            <a:avLst/>
          </a:prstGeom>
          <a:noFill/>
        </p:spPr>
        <p:txBody>
          <a:bodyPr wrap="square" rtlCol="0">
            <a:spAutoFit/>
          </a:bodyPr>
          <a:lstStyle/>
          <a:p>
            <a:r>
              <a:rPr lang="tr-TR" sz="2800" dirty="0"/>
              <a:t>4</a:t>
            </a:r>
          </a:p>
        </p:txBody>
      </p:sp>
      <p:cxnSp>
        <p:nvCxnSpPr>
          <p:cNvPr id="30" name="Düz Ok Bağlayıcısı 29">
            <a:extLst>
              <a:ext uri="{FF2B5EF4-FFF2-40B4-BE49-F238E27FC236}">
                <a16:creationId xmlns:a16="http://schemas.microsoft.com/office/drawing/2014/main" id="{B1EE5F9B-BD15-473C-9B99-71CD70F0522B}"/>
              </a:ext>
            </a:extLst>
          </p:cNvPr>
          <p:cNvCxnSpPr>
            <a:cxnSpLocks/>
            <a:stCxn id="26" idx="6"/>
            <a:endCxn id="25" idx="2"/>
          </p:cNvCxnSpPr>
          <p:nvPr/>
        </p:nvCxnSpPr>
        <p:spPr>
          <a:xfrm>
            <a:off x="5027009"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52DB538D-6E6F-4762-935F-B93365F883CF}"/>
              </a:ext>
            </a:extLst>
          </p:cNvPr>
          <p:cNvSpPr txBox="1"/>
          <p:nvPr/>
        </p:nvSpPr>
        <p:spPr>
          <a:xfrm>
            <a:off x="5214438" y="4016212"/>
            <a:ext cx="341760" cy="369332"/>
          </a:xfrm>
          <a:prstGeom prst="rect">
            <a:avLst/>
          </a:prstGeom>
          <a:noFill/>
        </p:spPr>
        <p:txBody>
          <a:bodyPr wrap="square" rtlCol="0">
            <a:spAutoFit/>
          </a:bodyPr>
          <a:lstStyle/>
          <a:p>
            <a:r>
              <a:rPr lang="tr-TR" dirty="0"/>
              <a:t>g</a:t>
            </a:r>
          </a:p>
        </p:txBody>
      </p:sp>
      <p:sp>
        <p:nvSpPr>
          <p:cNvPr id="33" name="Metin kutusu 32">
            <a:extLst>
              <a:ext uri="{FF2B5EF4-FFF2-40B4-BE49-F238E27FC236}">
                <a16:creationId xmlns:a16="http://schemas.microsoft.com/office/drawing/2014/main" id="{76727B4B-BF9D-4CE0-9BA1-4F279A3AFA1E}"/>
              </a:ext>
            </a:extLst>
          </p:cNvPr>
          <p:cNvSpPr txBox="1"/>
          <p:nvPr/>
        </p:nvSpPr>
        <p:spPr>
          <a:xfrm>
            <a:off x="8571362" y="1731008"/>
            <a:ext cx="2125903" cy="369332"/>
          </a:xfrm>
          <a:prstGeom prst="rect">
            <a:avLst/>
          </a:prstGeom>
          <a:noFill/>
        </p:spPr>
        <p:txBody>
          <a:bodyPr wrap="none" rtlCol="0">
            <a:spAutoFit/>
          </a:bodyPr>
          <a:lstStyle/>
          <a:p>
            <a:r>
              <a:rPr lang="tr-TR" dirty="0" err="1"/>
              <a:t>acag</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cxnSp>
        <p:nvCxnSpPr>
          <p:cNvPr id="34" name="Bağlayıcı: Eğri 33">
            <a:extLst>
              <a:ext uri="{FF2B5EF4-FFF2-40B4-BE49-F238E27FC236}">
                <a16:creationId xmlns:a16="http://schemas.microsoft.com/office/drawing/2014/main" id="{AC565CBF-2527-4709-B9A6-58C17D35DD45}"/>
              </a:ext>
            </a:extLst>
          </p:cNvPr>
          <p:cNvCxnSpPr>
            <a:cxnSpLocks/>
            <a:stCxn id="26" idx="0"/>
            <a:endCxn id="14" idx="0"/>
          </p:cNvCxnSpPr>
          <p:nvPr/>
        </p:nvCxnSpPr>
        <p:spPr>
          <a:xfrm rot="16200000" flipV="1">
            <a:off x="4002142" y="3437620"/>
            <a:ext cx="12700" cy="1395217"/>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Metin kutusu 38">
            <a:extLst>
              <a:ext uri="{FF2B5EF4-FFF2-40B4-BE49-F238E27FC236}">
                <a16:creationId xmlns:a16="http://schemas.microsoft.com/office/drawing/2014/main" id="{62E64EF1-AE39-49C5-878D-F3BFC6A90ACF}"/>
              </a:ext>
            </a:extLst>
          </p:cNvPr>
          <p:cNvSpPr txBox="1"/>
          <p:nvPr/>
        </p:nvSpPr>
        <p:spPr>
          <a:xfrm>
            <a:off x="8571362" y="2100340"/>
            <a:ext cx="2068195" cy="369332"/>
          </a:xfrm>
          <a:prstGeom prst="rect">
            <a:avLst/>
          </a:prstGeom>
          <a:noFill/>
        </p:spPr>
        <p:txBody>
          <a:bodyPr wrap="none" rtlCol="0">
            <a:spAutoFit/>
          </a:bodyPr>
          <a:lstStyle/>
          <a:p>
            <a:r>
              <a:rPr lang="tr-TR" dirty="0" err="1"/>
              <a:t>acag</a:t>
            </a:r>
            <a:r>
              <a:rPr lang="tr-TR" dirty="0" err="1">
                <a:solidFill>
                  <a:srgbClr val="FF0000"/>
                </a:solidFill>
              </a:rPr>
              <a:t>g</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
        <p:nvSpPr>
          <p:cNvPr id="42" name="Metin kutusu 41">
            <a:extLst>
              <a:ext uri="{FF2B5EF4-FFF2-40B4-BE49-F238E27FC236}">
                <a16:creationId xmlns:a16="http://schemas.microsoft.com/office/drawing/2014/main" id="{3E7C16F6-4BE2-4908-91F9-6DD927108E93}"/>
              </a:ext>
            </a:extLst>
          </p:cNvPr>
          <p:cNvSpPr txBox="1"/>
          <p:nvPr/>
        </p:nvSpPr>
        <p:spPr>
          <a:xfrm>
            <a:off x="3821116" y="3533649"/>
            <a:ext cx="341760" cy="369332"/>
          </a:xfrm>
          <a:prstGeom prst="rect">
            <a:avLst/>
          </a:prstGeom>
          <a:noFill/>
        </p:spPr>
        <p:txBody>
          <a:bodyPr wrap="none" rtlCol="0">
            <a:spAutoFit/>
          </a:bodyPr>
          <a:lstStyle/>
          <a:p>
            <a:r>
              <a:rPr lang="tr-TR" dirty="0"/>
              <a:t>c</a:t>
            </a:r>
          </a:p>
        </p:txBody>
      </p:sp>
      <p:cxnSp>
        <p:nvCxnSpPr>
          <p:cNvPr id="43" name="Bağlayıcı: Eğri 42">
            <a:extLst>
              <a:ext uri="{FF2B5EF4-FFF2-40B4-BE49-F238E27FC236}">
                <a16:creationId xmlns:a16="http://schemas.microsoft.com/office/drawing/2014/main" id="{093DA64A-27B7-45BF-AE44-31FEDE11FC84}"/>
              </a:ext>
            </a:extLst>
          </p:cNvPr>
          <p:cNvCxnSpPr>
            <a:cxnSpLocks/>
            <a:stCxn id="26" idx="4"/>
            <a:endCxn id="21" idx="2"/>
          </p:cNvCxnSpPr>
          <p:nvPr/>
        </p:nvCxnSpPr>
        <p:spPr>
          <a:xfrm rot="5400000">
            <a:off x="3318261" y="3439778"/>
            <a:ext cx="31521" cy="2731458"/>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Metin kutusu 45">
            <a:extLst>
              <a:ext uri="{FF2B5EF4-FFF2-40B4-BE49-F238E27FC236}">
                <a16:creationId xmlns:a16="http://schemas.microsoft.com/office/drawing/2014/main" id="{D2616FCB-28B5-4334-A8A5-79E9FA2ADBD9}"/>
              </a:ext>
            </a:extLst>
          </p:cNvPr>
          <p:cNvSpPr txBox="1"/>
          <p:nvPr/>
        </p:nvSpPr>
        <p:spPr>
          <a:xfrm>
            <a:off x="3118205" y="5040803"/>
            <a:ext cx="341760" cy="369332"/>
          </a:xfrm>
          <a:prstGeom prst="rect">
            <a:avLst/>
          </a:prstGeom>
          <a:noFill/>
        </p:spPr>
        <p:txBody>
          <a:bodyPr wrap="none" rtlCol="0">
            <a:spAutoFit/>
          </a:bodyPr>
          <a:lstStyle/>
          <a:p>
            <a:r>
              <a:rPr lang="tr-TR" dirty="0"/>
              <a:t>a</a:t>
            </a:r>
          </a:p>
        </p:txBody>
      </p:sp>
      <p:sp>
        <p:nvSpPr>
          <p:cNvPr id="36" name="Oval 35">
            <a:extLst>
              <a:ext uri="{FF2B5EF4-FFF2-40B4-BE49-F238E27FC236}">
                <a16:creationId xmlns:a16="http://schemas.microsoft.com/office/drawing/2014/main" id="{418C9D97-9BF4-411E-B8A8-A92A6D5D90CA}"/>
              </a:ext>
            </a:extLst>
          </p:cNvPr>
          <p:cNvSpPr/>
          <p:nvPr/>
        </p:nvSpPr>
        <p:spPr>
          <a:xfrm>
            <a:off x="7161196" y="4125243"/>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a:extLst>
              <a:ext uri="{FF2B5EF4-FFF2-40B4-BE49-F238E27FC236}">
                <a16:creationId xmlns:a16="http://schemas.microsoft.com/office/drawing/2014/main" id="{B9224CEF-CFA4-4D4B-8EDF-93EFC9219B8D}"/>
              </a:ext>
            </a:extLst>
          </p:cNvPr>
          <p:cNvSpPr txBox="1"/>
          <p:nvPr/>
        </p:nvSpPr>
        <p:spPr>
          <a:xfrm>
            <a:off x="7292992" y="4190017"/>
            <a:ext cx="383438" cy="523220"/>
          </a:xfrm>
          <a:prstGeom prst="rect">
            <a:avLst/>
          </a:prstGeom>
          <a:noFill/>
        </p:spPr>
        <p:txBody>
          <a:bodyPr wrap="square" rtlCol="0">
            <a:spAutoFit/>
          </a:bodyPr>
          <a:lstStyle/>
          <a:p>
            <a:r>
              <a:rPr lang="tr-TR" sz="2800" dirty="0"/>
              <a:t>5</a:t>
            </a:r>
          </a:p>
        </p:txBody>
      </p:sp>
      <p:sp>
        <p:nvSpPr>
          <p:cNvPr id="41" name="Metin kutusu 40">
            <a:extLst>
              <a:ext uri="{FF2B5EF4-FFF2-40B4-BE49-F238E27FC236}">
                <a16:creationId xmlns:a16="http://schemas.microsoft.com/office/drawing/2014/main" id="{2120A335-B693-4789-BDD5-F69F8AE122F6}"/>
              </a:ext>
            </a:extLst>
          </p:cNvPr>
          <p:cNvSpPr txBox="1"/>
          <p:nvPr/>
        </p:nvSpPr>
        <p:spPr>
          <a:xfrm>
            <a:off x="6647073" y="4016212"/>
            <a:ext cx="341760" cy="369332"/>
          </a:xfrm>
          <a:prstGeom prst="rect">
            <a:avLst/>
          </a:prstGeom>
          <a:noFill/>
        </p:spPr>
        <p:txBody>
          <a:bodyPr wrap="square" rtlCol="0">
            <a:spAutoFit/>
          </a:bodyPr>
          <a:lstStyle/>
          <a:p>
            <a:r>
              <a:rPr lang="tr-TR" dirty="0"/>
              <a:t>a</a:t>
            </a:r>
          </a:p>
        </p:txBody>
      </p:sp>
      <p:cxnSp>
        <p:nvCxnSpPr>
          <p:cNvPr id="44" name="Düz Ok Bağlayıcısı 43">
            <a:extLst>
              <a:ext uri="{FF2B5EF4-FFF2-40B4-BE49-F238E27FC236}">
                <a16:creationId xmlns:a16="http://schemas.microsoft.com/office/drawing/2014/main" id="{7F827DC5-6DB7-41E3-8EF8-DDD042995148}"/>
              </a:ext>
            </a:extLst>
          </p:cNvPr>
          <p:cNvCxnSpPr>
            <a:cxnSpLocks/>
            <a:stCxn id="25" idx="6"/>
            <a:endCxn id="36" idx="2"/>
          </p:cNvCxnSpPr>
          <p:nvPr/>
        </p:nvCxnSpPr>
        <p:spPr>
          <a:xfrm flipV="1">
            <a:off x="6422226" y="4452502"/>
            <a:ext cx="738970" cy="998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4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36" grpId="0" animBg="1"/>
      <p:bldP spid="37" grpId="0"/>
      <p:bldP spid="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sp>
        <p:nvSpPr>
          <p:cNvPr id="4" name="Oval 3">
            <a:extLst>
              <a:ext uri="{FF2B5EF4-FFF2-40B4-BE49-F238E27FC236}">
                <a16:creationId xmlns:a16="http://schemas.microsoft.com/office/drawing/2014/main" id="{F0C1FA25-15CF-427E-AE1A-4CE49E487300}"/>
              </a:ext>
            </a:extLst>
          </p:cNvPr>
          <p:cNvSpPr/>
          <p:nvPr/>
        </p:nvSpPr>
        <p:spPr>
          <a:xfrm>
            <a:off x="188060"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323600" y="4200878"/>
            <a:ext cx="383438" cy="523220"/>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582057"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842578" y="4462488"/>
            <a:ext cx="73947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1041437" y="4016212"/>
            <a:ext cx="341760" cy="369332"/>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875926" y="4451936"/>
            <a:ext cx="184731" cy="369332"/>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717597" y="4190326"/>
            <a:ext cx="383438" cy="523220"/>
          </a:xfrm>
          <a:prstGeom prst="rect">
            <a:avLst/>
          </a:prstGeom>
          <a:noFill/>
        </p:spPr>
        <p:txBody>
          <a:bodyPr wrap="none" rtlCol="0">
            <a:spAutoFit/>
          </a:bodyPr>
          <a:lstStyle/>
          <a:p>
            <a:r>
              <a:rPr lang="tr-TR" sz="2800" dirty="0"/>
              <a:t>1</a:t>
            </a:r>
          </a:p>
        </p:txBody>
      </p:sp>
      <p:sp>
        <p:nvSpPr>
          <p:cNvPr id="12" name="Dikdörtgen 11">
            <a:extLst>
              <a:ext uri="{FF2B5EF4-FFF2-40B4-BE49-F238E27FC236}">
                <a16:creationId xmlns:a16="http://schemas.microsoft.com/office/drawing/2014/main" id="{84A59438-86DE-40B6-9EDC-29192633585D}"/>
              </a:ext>
            </a:extLst>
          </p:cNvPr>
          <p:cNvSpPr/>
          <p:nvPr/>
        </p:nvSpPr>
        <p:spPr>
          <a:xfrm>
            <a:off x="5577840" y="1261865"/>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86918" cy="369332"/>
          </a:xfrm>
          <a:prstGeom prst="rect">
            <a:avLst/>
          </a:prstGeom>
          <a:noFill/>
        </p:spPr>
        <p:txBody>
          <a:bodyPr wrap="none" rtlCol="0">
            <a:spAutoFit/>
          </a:bodyPr>
          <a:lstStyle/>
          <a:p>
            <a:r>
              <a:rPr lang="tr-TR" dirty="0"/>
              <a:t>a </a:t>
            </a:r>
            <a:r>
              <a:rPr lang="tr-TR" dirty="0">
                <a:sym typeface="Wingdings" panose="05000000000000000000" pitchFamily="2" charset="2"/>
              </a:rPr>
              <a:t> g, S(6)</a:t>
            </a:r>
            <a:endParaRPr lang="tr-TR" dirty="0"/>
          </a:p>
        </p:txBody>
      </p:sp>
      <p:sp>
        <p:nvSpPr>
          <p:cNvPr id="14" name="Oval 13">
            <a:extLst>
              <a:ext uri="{FF2B5EF4-FFF2-40B4-BE49-F238E27FC236}">
                <a16:creationId xmlns:a16="http://schemas.microsoft.com/office/drawing/2014/main" id="{0E4BC12B-DF6B-4838-958D-F22CBC2766E6}"/>
              </a:ext>
            </a:extLst>
          </p:cNvPr>
          <p:cNvSpPr/>
          <p:nvPr/>
        </p:nvSpPr>
        <p:spPr>
          <a:xfrm>
            <a:off x="2977274"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3118205" y="4190326"/>
            <a:ext cx="383438" cy="523220"/>
          </a:xfrm>
          <a:prstGeom prst="rect">
            <a:avLst/>
          </a:prstGeom>
          <a:noFill/>
        </p:spPr>
        <p:txBody>
          <a:bodyPr wrap="non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2236575"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2446190" y="4005351"/>
            <a:ext cx="341760" cy="369332"/>
          </a:xfrm>
          <a:prstGeom prst="rect">
            <a:avLst/>
          </a:prstGeom>
          <a:noFill/>
        </p:spPr>
        <p:txBody>
          <a:bodyPr wrap="none" rtlCol="0">
            <a:spAutoFit/>
          </a:bodyPr>
          <a:lstStyle/>
          <a:p>
            <a:r>
              <a:rPr lang="tr-TR" dirty="0"/>
              <a:t>c</a:t>
            </a:r>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3974678593"/>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26" name="Oval 25">
            <a:extLst>
              <a:ext uri="{FF2B5EF4-FFF2-40B4-BE49-F238E27FC236}">
                <a16:creationId xmlns:a16="http://schemas.microsoft.com/office/drawing/2014/main" id="{3661CEDA-68DC-4961-8E9A-709B8BF24E6D}"/>
              </a:ext>
            </a:extLst>
          </p:cNvPr>
          <p:cNvSpPr/>
          <p:nvPr/>
        </p:nvSpPr>
        <p:spPr>
          <a:xfrm>
            <a:off x="4372491"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4502558" y="4190326"/>
            <a:ext cx="383438" cy="523220"/>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3631792"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909316" y="3999674"/>
            <a:ext cx="12700" cy="462814"/>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738436" y="3569472"/>
            <a:ext cx="341760" cy="369332"/>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3821116" y="4046415"/>
            <a:ext cx="341760" cy="369332"/>
          </a:xfrm>
          <a:prstGeom prst="rect">
            <a:avLst/>
          </a:prstGeom>
          <a:noFill/>
        </p:spPr>
        <p:txBody>
          <a:bodyPr wrap="none" rtlCol="0">
            <a:spAutoFit/>
          </a:bodyPr>
          <a:lstStyle/>
          <a:p>
            <a:r>
              <a:rPr lang="tr-TR" dirty="0"/>
              <a:t>a</a:t>
            </a:r>
          </a:p>
        </p:txBody>
      </p:sp>
      <p:sp>
        <p:nvSpPr>
          <p:cNvPr id="25" name="Oval 24">
            <a:extLst>
              <a:ext uri="{FF2B5EF4-FFF2-40B4-BE49-F238E27FC236}">
                <a16:creationId xmlns:a16="http://schemas.microsoft.com/office/drawing/2014/main" id="{B40D011A-FC2E-403A-B563-FF052D0EDB6A}"/>
              </a:ext>
            </a:extLst>
          </p:cNvPr>
          <p:cNvSpPr/>
          <p:nvPr/>
        </p:nvSpPr>
        <p:spPr>
          <a:xfrm>
            <a:off x="5767708" y="4135229"/>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374C6123-698D-4EF2-BCF0-59FB21ECFA36}"/>
              </a:ext>
            </a:extLst>
          </p:cNvPr>
          <p:cNvSpPr txBox="1"/>
          <p:nvPr/>
        </p:nvSpPr>
        <p:spPr>
          <a:xfrm>
            <a:off x="5897775" y="4200878"/>
            <a:ext cx="383438" cy="523220"/>
          </a:xfrm>
          <a:prstGeom prst="rect">
            <a:avLst/>
          </a:prstGeom>
          <a:noFill/>
        </p:spPr>
        <p:txBody>
          <a:bodyPr wrap="square" rtlCol="0">
            <a:spAutoFit/>
          </a:bodyPr>
          <a:lstStyle/>
          <a:p>
            <a:r>
              <a:rPr lang="tr-TR" sz="2800" dirty="0"/>
              <a:t>4</a:t>
            </a:r>
          </a:p>
        </p:txBody>
      </p:sp>
      <p:cxnSp>
        <p:nvCxnSpPr>
          <p:cNvPr id="30" name="Düz Ok Bağlayıcısı 29">
            <a:extLst>
              <a:ext uri="{FF2B5EF4-FFF2-40B4-BE49-F238E27FC236}">
                <a16:creationId xmlns:a16="http://schemas.microsoft.com/office/drawing/2014/main" id="{B1EE5F9B-BD15-473C-9B99-71CD70F0522B}"/>
              </a:ext>
            </a:extLst>
          </p:cNvPr>
          <p:cNvCxnSpPr>
            <a:cxnSpLocks/>
            <a:stCxn id="26" idx="6"/>
            <a:endCxn id="25" idx="2"/>
          </p:cNvCxnSpPr>
          <p:nvPr/>
        </p:nvCxnSpPr>
        <p:spPr>
          <a:xfrm>
            <a:off x="5027009" y="4462488"/>
            <a:ext cx="740699"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52DB538D-6E6F-4762-935F-B93365F883CF}"/>
              </a:ext>
            </a:extLst>
          </p:cNvPr>
          <p:cNvSpPr txBox="1"/>
          <p:nvPr/>
        </p:nvSpPr>
        <p:spPr>
          <a:xfrm>
            <a:off x="5214438" y="4016212"/>
            <a:ext cx="341760" cy="369332"/>
          </a:xfrm>
          <a:prstGeom prst="rect">
            <a:avLst/>
          </a:prstGeom>
          <a:noFill/>
        </p:spPr>
        <p:txBody>
          <a:bodyPr wrap="square" rtlCol="0">
            <a:spAutoFit/>
          </a:bodyPr>
          <a:lstStyle/>
          <a:p>
            <a:r>
              <a:rPr lang="tr-TR" dirty="0"/>
              <a:t>g</a:t>
            </a:r>
          </a:p>
        </p:txBody>
      </p:sp>
      <p:sp>
        <p:nvSpPr>
          <p:cNvPr id="33" name="Metin kutusu 32">
            <a:extLst>
              <a:ext uri="{FF2B5EF4-FFF2-40B4-BE49-F238E27FC236}">
                <a16:creationId xmlns:a16="http://schemas.microsoft.com/office/drawing/2014/main" id="{76727B4B-BF9D-4CE0-9BA1-4F279A3AFA1E}"/>
              </a:ext>
            </a:extLst>
          </p:cNvPr>
          <p:cNvSpPr txBox="1"/>
          <p:nvPr/>
        </p:nvSpPr>
        <p:spPr>
          <a:xfrm>
            <a:off x="8571362" y="1731008"/>
            <a:ext cx="2861681" cy="369332"/>
          </a:xfrm>
          <a:prstGeom prst="rect">
            <a:avLst/>
          </a:prstGeom>
          <a:noFill/>
        </p:spPr>
        <p:txBody>
          <a:bodyPr wrap="none" rtlCol="0">
            <a:spAutoFit/>
          </a:bodyPr>
          <a:lstStyle/>
          <a:p>
            <a:r>
              <a:rPr lang="tr-TR" dirty="0" err="1">
                <a:solidFill>
                  <a:srgbClr val="00B0F0"/>
                </a:solidFill>
              </a:rPr>
              <a:t>a</a:t>
            </a:r>
            <a:r>
              <a:rPr lang="tr-TR" dirty="0" err="1"/>
              <a:t>caga</a:t>
            </a:r>
            <a:r>
              <a:rPr lang="tr-TR" dirty="0" err="1">
                <a:solidFill>
                  <a:srgbClr val="FF0000"/>
                </a:solidFill>
              </a:rPr>
              <a:t>a</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(a),S(1)</a:t>
            </a:r>
            <a:endParaRPr lang="tr-TR" dirty="0"/>
          </a:p>
        </p:txBody>
      </p:sp>
      <p:cxnSp>
        <p:nvCxnSpPr>
          <p:cNvPr id="34" name="Bağlayıcı: Eğri 33">
            <a:extLst>
              <a:ext uri="{FF2B5EF4-FFF2-40B4-BE49-F238E27FC236}">
                <a16:creationId xmlns:a16="http://schemas.microsoft.com/office/drawing/2014/main" id="{AC565CBF-2527-4709-B9A6-58C17D35DD45}"/>
              </a:ext>
            </a:extLst>
          </p:cNvPr>
          <p:cNvCxnSpPr>
            <a:cxnSpLocks/>
            <a:stCxn id="26" idx="0"/>
            <a:endCxn id="14" idx="0"/>
          </p:cNvCxnSpPr>
          <p:nvPr/>
        </p:nvCxnSpPr>
        <p:spPr>
          <a:xfrm rot="16200000" flipV="1">
            <a:off x="4002142" y="3437620"/>
            <a:ext cx="12700" cy="1395217"/>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Metin kutusu 38">
            <a:extLst>
              <a:ext uri="{FF2B5EF4-FFF2-40B4-BE49-F238E27FC236}">
                <a16:creationId xmlns:a16="http://schemas.microsoft.com/office/drawing/2014/main" id="{62E64EF1-AE39-49C5-878D-F3BFC6A90ACF}"/>
              </a:ext>
            </a:extLst>
          </p:cNvPr>
          <p:cNvSpPr txBox="1"/>
          <p:nvPr/>
        </p:nvSpPr>
        <p:spPr>
          <a:xfrm>
            <a:off x="8571362" y="2100340"/>
            <a:ext cx="3002745" cy="369332"/>
          </a:xfrm>
          <a:prstGeom prst="rect">
            <a:avLst/>
          </a:prstGeom>
          <a:noFill/>
        </p:spPr>
        <p:txBody>
          <a:bodyPr wrap="none" rtlCol="0">
            <a:spAutoFit/>
          </a:bodyPr>
          <a:lstStyle/>
          <a:p>
            <a:r>
              <a:rPr lang="tr-TR" dirty="0" err="1">
                <a:solidFill>
                  <a:srgbClr val="00B0F0"/>
                </a:solidFill>
              </a:rPr>
              <a:t>ac</a:t>
            </a:r>
            <a:r>
              <a:rPr lang="tr-TR" dirty="0" err="1"/>
              <a:t>aga</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r>
              <a:rPr lang="tr-TR" dirty="0" err="1">
                <a:sym typeface="Wingdings" panose="05000000000000000000" pitchFamily="2" charset="2"/>
              </a:rPr>
              <a:t>ac</a:t>
            </a:r>
            <a:r>
              <a:rPr lang="tr-TR" dirty="0">
                <a:sym typeface="Wingdings" panose="05000000000000000000" pitchFamily="2" charset="2"/>
              </a:rPr>
              <a:t>),S(2)</a:t>
            </a:r>
            <a:endParaRPr lang="tr-TR" dirty="0"/>
          </a:p>
        </p:txBody>
      </p:sp>
      <p:sp>
        <p:nvSpPr>
          <p:cNvPr id="42" name="Metin kutusu 41">
            <a:extLst>
              <a:ext uri="{FF2B5EF4-FFF2-40B4-BE49-F238E27FC236}">
                <a16:creationId xmlns:a16="http://schemas.microsoft.com/office/drawing/2014/main" id="{3E7C16F6-4BE2-4908-91F9-6DD927108E93}"/>
              </a:ext>
            </a:extLst>
          </p:cNvPr>
          <p:cNvSpPr txBox="1"/>
          <p:nvPr/>
        </p:nvSpPr>
        <p:spPr>
          <a:xfrm>
            <a:off x="3821116" y="3533649"/>
            <a:ext cx="341760" cy="369332"/>
          </a:xfrm>
          <a:prstGeom prst="rect">
            <a:avLst/>
          </a:prstGeom>
          <a:noFill/>
        </p:spPr>
        <p:txBody>
          <a:bodyPr wrap="none" rtlCol="0">
            <a:spAutoFit/>
          </a:bodyPr>
          <a:lstStyle/>
          <a:p>
            <a:r>
              <a:rPr lang="tr-TR" dirty="0"/>
              <a:t>c</a:t>
            </a:r>
          </a:p>
        </p:txBody>
      </p:sp>
      <p:cxnSp>
        <p:nvCxnSpPr>
          <p:cNvPr id="43" name="Bağlayıcı: Eğri 42">
            <a:extLst>
              <a:ext uri="{FF2B5EF4-FFF2-40B4-BE49-F238E27FC236}">
                <a16:creationId xmlns:a16="http://schemas.microsoft.com/office/drawing/2014/main" id="{093DA64A-27B7-45BF-AE44-31FEDE11FC84}"/>
              </a:ext>
            </a:extLst>
          </p:cNvPr>
          <p:cNvCxnSpPr>
            <a:cxnSpLocks/>
            <a:stCxn id="26" idx="4"/>
            <a:endCxn id="21" idx="2"/>
          </p:cNvCxnSpPr>
          <p:nvPr/>
        </p:nvCxnSpPr>
        <p:spPr>
          <a:xfrm rot="5400000">
            <a:off x="3318261" y="3439778"/>
            <a:ext cx="31521" cy="2731458"/>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Metin kutusu 45">
            <a:extLst>
              <a:ext uri="{FF2B5EF4-FFF2-40B4-BE49-F238E27FC236}">
                <a16:creationId xmlns:a16="http://schemas.microsoft.com/office/drawing/2014/main" id="{D2616FCB-28B5-4334-A8A5-79E9FA2ADBD9}"/>
              </a:ext>
            </a:extLst>
          </p:cNvPr>
          <p:cNvSpPr txBox="1"/>
          <p:nvPr/>
        </p:nvSpPr>
        <p:spPr>
          <a:xfrm>
            <a:off x="3118205" y="5040803"/>
            <a:ext cx="341760" cy="369332"/>
          </a:xfrm>
          <a:prstGeom prst="rect">
            <a:avLst/>
          </a:prstGeom>
          <a:noFill/>
        </p:spPr>
        <p:txBody>
          <a:bodyPr wrap="none" rtlCol="0">
            <a:spAutoFit/>
          </a:bodyPr>
          <a:lstStyle/>
          <a:p>
            <a:r>
              <a:rPr lang="tr-TR" dirty="0"/>
              <a:t>a</a:t>
            </a:r>
          </a:p>
        </p:txBody>
      </p:sp>
      <p:sp>
        <p:nvSpPr>
          <p:cNvPr id="36" name="Oval 35">
            <a:extLst>
              <a:ext uri="{FF2B5EF4-FFF2-40B4-BE49-F238E27FC236}">
                <a16:creationId xmlns:a16="http://schemas.microsoft.com/office/drawing/2014/main" id="{418C9D97-9BF4-411E-B8A8-A92A6D5D90CA}"/>
              </a:ext>
            </a:extLst>
          </p:cNvPr>
          <p:cNvSpPr/>
          <p:nvPr/>
        </p:nvSpPr>
        <p:spPr>
          <a:xfrm>
            <a:off x="7161196" y="4125243"/>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a:extLst>
              <a:ext uri="{FF2B5EF4-FFF2-40B4-BE49-F238E27FC236}">
                <a16:creationId xmlns:a16="http://schemas.microsoft.com/office/drawing/2014/main" id="{B9224CEF-CFA4-4D4B-8EDF-93EFC9219B8D}"/>
              </a:ext>
            </a:extLst>
          </p:cNvPr>
          <p:cNvSpPr txBox="1"/>
          <p:nvPr/>
        </p:nvSpPr>
        <p:spPr>
          <a:xfrm>
            <a:off x="7292992" y="4190017"/>
            <a:ext cx="383438" cy="523220"/>
          </a:xfrm>
          <a:prstGeom prst="rect">
            <a:avLst/>
          </a:prstGeom>
          <a:noFill/>
        </p:spPr>
        <p:txBody>
          <a:bodyPr wrap="square" rtlCol="0">
            <a:spAutoFit/>
          </a:bodyPr>
          <a:lstStyle/>
          <a:p>
            <a:r>
              <a:rPr lang="tr-TR" sz="2800" dirty="0"/>
              <a:t>5</a:t>
            </a:r>
          </a:p>
        </p:txBody>
      </p:sp>
      <p:sp>
        <p:nvSpPr>
          <p:cNvPr id="41" name="Metin kutusu 40">
            <a:extLst>
              <a:ext uri="{FF2B5EF4-FFF2-40B4-BE49-F238E27FC236}">
                <a16:creationId xmlns:a16="http://schemas.microsoft.com/office/drawing/2014/main" id="{2120A335-B693-4789-BDD5-F69F8AE122F6}"/>
              </a:ext>
            </a:extLst>
          </p:cNvPr>
          <p:cNvSpPr txBox="1"/>
          <p:nvPr/>
        </p:nvSpPr>
        <p:spPr>
          <a:xfrm>
            <a:off x="6647073" y="4016212"/>
            <a:ext cx="341760" cy="369332"/>
          </a:xfrm>
          <a:prstGeom prst="rect">
            <a:avLst/>
          </a:prstGeom>
          <a:noFill/>
        </p:spPr>
        <p:txBody>
          <a:bodyPr wrap="square" rtlCol="0">
            <a:spAutoFit/>
          </a:bodyPr>
          <a:lstStyle/>
          <a:p>
            <a:r>
              <a:rPr lang="tr-TR" dirty="0"/>
              <a:t>a</a:t>
            </a:r>
          </a:p>
        </p:txBody>
      </p:sp>
      <p:cxnSp>
        <p:nvCxnSpPr>
          <p:cNvPr id="44" name="Düz Ok Bağlayıcısı 43">
            <a:extLst>
              <a:ext uri="{FF2B5EF4-FFF2-40B4-BE49-F238E27FC236}">
                <a16:creationId xmlns:a16="http://schemas.microsoft.com/office/drawing/2014/main" id="{7F827DC5-6DB7-41E3-8EF8-DDD042995148}"/>
              </a:ext>
            </a:extLst>
          </p:cNvPr>
          <p:cNvCxnSpPr>
            <a:cxnSpLocks/>
            <a:stCxn id="25" idx="6"/>
            <a:endCxn id="36" idx="2"/>
          </p:cNvCxnSpPr>
          <p:nvPr/>
        </p:nvCxnSpPr>
        <p:spPr>
          <a:xfrm flipV="1">
            <a:off x="6422226" y="4452502"/>
            <a:ext cx="738970" cy="9986"/>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5552AAF-561F-43DF-9D55-33CD3DB6C254}"/>
              </a:ext>
            </a:extLst>
          </p:cNvPr>
          <p:cNvSpPr/>
          <p:nvPr/>
        </p:nvSpPr>
        <p:spPr>
          <a:xfrm>
            <a:off x="8558791" y="4124368"/>
            <a:ext cx="654518" cy="6545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3DC93881-0473-41CB-B347-6DEA4EC15D07}"/>
              </a:ext>
            </a:extLst>
          </p:cNvPr>
          <p:cNvSpPr txBox="1"/>
          <p:nvPr/>
        </p:nvSpPr>
        <p:spPr>
          <a:xfrm>
            <a:off x="8702918" y="4167313"/>
            <a:ext cx="383438" cy="523220"/>
          </a:xfrm>
          <a:prstGeom prst="rect">
            <a:avLst/>
          </a:prstGeom>
          <a:noFill/>
        </p:spPr>
        <p:txBody>
          <a:bodyPr wrap="square" rtlCol="0">
            <a:spAutoFit/>
          </a:bodyPr>
          <a:lstStyle/>
          <a:p>
            <a:r>
              <a:rPr lang="tr-TR" sz="2800" dirty="0"/>
              <a:t>6</a:t>
            </a:r>
          </a:p>
        </p:txBody>
      </p:sp>
      <p:sp>
        <p:nvSpPr>
          <p:cNvPr id="47" name="Metin kutusu 46">
            <a:extLst>
              <a:ext uri="{FF2B5EF4-FFF2-40B4-BE49-F238E27FC236}">
                <a16:creationId xmlns:a16="http://schemas.microsoft.com/office/drawing/2014/main" id="{C17A367E-1C8D-4F22-9619-7CF1A17B478F}"/>
              </a:ext>
            </a:extLst>
          </p:cNvPr>
          <p:cNvSpPr txBox="1"/>
          <p:nvPr/>
        </p:nvSpPr>
        <p:spPr>
          <a:xfrm>
            <a:off x="8042290" y="4016212"/>
            <a:ext cx="341760" cy="369332"/>
          </a:xfrm>
          <a:prstGeom prst="rect">
            <a:avLst/>
          </a:prstGeom>
          <a:noFill/>
        </p:spPr>
        <p:txBody>
          <a:bodyPr wrap="square" rtlCol="0">
            <a:spAutoFit/>
          </a:bodyPr>
          <a:lstStyle/>
          <a:p>
            <a:r>
              <a:rPr lang="tr-TR" dirty="0"/>
              <a:t>g</a:t>
            </a:r>
          </a:p>
        </p:txBody>
      </p:sp>
      <p:cxnSp>
        <p:nvCxnSpPr>
          <p:cNvPr id="48" name="Düz Ok Bağlayıcısı 47">
            <a:extLst>
              <a:ext uri="{FF2B5EF4-FFF2-40B4-BE49-F238E27FC236}">
                <a16:creationId xmlns:a16="http://schemas.microsoft.com/office/drawing/2014/main" id="{6330E366-9CD3-4756-95E5-5E326576F698}"/>
              </a:ext>
            </a:extLst>
          </p:cNvPr>
          <p:cNvCxnSpPr>
            <a:cxnSpLocks/>
            <a:stCxn id="36" idx="6"/>
            <a:endCxn id="40" idx="2"/>
          </p:cNvCxnSpPr>
          <p:nvPr/>
        </p:nvCxnSpPr>
        <p:spPr>
          <a:xfrm flipV="1">
            <a:off x="7815714" y="4451627"/>
            <a:ext cx="743077" cy="87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Bağlayıcı: Eğri 48">
            <a:extLst>
              <a:ext uri="{FF2B5EF4-FFF2-40B4-BE49-F238E27FC236}">
                <a16:creationId xmlns:a16="http://schemas.microsoft.com/office/drawing/2014/main" id="{2974D081-490A-4A36-AB1F-90FA93991A3C}"/>
              </a:ext>
            </a:extLst>
          </p:cNvPr>
          <p:cNvCxnSpPr>
            <a:cxnSpLocks/>
            <a:stCxn id="36" idx="4"/>
            <a:endCxn id="21" idx="2"/>
          </p:cNvCxnSpPr>
          <p:nvPr/>
        </p:nvCxnSpPr>
        <p:spPr>
          <a:xfrm rot="5400000">
            <a:off x="4707621" y="2040433"/>
            <a:ext cx="41507" cy="552016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Bağlayıcı: Eğri 59">
            <a:extLst>
              <a:ext uri="{FF2B5EF4-FFF2-40B4-BE49-F238E27FC236}">
                <a16:creationId xmlns:a16="http://schemas.microsoft.com/office/drawing/2014/main" id="{FD0E5F41-00F3-4737-B3F7-06E855B0F420}"/>
              </a:ext>
            </a:extLst>
          </p:cNvPr>
          <p:cNvCxnSpPr>
            <a:cxnSpLocks/>
            <a:stCxn id="36" idx="0"/>
            <a:endCxn id="14" idx="0"/>
          </p:cNvCxnSpPr>
          <p:nvPr/>
        </p:nvCxnSpPr>
        <p:spPr>
          <a:xfrm rot="16200000" flipH="1" flipV="1">
            <a:off x="5391501" y="2038275"/>
            <a:ext cx="9986" cy="4183922"/>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Metin kutusu 63">
            <a:extLst>
              <a:ext uri="{FF2B5EF4-FFF2-40B4-BE49-F238E27FC236}">
                <a16:creationId xmlns:a16="http://schemas.microsoft.com/office/drawing/2014/main" id="{DFC6F3E7-8BBA-489C-86D9-C53D4AE94D58}"/>
              </a:ext>
            </a:extLst>
          </p:cNvPr>
          <p:cNvSpPr txBox="1"/>
          <p:nvPr/>
        </p:nvSpPr>
        <p:spPr>
          <a:xfrm>
            <a:off x="5269701" y="3002348"/>
            <a:ext cx="341760" cy="369332"/>
          </a:xfrm>
          <a:prstGeom prst="rect">
            <a:avLst/>
          </a:prstGeom>
          <a:noFill/>
        </p:spPr>
        <p:txBody>
          <a:bodyPr wrap="none" rtlCol="0">
            <a:spAutoFit/>
          </a:bodyPr>
          <a:lstStyle/>
          <a:p>
            <a:r>
              <a:rPr lang="tr-TR" dirty="0"/>
              <a:t>c</a:t>
            </a:r>
          </a:p>
        </p:txBody>
      </p:sp>
      <p:sp>
        <p:nvSpPr>
          <p:cNvPr id="65" name="Metin kutusu 64">
            <a:extLst>
              <a:ext uri="{FF2B5EF4-FFF2-40B4-BE49-F238E27FC236}">
                <a16:creationId xmlns:a16="http://schemas.microsoft.com/office/drawing/2014/main" id="{FF8AD637-90D9-4529-B1F0-E0594C7719FB}"/>
              </a:ext>
            </a:extLst>
          </p:cNvPr>
          <p:cNvSpPr txBox="1"/>
          <p:nvPr/>
        </p:nvSpPr>
        <p:spPr>
          <a:xfrm>
            <a:off x="4553635" y="5581076"/>
            <a:ext cx="341760" cy="369332"/>
          </a:xfrm>
          <a:prstGeom prst="rect">
            <a:avLst/>
          </a:prstGeom>
          <a:noFill/>
        </p:spPr>
        <p:txBody>
          <a:bodyPr wrap="none" rtlCol="0">
            <a:spAutoFit/>
          </a:bodyPr>
          <a:lstStyle/>
          <a:p>
            <a:r>
              <a:rPr lang="tr-TR" dirty="0"/>
              <a:t>a</a:t>
            </a:r>
          </a:p>
        </p:txBody>
      </p:sp>
    </p:spTree>
    <p:extLst>
      <p:ext uri="{BB962C8B-B14F-4D97-AF65-F5344CB8AC3E}">
        <p14:creationId xmlns:p14="http://schemas.microsoft.com/office/powerpoint/2010/main" val="13540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40" grpId="0" animBg="1"/>
      <p:bldP spid="45" grpId="0"/>
      <p:bldP spid="47" grpId="0"/>
      <p:bldP spid="64" grpId="0"/>
      <p:bldP spid="6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2" name="Dikdörtgen 11">
            <a:extLst>
              <a:ext uri="{FF2B5EF4-FFF2-40B4-BE49-F238E27FC236}">
                <a16:creationId xmlns:a16="http://schemas.microsoft.com/office/drawing/2014/main" id="{84A59438-86DE-40B6-9EDC-29192633585D}"/>
              </a:ext>
            </a:extLst>
          </p:cNvPr>
          <p:cNvSpPr/>
          <p:nvPr/>
        </p:nvSpPr>
        <p:spPr>
          <a:xfrm>
            <a:off x="6319656" y="1227606"/>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93330" cy="369332"/>
          </a:xfrm>
          <a:prstGeom prst="rect">
            <a:avLst/>
          </a:prstGeom>
          <a:noFill/>
        </p:spPr>
        <p:txBody>
          <a:bodyPr wrap="none" rtlCol="0">
            <a:spAutoFit/>
          </a:bodyPr>
          <a:lstStyle/>
          <a:p>
            <a:r>
              <a:rPr lang="tr-TR" dirty="0"/>
              <a:t>g </a:t>
            </a:r>
            <a:r>
              <a:rPr lang="tr-TR" dirty="0">
                <a:sym typeface="Wingdings" panose="05000000000000000000" pitchFamily="2" charset="2"/>
              </a:rPr>
              <a:t> a, S(7)</a:t>
            </a:r>
            <a:endParaRPr lang="tr-TR" dirty="0"/>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1639440485"/>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33" name="Metin kutusu 32">
            <a:extLst>
              <a:ext uri="{FF2B5EF4-FFF2-40B4-BE49-F238E27FC236}">
                <a16:creationId xmlns:a16="http://schemas.microsoft.com/office/drawing/2014/main" id="{76727B4B-BF9D-4CE0-9BA1-4F279A3AFA1E}"/>
              </a:ext>
            </a:extLst>
          </p:cNvPr>
          <p:cNvSpPr txBox="1"/>
          <p:nvPr/>
        </p:nvSpPr>
        <p:spPr>
          <a:xfrm>
            <a:off x="8571362" y="1731008"/>
            <a:ext cx="2438488" cy="369332"/>
          </a:xfrm>
          <a:prstGeom prst="rect">
            <a:avLst/>
          </a:prstGeom>
          <a:noFill/>
        </p:spPr>
        <p:txBody>
          <a:bodyPr wrap="none" rtlCol="0">
            <a:spAutoFit/>
          </a:bodyPr>
          <a:lstStyle/>
          <a:p>
            <a:r>
              <a:rPr lang="tr-TR" dirty="0" err="1"/>
              <a:t>acagag</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
        <p:nvSpPr>
          <p:cNvPr id="39" name="Metin kutusu 38">
            <a:extLst>
              <a:ext uri="{FF2B5EF4-FFF2-40B4-BE49-F238E27FC236}">
                <a16:creationId xmlns:a16="http://schemas.microsoft.com/office/drawing/2014/main" id="{62E64EF1-AE39-49C5-878D-F3BFC6A90ACF}"/>
              </a:ext>
            </a:extLst>
          </p:cNvPr>
          <p:cNvSpPr txBox="1"/>
          <p:nvPr/>
        </p:nvSpPr>
        <p:spPr>
          <a:xfrm>
            <a:off x="8571362" y="2100340"/>
            <a:ext cx="2444900" cy="369332"/>
          </a:xfrm>
          <a:prstGeom prst="rect">
            <a:avLst/>
          </a:prstGeom>
          <a:noFill/>
        </p:spPr>
        <p:txBody>
          <a:bodyPr wrap="none" rtlCol="0">
            <a:spAutoFit/>
          </a:bodyPr>
          <a:lstStyle/>
          <a:p>
            <a:r>
              <a:rPr lang="tr-TR" dirty="0" err="1"/>
              <a:t>acagag</a:t>
            </a:r>
            <a:r>
              <a:rPr lang="tr-TR" dirty="0" err="1">
                <a:solidFill>
                  <a:srgbClr val="FF0000"/>
                </a:solidFill>
              </a:rPr>
              <a:t>g</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
        <p:nvSpPr>
          <p:cNvPr id="4" name="Oval 3">
            <a:extLst>
              <a:ext uri="{FF2B5EF4-FFF2-40B4-BE49-F238E27FC236}">
                <a16:creationId xmlns:a16="http://schemas.microsoft.com/office/drawing/2014/main" id="{F0C1FA25-15CF-427E-AE1A-4CE49E487300}"/>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21" name="Metin kutusu 20">
            <a:extLst>
              <a:ext uri="{FF2B5EF4-FFF2-40B4-BE49-F238E27FC236}">
                <a16:creationId xmlns:a16="http://schemas.microsoft.com/office/drawing/2014/main" id="{50E42890-062F-483C-98B0-4A1B870E4F5F}"/>
              </a:ext>
            </a:extLst>
          </p:cNvPr>
          <p:cNvSpPr txBox="1"/>
          <p:nvPr/>
        </p:nvSpPr>
        <p:spPr>
          <a:xfrm>
            <a:off x="1455430" y="4556718"/>
            <a:ext cx="143713" cy="287325"/>
          </a:xfrm>
          <a:prstGeom prst="rect">
            <a:avLst/>
          </a:prstGeom>
          <a:noFill/>
        </p:spPr>
        <p:txBody>
          <a:bodyPr wrap="none" rtlCol="0">
            <a:spAutoFit/>
          </a:bodyPr>
          <a:lstStyle/>
          <a:p>
            <a:endParaRPr lang="tr-TR" dirty="0"/>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14" name="Oval 13">
            <a:extLst>
              <a:ext uri="{FF2B5EF4-FFF2-40B4-BE49-F238E27FC236}">
                <a16:creationId xmlns:a16="http://schemas.microsoft.com/office/drawing/2014/main" id="{0E4BC12B-DF6B-4838-958D-F22CBC2766E6}"/>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26" name="Oval 25">
            <a:extLst>
              <a:ext uri="{FF2B5EF4-FFF2-40B4-BE49-F238E27FC236}">
                <a16:creationId xmlns:a16="http://schemas.microsoft.com/office/drawing/2014/main" id="{3661CEDA-68DC-4961-8E9A-709B8BF24E6D}"/>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25" name="Oval 24">
            <a:extLst>
              <a:ext uri="{FF2B5EF4-FFF2-40B4-BE49-F238E27FC236}">
                <a16:creationId xmlns:a16="http://schemas.microsoft.com/office/drawing/2014/main" id="{B40D011A-FC2E-403A-B563-FF052D0EDB6A}"/>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374C6123-698D-4EF2-BCF0-59FB21ECFA36}"/>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30" name="Düz Ok Bağlayıcısı 29">
            <a:extLst>
              <a:ext uri="{FF2B5EF4-FFF2-40B4-BE49-F238E27FC236}">
                <a16:creationId xmlns:a16="http://schemas.microsoft.com/office/drawing/2014/main" id="{B1EE5F9B-BD15-473C-9B99-71CD70F0522B}"/>
              </a:ext>
            </a:extLst>
          </p:cNvPr>
          <p:cNvCxnSpPr>
            <a:cxnSpLocks/>
            <a:stCxn id="26" idx="6"/>
            <a:endCxn id="2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52DB538D-6E6F-4762-935F-B93365F883CF}"/>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34" name="Bağlayıcı: Eğri 33">
            <a:extLst>
              <a:ext uri="{FF2B5EF4-FFF2-40B4-BE49-F238E27FC236}">
                <a16:creationId xmlns:a16="http://schemas.microsoft.com/office/drawing/2014/main" id="{AC565CBF-2527-4709-B9A6-58C17D35DD45}"/>
              </a:ext>
            </a:extLst>
          </p:cNvPr>
          <p:cNvCxnSpPr>
            <a:cxnSpLocks/>
            <a:stCxn id="26" idx="0"/>
            <a:endCxn id="1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Metin kutusu 41">
            <a:extLst>
              <a:ext uri="{FF2B5EF4-FFF2-40B4-BE49-F238E27FC236}">
                <a16:creationId xmlns:a16="http://schemas.microsoft.com/office/drawing/2014/main" id="{3E7C16F6-4BE2-4908-91F9-6DD927108E93}"/>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43" name="Bağlayıcı: Eğri 42">
            <a:extLst>
              <a:ext uri="{FF2B5EF4-FFF2-40B4-BE49-F238E27FC236}">
                <a16:creationId xmlns:a16="http://schemas.microsoft.com/office/drawing/2014/main" id="{093DA64A-27B7-45BF-AE44-31FEDE11FC84}"/>
              </a:ext>
            </a:extLst>
          </p:cNvPr>
          <p:cNvCxnSpPr>
            <a:cxnSpLocks/>
            <a:stCxn id="26" idx="4"/>
            <a:endCxn id="21" idx="2"/>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Metin kutusu 45">
            <a:extLst>
              <a:ext uri="{FF2B5EF4-FFF2-40B4-BE49-F238E27FC236}">
                <a16:creationId xmlns:a16="http://schemas.microsoft.com/office/drawing/2014/main" id="{D2616FCB-28B5-4334-A8A5-79E9FA2ADBD9}"/>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36" name="Oval 35">
            <a:extLst>
              <a:ext uri="{FF2B5EF4-FFF2-40B4-BE49-F238E27FC236}">
                <a16:creationId xmlns:a16="http://schemas.microsoft.com/office/drawing/2014/main" id="{418C9D97-9BF4-411E-B8A8-A92A6D5D90CA}"/>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a:extLst>
              <a:ext uri="{FF2B5EF4-FFF2-40B4-BE49-F238E27FC236}">
                <a16:creationId xmlns:a16="http://schemas.microsoft.com/office/drawing/2014/main" id="{B9224CEF-CFA4-4D4B-8EDF-93EFC9219B8D}"/>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41" name="Metin kutusu 40">
            <a:extLst>
              <a:ext uri="{FF2B5EF4-FFF2-40B4-BE49-F238E27FC236}">
                <a16:creationId xmlns:a16="http://schemas.microsoft.com/office/drawing/2014/main" id="{2120A335-B693-4789-BDD5-F69F8AE122F6}"/>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44" name="Düz Ok Bağlayıcısı 43">
            <a:extLst>
              <a:ext uri="{FF2B5EF4-FFF2-40B4-BE49-F238E27FC236}">
                <a16:creationId xmlns:a16="http://schemas.microsoft.com/office/drawing/2014/main" id="{7F827DC5-6DB7-41E3-8EF8-DDD042995148}"/>
              </a:ext>
            </a:extLst>
          </p:cNvPr>
          <p:cNvCxnSpPr>
            <a:cxnSpLocks/>
            <a:stCxn id="25" idx="6"/>
            <a:endCxn id="36"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5552AAF-561F-43DF-9D55-33CD3DB6C254}"/>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3DC93881-0473-41CB-B347-6DEA4EC15D07}"/>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47" name="Metin kutusu 46">
            <a:extLst>
              <a:ext uri="{FF2B5EF4-FFF2-40B4-BE49-F238E27FC236}">
                <a16:creationId xmlns:a16="http://schemas.microsoft.com/office/drawing/2014/main" id="{C17A367E-1C8D-4F22-9619-7CF1A17B478F}"/>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48" name="Düz Ok Bağlayıcısı 47">
            <a:extLst>
              <a:ext uri="{FF2B5EF4-FFF2-40B4-BE49-F238E27FC236}">
                <a16:creationId xmlns:a16="http://schemas.microsoft.com/office/drawing/2014/main" id="{6330E366-9CD3-4756-95E5-5E326576F698}"/>
              </a:ext>
            </a:extLst>
          </p:cNvPr>
          <p:cNvCxnSpPr>
            <a:cxnSpLocks/>
            <a:stCxn id="36" idx="6"/>
            <a:endCxn id="40"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Bağlayıcı: Eğri 48">
            <a:extLst>
              <a:ext uri="{FF2B5EF4-FFF2-40B4-BE49-F238E27FC236}">
                <a16:creationId xmlns:a16="http://schemas.microsoft.com/office/drawing/2014/main" id="{2974D081-490A-4A36-AB1F-90FA93991A3C}"/>
              </a:ext>
            </a:extLst>
          </p:cNvPr>
          <p:cNvCxnSpPr>
            <a:cxnSpLocks/>
            <a:stCxn id="36" idx="4"/>
            <a:endCxn id="21" idx="2"/>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Bağlayıcı: Eğri 59">
            <a:extLst>
              <a:ext uri="{FF2B5EF4-FFF2-40B4-BE49-F238E27FC236}">
                <a16:creationId xmlns:a16="http://schemas.microsoft.com/office/drawing/2014/main" id="{FD0E5F41-00F3-4737-B3F7-06E855B0F420}"/>
              </a:ext>
            </a:extLst>
          </p:cNvPr>
          <p:cNvCxnSpPr>
            <a:cxnSpLocks/>
            <a:stCxn id="36" idx="0"/>
            <a:endCxn id="1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Metin kutusu 63">
            <a:extLst>
              <a:ext uri="{FF2B5EF4-FFF2-40B4-BE49-F238E27FC236}">
                <a16:creationId xmlns:a16="http://schemas.microsoft.com/office/drawing/2014/main" id="{DFC6F3E7-8BBA-489C-86D9-C53D4AE94D58}"/>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65" name="Metin kutusu 64">
            <a:extLst>
              <a:ext uri="{FF2B5EF4-FFF2-40B4-BE49-F238E27FC236}">
                <a16:creationId xmlns:a16="http://schemas.microsoft.com/office/drawing/2014/main" id="{FF8AD637-90D9-4529-B1F0-E0594C7719FB}"/>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50" name="Oval 49">
            <a:extLst>
              <a:ext uri="{FF2B5EF4-FFF2-40B4-BE49-F238E27FC236}">
                <a16:creationId xmlns:a16="http://schemas.microsoft.com/office/drawing/2014/main" id="{4037DCFD-874B-4BE3-8906-5CEFC20E6ED7}"/>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Metin kutusu 50">
            <a:extLst>
              <a:ext uri="{FF2B5EF4-FFF2-40B4-BE49-F238E27FC236}">
                <a16:creationId xmlns:a16="http://schemas.microsoft.com/office/drawing/2014/main" id="{A779E3B9-554F-4A1B-A285-BB88692483F7}"/>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52" name="Metin kutusu 51">
            <a:extLst>
              <a:ext uri="{FF2B5EF4-FFF2-40B4-BE49-F238E27FC236}">
                <a16:creationId xmlns:a16="http://schemas.microsoft.com/office/drawing/2014/main" id="{453A7DC1-5C49-4F98-A17B-7443FD4D3A9E}"/>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53" name="Düz Ok Bağlayıcısı 52">
            <a:extLst>
              <a:ext uri="{FF2B5EF4-FFF2-40B4-BE49-F238E27FC236}">
                <a16:creationId xmlns:a16="http://schemas.microsoft.com/office/drawing/2014/main" id="{0C948407-160E-4180-BAD1-83A48BF9BC18}"/>
              </a:ext>
            </a:extLst>
          </p:cNvPr>
          <p:cNvCxnSpPr>
            <a:cxnSpLocks/>
            <a:stCxn id="40" idx="6"/>
            <a:endCxn id="50"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97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fade">
                                      <p:cBhvr>
                                        <p:cTn id="13" dur="500"/>
                                        <p:tgtEl>
                                          <p:spTgt spid="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50" grpId="0" animBg="1"/>
      <p:bldP spid="51" grpId="0"/>
      <p:bldP spid="5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2" name="Dikdörtgen 11">
            <a:extLst>
              <a:ext uri="{FF2B5EF4-FFF2-40B4-BE49-F238E27FC236}">
                <a16:creationId xmlns:a16="http://schemas.microsoft.com/office/drawing/2014/main" id="{84A59438-86DE-40B6-9EDC-29192633585D}"/>
              </a:ext>
            </a:extLst>
          </p:cNvPr>
          <p:cNvSpPr/>
          <p:nvPr/>
        </p:nvSpPr>
        <p:spPr>
          <a:xfrm>
            <a:off x="7060135" y="1227606"/>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1393330" cy="369332"/>
          </a:xfrm>
          <a:prstGeom prst="rect">
            <a:avLst/>
          </a:prstGeom>
          <a:noFill/>
        </p:spPr>
        <p:txBody>
          <a:bodyPr wrap="none" rtlCol="0">
            <a:spAutoFit/>
          </a:bodyPr>
          <a:lstStyle/>
          <a:p>
            <a:r>
              <a:rPr lang="tr-TR" dirty="0"/>
              <a:t>a </a:t>
            </a:r>
            <a:r>
              <a:rPr lang="tr-TR" dirty="0">
                <a:sym typeface="Wingdings" panose="05000000000000000000" pitchFamily="2" charset="2"/>
              </a:rPr>
              <a:t> g, S(8)</a:t>
            </a:r>
            <a:endParaRPr lang="tr-TR" dirty="0"/>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3217262254"/>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8</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endParaRPr lang="tr-TR" dirty="0"/>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33" name="Metin kutusu 32">
            <a:extLst>
              <a:ext uri="{FF2B5EF4-FFF2-40B4-BE49-F238E27FC236}">
                <a16:creationId xmlns:a16="http://schemas.microsoft.com/office/drawing/2014/main" id="{76727B4B-BF9D-4CE0-9BA1-4F279A3AFA1E}"/>
              </a:ext>
            </a:extLst>
          </p:cNvPr>
          <p:cNvSpPr txBox="1"/>
          <p:nvPr/>
        </p:nvSpPr>
        <p:spPr>
          <a:xfrm>
            <a:off x="8571362" y="1731008"/>
            <a:ext cx="3315331" cy="369332"/>
          </a:xfrm>
          <a:prstGeom prst="rect">
            <a:avLst/>
          </a:prstGeom>
          <a:noFill/>
        </p:spPr>
        <p:txBody>
          <a:bodyPr wrap="none" rtlCol="0">
            <a:spAutoFit/>
          </a:bodyPr>
          <a:lstStyle/>
          <a:p>
            <a:r>
              <a:rPr lang="tr-TR" dirty="0" err="1">
                <a:solidFill>
                  <a:srgbClr val="00B0F0"/>
                </a:solidFill>
              </a:rPr>
              <a:t>ac</a:t>
            </a:r>
            <a:r>
              <a:rPr lang="tr-TR" dirty="0" err="1"/>
              <a:t>agaga</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r>
              <a:rPr lang="tr-TR" dirty="0" err="1">
                <a:sym typeface="Wingdings" panose="05000000000000000000" pitchFamily="2" charset="2"/>
              </a:rPr>
              <a:t>ac</a:t>
            </a:r>
            <a:r>
              <a:rPr lang="tr-TR" dirty="0">
                <a:sym typeface="Wingdings" panose="05000000000000000000" pitchFamily="2" charset="2"/>
              </a:rPr>
              <a:t>),S(2)</a:t>
            </a:r>
            <a:endParaRPr lang="tr-TR" dirty="0"/>
          </a:p>
        </p:txBody>
      </p:sp>
      <p:sp>
        <p:nvSpPr>
          <p:cNvPr id="39" name="Metin kutusu 38">
            <a:extLst>
              <a:ext uri="{FF2B5EF4-FFF2-40B4-BE49-F238E27FC236}">
                <a16:creationId xmlns:a16="http://schemas.microsoft.com/office/drawing/2014/main" id="{62E64EF1-AE39-49C5-878D-F3BFC6A90ACF}"/>
              </a:ext>
            </a:extLst>
          </p:cNvPr>
          <p:cNvSpPr txBox="1"/>
          <p:nvPr/>
        </p:nvSpPr>
        <p:spPr>
          <a:xfrm>
            <a:off x="8571362" y="2100340"/>
            <a:ext cx="3174267" cy="369332"/>
          </a:xfrm>
          <a:prstGeom prst="rect">
            <a:avLst/>
          </a:prstGeom>
          <a:noFill/>
        </p:spPr>
        <p:txBody>
          <a:bodyPr wrap="none" rtlCol="0">
            <a:spAutoFit/>
          </a:bodyPr>
          <a:lstStyle/>
          <a:p>
            <a:r>
              <a:rPr lang="tr-TR" dirty="0" err="1">
                <a:solidFill>
                  <a:srgbClr val="00B0F0"/>
                </a:solidFill>
              </a:rPr>
              <a:t>a</a:t>
            </a:r>
            <a:r>
              <a:rPr lang="tr-TR" dirty="0" err="1"/>
              <a:t>cagaga</a:t>
            </a:r>
            <a:r>
              <a:rPr lang="tr-TR" dirty="0" err="1">
                <a:solidFill>
                  <a:srgbClr val="FF0000"/>
                </a:solidFill>
              </a:rPr>
              <a:t>a</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(a),S(1)</a:t>
            </a:r>
            <a:endParaRPr lang="tr-TR" dirty="0"/>
          </a:p>
        </p:txBody>
      </p:sp>
      <p:sp>
        <p:nvSpPr>
          <p:cNvPr id="4" name="Oval 3">
            <a:extLst>
              <a:ext uri="{FF2B5EF4-FFF2-40B4-BE49-F238E27FC236}">
                <a16:creationId xmlns:a16="http://schemas.microsoft.com/office/drawing/2014/main" id="{F0C1FA25-15CF-427E-AE1A-4CE49E487300}"/>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14" name="Oval 13">
            <a:extLst>
              <a:ext uri="{FF2B5EF4-FFF2-40B4-BE49-F238E27FC236}">
                <a16:creationId xmlns:a16="http://schemas.microsoft.com/office/drawing/2014/main" id="{0E4BC12B-DF6B-4838-958D-F22CBC2766E6}"/>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26" name="Oval 25">
            <a:extLst>
              <a:ext uri="{FF2B5EF4-FFF2-40B4-BE49-F238E27FC236}">
                <a16:creationId xmlns:a16="http://schemas.microsoft.com/office/drawing/2014/main" id="{3661CEDA-68DC-4961-8E9A-709B8BF24E6D}"/>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25" name="Oval 24">
            <a:extLst>
              <a:ext uri="{FF2B5EF4-FFF2-40B4-BE49-F238E27FC236}">
                <a16:creationId xmlns:a16="http://schemas.microsoft.com/office/drawing/2014/main" id="{B40D011A-FC2E-403A-B563-FF052D0EDB6A}"/>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374C6123-698D-4EF2-BCF0-59FB21ECFA36}"/>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30" name="Düz Ok Bağlayıcısı 29">
            <a:extLst>
              <a:ext uri="{FF2B5EF4-FFF2-40B4-BE49-F238E27FC236}">
                <a16:creationId xmlns:a16="http://schemas.microsoft.com/office/drawing/2014/main" id="{B1EE5F9B-BD15-473C-9B99-71CD70F0522B}"/>
              </a:ext>
            </a:extLst>
          </p:cNvPr>
          <p:cNvCxnSpPr>
            <a:cxnSpLocks/>
            <a:stCxn id="26" idx="6"/>
            <a:endCxn id="2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52DB538D-6E6F-4762-935F-B93365F883CF}"/>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34" name="Bağlayıcı: Eğri 33">
            <a:extLst>
              <a:ext uri="{FF2B5EF4-FFF2-40B4-BE49-F238E27FC236}">
                <a16:creationId xmlns:a16="http://schemas.microsoft.com/office/drawing/2014/main" id="{AC565CBF-2527-4709-B9A6-58C17D35DD45}"/>
              </a:ext>
            </a:extLst>
          </p:cNvPr>
          <p:cNvCxnSpPr>
            <a:cxnSpLocks/>
            <a:stCxn id="26" idx="0"/>
            <a:endCxn id="1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Metin kutusu 41">
            <a:extLst>
              <a:ext uri="{FF2B5EF4-FFF2-40B4-BE49-F238E27FC236}">
                <a16:creationId xmlns:a16="http://schemas.microsoft.com/office/drawing/2014/main" id="{3E7C16F6-4BE2-4908-91F9-6DD927108E93}"/>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43" name="Bağlayıcı: Eğri 42">
            <a:extLst>
              <a:ext uri="{FF2B5EF4-FFF2-40B4-BE49-F238E27FC236}">
                <a16:creationId xmlns:a16="http://schemas.microsoft.com/office/drawing/2014/main" id="{093DA64A-27B7-45BF-AE44-31FEDE11FC84}"/>
              </a:ext>
            </a:extLst>
          </p:cNvPr>
          <p:cNvCxnSpPr>
            <a:cxnSpLocks/>
            <a:stCxn id="26"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Metin kutusu 45">
            <a:extLst>
              <a:ext uri="{FF2B5EF4-FFF2-40B4-BE49-F238E27FC236}">
                <a16:creationId xmlns:a16="http://schemas.microsoft.com/office/drawing/2014/main" id="{D2616FCB-28B5-4334-A8A5-79E9FA2ADBD9}"/>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36" name="Oval 35">
            <a:extLst>
              <a:ext uri="{FF2B5EF4-FFF2-40B4-BE49-F238E27FC236}">
                <a16:creationId xmlns:a16="http://schemas.microsoft.com/office/drawing/2014/main" id="{418C9D97-9BF4-411E-B8A8-A92A6D5D90CA}"/>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a:extLst>
              <a:ext uri="{FF2B5EF4-FFF2-40B4-BE49-F238E27FC236}">
                <a16:creationId xmlns:a16="http://schemas.microsoft.com/office/drawing/2014/main" id="{B9224CEF-CFA4-4D4B-8EDF-93EFC9219B8D}"/>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41" name="Metin kutusu 40">
            <a:extLst>
              <a:ext uri="{FF2B5EF4-FFF2-40B4-BE49-F238E27FC236}">
                <a16:creationId xmlns:a16="http://schemas.microsoft.com/office/drawing/2014/main" id="{2120A335-B693-4789-BDD5-F69F8AE122F6}"/>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44" name="Düz Ok Bağlayıcısı 43">
            <a:extLst>
              <a:ext uri="{FF2B5EF4-FFF2-40B4-BE49-F238E27FC236}">
                <a16:creationId xmlns:a16="http://schemas.microsoft.com/office/drawing/2014/main" id="{7F827DC5-6DB7-41E3-8EF8-DDD042995148}"/>
              </a:ext>
            </a:extLst>
          </p:cNvPr>
          <p:cNvCxnSpPr>
            <a:cxnSpLocks/>
            <a:stCxn id="25" idx="6"/>
            <a:endCxn id="36"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5552AAF-561F-43DF-9D55-33CD3DB6C254}"/>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3DC93881-0473-41CB-B347-6DEA4EC15D07}"/>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47" name="Metin kutusu 46">
            <a:extLst>
              <a:ext uri="{FF2B5EF4-FFF2-40B4-BE49-F238E27FC236}">
                <a16:creationId xmlns:a16="http://schemas.microsoft.com/office/drawing/2014/main" id="{C17A367E-1C8D-4F22-9619-7CF1A17B478F}"/>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48" name="Düz Ok Bağlayıcısı 47">
            <a:extLst>
              <a:ext uri="{FF2B5EF4-FFF2-40B4-BE49-F238E27FC236}">
                <a16:creationId xmlns:a16="http://schemas.microsoft.com/office/drawing/2014/main" id="{6330E366-9CD3-4756-95E5-5E326576F698}"/>
              </a:ext>
            </a:extLst>
          </p:cNvPr>
          <p:cNvCxnSpPr>
            <a:cxnSpLocks/>
            <a:stCxn id="36" idx="6"/>
            <a:endCxn id="40"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Bağlayıcı: Eğri 48">
            <a:extLst>
              <a:ext uri="{FF2B5EF4-FFF2-40B4-BE49-F238E27FC236}">
                <a16:creationId xmlns:a16="http://schemas.microsoft.com/office/drawing/2014/main" id="{2974D081-490A-4A36-AB1F-90FA93991A3C}"/>
              </a:ext>
            </a:extLst>
          </p:cNvPr>
          <p:cNvCxnSpPr>
            <a:cxnSpLocks/>
            <a:stCxn id="36"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Bağlayıcı: Eğri 59">
            <a:extLst>
              <a:ext uri="{FF2B5EF4-FFF2-40B4-BE49-F238E27FC236}">
                <a16:creationId xmlns:a16="http://schemas.microsoft.com/office/drawing/2014/main" id="{FD0E5F41-00F3-4737-B3F7-06E855B0F420}"/>
              </a:ext>
            </a:extLst>
          </p:cNvPr>
          <p:cNvCxnSpPr>
            <a:cxnSpLocks/>
            <a:stCxn id="36" idx="0"/>
            <a:endCxn id="1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Metin kutusu 63">
            <a:extLst>
              <a:ext uri="{FF2B5EF4-FFF2-40B4-BE49-F238E27FC236}">
                <a16:creationId xmlns:a16="http://schemas.microsoft.com/office/drawing/2014/main" id="{DFC6F3E7-8BBA-489C-86D9-C53D4AE94D58}"/>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65" name="Metin kutusu 64">
            <a:extLst>
              <a:ext uri="{FF2B5EF4-FFF2-40B4-BE49-F238E27FC236}">
                <a16:creationId xmlns:a16="http://schemas.microsoft.com/office/drawing/2014/main" id="{FF8AD637-90D9-4529-B1F0-E0594C7719FB}"/>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50" name="Oval 49">
            <a:extLst>
              <a:ext uri="{FF2B5EF4-FFF2-40B4-BE49-F238E27FC236}">
                <a16:creationId xmlns:a16="http://schemas.microsoft.com/office/drawing/2014/main" id="{4037DCFD-874B-4BE3-8906-5CEFC20E6ED7}"/>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Metin kutusu 50">
            <a:extLst>
              <a:ext uri="{FF2B5EF4-FFF2-40B4-BE49-F238E27FC236}">
                <a16:creationId xmlns:a16="http://schemas.microsoft.com/office/drawing/2014/main" id="{A779E3B9-554F-4A1B-A285-BB88692483F7}"/>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52" name="Metin kutusu 51">
            <a:extLst>
              <a:ext uri="{FF2B5EF4-FFF2-40B4-BE49-F238E27FC236}">
                <a16:creationId xmlns:a16="http://schemas.microsoft.com/office/drawing/2014/main" id="{453A7DC1-5C49-4F98-A17B-7443FD4D3A9E}"/>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53" name="Düz Ok Bağlayıcısı 52">
            <a:extLst>
              <a:ext uri="{FF2B5EF4-FFF2-40B4-BE49-F238E27FC236}">
                <a16:creationId xmlns:a16="http://schemas.microsoft.com/office/drawing/2014/main" id="{0C948407-160E-4180-BAD1-83A48BF9BC18}"/>
              </a:ext>
            </a:extLst>
          </p:cNvPr>
          <p:cNvCxnSpPr>
            <a:cxnSpLocks/>
            <a:stCxn id="40" idx="6"/>
            <a:endCxn id="50"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6DF57191-DFFE-4ED3-86FE-ED97FA87219B}"/>
              </a:ext>
            </a:extLst>
          </p:cNvPr>
          <p:cNvSpPr/>
          <p:nvPr/>
        </p:nvSpPr>
        <p:spPr>
          <a:xfrm>
            <a:off x="8785590" y="4301883"/>
            <a:ext cx="509187" cy="509187"/>
          </a:xfrm>
          <a:prstGeom prst="ellipse">
            <a:avLst/>
          </a:prstGeom>
          <a:no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Metin kutusu 54">
            <a:extLst>
              <a:ext uri="{FF2B5EF4-FFF2-40B4-BE49-F238E27FC236}">
                <a16:creationId xmlns:a16="http://schemas.microsoft.com/office/drawing/2014/main" id="{74EB2A29-89E8-4282-91F5-A8824B971A0A}"/>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56" name="Metin kutusu 55">
            <a:extLst>
              <a:ext uri="{FF2B5EF4-FFF2-40B4-BE49-F238E27FC236}">
                <a16:creationId xmlns:a16="http://schemas.microsoft.com/office/drawing/2014/main" id="{BD0BA33D-BB3E-4430-B9B0-5B664B3F65BB}"/>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57" name="Düz Ok Bağlayıcısı 56">
            <a:extLst>
              <a:ext uri="{FF2B5EF4-FFF2-40B4-BE49-F238E27FC236}">
                <a16:creationId xmlns:a16="http://schemas.microsoft.com/office/drawing/2014/main" id="{9459950F-3D37-42A0-A7ED-FE2DE6E9EADC}"/>
              </a:ext>
            </a:extLst>
          </p:cNvPr>
          <p:cNvCxnSpPr>
            <a:cxnSpLocks/>
            <a:stCxn id="50" idx="6"/>
            <a:endCxn id="54" idx="2"/>
          </p:cNvCxnSpPr>
          <p:nvPr/>
        </p:nvCxnSpPr>
        <p:spPr>
          <a:xfrm>
            <a:off x="8216842" y="4556477"/>
            <a:ext cx="568748"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Bağlayıcı: Eğri 57">
            <a:extLst>
              <a:ext uri="{FF2B5EF4-FFF2-40B4-BE49-F238E27FC236}">
                <a16:creationId xmlns:a16="http://schemas.microsoft.com/office/drawing/2014/main" id="{0344555D-A485-4F25-8EA0-7406BD574381}"/>
              </a:ext>
            </a:extLst>
          </p:cNvPr>
          <p:cNvCxnSpPr>
            <a:cxnSpLocks/>
            <a:stCxn id="51" idx="0"/>
            <a:endCxn id="1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AA9EEFB5-A9F5-4B6B-BA54-339C0D6FF224}"/>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63" name="Bağlayıcı: Eğri 62">
            <a:extLst>
              <a:ext uri="{FF2B5EF4-FFF2-40B4-BE49-F238E27FC236}">
                <a16:creationId xmlns:a16="http://schemas.microsoft.com/office/drawing/2014/main" id="{BCC0F65F-404B-4CFF-8D06-49385A768176}"/>
              </a:ext>
            </a:extLst>
          </p:cNvPr>
          <p:cNvCxnSpPr>
            <a:cxnSpLocks/>
            <a:stCxn id="50" idx="4"/>
            <a:endCxn id="17"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Metin kutusu 69">
            <a:extLst>
              <a:ext uri="{FF2B5EF4-FFF2-40B4-BE49-F238E27FC236}">
                <a16:creationId xmlns:a16="http://schemas.microsoft.com/office/drawing/2014/main" id="{40AF56C8-58AC-4ED0-A414-75680BDF4987}"/>
              </a:ext>
            </a:extLst>
          </p:cNvPr>
          <p:cNvSpPr txBox="1"/>
          <p:nvPr/>
        </p:nvSpPr>
        <p:spPr>
          <a:xfrm>
            <a:off x="4469824" y="5877902"/>
            <a:ext cx="265875" cy="287325"/>
          </a:xfrm>
          <a:prstGeom prst="rect">
            <a:avLst/>
          </a:prstGeom>
          <a:noFill/>
        </p:spPr>
        <p:txBody>
          <a:bodyPr wrap="none" rtlCol="0">
            <a:spAutoFit/>
          </a:bodyPr>
          <a:lstStyle/>
          <a:p>
            <a:r>
              <a:rPr lang="tr-TR" dirty="0"/>
              <a:t>a</a:t>
            </a:r>
          </a:p>
        </p:txBody>
      </p:sp>
    </p:spTree>
    <p:extLst>
      <p:ext uri="{BB962C8B-B14F-4D97-AF65-F5344CB8AC3E}">
        <p14:creationId xmlns:p14="http://schemas.microsoft.com/office/powerpoint/2010/main" val="56599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animEffect transition="in" filter="fade">
                                      <p:cBhvr>
                                        <p:cTn id="29" dur="500"/>
                                        <p:tgtEl>
                                          <p:spTgt spid="6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0"/>
                                        </p:tgtEl>
                                        <p:attrNameLst>
                                          <p:attrName>style.visibility</p:attrName>
                                        </p:attrNameLst>
                                      </p:cBhvr>
                                      <p:to>
                                        <p:strVal val="visible"/>
                                      </p:to>
                                    </p:set>
                                    <p:animEffect transition="in" filter="fade">
                                      <p:cBhvr>
                                        <p:cTn id="42"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9" grpId="0"/>
      <p:bldP spid="54" grpId="0" animBg="1"/>
      <p:bldP spid="55" grpId="0"/>
      <p:bldP spid="56" grpId="0"/>
      <p:bldP spid="62" grpId="0"/>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CF07E236-54D1-4CFE-9DFE-BF2A725B86F9}"/>
              </a:ext>
            </a:extLst>
          </p:cNvPr>
          <p:cNvSpPr>
            <a:spLocks noGrp="1"/>
          </p:cNvSpPr>
          <p:nvPr>
            <p:ph type="title"/>
          </p:nvPr>
        </p:nvSpPr>
        <p:spPr/>
        <p:txBody>
          <a:bodyPr/>
          <a:lstStyle/>
          <a:p>
            <a:r>
              <a:rPr lang="tr-TR" dirty="0"/>
              <a:t>DFA A(x) Makinesinin İnşası</a:t>
            </a:r>
          </a:p>
        </p:txBody>
      </p:sp>
      <p:graphicFrame>
        <p:nvGraphicFramePr>
          <p:cNvPr id="6" name="Tablo 5">
            <a:extLst>
              <a:ext uri="{FF2B5EF4-FFF2-40B4-BE49-F238E27FC236}">
                <a16:creationId xmlns:a16="http://schemas.microsoft.com/office/drawing/2014/main" id="{DDCD1E34-4AA8-458F-992D-666732F2BDDA}"/>
              </a:ext>
            </a:extLst>
          </p:cNvPr>
          <p:cNvGraphicFramePr>
            <a:graphicFrameLocks noGrp="1"/>
          </p:cNvGraphicFramePr>
          <p:nvPr/>
        </p:nvGraphicFramePr>
        <p:xfrm>
          <a:off x="1922834" y="1406105"/>
          <a:ext cx="5892880" cy="903958"/>
        </p:xfrm>
        <a:graphic>
          <a:graphicData uri="http://schemas.openxmlformats.org/drawingml/2006/table">
            <a:tbl>
              <a:tblPr firstRow="1" bandRow="1">
                <a:tableStyleId>{2D5ABB26-0587-4C30-8999-92F81FD0307C}</a:tableStyleId>
              </a:tblPr>
              <a:tblGrid>
                <a:gridCol w="736610">
                  <a:extLst>
                    <a:ext uri="{9D8B030D-6E8A-4147-A177-3AD203B41FA5}">
                      <a16:colId xmlns:a16="http://schemas.microsoft.com/office/drawing/2014/main" val="1775357105"/>
                    </a:ext>
                  </a:extLst>
                </a:gridCol>
                <a:gridCol w="736610">
                  <a:extLst>
                    <a:ext uri="{9D8B030D-6E8A-4147-A177-3AD203B41FA5}">
                      <a16:colId xmlns:a16="http://schemas.microsoft.com/office/drawing/2014/main" val="2539344530"/>
                    </a:ext>
                  </a:extLst>
                </a:gridCol>
                <a:gridCol w="736610">
                  <a:extLst>
                    <a:ext uri="{9D8B030D-6E8A-4147-A177-3AD203B41FA5}">
                      <a16:colId xmlns:a16="http://schemas.microsoft.com/office/drawing/2014/main" val="782645237"/>
                    </a:ext>
                  </a:extLst>
                </a:gridCol>
                <a:gridCol w="736610">
                  <a:extLst>
                    <a:ext uri="{9D8B030D-6E8A-4147-A177-3AD203B41FA5}">
                      <a16:colId xmlns:a16="http://schemas.microsoft.com/office/drawing/2014/main" val="239554153"/>
                    </a:ext>
                  </a:extLst>
                </a:gridCol>
                <a:gridCol w="736610">
                  <a:extLst>
                    <a:ext uri="{9D8B030D-6E8A-4147-A177-3AD203B41FA5}">
                      <a16:colId xmlns:a16="http://schemas.microsoft.com/office/drawing/2014/main" val="26270950"/>
                    </a:ext>
                  </a:extLst>
                </a:gridCol>
                <a:gridCol w="736610">
                  <a:extLst>
                    <a:ext uri="{9D8B030D-6E8A-4147-A177-3AD203B41FA5}">
                      <a16:colId xmlns:a16="http://schemas.microsoft.com/office/drawing/2014/main" val="1047749259"/>
                    </a:ext>
                  </a:extLst>
                </a:gridCol>
                <a:gridCol w="736610">
                  <a:extLst>
                    <a:ext uri="{9D8B030D-6E8A-4147-A177-3AD203B41FA5}">
                      <a16:colId xmlns:a16="http://schemas.microsoft.com/office/drawing/2014/main" val="3517910344"/>
                    </a:ext>
                  </a:extLst>
                </a:gridCol>
                <a:gridCol w="736610">
                  <a:extLst>
                    <a:ext uri="{9D8B030D-6E8A-4147-A177-3AD203B41FA5}">
                      <a16:colId xmlns:a16="http://schemas.microsoft.com/office/drawing/2014/main" val="1235043140"/>
                    </a:ext>
                  </a:extLst>
                </a:gridCol>
              </a:tblGrid>
              <a:tr h="451979">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623776"/>
                  </a:ext>
                </a:extLst>
              </a:tr>
              <a:tr h="451979">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2260442"/>
                  </a:ext>
                </a:extLst>
              </a:tr>
            </a:tbl>
          </a:graphicData>
        </a:graphic>
      </p:graphicFrame>
      <p:sp>
        <p:nvSpPr>
          <p:cNvPr id="7" name="Metin kutusu 6">
            <a:extLst>
              <a:ext uri="{FF2B5EF4-FFF2-40B4-BE49-F238E27FC236}">
                <a16:creationId xmlns:a16="http://schemas.microsoft.com/office/drawing/2014/main" id="{E627D6FE-F4B0-4652-94E4-F78485F58E4E}"/>
              </a:ext>
            </a:extLst>
          </p:cNvPr>
          <p:cNvSpPr txBox="1"/>
          <p:nvPr/>
        </p:nvSpPr>
        <p:spPr>
          <a:xfrm>
            <a:off x="343134" y="1546112"/>
            <a:ext cx="1532792" cy="461665"/>
          </a:xfrm>
          <a:prstGeom prst="rect">
            <a:avLst/>
          </a:prstGeom>
          <a:noFill/>
        </p:spPr>
        <p:txBody>
          <a:bodyPr wrap="none" rtlCol="0">
            <a:spAutoFit/>
          </a:bodyPr>
          <a:lstStyle/>
          <a:p>
            <a:r>
              <a:rPr lang="tr-TR" sz="2400" dirty="0"/>
              <a:t>Desen(P)</a:t>
            </a:r>
          </a:p>
        </p:txBody>
      </p:sp>
      <p:sp>
        <p:nvSpPr>
          <p:cNvPr id="12" name="Dikdörtgen 11">
            <a:extLst>
              <a:ext uri="{FF2B5EF4-FFF2-40B4-BE49-F238E27FC236}">
                <a16:creationId xmlns:a16="http://schemas.microsoft.com/office/drawing/2014/main" id="{84A59438-86DE-40B6-9EDC-29192633585D}"/>
              </a:ext>
            </a:extLst>
          </p:cNvPr>
          <p:cNvSpPr/>
          <p:nvPr/>
        </p:nvSpPr>
        <p:spPr>
          <a:xfrm>
            <a:off x="7773201" y="1227606"/>
            <a:ext cx="45719" cy="1251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D9CB4CFB-366C-4C7B-9047-7A92AA935D27}"/>
              </a:ext>
            </a:extLst>
          </p:cNvPr>
          <p:cNvSpPr txBox="1"/>
          <p:nvPr/>
        </p:nvSpPr>
        <p:spPr>
          <a:xfrm>
            <a:off x="8571362" y="1361446"/>
            <a:ext cx="3329758" cy="369332"/>
          </a:xfrm>
          <a:prstGeom prst="rect">
            <a:avLst/>
          </a:prstGeom>
          <a:noFill/>
        </p:spPr>
        <p:txBody>
          <a:bodyPr wrap="none" rtlCol="0">
            <a:spAutoFit/>
          </a:bodyPr>
          <a:lstStyle/>
          <a:p>
            <a:r>
              <a:rPr lang="tr-TR" dirty="0" err="1">
                <a:solidFill>
                  <a:srgbClr val="00B0F0"/>
                </a:solidFill>
              </a:rPr>
              <a:t>a</a:t>
            </a:r>
            <a:r>
              <a:rPr lang="tr-TR" dirty="0" err="1"/>
              <a:t>cagagag</a:t>
            </a:r>
            <a:r>
              <a:rPr lang="tr-TR" dirty="0" err="1">
                <a:solidFill>
                  <a:srgbClr val="FF0000"/>
                </a:solidFill>
              </a:rPr>
              <a:t>a</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(a),S(1)</a:t>
            </a:r>
            <a:endParaRPr lang="tr-TR" dirty="0"/>
          </a:p>
        </p:txBody>
      </p:sp>
      <p:graphicFrame>
        <p:nvGraphicFramePr>
          <p:cNvPr id="24" name="Tablo 23">
            <a:extLst>
              <a:ext uri="{FF2B5EF4-FFF2-40B4-BE49-F238E27FC236}">
                <a16:creationId xmlns:a16="http://schemas.microsoft.com/office/drawing/2014/main" id="{95D7EA14-4130-4080-A105-19B2547E1466}"/>
              </a:ext>
            </a:extLst>
          </p:cNvPr>
          <p:cNvGraphicFramePr>
            <a:graphicFrameLocks noGrp="1"/>
          </p:cNvGraphicFramePr>
          <p:nvPr>
            <p:extLst>
              <p:ext uri="{D42A27DB-BD31-4B8C-83A1-F6EECF244321}">
                <p14:modId xmlns:p14="http://schemas.microsoft.com/office/powerpoint/2010/main" val="2950468864"/>
              </p:ext>
            </p:extLst>
          </p:nvPr>
        </p:nvGraphicFramePr>
        <p:xfrm>
          <a:off x="9779267" y="2716764"/>
          <a:ext cx="2224673" cy="3708400"/>
        </p:xfrm>
        <a:graphic>
          <a:graphicData uri="http://schemas.openxmlformats.org/drawingml/2006/table">
            <a:tbl>
              <a:tblPr firstRow="1" bandRow="1">
                <a:tableStyleId>{2D5ABB26-0587-4C30-8999-92F81FD0307C}</a:tableStyleId>
              </a:tblPr>
              <a:tblGrid>
                <a:gridCol w="769647">
                  <a:extLst>
                    <a:ext uri="{9D8B030D-6E8A-4147-A177-3AD203B41FA5}">
                      <a16:colId xmlns:a16="http://schemas.microsoft.com/office/drawing/2014/main" val="3076521579"/>
                    </a:ext>
                  </a:extLst>
                </a:gridCol>
                <a:gridCol w="490888">
                  <a:extLst>
                    <a:ext uri="{9D8B030D-6E8A-4147-A177-3AD203B41FA5}">
                      <a16:colId xmlns:a16="http://schemas.microsoft.com/office/drawing/2014/main" val="2487650937"/>
                    </a:ext>
                  </a:extLst>
                </a:gridCol>
                <a:gridCol w="490889">
                  <a:extLst>
                    <a:ext uri="{9D8B030D-6E8A-4147-A177-3AD203B41FA5}">
                      <a16:colId xmlns:a16="http://schemas.microsoft.com/office/drawing/2014/main" val="993656989"/>
                    </a:ext>
                  </a:extLst>
                </a:gridCol>
                <a:gridCol w="473249">
                  <a:extLst>
                    <a:ext uri="{9D8B030D-6E8A-4147-A177-3AD203B41FA5}">
                      <a16:colId xmlns:a16="http://schemas.microsoft.com/office/drawing/2014/main" val="2996614413"/>
                    </a:ext>
                  </a:extLst>
                </a:gridCol>
              </a:tblGrid>
              <a:tr h="370840">
                <a:tc>
                  <a:txBody>
                    <a:bodyPr/>
                    <a:lstStyle/>
                    <a:p>
                      <a:r>
                        <a:rPr lang="tr-TR" dirty="0" err="1"/>
                        <a:t>State</a:t>
                      </a:r>
                      <a:endParaRPr lang="tr-TR" dirty="0"/>
                    </a:p>
                  </a:txBody>
                  <a:tcPr>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tcPr>
                </a:tc>
                <a:tc>
                  <a:txBody>
                    <a:bodyPr/>
                    <a:lstStyle/>
                    <a:p>
                      <a:pPr algn="ctr"/>
                      <a:r>
                        <a:rPr lang="tr-TR" dirty="0"/>
                        <a:t>g</a:t>
                      </a:r>
                    </a:p>
                  </a:txBody>
                  <a:tcPr>
                    <a:lnL w="19050" cap="flat" cmpd="sng" algn="ctr">
                      <a:solidFill>
                        <a:schemeClr val="tx1"/>
                      </a:solidFill>
                      <a:prstDash val="solid"/>
                      <a:round/>
                      <a:headEnd type="none" w="med" len="med"/>
                      <a:tailEnd type="none" w="med" len="med"/>
                    </a:lnL>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6270158"/>
                  </a:ext>
                </a:extLst>
              </a:tr>
              <a:tr h="370840">
                <a:tc>
                  <a:txBody>
                    <a:bodyPr/>
                    <a:lstStyle/>
                    <a:p>
                      <a:pPr algn="ctr"/>
                      <a:r>
                        <a:rPr lang="tr-TR" dirty="0"/>
                        <a:t>0</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91489"/>
                  </a:ext>
                </a:extLst>
              </a:tr>
              <a:tr h="370840">
                <a:tc>
                  <a:txBody>
                    <a:bodyPr/>
                    <a:lstStyle/>
                    <a:p>
                      <a:pPr algn="ctr"/>
                      <a:r>
                        <a:rPr lang="tr-TR" dirty="0"/>
                        <a:t>1</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6815407"/>
                  </a:ext>
                </a:extLst>
              </a:tr>
              <a:tr h="370840">
                <a:tc>
                  <a:txBody>
                    <a:bodyPr/>
                    <a:lstStyle/>
                    <a:p>
                      <a:pPr algn="ctr"/>
                      <a:r>
                        <a:rPr lang="tr-TR" dirty="0"/>
                        <a:t>2</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3</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530613"/>
                  </a:ext>
                </a:extLst>
              </a:tr>
              <a:tr h="370840">
                <a:tc>
                  <a:txBody>
                    <a:bodyPr/>
                    <a:lstStyle/>
                    <a:p>
                      <a:pPr algn="ctr"/>
                      <a:r>
                        <a:rPr lang="tr-TR" dirty="0"/>
                        <a:t>3</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4</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1894049"/>
                  </a:ext>
                </a:extLst>
              </a:tr>
              <a:tr h="370840">
                <a:tc>
                  <a:txBody>
                    <a:bodyPr/>
                    <a:lstStyle/>
                    <a:p>
                      <a:pPr algn="ctr"/>
                      <a:r>
                        <a:rPr lang="tr-TR" dirty="0"/>
                        <a:t>4</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3531464"/>
                  </a:ext>
                </a:extLst>
              </a:tr>
              <a:tr h="370840">
                <a:tc>
                  <a:txBody>
                    <a:bodyPr/>
                    <a:lstStyle/>
                    <a:p>
                      <a:pPr algn="ctr"/>
                      <a:r>
                        <a:rPr lang="tr-TR" dirty="0"/>
                        <a:t>5</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6</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213034"/>
                  </a:ext>
                </a:extLst>
              </a:tr>
              <a:tr h="370840">
                <a:tc>
                  <a:txBody>
                    <a:bodyPr/>
                    <a:lstStyle/>
                    <a:p>
                      <a:pPr algn="ctr"/>
                      <a:r>
                        <a:rPr lang="tr-TR" dirty="0"/>
                        <a:t>6</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7</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3544137"/>
                  </a:ext>
                </a:extLst>
              </a:tr>
              <a:tr h="370840">
                <a:tc>
                  <a:txBody>
                    <a:bodyPr/>
                    <a:lstStyle/>
                    <a:p>
                      <a:pPr algn="ctr"/>
                      <a:r>
                        <a:rPr lang="tr-TR" dirty="0"/>
                        <a:t>7</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tr-TR" dirty="0"/>
                        <a:t>8</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7303639"/>
                  </a:ext>
                </a:extLst>
              </a:tr>
              <a:tr h="370840">
                <a:tc>
                  <a:txBody>
                    <a:bodyPr/>
                    <a:lstStyle/>
                    <a:p>
                      <a:pPr algn="ctr"/>
                      <a:r>
                        <a:rPr lang="tr-TR" dirty="0"/>
                        <a:t>8</a:t>
                      </a:r>
                    </a:p>
                  </a:txBody>
                  <a:tcPr>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tr-TR" dirty="0"/>
                        <a:t>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tr-TR" dirty="0"/>
                        <a:t>0</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a:txBody>
                    <a:bodyPr/>
                    <a:lstStyle/>
                    <a:p>
                      <a:pPr algn="ctr"/>
                      <a:r>
                        <a:rPr lang="tr-TR" dirty="0"/>
                        <a:t>0</a:t>
                      </a:r>
                    </a:p>
                  </a:txBody>
                  <a:tcPr>
                    <a:lnL w="19050" cap="flat" cmpd="sng" algn="ctr">
                      <a:solidFill>
                        <a:schemeClr val="tx1"/>
                      </a:solidFill>
                      <a:prstDash val="solid"/>
                      <a:round/>
                      <a:headEnd type="none" w="med" len="med"/>
                      <a:tailEnd type="none" w="med" len="med"/>
                    </a:lnL>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5801796"/>
                  </a:ext>
                </a:extLst>
              </a:tr>
            </a:tbl>
          </a:graphicData>
        </a:graphic>
      </p:graphicFrame>
      <p:sp>
        <p:nvSpPr>
          <p:cNvPr id="33" name="Metin kutusu 32">
            <a:extLst>
              <a:ext uri="{FF2B5EF4-FFF2-40B4-BE49-F238E27FC236}">
                <a16:creationId xmlns:a16="http://schemas.microsoft.com/office/drawing/2014/main" id="{76727B4B-BF9D-4CE0-9BA1-4F279A3AFA1E}"/>
              </a:ext>
            </a:extLst>
          </p:cNvPr>
          <p:cNvSpPr txBox="1"/>
          <p:nvPr/>
        </p:nvSpPr>
        <p:spPr>
          <a:xfrm>
            <a:off x="8571362" y="1731008"/>
            <a:ext cx="2751074" cy="369332"/>
          </a:xfrm>
          <a:prstGeom prst="rect">
            <a:avLst/>
          </a:prstGeom>
          <a:noFill/>
        </p:spPr>
        <p:txBody>
          <a:bodyPr wrap="none" rtlCol="0">
            <a:spAutoFit/>
          </a:bodyPr>
          <a:lstStyle/>
          <a:p>
            <a:r>
              <a:rPr lang="tr-TR" dirty="0" err="1"/>
              <a:t>acagagag</a:t>
            </a:r>
            <a:r>
              <a:rPr lang="tr-TR" dirty="0" err="1">
                <a:solidFill>
                  <a:srgbClr val="FF0000"/>
                </a:solidFill>
              </a:rPr>
              <a:t>c</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
        <p:nvSpPr>
          <p:cNvPr id="39" name="Metin kutusu 38">
            <a:extLst>
              <a:ext uri="{FF2B5EF4-FFF2-40B4-BE49-F238E27FC236}">
                <a16:creationId xmlns:a16="http://schemas.microsoft.com/office/drawing/2014/main" id="{62E64EF1-AE39-49C5-878D-F3BFC6A90ACF}"/>
              </a:ext>
            </a:extLst>
          </p:cNvPr>
          <p:cNvSpPr txBox="1"/>
          <p:nvPr/>
        </p:nvSpPr>
        <p:spPr>
          <a:xfrm>
            <a:off x="8571362" y="2100340"/>
            <a:ext cx="2757486" cy="369332"/>
          </a:xfrm>
          <a:prstGeom prst="rect">
            <a:avLst/>
          </a:prstGeom>
          <a:noFill/>
        </p:spPr>
        <p:txBody>
          <a:bodyPr wrap="none" rtlCol="0">
            <a:spAutoFit/>
          </a:bodyPr>
          <a:lstStyle/>
          <a:p>
            <a:r>
              <a:rPr lang="tr-TR" dirty="0" err="1"/>
              <a:t>acagagag</a:t>
            </a:r>
            <a:r>
              <a:rPr lang="tr-TR" dirty="0" err="1">
                <a:solidFill>
                  <a:srgbClr val="FF0000"/>
                </a:solidFill>
              </a:rPr>
              <a:t>g</a:t>
            </a:r>
            <a:r>
              <a:rPr lang="tr-TR" dirty="0"/>
              <a:t> </a:t>
            </a:r>
            <a:r>
              <a:rPr lang="tr-TR" dirty="0">
                <a:sym typeface="Wingdings" panose="05000000000000000000" pitchFamily="2" charset="2"/>
              </a:rPr>
              <a:t> </a:t>
            </a:r>
            <a:r>
              <a:rPr lang="tr-TR" dirty="0" err="1">
                <a:sym typeface="Wingdings" panose="05000000000000000000" pitchFamily="2" charset="2"/>
              </a:rPr>
              <a:t>Prefix</a:t>
            </a:r>
            <a:r>
              <a:rPr lang="tr-TR" dirty="0">
                <a:sym typeface="Wingdings" panose="05000000000000000000" pitchFamily="2" charset="2"/>
              </a:rPr>
              <a:t>()</a:t>
            </a:r>
            <a:endParaRPr lang="tr-TR" dirty="0"/>
          </a:p>
        </p:txBody>
      </p:sp>
      <p:sp>
        <p:nvSpPr>
          <p:cNvPr id="4" name="Oval 3">
            <a:extLst>
              <a:ext uri="{FF2B5EF4-FFF2-40B4-BE49-F238E27FC236}">
                <a16:creationId xmlns:a16="http://schemas.microsoft.com/office/drawing/2014/main" id="{F0C1FA25-15CF-427E-AE1A-4CE49E487300}"/>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9AE77265-FF68-4248-AECB-384D42393FAB}"/>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17" name="Oval 16">
            <a:extLst>
              <a:ext uri="{FF2B5EF4-FFF2-40B4-BE49-F238E27FC236}">
                <a16:creationId xmlns:a16="http://schemas.microsoft.com/office/drawing/2014/main" id="{9A1A389D-3951-4BCA-998D-6620FC65DD32}"/>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Düz Ok Bağlayıcısı 18">
            <a:extLst>
              <a:ext uri="{FF2B5EF4-FFF2-40B4-BE49-F238E27FC236}">
                <a16:creationId xmlns:a16="http://schemas.microsoft.com/office/drawing/2014/main" id="{3D7B2EB4-1EFF-4C96-9AD0-9100D47CE781}"/>
              </a:ext>
            </a:extLst>
          </p:cNvPr>
          <p:cNvCxnSpPr>
            <a:stCxn id="4" idx="6"/>
            <a:endCxn id="17"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0" name="Metin kutusu 19">
            <a:extLst>
              <a:ext uri="{FF2B5EF4-FFF2-40B4-BE49-F238E27FC236}">
                <a16:creationId xmlns:a16="http://schemas.microsoft.com/office/drawing/2014/main" id="{0D4330A5-A146-4095-B7D9-2D4C9066F3AF}"/>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22" name="Metin kutusu 21">
            <a:extLst>
              <a:ext uri="{FF2B5EF4-FFF2-40B4-BE49-F238E27FC236}">
                <a16:creationId xmlns:a16="http://schemas.microsoft.com/office/drawing/2014/main" id="{D1013BD5-D256-4C5E-B363-EF3DDAB710FA}"/>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14" name="Oval 13">
            <a:extLst>
              <a:ext uri="{FF2B5EF4-FFF2-40B4-BE49-F238E27FC236}">
                <a16:creationId xmlns:a16="http://schemas.microsoft.com/office/drawing/2014/main" id="{0E4BC12B-DF6B-4838-958D-F22CBC2766E6}"/>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Metin kutusu 14">
            <a:extLst>
              <a:ext uri="{FF2B5EF4-FFF2-40B4-BE49-F238E27FC236}">
                <a16:creationId xmlns:a16="http://schemas.microsoft.com/office/drawing/2014/main" id="{54AD67E4-62B3-4F89-A8A9-049EF28CDAF5}"/>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18" name="Düz Ok Bağlayıcısı 17">
            <a:extLst>
              <a:ext uri="{FF2B5EF4-FFF2-40B4-BE49-F238E27FC236}">
                <a16:creationId xmlns:a16="http://schemas.microsoft.com/office/drawing/2014/main" id="{59755B58-EBF7-4B37-974C-4DA9D0776719}"/>
              </a:ext>
            </a:extLst>
          </p:cNvPr>
          <p:cNvCxnSpPr>
            <a:cxnSpLocks/>
            <a:stCxn id="17" idx="6"/>
            <a:endCxn id="1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Metin kutusu 22">
            <a:extLst>
              <a:ext uri="{FF2B5EF4-FFF2-40B4-BE49-F238E27FC236}">
                <a16:creationId xmlns:a16="http://schemas.microsoft.com/office/drawing/2014/main" id="{CEA34C97-354F-42F2-818C-666016D7580B}"/>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26" name="Oval 25">
            <a:extLst>
              <a:ext uri="{FF2B5EF4-FFF2-40B4-BE49-F238E27FC236}">
                <a16:creationId xmlns:a16="http://schemas.microsoft.com/office/drawing/2014/main" id="{3661CEDA-68DC-4961-8E9A-709B8BF24E6D}"/>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4A179E41-93DF-426B-A881-D5AB6657F010}"/>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28" name="Düz Ok Bağlayıcısı 27">
            <a:extLst>
              <a:ext uri="{FF2B5EF4-FFF2-40B4-BE49-F238E27FC236}">
                <a16:creationId xmlns:a16="http://schemas.microsoft.com/office/drawing/2014/main" id="{1880D997-08A8-4A6D-8B30-705CA27B7D67}"/>
              </a:ext>
            </a:extLst>
          </p:cNvPr>
          <p:cNvCxnSpPr>
            <a:cxnSpLocks/>
            <a:stCxn id="14" idx="6"/>
            <a:endCxn id="26"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Bağlayıcı: Eğri 30">
            <a:extLst>
              <a:ext uri="{FF2B5EF4-FFF2-40B4-BE49-F238E27FC236}">
                <a16:creationId xmlns:a16="http://schemas.microsoft.com/office/drawing/2014/main" id="{CAE37D59-6B53-47DB-B9AF-CD07367D6751}"/>
              </a:ext>
            </a:extLst>
          </p:cNvPr>
          <p:cNvCxnSpPr>
            <a:cxnSpLocks/>
            <a:stCxn id="17" idx="7"/>
            <a:endCxn id="17"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4DB33B37-D02D-4B0C-B324-CF8CA149E9C9}"/>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38" name="Metin kutusu 37">
            <a:extLst>
              <a:ext uri="{FF2B5EF4-FFF2-40B4-BE49-F238E27FC236}">
                <a16:creationId xmlns:a16="http://schemas.microsoft.com/office/drawing/2014/main" id="{554FD86E-97FD-4FC9-832B-FDBB37B29E3D}"/>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25" name="Oval 24">
            <a:extLst>
              <a:ext uri="{FF2B5EF4-FFF2-40B4-BE49-F238E27FC236}">
                <a16:creationId xmlns:a16="http://schemas.microsoft.com/office/drawing/2014/main" id="{B40D011A-FC2E-403A-B563-FF052D0EDB6A}"/>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9" name="Metin kutusu 28">
            <a:extLst>
              <a:ext uri="{FF2B5EF4-FFF2-40B4-BE49-F238E27FC236}">
                <a16:creationId xmlns:a16="http://schemas.microsoft.com/office/drawing/2014/main" id="{374C6123-698D-4EF2-BCF0-59FB21ECFA36}"/>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30" name="Düz Ok Bağlayıcısı 29">
            <a:extLst>
              <a:ext uri="{FF2B5EF4-FFF2-40B4-BE49-F238E27FC236}">
                <a16:creationId xmlns:a16="http://schemas.microsoft.com/office/drawing/2014/main" id="{B1EE5F9B-BD15-473C-9B99-71CD70F0522B}"/>
              </a:ext>
            </a:extLst>
          </p:cNvPr>
          <p:cNvCxnSpPr>
            <a:cxnSpLocks/>
            <a:stCxn id="26" idx="6"/>
            <a:endCxn id="2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Metin kutusu 31">
            <a:extLst>
              <a:ext uri="{FF2B5EF4-FFF2-40B4-BE49-F238E27FC236}">
                <a16:creationId xmlns:a16="http://schemas.microsoft.com/office/drawing/2014/main" id="{52DB538D-6E6F-4762-935F-B93365F883CF}"/>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34" name="Bağlayıcı: Eğri 33">
            <a:extLst>
              <a:ext uri="{FF2B5EF4-FFF2-40B4-BE49-F238E27FC236}">
                <a16:creationId xmlns:a16="http://schemas.microsoft.com/office/drawing/2014/main" id="{AC565CBF-2527-4709-B9A6-58C17D35DD45}"/>
              </a:ext>
            </a:extLst>
          </p:cNvPr>
          <p:cNvCxnSpPr>
            <a:cxnSpLocks/>
            <a:stCxn id="26" idx="0"/>
            <a:endCxn id="1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Metin kutusu 41">
            <a:extLst>
              <a:ext uri="{FF2B5EF4-FFF2-40B4-BE49-F238E27FC236}">
                <a16:creationId xmlns:a16="http://schemas.microsoft.com/office/drawing/2014/main" id="{3E7C16F6-4BE2-4908-91F9-6DD927108E93}"/>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43" name="Bağlayıcı: Eğri 42">
            <a:extLst>
              <a:ext uri="{FF2B5EF4-FFF2-40B4-BE49-F238E27FC236}">
                <a16:creationId xmlns:a16="http://schemas.microsoft.com/office/drawing/2014/main" id="{093DA64A-27B7-45BF-AE44-31FEDE11FC84}"/>
              </a:ext>
            </a:extLst>
          </p:cNvPr>
          <p:cNvCxnSpPr>
            <a:cxnSpLocks/>
            <a:stCxn id="26"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Metin kutusu 45">
            <a:extLst>
              <a:ext uri="{FF2B5EF4-FFF2-40B4-BE49-F238E27FC236}">
                <a16:creationId xmlns:a16="http://schemas.microsoft.com/office/drawing/2014/main" id="{D2616FCB-28B5-4334-A8A5-79E9FA2ADBD9}"/>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36" name="Oval 35">
            <a:extLst>
              <a:ext uri="{FF2B5EF4-FFF2-40B4-BE49-F238E27FC236}">
                <a16:creationId xmlns:a16="http://schemas.microsoft.com/office/drawing/2014/main" id="{418C9D97-9BF4-411E-B8A8-A92A6D5D90CA}"/>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Metin kutusu 36">
            <a:extLst>
              <a:ext uri="{FF2B5EF4-FFF2-40B4-BE49-F238E27FC236}">
                <a16:creationId xmlns:a16="http://schemas.microsoft.com/office/drawing/2014/main" id="{B9224CEF-CFA4-4D4B-8EDF-93EFC9219B8D}"/>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41" name="Metin kutusu 40">
            <a:extLst>
              <a:ext uri="{FF2B5EF4-FFF2-40B4-BE49-F238E27FC236}">
                <a16:creationId xmlns:a16="http://schemas.microsoft.com/office/drawing/2014/main" id="{2120A335-B693-4789-BDD5-F69F8AE122F6}"/>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44" name="Düz Ok Bağlayıcısı 43">
            <a:extLst>
              <a:ext uri="{FF2B5EF4-FFF2-40B4-BE49-F238E27FC236}">
                <a16:creationId xmlns:a16="http://schemas.microsoft.com/office/drawing/2014/main" id="{7F827DC5-6DB7-41E3-8EF8-DDD042995148}"/>
              </a:ext>
            </a:extLst>
          </p:cNvPr>
          <p:cNvCxnSpPr>
            <a:cxnSpLocks/>
            <a:stCxn id="25" idx="6"/>
            <a:endCxn id="36"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5552AAF-561F-43DF-9D55-33CD3DB6C254}"/>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3DC93881-0473-41CB-B347-6DEA4EC15D07}"/>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47" name="Metin kutusu 46">
            <a:extLst>
              <a:ext uri="{FF2B5EF4-FFF2-40B4-BE49-F238E27FC236}">
                <a16:creationId xmlns:a16="http://schemas.microsoft.com/office/drawing/2014/main" id="{C17A367E-1C8D-4F22-9619-7CF1A17B478F}"/>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48" name="Düz Ok Bağlayıcısı 47">
            <a:extLst>
              <a:ext uri="{FF2B5EF4-FFF2-40B4-BE49-F238E27FC236}">
                <a16:creationId xmlns:a16="http://schemas.microsoft.com/office/drawing/2014/main" id="{6330E366-9CD3-4756-95E5-5E326576F698}"/>
              </a:ext>
            </a:extLst>
          </p:cNvPr>
          <p:cNvCxnSpPr>
            <a:cxnSpLocks/>
            <a:stCxn id="36" idx="6"/>
            <a:endCxn id="40"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Bağlayıcı: Eğri 48">
            <a:extLst>
              <a:ext uri="{FF2B5EF4-FFF2-40B4-BE49-F238E27FC236}">
                <a16:creationId xmlns:a16="http://schemas.microsoft.com/office/drawing/2014/main" id="{2974D081-490A-4A36-AB1F-90FA93991A3C}"/>
              </a:ext>
            </a:extLst>
          </p:cNvPr>
          <p:cNvCxnSpPr>
            <a:cxnSpLocks/>
            <a:stCxn id="36"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Bağlayıcı: Eğri 59">
            <a:extLst>
              <a:ext uri="{FF2B5EF4-FFF2-40B4-BE49-F238E27FC236}">
                <a16:creationId xmlns:a16="http://schemas.microsoft.com/office/drawing/2014/main" id="{FD0E5F41-00F3-4737-B3F7-06E855B0F420}"/>
              </a:ext>
            </a:extLst>
          </p:cNvPr>
          <p:cNvCxnSpPr>
            <a:cxnSpLocks/>
            <a:stCxn id="36" idx="0"/>
            <a:endCxn id="1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4" name="Metin kutusu 63">
            <a:extLst>
              <a:ext uri="{FF2B5EF4-FFF2-40B4-BE49-F238E27FC236}">
                <a16:creationId xmlns:a16="http://schemas.microsoft.com/office/drawing/2014/main" id="{DFC6F3E7-8BBA-489C-86D9-C53D4AE94D58}"/>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65" name="Metin kutusu 64">
            <a:extLst>
              <a:ext uri="{FF2B5EF4-FFF2-40B4-BE49-F238E27FC236}">
                <a16:creationId xmlns:a16="http://schemas.microsoft.com/office/drawing/2014/main" id="{FF8AD637-90D9-4529-B1F0-E0594C7719FB}"/>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50" name="Oval 49">
            <a:extLst>
              <a:ext uri="{FF2B5EF4-FFF2-40B4-BE49-F238E27FC236}">
                <a16:creationId xmlns:a16="http://schemas.microsoft.com/office/drawing/2014/main" id="{4037DCFD-874B-4BE3-8906-5CEFC20E6ED7}"/>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1" name="Metin kutusu 50">
            <a:extLst>
              <a:ext uri="{FF2B5EF4-FFF2-40B4-BE49-F238E27FC236}">
                <a16:creationId xmlns:a16="http://schemas.microsoft.com/office/drawing/2014/main" id="{A779E3B9-554F-4A1B-A285-BB88692483F7}"/>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52" name="Metin kutusu 51">
            <a:extLst>
              <a:ext uri="{FF2B5EF4-FFF2-40B4-BE49-F238E27FC236}">
                <a16:creationId xmlns:a16="http://schemas.microsoft.com/office/drawing/2014/main" id="{453A7DC1-5C49-4F98-A17B-7443FD4D3A9E}"/>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53" name="Düz Ok Bağlayıcısı 52">
            <a:extLst>
              <a:ext uri="{FF2B5EF4-FFF2-40B4-BE49-F238E27FC236}">
                <a16:creationId xmlns:a16="http://schemas.microsoft.com/office/drawing/2014/main" id="{0C948407-160E-4180-BAD1-83A48BF9BC18}"/>
              </a:ext>
            </a:extLst>
          </p:cNvPr>
          <p:cNvCxnSpPr>
            <a:cxnSpLocks/>
            <a:stCxn id="40" idx="6"/>
            <a:endCxn id="50"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6DF57191-DFFE-4ED3-86FE-ED97FA87219B}"/>
              </a:ext>
            </a:extLst>
          </p:cNvPr>
          <p:cNvSpPr/>
          <p:nvPr/>
        </p:nvSpPr>
        <p:spPr>
          <a:xfrm>
            <a:off x="8785590" y="4301883"/>
            <a:ext cx="509187" cy="509187"/>
          </a:xfrm>
          <a:prstGeom prst="ellipse">
            <a:avLst/>
          </a:prstGeom>
          <a:noFill/>
          <a:ln w="3810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5" name="Metin kutusu 54">
            <a:extLst>
              <a:ext uri="{FF2B5EF4-FFF2-40B4-BE49-F238E27FC236}">
                <a16:creationId xmlns:a16="http://schemas.microsoft.com/office/drawing/2014/main" id="{74EB2A29-89E8-4282-91F5-A8824B971A0A}"/>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56" name="Metin kutusu 55">
            <a:extLst>
              <a:ext uri="{FF2B5EF4-FFF2-40B4-BE49-F238E27FC236}">
                <a16:creationId xmlns:a16="http://schemas.microsoft.com/office/drawing/2014/main" id="{BD0BA33D-BB3E-4430-B9B0-5B664B3F65BB}"/>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57" name="Düz Ok Bağlayıcısı 56">
            <a:extLst>
              <a:ext uri="{FF2B5EF4-FFF2-40B4-BE49-F238E27FC236}">
                <a16:creationId xmlns:a16="http://schemas.microsoft.com/office/drawing/2014/main" id="{9459950F-3D37-42A0-A7ED-FE2DE6E9EADC}"/>
              </a:ext>
            </a:extLst>
          </p:cNvPr>
          <p:cNvCxnSpPr>
            <a:cxnSpLocks/>
            <a:stCxn id="50" idx="6"/>
            <a:endCxn id="54" idx="2"/>
          </p:cNvCxnSpPr>
          <p:nvPr/>
        </p:nvCxnSpPr>
        <p:spPr>
          <a:xfrm>
            <a:off x="8216842" y="4556477"/>
            <a:ext cx="568748"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Bağlayıcı: Eğri 57">
            <a:extLst>
              <a:ext uri="{FF2B5EF4-FFF2-40B4-BE49-F238E27FC236}">
                <a16:creationId xmlns:a16="http://schemas.microsoft.com/office/drawing/2014/main" id="{0344555D-A485-4F25-8EA0-7406BD574381}"/>
              </a:ext>
            </a:extLst>
          </p:cNvPr>
          <p:cNvCxnSpPr>
            <a:cxnSpLocks/>
            <a:stCxn id="51" idx="0"/>
            <a:endCxn id="1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AA9EEFB5-A9F5-4B6B-BA54-339C0D6FF224}"/>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63" name="Bağlayıcı: Eğri 62">
            <a:extLst>
              <a:ext uri="{FF2B5EF4-FFF2-40B4-BE49-F238E27FC236}">
                <a16:creationId xmlns:a16="http://schemas.microsoft.com/office/drawing/2014/main" id="{BCC0F65F-404B-4CFF-8D06-49385A768176}"/>
              </a:ext>
            </a:extLst>
          </p:cNvPr>
          <p:cNvCxnSpPr>
            <a:cxnSpLocks/>
            <a:stCxn id="50" idx="4"/>
            <a:endCxn id="17"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0" name="Metin kutusu 69">
            <a:extLst>
              <a:ext uri="{FF2B5EF4-FFF2-40B4-BE49-F238E27FC236}">
                <a16:creationId xmlns:a16="http://schemas.microsoft.com/office/drawing/2014/main" id="{40AF56C8-58AC-4ED0-A414-75680BDF4987}"/>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59" name="Bağlayıcı: Eğri 58">
            <a:extLst>
              <a:ext uri="{FF2B5EF4-FFF2-40B4-BE49-F238E27FC236}">
                <a16:creationId xmlns:a16="http://schemas.microsoft.com/office/drawing/2014/main" id="{7DD3D454-B854-46CD-8D21-968536C587D8}"/>
              </a:ext>
            </a:extLst>
          </p:cNvPr>
          <p:cNvCxnSpPr>
            <a:cxnSpLocks/>
            <a:stCxn id="54" idx="4"/>
            <a:endCxn id="17" idx="4"/>
          </p:cNvCxnSpPr>
          <p:nvPr/>
        </p:nvCxnSpPr>
        <p:spPr>
          <a:xfrm rot="5400000">
            <a:off x="5256571" y="1035907"/>
            <a:ext cx="8451" cy="7558777"/>
          </a:xfrm>
          <a:prstGeom prst="curvedConnector3">
            <a:avLst>
              <a:gd name="adj1" fmla="val 19091989"/>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6" name="Metin kutusu 65">
            <a:extLst>
              <a:ext uri="{FF2B5EF4-FFF2-40B4-BE49-F238E27FC236}">
                <a16:creationId xmlns:a16="http://schemas.microsoft.com/office/drawing/2014/main" id="{A40D6ECB-C6DB-45FB-95CD-A84C61D4C622}"/>
              </a:ext>
            </a:extLst>
          </p:cNvPr>
          <p:cNvSpPr txBox="1"/>
          <p:nvPr/>
        </p:nvSpPr>
        <p:spPr>
          <a:xfrm>
            <a:off x="5215534" y="6455569"/>
            <a:ext cx="265875" cy="287325"/>
          </a:xfrm>
          <a:prstGeom prst="rect">
            <a:avLst/>
          </a:prstGeom>
          <a:noFill/>
        </p:spPr>
        <p:txBody>
          <a:bodyPr wrap="none" rtlCol="0">
            <a:spAutoFit/>
          </a:bodyPr>
          <a:lstStyle/>
          <a:p>
            <a:r>
              <a:rPr lang="tr-TR" dirty="0"/>
              <a:t>a</a:t>
            </a:r>
          </a:p>
        </p:txBody>
      </p:sp>
    </p:spTree>
    <p:extLst>
      <p:ext uri="{BB962C8B-B14F-4D97-AF65-F5344CB8AC3E}">
        <p14:creationId xmlns:p14="http://schemas.microsoft.com/office/powerpoint/2010/main" val="358195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p:bldP spid="39" grpId="0"/>
      <p:bldP spid="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01FC92AD-7D81-4CD0-B0C7-DE26CC8D0090}"/>
              </a:ext>
            </a:extLst>
          </p:cNvPr>
          <p:cNvSpPr>
            <a:spLocks noGrp="1"/>
          </p:cNvSpPr>
          <p:nvPr>
            <p:ph type="title"/>
          </p:nvPr>
        </p:nvSpPr>
        <p:spPr/>
        <p:txBody>
          <a:bodyPr/>
          <a:lstStyle/>
          <a:p>
            <a:r>
              <a:rPr lang="tr-TR" dirty="0"/>
              <a:t>Sonlu Durum Otomatı</a:t>
            </a:r>
          </a:p>
        </p:txBody>
      </p:sp>
      <p:sp>
        <p:nvSpPr>
          <p:cNvPr id="3" name="İçerik Yer Tutucusu 2">
            <a:extLst>
              <a:ext uri="{FF2B5EF4-FFF2-40B4-BE49-F238E27FC236}">
                <a16:creationId xmlns:a16="http://schemas.microsoft.com/office/drawing/2014/main" id="{22C4DC1D-565D-40FC-9BA7-E19515A3DD2B}"/>
              </a:ext>
            </a:extLst>
          </p:cNvPr>
          <p:cNvSpPr>
            <a:spLocks noGrp="1"/>
          </p:cNvSpPr>
          <p:nvPr>
            <p:ph idx="1"/>
          </p:nvPr>
        </p:nvSpPr>
        <p:spPr>
          <a:xfrm>
            <a:off x="646111" y="1331259"/>
            <a:ext cx="10423404" cy="1596579"/>
          </a:xfrm>
        </p:spPr>
        <p:txBody>
          <a:bodyPr/>
          <a:lstStyle/>
          <a:p>
            <a:pPr marL="0" indent="0" algn="just">
              <a:lnSpc>
                <a:spcPct val="150000"/>
              </a:lnSpc>
              <a:buNone/>
            </a:pPr>
            <a:r>
              <a:rPr lang="tr-TR" dirty="0"/>
              <a:t>Sonlu durum makinaları bir çizim şeklidir. Bu çizim şeklinde çeşitli durumlar ve bu durumlar arası geçiş şekilleri gösterilir. Örneğin aşağıda sonlu olmayan basit bir kapı açma ve kapama makinesi verilmiştir:</a:t>
            </a:r>
          </a:p>
        </p:txBody>
      </p:sp>
      <p:grpSp>
        <p:nvGrpSpPr>
          <p:cNvPr id="39" name="Grup 38">
            <a:extLst>
              <a:ext uri="{FF2B5EF4-FFF2-40B4-BE49-F238E27FC236}">
                <a16:creationId xmlns:a16="http://schemas.microsoft.com/office/drawing/2014/main" id="{DF2DE1B0-49C4-4191-87E8-BCDB97ECC17E}"/>
              </a:ext>
            </a:extLst>
          </p:cNvPr>
          <p:cNvGrpSpPr/>
          <p:nvPr/>
        </p:nvGrpSpPr>
        <p:grpSpPr>
          <a:xfrm>
            <a:off x="646111" y="3098008"/>
            <a:ext cx="10567757" cy="2781347"/>
            <a:chOff x="40564" y="3141970"/>
            <a:chExt cx="10567757" cy="2781347"/>
          </a:xfrm>
        </p:grpSpPr>
        <p:sp>
          <p:nvSpPr>
            <p:cNvPr id="36" name="Metin kutusu 35">
              <a:extLst>
                <a:ext uri="{FF2B5EF4-FFF2-40B4-BE49-F238E27FC236}">
                  <a16:creationId xmlns:a16="http://schemas.microsoft.com/office/drawing/2014/main" id="{B9B11195-F77F-4171-9672-9C797D12A7C8}"/>
                </a:ext>
              </a:extLst>
            </p:cNvPr>
            <p:cNvSpPr txBox="1"/>
            <p:nvPr/>
          </p:nvSpPr>
          <p:spPr>
            <a:xfrm>
              <a:off x="40564" y="4107907"/>
              <a:ext cx="1162498" cy="738664"/>
            </a:xfrm>
            <a:prstGeom prst="rect">
              <a:avLst/>
            </a:prstGeom>
            <a:noFill/>
          </p:spPr>
          <p:txBody>
            <a:bodyPr wrap="none" rtlCol="0">
              <a:spAutoFit/>
            </a:bodyPr>
            <a:lstStyle/>
            <a:p>
              <a:pPr algn="ctr"/>
              <a:r>
                <a:rPr lang="tr-TR" sz="1400" dirty="0"/>
                <a:t>Açılma</a:t>
              </a:r>
            </a:p>
            <a:p>
              <a:pPr algn="ctr"/>
              <a:r>
                <a:rPr lang="tr-TR" sz="1400" dirty="0"/>
                <a:t>Düğmesine</a:t>
              </a:r>
            </a:p>
            <a:p>
              <a:pPr algn="ctr"/>
              <a:r>
                <a:rPr lang="tr-TR" sz="1400" dirty="0"/>
                <a:t>Basılması</a:t>
              </a:r>
            </a:p>
          </p:txBody>
        </p:sp>
        <p:grpSp>
          <p:nvGrpSpPr>
            <p:cNvPr id="38" name="Grup 37">
              <a:extLst>
                <a:ext uri="{FF2B5EF4-FFF2-40B4-BE49-F238E27FC236}">
                  <a16:creationId xmlns:a16="http://schemas.microsoft.com/office/drawing/2014/main" id="{62CE89C0-2B07-48E3-A49F-39FC61783671}"/>
                </a:ext>
              </a:extLst>
            </p:cNvPr>
            <p:cNvGrpSpPr/>
            <p:nvPr/>
          </p:nvGrpSpPr>
          <p:grpSpPr>
            <a:xfrm>
              <a:off x="1872763" y="3141970"/>
              <a:ext cx="8735558" cy="2781347"/>
              <a:chOff x="1872763" y="3141970"/>
              <a:chExt cx="8735558" cy="2781347"/>
            </a:xfrm>
          </p:grpSpPr>
          <p:sp>
            <p:nvSpPr>
              <p:cNvPr id="4" name="Oval 3">
                <a:extLst>
                  <a:ext uri="{FF2B5EF4-FFF2-40B4-BE49-F238E27FC236}">
                    <a16:creationId xmlns:a16="http://schemas.microsoft.com/office/drawing/2014/main" id="{EFAD9525-B8A5-448B-850D-73ED76642CB9}"/>
                  </a:ext>
                </a:extLst>
              </p:cNvPr>
              <p:cNvSpPr/>
              <p:nvPr/>
            </p:nvSpPr>
            <p:spPr>
              <a:xfrm>
                <a:off x="1872763" y="3640016"/>
                <a:ext cx="1661746" cy="1661746"/>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 name="Oval 4">
                <a:extLst>
                  <a:ext uri="{FF2B5EF4-FFF2-40B4-BE49-F238E27FC236}">
                    <a16:creationId xmlns:a16="http://schemas.microsoft.com/office/drawing/2014/main" id="{40A9F840-EF2D-4E31-99A0-08864C1E8A10}"/>
                  </a:ext>
                </a:extLst>
              </p:cNvPr>
              <p:cNvSpPr/>
              <p:nvPr/>
            </p:nvSpPr>
            <p:spPr>
              <a:xfrm>
                <a:off x="6860932" y="3640016"/>
                <a:ext cx="1661746" cy="1661746"/>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Bağlayıcı: Eğri 8">
                <a:extLst>
                  <a:ext uri="{FF2B5EF4-FFF2-40B4-BE49-F238E27FC236}">
                    <a16:creationId xmlns:a16="http://schemas.microsoft.com/office/drawing/2014/main" id="{9881D7A5-1260-41CC-8C80-470E07EA236C}"/>
                  </a:ext>
                </a:extLst>
              </p:cNvPr>
              <p:cNvCxnSpPr>
                <a:cxnSpLocks/>
                <a:stCxn id="4" idx="7"/>
                <a:endCxn id="5" idx="1"/>
              </p:cNvCxnSpPr>
              <p:nvPr/>
            </p:nvCxnSpPr>
            <p:spPr>
              <a:xfrm rot="5400000" flipH="1" flipV="1">
                <a:off x="5197720" y="1976805"/>
                <a:ext cx="12700" cy="3813137"/>
              </a:xfrm>
              <a:prstGeom prst="curvedConnector3">
                <a:avLst>
                  <a:gd name="adj1" fmla="val 3439252"/>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Bağlayıcı: Eğri 14">
                <a:extLst>
                  <a:ext uri="{FF2B5EF4-FFF2-40B4-BE49-F238E27FC236}">
                    <a16:creationId xmlns:a16="http://schemas.microsoft.com/office/drawing/2014/main" id="{B43B07C8-D865-4806-A9FF-09C8D11554B4}"/>
                  </a:ext>
                </a:extLst>
              </p:cNvPr>
              <p:cNvCxnSpPr>
                <a:cxnSpLocks/>
                <a:stCxn id="5" idx="3"/>
                <a:endCxn id="4" idx="5"/>
              </p:cNvCxnSpPr>
              <p:nvPr/>
            </p:nvCxnSpPr>
            <p:spPr>
              <a:xfrm rot="5400000">
                <a:off x="5197721" y="3151837"/>
                <a:ext cx="12700" cy="3813137"/>
              </a:xfrm>
              <a:prstGeom prst="curvedConnector3">
                <a:avLst>
                  <a:gd name="adj1" fmla="val 3716197"/>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Bağlayıcı: Eğri 18">
                <a:extLst>
                  <a:ext uri="{FF2B5EF4-FFF2-40B4-BE49-F238E27FC236}">
                    <a16:creationId xmlns:a16="http://schemas.microsoft.com/office/drawing/2014/main" id="{B0D10D46-E8BD-4B1F-9576-95CD1657032E}"/>
                  </a:ext>
                </a:extLst>
              </p:cNvPr>
              <p:cNvCxnSpPr>
                <a:cxnSpLocks/>
                <a:stCxn id="4" idx="0"/>
                <a:endCxn id="4" idx="4"/>
              </p:cNvCxnSpPr>
              <p:nvPr/>
            </p:nvCxnSpPr>
            <p:spPr>
              <a:xfrm rot="16200000" flipH="1">
                <a:off x="1872763" y="4470889"/>
                <a:ext cx="1661746" cy="12700"/>
              </a:xfrm>
              <a:prstGeom prst="curvedConnector5">
                <a:avLst>
                  <a:gd name="adj1" fmla="val -10582"/>
                  <a:gd name="adj2" fmla="val -12080764"/>
                  <a:gd name="adj3" fmla="val 108466"/>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Bağlayıcı: Eğri 25">
                <a:extLst>
                  <a:ext uri="{FF2B5EF4-FFF2-40B4-BE49-F238E27FC236}">
                    <a16:creationId xmlns:a16="http://schemas.microsoft.com/office/drawing/2014/main" id="{C31746CB-89BA-41EA-AE3A-21FFE1F7D458}"/>
                  </a:ext>
                </a:extLst>
              </p:cNvPr>
              <p:cNvCxnSpPr>
                <a:cxnSpLocks/>
                <a:stCxn id="5" idx="0"/>
                <a:endCxn id="5" idx="4"/>
              </p:cNvCxnSpPr>
              <p:nvPr/>
            </p:nvCxnSpPr>
            <p:spPr>
              <a:xfrm rot="16200000" flipH="1">
                <a:off x="6860932" y="4470889"/>
                <a:ext cx="1661746" cy="12700"/>
              </a:xfrm>
              <a:prstGeom prst="curvedConnector5">
                <a:avLst>
                  <a:gd name="adj1" fmla="val -13757"/>
                  <a:gd name="adj2" fmla="val 13396150"/>
                  <a:gd name="adj3" fmla="val 113757"/>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9" name="Metin kutusu 28">
                <a:extLst>
                  <a:ext uri="{FF2B5EF4-FFF2-40B4-BE49-F238E27FC236}">
                    <a16:creationId xmlns:a16="http://schemas.microsoft.com/office/drawing/2014/main" id="{16E916F2-2DF0-481C-97B8-03B8579B369B}"/>
                  </a:ext>
                </a:extLst>
              </p:cNvPr>
              <p:cNvSpPr txBox="1"/>
              <p:nvPr/>
            </p:nvSpPr>
            <p:spPr>
              <a:xfrm>
                <a:off x="2164928" y="4015574"/>
                <a:ext cx="1064715" cy="923330"/>
              </a:xfrm>
              <a:prstGeom prst="rect">
                <a:avLst/>
              </a:prstGeom>
              <a:noFill/>
            </p:spPr>
            <p:txBody>
              <a:bodyPr wrap="none" rtlCol="0">
                <a:spAutoFit/>
              </a:bodyPr>
              <a:lstStyle/>
              <a:p>
                <a:pPr algn="ctr"/>
                <a:r>
                  <a:rPr lang="tr-TR" dirty="0"/>
                  <a:t>Kapı</a:t>
                </a:r>
              </a:p>
              <a:p>
                <a:pPr algn="ctr"/>
                <a:r>
                  <a:rPr lang="tr-TR" dirty="0"/>
                  <a:t>Açık</a:t>
                </a:r>
              </a:p>
              <a:p>
                <a:pPr algn="ctr"/>
                <a:r>
                  <a:rPr lang="tr-TR" dirty="0"/>
                  <a:t>Durumu</a:t>
                </a:r>
              </a:p>
            </p:txBody>
          </p:sp>
          <p:sp>
            <p:nvSpPr>
              <p:cNvPr id="30" name="Metin kutusu 29">
                <a:extLst>
                  <a:ext uri="{FF2B5EF4-FFF2-40B4-BE49-F238E27FC236}">
                    <a16:creationId xmlns:a16="http://schemas.microsoft.com/office/drawing/2014/main" id="{22040DAB-E2E2-4252-BF8B-7705252B50E2}"/>
                  </a:ext>
                </a:extLst>
              </p:cNvPr>
              <p:cNvSpPr txBox="1"/>
              <p:nvPr/>
            </p:nvSpPr>
            <p:spPr>
              <a:xfrm>
                <a:off x="7165798" y="4015574"/>
                <a:ext cx="1064715" cy="923330"/>
              </a:xfrm>
              <a:prstGeom prst="rect">
                <a:avLst/>
              </a:prstGeom>
              <a:noFill/>
            </p:spPr>
            <p:txBody>
              <a:bodyPr wrap="none" rtlCol="0">
                <a:spAutoFit/>
              </a:bodyPr>
              <a:lstStyle/>
              <a:p>
                <a:pPr algn="ctr"/>
                <a:r>
                  <a:rPr lang="tr-TR" dirty="0"/>
                  <a:t>Kapı</a:t>
                </a:r>
              </a:p>
              <a:p>
                <a:pPr algn="ctr"/>
                <a:r>
                  <a:rPr lang="tr-TR" dirty="0"/>
                  <a:t>Kapalı</a:t>
                </a:r>
              </a:p>
              <a:p>
                <a:pPr algn="ctr"/>
                <a:r>
                  <a:rPr lang="tr-TR" dirty="0"/>
                  <a:t>Durumu</a:t>
                </a:r>
              </a:p>
            </p:txBody>
          </p:sp>
          <p:sp>
            <p:nvSpPr>
              <p:cNvPr id="31" name="Metin kutusu 30">
                <a:extLst>
                  <a:ext uri="{FF2B5EF4-FFF2-40B4-BE49-F238E27FC236}">
                    <a16:creationId xmlns:a16="http://schemas.microsoft.com/office/drawing/2014/main" id="{B6256DEB-B17C-4670-B77A-A470FFAFC2A4}"/>
                  </a:ext>
                </a:extLst>
              </p:cNvPr>
              <p:cNvSpPr txBox="1"/>
              <p:nvPr/>
            </p:nvSpPr>
            <p:spPr>
              <a:xfrm>
                <a:off x="3754795" y="3141970"/>
                <a:ext cx="2898550" cy="307777"/>
              </a:xfrm>
              <a:prstGeom prst="rect">
                <a:avLst/>
              </a:prstGeom>
              <a:noFill/>
            </p:spPr>
            <p:txBody>
              <a:bodyPr wrap="none" rtlCol="0">
                <a:spAutoFit/>
              </a:bodyPr>
              <a:lstStyle/>
              <a:p>
                <a:pPr algn="ctr"/>
                <a:r>
                  <a:rPr lang="tr-TR" sz="1400" dirty="0"/>
                  <a:t>Kapanma Düğmesine Basılması</a:t>
                </a:r>
              </a:p>
            </p:txBody>
          </p:sp>
          <p:sp>
            <p:nvSpPr>
              <p:cNvPr id="32" name="Metin kutusu 31">
                <a:extLst>
                  <a:ext uri="{FF2B5EF4-FFF2-40B4-BE49-F238E27FC236}">
                    <a16:creationId xmlns:a16="http://schemas.microsoft.com/office/drawing/2014/main" id="{21845A24-286C-4A83-87DD-BD58F3E6A650}"/>
                  </a:ext>
                </a:extLst>
              </p:cNvPr>
              <p:cNvSpPr txBox="1"/>
              <p:nvPr/>
            </p:nvSpPr>
            <p:spPr>
              <a:xfrm>
                <a:off x="3887044" y="5615540"/>
                <a:ext cx="2634055" cy="307777"/>
              </a:xfrm>
              <a:prstGeom prst="rect">
                <a:avLst/>
              </a:prstGeom>
              <a:noFill/>
            </p:spPr>
            <p:txBody>
              <a:bodyPr wrap="none" rtlCol="0">
                <a:spAutoFit/>
              </a:bodyPr>
              <a:lstStyle/>
              <a:p>
                <a:pPr algn="ctr"/>
                <a:r>
                  <a:rPr lang="tr-TR" sz="1400" dirty="0"/>
                  <a:t>Açılma Düğmesine Basılması</a:t>
                </a:r>
              </a:p>
            </p:txBody>
          </p:sp>
          <p:sp>
            <p:nvSpPr>
              <p:cNvPr id="37" name="Metin kutusu 36">
                <a:extLst>
                  <a:ext uri="{FF2B5EF4-FFF2-40B4-BE49-F238E27FC236}">
                    <a16:creationId xmlns:a16="http://schemas.microsoft.com/office/drawing/2014/main" id="{6BD9BBA5-E5A8-4349-9116-86D4883CFF63}"/>
                  </a:ext>
                </a:extLst>
              </p:cNvPr>
              <p:cNvSpPr txBox="1"/>
              <p:nvPr/>
            </p:nvSpPr>
            <p:spPr>
              <a:xfrm>
                <a:off x="9445823" y="4101557"/>
                <a:ext cx="1162498" cy="738664"/>
              </a:xfrm>
              <a:prstGeom prst="rect">
                <a:avLst/>
              </a:prstGeom>
              <a:noFill/>
            </p:spPr>
            <p:txBody>
              <a:bodyPr wrap="none" rtlCol="0">
                <a:spAutoFit/>
              </a:bodyPr>
              <a:lstStyle/>
              <a:p>
                <a:pPr algn="ctr"/>
                <a:r>
                  <a:rPr lang="tr-TR" sz="1400" dirty="0"/>
                  <a:t>Kapanma</a:t>
                </a:r>
              </a:p>
              <a:p>
                <a:pPr algn="ctr"/>
                <a:r>
                  <a:rPr lang="tr-TR" sz="1400" dirty="0"/>
                  <a:t>Düğmesine</a:t>
                </a:r>
              </a:p>
              <a:p>
                <a:pPr algn="ctr"/>
                <a:r>
                  <a:rPr lang="tr-TR" sz="1400" dirty="0"/>
                  <a:t>Basılması</a:t>
                </a:r>
              </a:p>
            </p:txBody>
          </p:sp>
        </p:grpSp>
      </p:grpSp>
    </p:spTree>
    <p:extLst>
      <p:ext uri="{BB962C8B-B14F-4D97-AF65-F5344CB8AC3E}">
        <p14:creationId xmlns:p14="http://schemas.microsoft.com/office/powerpoint/2010/main" val="954509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698684071"/>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grpSp>
        <p:nvGrpSpPr>
          <p:cNvPr id="55" name="Grup 54">
            <a:extLst>
              <a:ext uri="{FF2B5EF4-FFF2-40B4-BE49-F238E27FC236}">
                <a16:creationId xmlns:a16="http://schemas.microsoft.com/office/drawing/2014/main" id="{1262A323-AD59-4A45-B80E-CC0BCAAA2A15}"/>
              </a:ext>
            </a:extLst>
          </p:cNvPr>
          <p:cNvGrpSpPr/>
          <p:nvPr/>
        </p:nvGrpSpPr>
        <p:grpSpPr>
          <a:xfrm>
            <a:off x="1519782" y="2764708"/>
            <a:ext cx="9328706" cy="3998949"/>
            <a:chOff x="142342" y="2743945"/>
            <a:chExt cx="9328706" cy="3998949"/>
          </a:xfrm>
        </p:grpSpPr>
        <p:sp>
          <p:nvSpPr>
            <p:cNvPr id="5" name="Oval 4">
              <a:extLst>
                <a:ext uri="{FF2B5EF4-FFF2-40B4-BE49-F238E27FC236}">
                  <a16:creationId xmlns:a16="http://schemas.microsoft.com/office/drawing/2014/main" id="{5A8FBE4F-04C9-4172-9B1F-8CC13D13ECE9}"/>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E3BE3191-53BE-49A8-9A49-C1B8E5DFCF0A}"/>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7" name="Oval 6">
              <a:extLst>
                <a:ext uri="{FF2B5EF4-FFF2-40B4-BE49-F238E27FC236}">
                  <a16:creationId xmlns:a16="http://schemas.microsoft.com/office/drawing/2014/main" id="{EE139129-0514-40C8-8853-B0424BE0FDA8}"/>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Ok Bağlayıcısı 7">
              <a:extLst>
                <a:ext uri="{FF2B5EF4-FFF2-40B4-BE49-F238E27FC236}">
                  <a16:creationId xmlns:a16="http://schemas.microsoft.com/office/drawing/2014/main" id="{34FA0249-E510-42F2-8A10-FB6D519BD37A}"/>
                </a:ext>
              </a:extLst>
            </p:cNvPr>
            <p:cNvCxnSpPr>
              <a:stCxn id="5" idx="6"/>
              <a:endCxn id="7"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 name="Metin kutusu 8">
              <a:extLst>
                <a:ext uri="{FF2B5EF4-FFF2-40B4-BE49-F238E27FC236}">
                  <a16:creationId xmlns:a16="http://schemas.microsoft.com/office/drawing/2014/main" id="{32C2430E-7FF4-4240-A321-0CE6DFBE22EF}"/>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10" name="Metin kutusu 9">
              <a:extLst>
                <a:ext uri="{FF2B5EF4-FFF2-40B4-BE49-F238E27FC236}">
                  <a16:creationId xmlns:a16="http://schemas.microsoft.com/office/drawing/2014/main" id="{69E46213-5C34-4DB2-B1A9-6E973EE31F97}"/>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11" name="Oval 10">
              <a:extLst>
                <a:ext uri="{FF2B5EF4-FFF2-40B4-BE49-F238E27FC236}">
                  <a16:creationId xmlns:a16="http://schemas.microsoft.com/office/drawing/2014/main" id="{96D297D7-38E6-4778-972C-A69B6A17B914}"/>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Metin kutusu 11">
              <a:extLst>
                <a:ext uri="{FF2B5EF4-FFF2-40B4-BE49-F238E27FC236}">
                  <a16:creationId xmlns:a16="http://schemas.microsoft.com/office/drawing/2014/main" id="{1D43EB80-9076-4E1F-8A15-E5E00F74EF9A}"/>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13" name="Düz Ok Bağlayıcısı 12">
              <a:extLst>
                <a:ext uri="{FF2B5EF4-FFF2-40B4-BE49-F238E27FC236}">
                  <a16:creationId xmlns:a16="http://schemas.microsoft.com/office/drawing/2014/main" id="{9852DB98-4929-4984-8BE7-F39698C7CCC7}"/>
                </a:ext>
              </a:extLst>
            </p:cNvPr>
            <p:cNvCxnSpPr>
              <a:cxnSpLocks/>
              <a:stCxn id="7" idx="6"/>
              <a:endCxn id="11"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4" name="Metin kutusu 13">
              <a:extLst>
                <a:ext uri="{FF2B5EF4-FFF2-40B4-BE49-F238E27FC236}">
                  <a16:creationId xmlns:a16="http://schemas.microsoft.com/office/drawing/2014/main" id="{0AD0046D-3D54-4EAD-87B9-0D36243ED26D}"/>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15" name="Oval 14">
              <a:extLst>
                <a:ext uri="{FF2B5EF4-FFF2-40B4-BE49-F238E27FC236}">
                  <a16:creationId xmlns:a16="http://schemas.microsoft.com/office/drawing/2014/main" id="{96D1FB40-3632-4588-9F24-E125827DDCD2}"/>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0B509AF7-6A4E-4B04-A660-0AD8DCA893E7}"/>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17" name="Düz Ok Bağlayıcısı 16">
              <a:extLst>
                <a:ext uri="{FF2B5EF4-FFF2-40B4-BE49-F238E27FC236}">
                  <a16:creationId xmlns:a16="http://schemas.microsoft.com/office/drawing/2014/main" id="{F8D0E7A4-D460-4E4E-8EB2-F98D61EB6ACE}"/>
                </a:ext>
              </a:extLst>
            </p:cNvPr>
            <p:cNvCxnSpPr>
              <a:cxnSpLocks/>
              <a:stCxn id="11" idx="6"/>
              <a:endCxn id="15"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Bağlayıcı: Eğri 17">
              <a:extLst>
                <a:ext uri="{FF2B5EF4-FFF2-40B4-BE49-F238E27FC236}">
                  <a16:creationId xmlns:a16="http://schemas.microsoft.com/office/drawing/2014/main" id="{1D82935B-B8B3-40E3-A392-21DAFBCD0114}"/>
                </a:ext>
              </a:extLst>
            </p:cNvPr>
            <p:cNvCxnSpPr>
              <a:cxnSpLocks/>
              <a:stCxn id="7" idx="7"/>
              <a:endCxn id="7"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Metin kutusu 18">
              <a:extLst>
                <a:ext uri="{FF2B5EF4-FFF2-40B4-BE49-F238E27FC236}">
                  <a16:creationId xmlns:a16="http://schemas.microsoft.com/office/drawing/2014/main" id="{4198BD8B-FBDB-497C-812E-7EDD023487D8}"/>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20" name="Metin kutusu 19">
              <a:extLst>
                <a:ext uri="{FF2B5EF4-FFF2-40B4-BE49-F238E27FC236}">
                  <a16:creationId xmlns:a16="http://schemas.microsoft.com/office/drawing/2014/main" id="{84B70D63-3C6A-4305-859C-39DF40CE0DA4}"/>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21" name="Oval 20">
              <a:extLst>
                <a:ext uri="{FF2B5EF4-FFF2-40B4-BE49-F238E27FC236}">
                  <a16:creationId xmlns:a16="http://schemas.microsoft.com/office/drawing/2014/main" id="{AFB8DAB0-EE64-498C-A928-9D79E1C366E2}"/>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2" name="Metin kutusu 21">
              <a:extLst>
                <a:ext uri="{FF2B5EF4-FFF2-40B4-BE49-F238E27FC236}">
                  <a16:creationId xmlns:a16="http://schemas.microsoft.com/office/drawing/2014/main" id="{8E52CCDC-2092-4949-92E0-41D407F7A850}"/>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23" name="Düz Ok Bağlayıcısı 22">
              <a:extLst>
                <a:ext uri="{FF2B5EF4-FFF2-40B4-BE49-F238E27FC236}">
                  <a16:creationId xmlns:a16="http://schemas.microsoft.com/office/drawing/2014/main" id="{6355E00F-84B1-49A0-A3EF-CE4F0ECAC355}"/>
                </a:ext>
              </a:extLst>
            </p:cNvPr>
            <p:cNvCxnSpPr>
              <a:cxnSpLocks/>
              <a:stCxn id="15" idx="6"/>
              <a:endCxn id="21"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4" name="Metin kutusu 23">
              <a:extLst>
                <a:ext uri="{FF2B5EF4-FFF2-40B4-BE49-F238E27FC236}">
                  <a16:creationId xmlns:a16="http://schemas.microsoft.com/office/drawing/2014/main" id="{D969A679-5CA4-4F8E-9FE1-93961296B56E}"/>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25" name="Bağlayıcı: Eğri 24">
              <a:extLst>
                <a:ext uri="{FF2B5EF4-FFF2-40B4-BE49-F238E27FC236}">
                  <a16:creationId xmlns:a16="http://schemas.microsoft.com/office/drawing/2014/main" id="{229BB9FF-9070-4C79-A06C-9BDE97A8D85F}"/>
                </a:ext>
              </a:extLst>
            </p:cNvPr>
            <p:cNvCxnSpPr>
              <a:cxnSpLocks/>
              <a:stCxn id="15" idx="0"/>
              <a:endCxn id="11"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Metin kutusu 25">
              <a:extLst>
                <a:ext uri="{FF2B5EF4-FFF2-40B4-BE49-F238E27FC236}">
                  <a16:creationId xmlns:a16="http://schemas.microsoft.com/office/drawing/2014/main" id="{1508BEC4-A8EE-4B24-A3A2-5767408EFB3C}"/>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27" name="Bağlayıcı: Eğri 26">
              <a:extLst>
                <a:ext uri="{FF2B5EF4-FFF2-40B4-BE49-F238E27FC236}">
                  <a16:creationId xmlns:a16="http://schemas.microsoft.com/office/drawing/2014/main" id="{5EF3D7C3-B482-4C82-BF29-31EBA915813A}"/>
                </a:ext>
              </a:extLst>
            </p:cNvPr>
            <p:cNvCxnSpPr>
              <a:cxnSpLocks/>
              <a:stCxn id="15"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Metin kutusu 27">
              <a:extLst>
                <a:ext uri="{FF2B5EF4-FFF2-40B4-BE49-F238E27FC236}">
                  <a16:creationId xmlns:a16="http://schemas.microsoft.com/office/drawing/2014/main" id="{A388A56B-28EC-4DB4-A573-A08CDE5361EE}"/>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29" name="Oval 28">
              <a:extLst>
                <a:ext uri="{FF2B5EF4-FFF2-40B4-BE49-F238E27FC236}">
                  <a16:creationId xmlns:a16="http://schemas.microsoft.com/office/drawing/2014/main" id="{B5A6F067-AB28-4CF2-91A0-753DCEA09974}"/>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Metin kutusu 29">
              <a:extLst>
                <a:ext uri="{FF2B5EF4-FFF2-40B4-BE49-F238E27FC236}">
                  <a16:creationId xmlns:a16="http://schemas.microsoft.com/office/drawing/2014/main" id="{F618B798-C599-4F46-A3DB-048F6AC11BBE}"/>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31" name="Metin kutusu 30">
              <a:extLst>
                <a:ext uri="{FF2B5EF4-FFF2-40B4-BE49-F238E27FC236}">
                  <a16:creationId xmlns:a16="http://schemas.microsoft.com/office/drawing/2014/main" id="{D7E4C79B-F8D1-4361-AA6A-C3F86F609A9D}"/>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32" name="Düz Ok Bağlayıcısı 31">
              <a:extLst>
                <a:ext uri="{FF2B5EF4-FFF2-40B4-BE49-F238E27FC236}">
                  <a16:creationId xmlns:a16="http://schemas.microsoft.com/office/drawing/2014/main" id="{1A45955A-C734-422D-8140-1A9D29D5C40A}"/>
                </a:ext>
              </a:extLst>
            </p:cNvPr>
            <p:cNvCxnSpPr>
              <a:cxnSpLocks/>
              <a:stCxn id="21" idx="6"/>
              <a:endCxn id="29"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220F4890-7D33-400E-AABE-4E6E4F5383D3}"/>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4" name="Metin kutusu 33">
              <a:extLst>
                <a:ext uri="{FF2B5EF4-FFF2-40B4-BE49-F238E27FC236}">
                  <a16:creationId xmlns:a16="http://schemas.microsoft.com/office/drawing/2014/main" id="{1D6DAF15-D97E-44F3-8CE9-BAA41E4B383C}"/>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35" name="Metin kutusu 34">
              <a:extLst>
                <a:ext uri="{FF2B5EF4-FFF2-40B4-BE49-F238E27FC236}">
                  <a16:creationId xmlns:a16="http://schemas.microsoft.com/office/drawing/2014/main" id="{83BEAFBF-9CFC-4654-873B-2CA6DDBACCBA}"/>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36" name="Düz Ok Bağlayıcısı 35">
              <a:extLst>
                <a:ext uri="{FF2B5EF4-FFF2-40B4-BE49-F238E27FC236}">
                  <a16:creationId xmlns:a16="http://schemas.microsoft.com/office/drawing/2014/main" id="{380F6D78-3B02-4287-99C2-D28AE2CCAB45}"/>
                </a:ext>
              </a:extLst>
            </p:cNvPr>
            <p:cNvCxnSpPr>
              <a:cxnSpLocks/>
              <a:stCxn id="29" idx="6"/>
              <a:endCxn id="33"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Bağlayıcı: Eğri 36">
              <a:extLst>
                <a:ext uri="{FF2B5EF4-FFF2-40B4-BE49-F238E27FC236}">
                  <a16:creationId xmlns:a16="http://schemas.microsoft.com/office/drawing/2014/main" id="{CD5E769F-683B-45D4-8369-710F462BD882}"/>
                </a:ext>
              </a:extLst>
            </p:cNvPr>
            <p:cNvCxnSpPr>
              <a:cxnSpLocks/>
              <a:stCxn id="29"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Bağlayıcı: Eğri 37">
              <a:extLst>
                <a:ext uri="{FF2B5EF4-FFF2-40B4-BE49-F238E27FC236}">
                  <a16:creationId xmlns:a16="http://schemas.microsoft.com/office/drawing/2014/main" id="{32D1EDEB-92A3-43CD-AE19-5DC918C84D87}"/>
                </a:ext>
              </a:extLst>
            </p:cNvPr>
            <p:cNvCxnSpPr>
              <a:cxnSpLocks/>
              <a:stCxn id="29" idx="0"/>
              <a:endCxn id="11"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9" name="Metin kutusu 38">
              <a:extLst>
                <a:ext uri="{FF2B5EF4-FFF2-40B4-BE49-F238E27FC236}">
                  <a16:creationId xmlns:a16="http://schemas.microsoft.com/office/drawing/2014/main" id="{8EB2E7BF-F6C9-454B-BCC8-B4E37E3A4994}"/>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40" name="Metin kutusu 39">
              <a:extLst>
                <a:ext uri="{FF2B5EF4-FFF2-40B4-BE49-F238E27FC236}">
                  <a16:creationId xmlns:a16="http://schemas.microsoft.com/office/drawing/2014/main" id="{F695636A-B82E-4278-BC38-E6E819629BCF}"/>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41" name="Oval 40">
              <a:extLst>
                <a:ext uri="{FF2B5EF4-FFF2-40B4-BE49-F238E27FC236}">
                  <a16:creationId xmlns:a16="http://schemas.microsoft.com/office/drawing/2014/main" id="{E060AB31-06C7-4375-9F3F-676CA2BE461D}"/>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2" name="Metin kutusu 41">
              <a:extLst>
                <a:ext uri="{FF2B5EF4-FFF2-40B4-BE49-F238E27FC236}">
                  <a16:creationId xmlns:a16="http://schemas.microsoft.com/office/drawing/2014/main" id="{C3462906-A9CC-4440-826A-B401133D93B2}"/>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43" name="Metin kutusu 42">
              <a:extLst>
                <a:ext uri="{FF2B5EF4-FFF2-40B4-BE49-F238E27FC236}">
                  <a16:creationId xmlns:a16="http://schemas.microsoft.com/office/drawing/2014/main" id="{F0AAB80B-32E3-4610-A02E-28D2A270A29A}"/>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44" name="Düz Ok Bağlayıcısı 43">
              <a:extLst>
                <a:ext uri="{FF2B5EF4-FFF2-40B4-BE49-F238E27FC236}">
                  <a16:creationId xmlns:a16="http://schemas.microsoft.com/office/drawing/2014/main" id="{2B0E7CD2-EB53-4F65-A038-2E055760F9D1}"/>
                </a:ext>
              </a:extLst>
            </p:cNvPr>
            <p:cNvCxnSpPr>
              <a:cxnSpLocks/>
              <a:stCxn id="33" idx="6"/>
              <a:endCxn id="41"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26FEDFAB-5FBE-4D7B-AB9F-81414DF5E6EF}"/>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46" name="Metin kutusu 45">
              <a:extLst>
                <a:ext uri="{FF2B5EF4-FFF2-40B4-BE49-F238E27FC236}">
                  <a16:creationId xmlns:a16="http://schemas.microsoft.com/office/drawing/2014/main" id="{4B17306A-1850-45B2-9D14-9DF2C939FF35}"/>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47" name="Metin kutusu 46">
              <a:extLst>
                <a:ext uri="{FF2B5EF4-FFF2-40B4-BE49-F238E27FC236}">
                  <a16:creationId xmlns:a16="http://schemas.microsoft.com/office/drawing/2014/main" id="{74023935-6067-4098-8D09-D1D2ECCB7905}"/>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48" name="Düz Ok Bağlayıcısı 47">
              <a:extLst>
                <a:ext uri="{FF2B5EF4-FFF2-40B4-BE49-F238E27FC236}">
                  <a16:creationId xmlns:a16="http://schemas.microsoft.com/office/drawing/2014/main" id="{DF138E11-381A-4EA1-AE36-6249596019C0}"/>
                </a:ext>
              </a:extLst>
            </p:cNvPr>
            <p:cNvCxnSpPr>
              <a:cxnSpLocks/>
              <a:stCxn id="41" idx="6"/>
              <a:endCxn id="45"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Bağlayıcı: Eğri 48">
              <a:extLst>
                <a:ext uri="{FF2B5EF4-FFF2-40B4-BE49-F238E27FC236}">
                  <a16:creationId xmlns:a16="http://schemas.microsoft.com/office/drawing/2014/main" id="{F31C50F7-1915-468D-815C-73E01151E780}"/>
                </a:ext>
              </a:extLst>
            </p:cNvPr>
            <p:cNvCxnSpPr>
              <a:cxnSpLocks/>
              <a:stCxn id="42" idx="0"/>
              <a:endCxn id="11"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Metin kutusu 49">
              <a:extLst>
                <a:ext uri="{FF2B5EF4-FFF2-40B4-BE49-F238E27FC236}">
                  <a16:creationId xmlns:a16="http://schemas.microsoft.com/office/drawing/2014/main" id="{DD1E595D-D9E8-4C6E-9DFD-50F8AE0B5CD7}"/>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51" name="Bağlayıcı: Eğri 50">
              <a:extLst>
                <a:ext uri="{FF2B5EF4-FFF2-40B4-BE49-F238E27FC236}">
                  <a16:creationId xmlns:a16="http://schemas.microsoft.com/office/drawing/2014/main" id="{CF671BED-C47E-4889-8723-E30EC212D57B}"/>
                </a:ext>
              </a:extLst>
            </p:cNvPr>
            <p:cNvCxnSpPr>
              <a:cxnSpLocks/>
              <a:stCxn id="41" idx="4"/>
              <a:endCxn id="7"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2" name="Metin kutusu 51">
              <a:extLst>
                <a:ext uri="{FF2B5EF4-FFF2-40B4-BE49-F238E27FC236}">
                  <a16:creationId xmlns:a16="http://schemas.microsoft.com/office/drawing/2014/main" id="{82B281C6-9286-4A0B-AE91-DDE49A0DBEC6}"/>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53" name="Bağlayıcı: Eğri 52">
              <a:extLst>
                <a:ext uri="{FF2B5EF4-FFF2-40B4-BE49-F238E27FC236}">
                  <a16:creationId xmlns:a16="http://schemas.microsoft.com/office/drawing/2014/main" id="{19C9F9B3-1D87-41A2-BB03-87A59F4C7D39}"/>
                </a:ext>
              </a:extLst>
            </p:cNvPr>
            <p:cNvCxnSpPr>
              <a:cxnSpLocks/>
              <a:stCxn id="45" idx="4"/>
              <a:endCxn id="7"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4" name="Metin kutusu 53">
              <a:extLst>
                <a:ext uri="{FF2B5EF4-FFF2-40B4-BE49-F238E27FC236}">
                  <a16:creationId xmlns:a16="http://schemas.microsoft.com/office/drawing/2014/main" id="{0FBEE424-C3E5-4051-8229-D90EE4BD8B90}"/>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
        <p:nvSpPr>
          <p:cNvPr id="56" name="Metin kutusu 55">
            <a:extLst>
              <a:ext uri="{FF2B5EF4-FFF2-40B4-BE49-F238E27FC236}">
                <a16:creationId xmlns:a16="http://schemas.microsoft.com/office/drawing/2014/main" id="{4A14E7F0-1443-41F7-A290-3343501C1169}"/>
              </a:ext>
            </a:extLst>
          </p:cNvPr>
          <p:cNvSpPr txBox="1"/>
          <p:nvPr/>
        </p:nvSpPr>
        <p:spPr>
          <a:xfrm>
            <a:off x="201030" y="1187441"/>
            <a:ext cx="2403222" cy="369332"/>
          </a:xfrm>
          <a:prstGeom prst="rect">
            <a:avLst/>
          </a:prstGeom>
          <a:noFill/>
        </p:spPr>
        <p:txBody>
          <a:bodyPr wrap="none" rtlCol="0">
            <a:spAutoFit/>
          </a:bodyPr>
          <a:lstStyle/>
          <a:p>
            <a:r>
              <a:rPr lang="tr-TR" dirty="0"/>
              <a:t>Şu andaki durum= 0</a:t>
            </a:r>
          </a:p>
        </p:txBody>
      </p:sp>
      <p:sp>
        <p:nvSpPr>
          <p:cNvPr id="57" name="Metin kutusu 56">
            <a:extLst>
              <a:ext uri="{FF2B5EF4-FFF2-40B4-BE49-F238E27FC236}">
                <a16:creationId xmlns:a16="http://schemas.microsoft.com/office/drawing/2014/main" id="{CDBC07F8-B19B-4B93-9606-05AC53A340AE}"/>
              </a:ext>
            </a:extLst>
          </p:cNvPr>
          <p:cNvSpPr txBox="1"/>
          <p:nvPr/>
        </p:nvSpPr>
        <p:spPr>
          <a:xfrm>
            <a:off x="333205" y="2149722"/>
            <a:ext cx="312906" cy="369332"/>
          </a:xfrm>
          <a:prstGeom prst="rect">
            <a:avLst/>
          </a:prstGeom>
          <a:noFill/>
        </p:spPr>
        <p:txBody>
          <a:bodyPr wrap="none" rtlCol="0">
            <a:spAutoFit/>
          </a:bodyPr>
          <a:lstStyle/>
          <a:p>
            <a:r>
              <a:rPr lang="tr-TR" dirty="0"/>
              <a:t>1</a:t>
            </a:r>
          </a:p>
        </p:txBody>
      </p:sp>
    </p:spTree>
    <p:extLst>
      <p:ext uri="{BB962C8B-B14F-4D97-AF65-F5344CB8AC3E}">
        <p14:creationId xmlns:p14="http://schemas.microsoft.com/office/powerpoint/2010/main" val="2460523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639936210"/>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824093" y="2149722"/>
            <a:ext cx="312906" cy="369332"/>
          </a:xfrm>
          <a:prstGeom prst="rect">
            <a:avLst/>
          </a:prstGeom>
          <a:noFill/>
        </p:spPr>
        <p:txBody>
          <a:bodyPr wrap="none" rtlCol="0">
            <a:spAutoFit/>
          </a:bodyPr>
          <a:lstStyle/>
          <a:p>
            <a:r>
              <a:rPr lang="tr-TR" dirty="0"/>
              <a:t>2</a:t>
            </a:r>
          </a:p>
        </p:txBody>
      </p:sp>
      <p:grpSp>
        <p:nvGrpSpPr>
          <p:cNvPr id="58" name="Grup 57">
            <a:extLst>
              <a:ext uri="{FF2B5EF4-FFF2-40B4-BE49-F238E27FC236}">
                <a16:creationId xmlns:a16="http://schemas.microsoft.com/office/drawing/2014/main" id="{C70D8A17-6942-45F7-863B-910EAD84A4DC}"/>
              </a:ext>
            </a:extLst>
          </p:cNvPr>
          <p:cNvGrpSpPr/>
          <p:nvPr/>
        </p:nvGrpSpPr>
        <p:grpSpPr>
          <a:xfrm>
            <a:off x="1519782" y="2764708"/>
            <a:ext cx="9328706" cy="3998949"/>
            <a:chOff x="142342" y="2743945"/>
            <a:chExt cx="9328706" cy="3998949"/>
          </a:xfrm>
        </p:grpSpPr>
        <p:sp>
          <p:nvSpPr>
            <p:cNvPr id="59" name="Oval 58">
              <a:extLst>
                <a:ext uri="{FF2B5EF4-FFF2-40B4-BE49-F238E27FC236}">
                  <a16:creationId xmlns:a16="http://schemas.microsoft.com/office/drawing/2014/main" id="{0B4B2656-6CBB-4D37-9D68-9CED1AE6FB1F}"/>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Metin kutusu 59">
              <a:extLst>
                <a:ext uri="{FF2B5EF4-FFF2-40B4-BE49-F238E27FC236}">
                  <a16:creationId xmlns:a16="http://schemas.microsoft.com/office/drawing/2014/main" id="{3594C983-8A89-481A-94EA-53C1A7DBED6D}"/>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1" name="Oval 60">
              <a:extLst>
                <a:ext uri="{FF2B5EF4-FFF2-40B4-BE49-F238E27FC236}">
                  <a16:creationId xmlns:a16="http://schemas.microsoft.com/office/drawing/2014/main" id="{7768DEB5-410B-4B12-A584-25950C39DD0A}"/>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2" name="Düz Ok Bağlayıcısı 61">
              <a:extLst>
                <a:ext uri="{FF2B5EF4-FFF2-40B4-BE49-F238E27FC236}">
                  <a16:creationId xmlns:a16="http://schemas.microsoft.com/office/drawing/2014/main" id="{4DBA7AC6-45A8-4C7A-9B9C-082FE4A4C1DD}"/>
                </a:ext>
              </a:extLst>
            </p:cNvPr>
            <p:cNvCxnSpPr>
              <a:stCxn id="59" idx="6"/>
              <a:endCxn id="61"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3" name="Metin kutusu 62">
              <a:extLst>
                <a:ext uri="{FF2B5EF4-FFF2-40B4-BE49-F238E27FC236}">
                  <a16:creationId xmlns:a16="http://schemas.microsoft.com/office/drawing/2014/main" id="{89C8F545-68FD-4CD8-BD7E-A4E579ED33C5}"/>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4" name="Metin kutusu 63">
              <a:extLst>
                <a:ext uri="{FF2B5EF4-FFF2-40B4-BE49-F238E27FC236}">
                  <a16:creationId xmlns:a16="http://schemas.microsoft.com/office/drawing/2014/main" id="{5B5A4840-0D16-4980-8D10-AB7BEB404B95}"/>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5" name="Oval 64">
              <a:extLst>
                <a:ext uri="{FF2B5EF4-FFF2-40B4-BE49-F238E27FC236}">
                  <a16:creationId xmlns:a16="http://schemas.microsoft.com/office/drawing/2014/main" id="{365540B3-6648-4E34-B021-F10FCE985B4C}"/>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Metin kutusu 65">
              <a:extLst>
                <a:ext uri="{FF2B5EF4-FFF2-40B4-BE49-F238E27FC236}">
                  <a16:creationId xmlns:a16="http://schemas.microsoft.com/office/drawing/2014/main" id="{A60F7588-1545-42BC-9693-F4C5A8B755ED}"/>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7" name="Düz Ok Bağlayıcısı 66">
              <a:extLst>
                <a:ext uri="{FF2B5EF4-FFF2-40B4-BE49-F238E27FC236}">
                  <a16:creationId xmlns:a16="http://schemas.microsoft.com/office/drawing/2014/main" id="{67A2C594-5610-445C-B1C2-BD25DB1E6E44}"/>
                </a:ext>
              </a:extLst>
            </p:cNvPr>
            <p:cNvCxnSpPr>
              <a:cxnSpLocks/>
              <a:stCxn id="61" idx="6"/>
              <a:endCxn id="65"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8" name="Metin kutusu 67">
              <a:extLst>
                <a:ext uri="{FF2B5EF4-FFF2-40B4-BE49-F238E27FC236}">
                  <a16:creationId xmlns:a16="http://schemas.microsoft.com/office/drawing/2014/main" id="{D5710131-0414-47B5-BF78-7303FE38D2B7}"/>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9" name="Oval 68">
              <a:extLst>
                <a:ext uri="{FF2B5EF4-FFF2-40B4-BE49-F238E27FC236}">
                  <a16:creationId xmlns:a16="http://schemas.microsoft.com/office/drawing/2014/main" id="{4AF7B7DC-B289-4E22-BF23-08C793C89458}"/>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Metin kutusu 69">
              <a:extLst>
                <a:ext uri="{FF2B5EF4-FFF2-40B4-BE49-F238E27FC236}">
                  <a16:creationId xmlns:a16="http://schemas.microsoft.com/office/drawing/2014/main" id="{54D0F509-18B3-4EB0-A936-D35771FAD87F}"/>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1" name="Düz Ok Bağlayıcısı 70">
              <a:extLst>
                <a:ext uri="{FF2B5EF4-FFF2-40B4-BE49-F238E27FC236}">
                  <a16:creationId xmlns:a16="http://schemas.microsoft.com/office/drawing/2014/main" id="{216C268B-CA61-4435-84BA-9BCF1757D5A4}"/>
                </a:ext>
              </a:extLst>
            </p:cNvPr>
            <p:cNvCxnSpPr>
              <a:cxnSpLocks/>
              <a:stCxn id="65" idx="6"/>
              <a:endCxn id="69"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Bağlayıcı: Eğri 71">
              <a:extLst>
                <a:ext uri="{FF2B5EF4-FFF2-40B4-BE49-F238E27FC236}">
                  <a16:creationId xmlns:a16="http://schemas.microsoft.com/office/drawing/2014/main" id="{6308AEC8-7155-4362-AE32-14695E490444}"/>
                </a:ext>
              </a:extLst>
            </p:cNvPr>
            <p:cNvCxnSpPr>
              <a:cxnSpLocks/>
              <a:stCxn id="61" idx="7"/>
              <a:endCxn id="61"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3" name="Metin kutusu 72">
              <a:extLst>
                <a:ext uri="{FF2B5EF4-FFF2-40B4-BE49-F238E27FC236}">
                  <a16:creationId xmlns:a16="http://schemas.microsoft.com/office/drawing/2014/main" id="{58C6F0D3-0009-41BA-AB76-5ADEC9E16444}"/>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4" name="Metin kutusu 73">
              <a:extLst>
                <a:ext uri="{FF2B5EF4-FFF2-40B4-BE49-F238E27FC236}">
                  <a16:creationId xmlns:a16="http://schemas.microsoft.com/office/drawing/2014/main" id="{AFDBB117-6A20-4995-B997-41C21BE1A865}"/>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5" name="Oval 74">
              <a:extLst>
                <a:ext uri="{FF2B5EF4-FFF2-40B4-BE49-F238E27FC236}">
                  <a16:creationId xmlns:a16="http://schemas.microsoft.com/office/drawing/2014/main" id="{67386D3E-2076-4B9E-A1C5-4A0BCB42429B}"/>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Metin kutusu 75">
              <a:extLst>
                <a:ext uri="{FF2B5EF4-FFF2-40B4-BE49-F238E27FC236}">
                  <a16:creationId xmlns:a16="http://schemas.microsoft.com/office/drawing/2014/main" id="{3E039C79-58AE-4D6A-8880-BCB97ECD49DC}"/>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7" name="Düz Ok Bağlayıcısı 76">
              <a:extLst>
                <a:ext uri="{FF2B5EF4-FFF2-40B4-BE49-F238E27FC236}">
                  <a16:creationId xmlns:a16="http://schemas.microsoft.com/office/drawing/2014/main" id="{C9618194-4923-4747-B8EC-3E0D14A3D984}"/>
                </a:ext>
              </a:extLst>
            </p:cNvPr>
            <p:cNvCxnSpPr>
              <a:cxnSpLocks/>
              <a:stCxn id="69" idx="6"/>
              <a:endCxn id="7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Metin kutusu 77">
              <a:extLst>
                <a:ext uri="{FF2B5EF4-FFF2-40B4-BE49-F238E27FC236}">
                  <a16:creationId xmlns:a16="http://schemas.microsoft.com/office/drawing/2014/main" id="{926C109E-3340-47E1-9B3F-98BEACFD7C21}"/>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9" name="Bağlayıcı: Eğri 78">
              <a:extLst>
                <a:ext uri="{FF2B5EF4-FFF2-40B4-BE49-F238E27FC236}">
                  <a16:creationId xmlns:a16="http://schemas.microsoft.com/office/drawing/2014/main" id="{2A122CE3-A292-4F36-A96A-1ADD830678E0}"/>
                </a:ext>
              </a:extLst>
            </p:cNvPr>
            <p:cNvCxnSpPr>
              <a:cxnSpLocks/>
              <a:stCxn id="69" idx="0"/>
              <a:endCxn id="65"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Metin kutusu 79">
              <a:extLst>
                <a:ext uri="{FF2B5EF4-FFF2-40B4-BE49-F238E27FC236}">
                  <a16:creationId xmlns:a16="http://schemas.microsoft.com/office/drawing/2014/main" id="{02E3D085-3CC2-43CB-A8D9-6C9266476311}"/>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1" name="Bağlayıcı: Eğri 80">
              <a:extLst>
                <a:ext uri="{FF2B5EF4-FFF2-40B4-BE49-F238E27FC236}">
                  <a16:creationId xmlns:a16="http://schemas.microsoft.com/office/drawing/2014/main" id="{46C6CD71-7D50-4CAF-B32A-05F8ABA2B7DC}"/>
                </a:ext>
              </a:extLst>
            </p:cNvPr>
            <p:cNvCxnSpPr>
              <a:cxnSpLocks/>
              <a:stCxn id="69"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2" name="Metin kutusu 81">
              <a:extLst>
                <a:ext uri="{FF2B5EF4-FFF2-40B4-BE49-F238E27FC236}">
                  <a16:creationId xmlns:a16="http://schemas.microsoft.com/office/drawing/2014/main" id="{23C29B44-14B5-4DEF-8885-EC1A61B0FEFB}"/>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3" name="Oval 82">
              <a:extLst>
                <a:ext uri="{FF2B5EF4-FFF2-40B4-BE49-F238E27FC236}">
                  <a16:creationId xmlns:a16="http://schemas.microsoft.com/office/drawing/2014/main" id="{99B6B258-4F7F-4AD4-ACBD-D307CE883BD8}"/>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Metin kutusu 83">
              <a:extLst>
                <a:ext uri="{FF2B5EF4-FFF2-40B4-BE49-F238E27FC236}">
                  <a16:creationId xmlns:a16="http://schemas.microsoft.com/office/drawing/2014/main" id="{6BCE9A5C-4F34-4EEA-B308-7F73E37F8F41}"/>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5" name="Metin kutusu 84">
              <a:extLst>
                <a:ext uri="{FF2B5EF4-FFF2-40B4-BE49-F238E27FC236}">
                  <a16:creationId xmlns:a16="http://schemas.microsoft.com/office/drawing/2014/main" id="{377A2A93-9326-46E4-92F0-0637FC12CE3F}"/>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6" name="Düz Ok Bağlayıcısı 85">
              <a:extLst>
                <a:ext uri="{FF2B5EF4-FFF2-40B4-BE49-F238E27FC236}">
                  <a16:creationId xmlns:a16="http://schemas.microsoft.com/office/drawing/2014/main" id="{3350A9F1-FEAB-4AB1-B065-2F9FC0698958}"/>
                </a:ext>
              </a:extLst>
            </p:cNvPr>
            <p:cNvCxnSpPr>
              <a:cxnSpLocks/>
              <a:stCxn id="75" idx="6"/>
              <a:endCxn id="83"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788935C-6FC8-467B-BEBC-BD8B243572C7}"/>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 name="Metin kutusu 87">
              <a:extLst>
                <a:ext uri="{FF2B5EF4-FFF2-40B4-BE49-F238E27FC236}">
                  <a16:creationId xmlns:a16="http://schemas.microsoft.com/office/drawing/2014/main" id="{D0C1D229-D94A-4116-AAE0-D5018F896DA3}"/>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9" name="Metin kutusu 88">
              <a:extLst>
                <a:ext uri="{FF2B5EF4-FFF2-40B4-BE49-F238E27FC236}">
                  <a16:creationId xmlns:a16="http://schemas.microsoft.com/office/drawing/2014/main" id="{57C11414-6D7A-4BC4-9BCD-4E424EF17402}"/>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90" name="Düz Ok Bağlayıcısı 89">
              <a:extLst>
                <a:ext uri="{FF2B5EF4-FFF2-40B4-BE49-F238E27FC236}">
                  <a16:creationId xmlns:a16="http://schemas.microsoft.com/office/drawing/2014/main" id="{135B2057-4D69-4D41-AD97-F92D2105E1A9}"/>
                </a:ext>
              </a:extLst>
            </p:cNvPr>
            <p:cNvCxnSpPr>
              <a:cxnSpLocks/>
              <a:stCxn id="83" idx="6"/>
              <a:endCxn id="87"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5196694B-378F-45D4-83DA-A85B07F32C64}"/>
                </a:ext>
              </a:extLst>
            </p:cNvPr>
            <p:cNvCxnSpPr>
              <a:cxnSpLocks/>
              <a:stCxn id="83"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Bağlayıcı: Eğri 91">
              <a:extLst>
                <a:ext uri="{FF2B5EF4-FFF2-40B4-BE49-F238E27FC236}">
                  <a16:creationId xmlns:a16="http://schemas.microsoft.com/office/drawing/2014/main" id="{6D91C403-DC70-48A3-9AAF-073C0E1745B4}"/>
                </a:ext>
              </a:extLst>
            </p:cNvPr>
            <p:cNvCxnSpPr>
              <a:cxnSpLocks/>
              <a:stCxn id="83" idx="0"/>
              <a:endCxn id="65"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3" name="Metin kutusu 92">
              <a:extLst>
                <a:ext uri="{FF2B5EF4-FFF2-40B4-BE49-F238E27FC236}">
                  <a16:creationId xmlns:a16="http://schemas.microsoft.com/office/drawing/2014/main" id="{4718A20C-8244-4A38-9E58-C4FCAEADF15C}"/>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4" name="Metin kutusu 93">
              <a:extLst>
                <a:ext uri="{FF2B5EF4-FFF2-40B4-BE49-F238E27FC236}">
                  <a16:creationId xmlns:a16="http://schemas.microsoft.com/office/drawing/2014/main" id="{C8552426-8FD8-4931-B0E0-5DFD0813FAF1}"/>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5" name="Oval 94">
              <a:extLst>
                <a:ext uri="{FF2B5EF4-FFF2-40B4-BE49-F238E27FC236}">
                  <a16:creationId xmlns:a16="http://schemas.microsoft.com/office/drawing/2014/main" id="{22EAF9EA-27B6-4B0E-BBC6-8C056A57522F}"/>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6" name="Metin kutusu 95">
              <a:extLst>
                <a:ext uri="{FF2B5EF4-FFF2-40B4-BE49-F238E27FC236}">
                  <a16:creationId xmlns:a16="http://schemas.microsoft.com/office/drawing/2014/main" id="{CD5B41F2-DA7F-4197-8FE0-075D7FA042A8}"/>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7" name="Metin kutusu 96">
              <a:extLst>
                <a:ext uri="{FF2B5EF4-FFF2-40B4-BE49-F238E27FC236}">
                  <a16:creationId xmlns:a16="http://schemas.microsoft.com/office/drawing/2014/main" id="{392763B6-4647-4886-8485-FFA6E789DB70}"/>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8" name="Düz Ok Bağlayıcısı 97">
              <a:extLst>
                <a:ext uri="{FF2B5EF4-FFF2-40B4-BE49-F238E27FC236}">
                  <a16:creationId xmlns:a16="http://schemas.microsoft.com/office/drawing/2014/main" id="{0BA853DE-0400-4909-87FA-837691E860C7}"/>
                </a:ext>
              </a:extLst>
            </p:cNvPr>
            <p:cNvCxnSpPr>
              <a:cxnSpLocks/>
              <a:stCxn id="87" idx="6"/>
              <a:endCxn id="95"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05ECF18A-133D-4DD8-BC8C-D3582E8A17D2}"/>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0" name="Metin kutusu 99">
              <a:extLst>
                <a:ext uri="{FF2B5EF4-FFF2-40B4-BE49-F238E27FC236}">
                  <a16:creationId xmlns:a16="http://schemas.microsoft.com/office/drawing/2014/main" id="{EC80DEA6-D0F3-4F24-8D76-ED48AA51C96F}"/>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1" name="Metin kutusu 100">
              <a:extLst>
                <a:ext uri="{FF2B5EF4-FFF2-40B4-BE49-F238E27FC236}">
                  <a16:creationId xmlns:a16="http://schemas.microsoft.com/office/drawing/2014/main" id="{6EFFCF5E-E9EA-4EE8-B30C-70908341B333}"/>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2" name="Düz Ok Bağlayıcısı 101">
              <a:extLst>
                <a:ext uri="{FF2B5EF4-FFF2-40B4-BE49-F238E27FC236}">
                  <a16:creationId xmlns:a16="http://schemas.microsoft.com/office/drawing/2014/main" id="{B813400D-A43D-440C-9967-A2CFE39467BF}"/>
                </a:ext>
              </a:extLst>
            </p:cNvPr>
            <p:cNvCxnSpPr>
              <a:cxnSpLocks/>
              <a:stCxn id="95" idx="6"/>
              <a:endCxn id="99"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Bağlayıcı: Eğri 102">
              <a:extLst>
                <a:ext uri="{FF2B5EF4-FFF2-40B4-BE49-F238E27FC236}">
                  <a16:creationId xmlns:a16="http://schemas.microsoft.com/office/drawing/2014/main" id="{3B075B8A-DAD3-443D-A241-B9297BEB3DB5}"/>
                </a:ext>
              </a:extLst>
            </p:cNvPr>
            <p:cNvCxnSpPr>
              <a:cxnSpLocks/>
              <a:stCxn id="96" idx="0"/>
              <a:endCxn id="65"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4" name="Metin kutusu 103">
              <a:extLst>
                <a:ext uri="{FF2B5EF4-FFF2-40B4-BE49-F238E27FC236}">
                  <a16:creationId xmlns:a16="http://schemas.microsoft.com/office/drawing/2014/main" id="{52B4FD2D-6676-441D-B2DD-BCD9F5049548}"/>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5" name="Bağlayıcı: Eğri 104">
              <a:extLst>
                <a:ext uri="{FF2B5EF4-FFF2-40B4-BE49-F238E27FC236}">
                  <a16:creationId xmlns:a16="http://schemas.microsoft.com/office/drawing/2014/main" id="{4E2DF16D-18B3-4867-A38C-2BE995006428}"/>
                </a:ext>
              </a:extLst>
            </p:cNvPr>
            <p:cNvCxnSpPr>
              <a:cxnSpLocks/>
              <a:stCxn id="95" idx="4"/>
              <a:endCxn id="61"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6" name="Metin kutusu 105">
              <a:extLst>
                <a:ext uri="{FF2B5EF4-FFF2-40B4-BE49-F238E27FC236}">
                  <a16:creationId xmlns:a16="http://schemas.microsoft.com/office/drawing/2014/main" id="{F85CC124-7A42-4FA3-BF66-F81B0F106D1A}"/>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7" name="Bağlayıcı: Eğri 106">
              <a:extLst>
                <a:ext uri="{FF2B5EF4-FFF2-40B4-BE49-F238E27FC236}">
                  <a16:creationId xmlns:a16="http://schemas.microsoft.com/office/drawing/2014/main" id="{34BE264B-C114-408C-B6F0-405E871B2690}"/>
                </a:ext>
              </a:extLst>
            </p:cNvPr>
            <p:cNvCxnSpPr>
              <a:cxnSpLocks/>
              <a:stCxn id="99" idx="4"/>
              <a:endCxn id="61"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8" name="Metin kutusu 107">
              <a:extLst>
                <a:ext uri="{FF2B5EF4-FFF2-40B4-BE49-F238E27FC236}">
                  <a16:creationId xmlns:a16="http://schemas.microsoft.com/office/drawing/2014/main" id="{1F2A8324-CA99-499E-9977-C2A2352477D1}"/>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807378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391731592"/>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1283426" y="2149722"/>
            <a:ext cx="312906" cy="369332"/>
          </a:xfrm>
          <a:prstGeom prst="rect">
            <a:avLst/>
          </a:prstGeom>
          <a:noFill/>
        </p:spPr>
        <p:txBody>
          <a:bodyPr wrap="none" rtlCol="0">
            <a:spAutoFit/>
          </a:bodyPr>
          <a:lstStyle/>
          <a:p>
            <a:r>
              <a:rPr lang="tr-TR" dirty="0"/>
              <a:t>3</a:t>
            </a:r>
          </a:p>
        </p:txBody>
      </p:sp>
      <p:grpSp>
        <p:nvGrpSpPr>
          <p:cNvPr id="58" name="Grup 57">
            <a:extLst>
              <a:ext uri="{FF2B5EF4-FFF2-40B4-BE49-F238E27FC236}">
                <a16:creationId xmlns:a16="http://schemas.microsoft.com/office/drawing/2014/main" id="{12885179-4300-492C-9DCC-BAD144A0F9E7}"/>
              </a:ext>
            </a:extLst>
          </p:cNvPr>
          <p:cNvGrpSpPr/>
          <p:nvPr/>
        </p:nvGrpSpPr>
        <p:grpSpPr>
          <a:xfrm>
            <a:off x="1519782" y="2764708"/>
            <a:ext cx="9328706" cy="3998949"/>
            <a:chOff x="142342" y="2743945"/>
            <a:chExt cx="9328706" cy="3998949"/>
          </a:xfrm>
        </p:grpSpPr>
        <p:sp>
          <p:nvSpPr>
            <p:cNvPr id="59" name="Oval 58">
              <a:extLst>
                <a:ext uri="{FF2B5EF4-FFF2-40B4-BE49-F238E27FC236}">
                  <a16:creationId xmlns:a16="http://schemas.microsoft.com/office/drawing/2014/main" id="{E302E6E4-C7B1-4CBA-BDDC-C65DFAB50E7D}"/>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Metin kutusu 59">
              <a:extLst>
                <a:ext uri="{FF2B5EF4-FFF2-40B4-BE49-F238E27FC236}">
                  <a16:creationId xmlns:a16="http://schemas.microsoft.com/office/drawing/2014/main" id="{B07B5582-E191-4ED2-9776-20C3C89CCD87}"/>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1" name="Oval 60">
              <a:extLst>
                <a:ext uri="{FF2B5EF4-FFF2-40B4-BE49-F238E27FC236}">
                  <a16:creationId xmlns:a16="http://schemas.microsoft.com/office/drawing/2014/main" id="{BE9DB8CB-4FCB-4369-9035-BC5B609F75EB}"/>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2" name="Düz Ok Bağlayıcısı 61">
              <a:extLst>
                <a:ext uri="{FF2B5EF4-FFF2-40B4-BE49-F238E27FC236}">
                  <a16:creationId xmlns:a16="http://schemas.microsoft.com/office/drawing/2014/main" id="{30307FFE-92A4-4F19-9663-1E15BF6B382F}"/>
                </a:ext>
              </a:extLst>
            </p:cNvPr>
            <p:cNvCxnSpPr>
              <a:stCxn id="59" idx="6"/>
              <a:endCxn id="61"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3" name="Metin kutusu 62">
              <a:extLst>
                <a:ext uri="{FF2B5EF4-FFF2-40B4-BE49-F238E27FC236}">
                  <a16:creationId xmlns:a16="http://schemas.microsoft.com/office/drawing/2014/main" id="{9807C735-5A2D-4B0A-B49F-CAE9EB1CA6E4}"/>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4" name="Metin kutusu 63">
              <a:extLst>
                <a:ext uri="{FF2B5EF4-FFF2-40B4-BE49-F238E27FC236}">
                  <a16:creationId xmlns:a16="http://schemas.microsoft.com/office/drawing/2014/main" id="{F41F68F2-BE5C-49B6-A381-5203322502D3}"/>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5" name="Oval 64">
              <a:extLst>
                <a:ext uri="{FF2B5EF4-FFF2-40B4-BE49-F238E27FC236}">
                  <a16:creationId xmlns:a16="http://schemas.microsoft.com/office/drawing/2014/main" id="{ADBE3C30-7BB4-40E4-BBC9-298C444B4B9F}"/>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Metin kutusu 65">
              <a:extLst>
                <a:ext uri="{FF2B5EF4-FFF2-40B4-BE49-F238E27FC236}">
                  <a16:creationId xmlns:a16="http://schemas.microsoft.com/office/drawing/2014/main" id="{A939C6C6-8E33-43BD-AAB7-A681B4A5E07F}"/>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7" name="Düz Ok Bağlayıcısı 66">
              <a:extLst>
                <a:ext uri="{FF2B5EF4-FFF2-40B4-BE49-F238E27FC236}">
                  <a16:creationId xmlns:a16="http://schemas.microsoft.com/office/drawing/2014/main" id="{4E261C0E-E0D0-41DB-AAFF-2700271005F4}"/>
                </a:ext>
              </a:extLst>
            </p:cNvPr>
            <p:cNvCxnSpPr>
              <a:cxnSpLocks/>
              <a:stCxn id="61" idx="6"/>
              <a:endCxn id="65"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8" name="Metin kutusu 67">
              <a:extLst>
                <a:ext uri="{FF2B5EF4-FFF2-40B4-BE49-F238E27FC236}">
                  <a16:creationId xmlns:a16="http://schemas.microsoft.com/office/drawing/2014/main" id="{C7A165E1-993F-4354-AB19-DC77D0A96B15}"/>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9" name="Oval 68">
              <a:extLst>
                <a:ext uri="{FF2B5EF4-FFF2-40B4-BE49-F238E27FC236}">
                  <a16:creationId xmlns:a16="http://schemas.microsoft.com/office/drawing/2014/main" id="{F03FA723-7A16-4E2B-930C-F6E531B1FAB3}"/>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Metin kutusu 69">
              <a:extLst>
                <a:ext uri="{FF2B5EF4-FFF2-40B4-BE49-F238E27FC236}">
                  <a16:creationId xmlns:a16="http://schemas.microsoft.com/office/drawing/2014/main" id="{A729CF2A-C9DE-436C-AAAF-5ED2E4C76689}"/>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1" name="Düz Ok Bağlayıcısı 70">
              <a:extLst>
                <a:ext uri="{FF2B5EF4-FFF2-40B4-BE49-F238E27FC236}">
                  <a16:creationId xmlns:a16="http://schemas.microsoft.com/office/drawing/2014/main" id="{50465E19-EFBC-4D18-BA4C-1CA84A6FCB69}"/>
                </a:ext>
              </a:extLst>
            </p:cNvPr>
            <p:cNvCxnSpPr>
              <a:cxnSpLocks/>
              <a:stCxn id="65" idx="6"/>
              <a:endCxn id="69"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Bağlayıcı: Eğri 71">
              <a:extLst>
                <a:ext uri="{FF2B5EF4-FFF2-40B4-BE49-F238E27FC236}">
                  <a16:creationId xmlns:a16="http://schemas.microsoft.com/office/drawing/2014/main" id="{1284A285-F93A-40DC-8A6A-E774AAC2CC50}"/>
                </a:ext>
              </a:extLst>
            </p:cNvPr>
            <p:cNvCxnSpPr>
              <a:cxnSpLocks/>
              <a:stCxn id="61" idx="7"/>
              <a:endCxn id="61"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3" name="Metin kutusu 72">
              <a:extLst>
                <a:ext uri="{FF2B5EF4-FFF2-40B4-BE49-F238E27FC236}">
                  <a16:creationId xmlns:a16="http://schemas.microsoft.com/office/drawing/2014/main" id="{F8FE5920-E652-4BB0-8550-6ED9A9CCA280}"/>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4" name="Metin kutusu 73">
              <a:extLst>
                <a:ext uri="{FF2B5EF4-FFF2-40B4-BE49-F238E27FC236}">
                  <a16:creationId xmlns:a16="http://schemas.microsoft.com/office/drawing/2014/main" id="{E7682A4E-19BE-4325-97C5-13D8309D493D}"/>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5" name="Oval 74">
              <a:extLst>
                <a:ext uri="{FF2B5EF4-FFF2-40B4-BE49-F238E27FC236}">
                  <a16:creationId xmlns:a16="http://schemas.microsoft.com/office/drawing/2014/main" id="{FC3B8AA3-5E8A-4AC7-9D59-76B1608D3319}"/>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Metin kutusu 75">
              <a:extLst>
                <a:ext uri="{FF2B5EF4-FFF2-40B4-BE49-F238E27FC236}">
                  <a16:creationId xmlns:a16="http://schemas.microsoft.com/office/drawing/2014/main" id="{A33D28CA-E22A-49E9-9C35-2EB2DBF949FE}"/>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7" name="Düz Ok Bağlayıcısı 76">
              <a:extLst>
                <a:ext uri="{FF2B5EF4-FFF2-40B4-BE49-F238E27FC236}">
                  <a16:creationId xmlns:a16="http://schemas.microsoft.com/office/drawing/2014/main" id="{B527C330-1DB8-4B98-87BB-1488DB279760}"/>
                </a:ext>
              </a:extLst>
            </p:cNvPr>
            <p:cNvCxnSpPr>
              <a:cxnSpLocks/>
              <a:stCxn id="69" idx="6"/>
              <a:endCxn id="7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Metin kutusu 77">
              <a:extLst>
                <a:ext uri="{FF2B5EF4-FFF2-40B4-BE49-F238E27FC236}">
                  <a16:creationId xmlns:a16="http://schemas.microsoft.com/office/drawing/2014/main" id="{E0A6ABB7-D98C-41A8-9069-E2EA9ED95EEF}"/>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9" name="Bağlayıcı: Eğri 78">
              <a:extLst>
                <a:ext uri="{FF2B5EF4-FFF2-40B4-BE49-F238E27FC236}">
                  <a16:creationId xmlns:a16="http://schemas.microsoft.com/office/drawing/2014/main" id="{1EEDF29C-B2D1-435E-9491-806C4D0E8CA5}"/>
                </a:ext>
              </a:extLst>
            </p:cNvPr>
            <p:cNvCxnSpPr>
              <a:cxnSpLocks/>
              <a:stCxn id="69" idx="0"/>
              <a:endCxn id="65"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Metin kutusu 79">
              <a:extLst>
                <a:ext uri="{FF2B5EF4-FFF2-40B4-BE49-F238E27FC236}">
                  <a16:creationId xmlns:a16="http://schemas.microsoft.com/office/drawing/2014/main" id="{20070EEF-4DE9-40C8-92C0-524A861E4C3B}"/>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1" name="Bağlayıcı: Eğri 80">
              <a:extLst>
                <a:ext uri="{FF2B5EF4-FFF2-40B4-BE49-F238E27FC236}">
                  <a16:creationId xmlns:a16="http://schemas.microsoft.com/office/drawing/2014/main" id="{3C303B62-CFB0-4D82-86C2-E4F451B608D4}"/>
                </a:ext>
              </a:extLst>
            </p:cNvPr>
            <p:cNvCxnSpPr>
              <a:cxnSpLocks/>
              <a:stCxn id="69"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2" name="Metin kutusu 81">
              <a:extLst>
                <a:ext uri="{FF2B5EF4-FFF2-40B4-BE49-F238E27FC236}">
                  <a16:creationId xmlns:a16="http://schemas.microsoft.com/office/drawing/2014/main" id="{2F22E9AC-7962-4193-820C-B87E5D2F8DB6}"/>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3" name="Oval 82">
              <a:extLst>
                <a:ext uri="{FF2B5EF4-FFF2-40B4-BE49-F238E27FC236}">
                  <a16:creationId xmlns:a16="http://schemas.microsoft.com/office/drawing/2014/main" id="{561A024D-7042-4C18-AD85-4F0F262EE77E}"/>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Metin kutusu 83">
              <a:extLst>
                <a:ext uri="{FF2B5EF4-FFF2-40B4-BE49-F238E27FC236}">
                  <a16:creationId xmlns:a16="http://schemas.microsoft.com/office/drawing/2014/main" id="{01B0C3D3-B7E8-4391-8E73-E762D5CCDEE8}"/>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5" name="Metin kutusu 84">
              <a:extLst>
                <a:ext uri="{FF2B5EF4-FFF2-40B4-BE49-F238E27FC236}">
                  <a16:creationId xmlns:a16="http://schemas.microsoft.com/office/drawing/2014/main" id="{3A91178A-A4C8-4EA7-9FE0-E193F99032E4}"/>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6" name="Düz Ok Bağlayıcısı 85">
              <a:extLst>
                <a:ext uri="{FF2B5EF4-FFF2-40B4-BE49-F238E27FC236}">
                  <a16:creationId xmlns:a16="http://schemas.microsoft.com/office/drawing/2014/main" id="{F632402C-943D-47E0-9388-11A20ED883B8}"/>
                </a:ext>
              </a:extLst>
            </p:cNvPr>
            <p:cNvCxnSpPr>
              <a:cxnSpLocks/>
              <a:stCxn id="75" idx="6"/>
              <a:endCxn id="83"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632D0846-7EC2-465B-8994-8A3ADE08647F}"/>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 name="Metin kutusu 87">
              <a:extLst>
                <a:ext uri="{FF2B5EF4-FFF2-40B4-BE49-F238E27FC236}">
                  <a16:creationId xmlns:a16="http://schemas.microsoft.com/office/drawing/2014/main" id="{81464FBF-4742-4E56-B061-46CBB1353BE4}"/>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9" name="Metin kutusu 88">
              <a:extLst>
                <a:ext uri="{FF2B5EF4-FFF2-40B4-BE49-F238E27FC236}">
                  <a16:creationId xmlns:a16="http://schemas.microsoft.com/office/drawing/2014/main" id="{643316B1-6FFF-4621-913E-3A22CF84BA4D}"/>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90" name="Düz Ok Bağlayıcısı 89">
              <a:extLst>
                <a:ext uri="{FF2B5EF4-FFF2-40B4-BE49-F238E27FC236}">
                  <a16:creationId xmlns:a16="http://schemas.microsoft.com/office/drawing/2014/main" id="{19035C3D-9416-4AF4-8C58-7CBA915E13F0}"/>
                </a:ext>
              </a:extLst>
            </p:cNvPr>
            <p:cNvCxnSpPr>
              <a:cxnSpLocks/>
              <a:stCxn id="83" idx="6"/>
              <a:endCxn id="87"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CF8C60AF-8BF3-4309-A152-8A910748BC02}"/>
                </a:ext>
              </a:extLst>
            </p:cNvPr>
            <p:cNvCxnSpPr>
              <a:cxnSpLocks/>
              <a:stCxn id="83"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Bağlayıcı: Eğri 91">
              <a:extLst>
                <a:ext uri="{FF2B5EF4-FFF2-40B4-BE49-F238E27FC236}">
                  <a16:creationId xmlns:a16="http://schemas.microsoft.com/office/drawing/2014/main" id="{194814C0-9FCB-46C4-98E8-B38FFB47E5BA}"/>
                </a:ext>
              </a:extLst>
            </p:cNvPr>
            <p:cNvCxnSpPr>
              <a:cxnSpLocks/>
              <a:stCxn id="83" idx="0"/>
              <a:endCxn id="65"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3" name="Metin kutusu 92">
              <a:extLst>
                <a:ext uri="{FF2B5EF4-FFF2-40B4-BE49-F238E27FC236}">
                  <a16:creationId xmlns:a16="http://schemas.microsoft.com/office/drawing/2014/main" id="{9023EC61-3CD0-46B4-8893-38D5073BBB1A}"/>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4" name="Metin kutusu 93">
              <a:extLst>
                <a:ext uri="{FF2B5EF4-FFF2-40B4-BE49-F238E27FC236}">
                  <a16:creationId xmlns:a16="http://schemas.microsoft.com/office/drawing/2014/main" id="{15576772-D61E-4601-90F8-ED1687C7A22D}"/>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5" name="Oval 94">
              <a:extLst>
                <a:ext uri="{FF2B5EF4-FFF2-40B4-BE49-F238E27FC236}">
                  <a16:creationId xmlns:a16="http://schemas.microsoft.com/office/drawing/2014/main" id="{6C6472B4-4C52-4488-86C9-0CADDDCC193D}"/>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6" name="Metin kutusu 95">
              <a:extLst>
                <a:ext uri="{FF2B5EF4-FFF2-40B4-BE49-F238E27FC236}">
                  <a16:creationId xmlns:a16="http://schemas.microsoft.com/office/drawing/2014/main" id="{B74C5AF6-FE0A-4285-8552-98BBCFABF861}"/>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7" name="Metin kutusu 96">
              <a:extLst>
                <a:ext uri="{FF2B5EF4-FFF2-40B4-BE49-F238E27FC236}">
                  <a16:creationId xmlns:a16="http://schemas.microsoft.com/office/drawing/2014/main" id="{D7FB4425-5035-4965-AA36-F47DAEF9CDEC}"/>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8" name="Düz Ok Bağlayıcısı 97">
              <a:extLst>
                <a:ext uri="{FF2B5EF4-FFF2-40B4-BE49-F238E27FC236}">
                  <a16:creationId xmlns:a16="http://schemas.microsoft.com/office/drawing/2014/main" id="{D25922D0-E6AC-4DEC-8070-CB7221DD4BF3}"/>
                </a:ext>
              </a:extLst>
            </p:cNvPr>
            <p:cNvCxnSpPr>
              <a:cxnSpLocks/>
              <a:stCxn id="87" idx="6"/>
              <a:endCxn id="95"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6A19D25B-DF85-453C-8BE0-EB8A1861F422}"/>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0" name="Metin kutusu 99">
              <a:extLst>
                <a:ext uri="{FF2B5EF4-FFF2-40B4-BE49-F238E27FC236}">
                  <a16:creationId xmlns:a16="http://schemas.microsoft.com/office/drawing/2014/main" id="{722892F8-CC7A-4072-9331-E060EF060456}"/>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1" name="Metin kutusu 100">
              <a:extLst>
                <a:ext uri="{FF2B5EF4-FFF2-40B4-BE49-F238E27FC236}">
                  <a16:creationId xmlns:a16="http://schemas.microsoft.com/office/drawing/2014/main" id="{34F0EA2A-BA4D-40BD-A15E-709FA3BFE505}"/>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2" name="Düz Ok Bağlayıcısı 101">
              <a:extLst>
                <a:ext uri="{FF2B5EF4-FFF2-40B4-BE49-F238E27FC236}">
                  <a16:creationId xmlns:a16="http://schemas.microsoft.com/office/drawing/2014/main" id="{6425924E-5E99-48DB-A419-F9624AA8B415}"/>
                </a:ext>
              </a:extLst>
            </p:cNvPr>
            <p:cNvCxnSpPr>
              <a:cxnSpLocks/>
              <a:stCxn id="95" idx="6"/>
              <a:endCxn id="99"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Bağlayıcı: Eğri 102">
              <a:extLst>
                <a:ext uri="{FF2B5EF4-FFF2-40B4-BE49-F238E27FC236}">
                  <a16:creationId xmlns:a16="http://schemas.microsoft.com/office/drawing/2014/main" id="{D281BC0E-A414-4222-885D-05DDEC47CEA1}"/>
                </a:ext>
              </a:extLst>
            </p:cNvPr>
            <p:cNvCxnSpPr>
              <a:cxnSpLocks/>
              <a:stCxn id="96" idx="0"/>
              <a:endCxn id="65"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4" name="Metin kutusu 103">
              <a:extLst>
                <a:ext uri="{FF2B5EF4-FFF2-40B4-BE49-F238E27FC236}">
                  <a16:creationId xmlns:a16="http://schemas.microsoft.com/office/drawing/2014/main" id="{8C475A58-9EAE-4048-9405-CFAE77C34880}"/>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5" name="Bağlayıcı: Eğri 104">
              <a:extLst>
                <a:ext uri="{FF2B5EF4-FFF2-40B4-BE49-F238E27FC236}">
                  <a16:creationId xmlns:a16="http://schemas.microsoft.com/office/drawing/2014/main" id="{1D230403-0547-4971-8A79-26FEF1115F89}"/>
                </a:ext>
              </a:extLst>
            </p:cNvPr>
            <p:cNvCxnSpPr>
              <a:cxnSpLocks/>
              <a:stCxn id="95" idx="4"/>
              <a:endCxn id="61"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6" name="Metin kutusu 105">
              <a:extLst>
                <a:ext uri="{FF2B5EF4-FFF2-40B4-BE49-F238E27FC236}">
                  <a16:creationId xmlns:a16="http://schemas.microsoft.com/office/drawing/2014/main" id="{E0A5DDD9-EED5-444F-8094-64267E4A4D82}"/>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7" name="Bağlayıcı: Eğri 106">
              <a:extLst>
                <a:ext uri="{FF2B5EF4-FFF2-40B4-BE49-F238E27FC236}">
                  <a16:creationId xmlns:a16="http://schemas.microsoft.com/office/drawing/2014/main" id="{722F3497-EF0A-47E4-8DF9-A34783142BF9}"/>
                </a:ext>
              </a:extLst>
            </p:cNvPr>
            <p:cNvCxnSpPr>
              <a:cxnSpLocks/>
              <a:stCxn id="99" idx="4"/>
              <a:endCxn id="61"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8" name="Metin kutusu 107">
              <a:extLst>
                <a:ext uri="{FF2B5EF4-FFF2-40B4-BE49-F238E27FC236}">
                  <a16:creationId xmlns:a16="http://schemas.microsoft.com/office/drawing/2014/main" id="{44A03A2A-6BF6-4A69-9EC7-785B1374E6DB}"/>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84211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692641285"/>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1774375" y="2149722"/>
            <a:ext cx="312906" cy="369332"/>
          </a:xfrm>
          <a:prstGeom prst="rect">
            <a:avLst/>
          </a:prstGeom>
          <a:noFill/>
        </p:spPr>
        <p:txBody>
          <a:bodyPr wrap="none" rtlCol="0">
            <a:spAutoFit/>
          </a:bodyPr>
          <a:lstStyle/>
          <a:p>
            <a:r>
              <a:rPr lang="tr-TR" dirty="0"/>
              <a:t>1</a:t>
            </a:r>
          </a:p>
        </p:txBody>
      </p:sp>
      <p:grpSp>
        <p:nvGrpSpPr>
          <p:cNvPr id="58" name="Grup 57">
            <a:extLst>
              <a:ext uri="{FF2B5EF4-FFF2-40B4-BE49-F238E27FC236}">
                <a16:creationId xmlns:a16="http://schemas.microsoft.com/office/drawing/2014/main" id="{F6F870D0-BB6D-46C2-8932-8F212CDC984A}"/>
              </a:ext>
            </a:extLst>
          </p:cNvPr>
          <p:cNvGrpSpPr/>
          <p:nvPr/>
        </p:nvGrpSpPr>
        <p:grpSpPr>
          <a:xfrm>
            <a:off x="1519782" y="2764708"/>
            <a:ext cx="9328706" cy="3998949"/>
            <a:chOff x="142342" y="2743945"/>
            <a:chExt cx="9328706" cy="3998949"/>
          </a:xfrm>
        </p:grpSpPr>
        <p:sp>
          <p:nvSpPr>
            <p:cNvPr id="59" name="Oval 58">
              <a:extLst>
                <a:ext uri="{FF2B5EF4-FFF2-40B4-BE49-F238E27FC236}">
                  <a16:creationId xmlns:a16="http://schemas.microsoft.com/office/drawing/2014/main" id="{63547C0B-4D58-4F24-9C7D-885CB8099C7C}"/>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Metin kutusu 59">
              <a:extLst>
                <a:ext uri="{FF2B5EF4-FFF2-40B4-BE49-F238E27FC236}">
                  <a16:creationId xmlns:a16="http://schemas.microsoft.com/office/drawing/2014/main" id="{D37AD725-0B39-4EB1-9B95-A68B74362900}"/>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1" name="Oval 60">
              <a:extLst>
                <a:ext uri="{FF2B5EF4-FFF2-40B4-BE49-F238E27FC236}">
                  <a16:creationId xmlns:a16="http://schemas.microsoft.com/office/drawing/2014/main" id="{BED64602-F833-4996-8779-AC6D2B11AD62}"/>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2" name="Düz Ok Bağlayıcısı 61">
              <a:extLst>
                <a:ext uri="{FF2B5EF4-FFF2-40B4-BE49-F238E27FC236}">
                  <a16:creationId xmlns:a16="http://schemas.microsoft.com/office/drawing/2014/main" id="{6C9012BA-981E-4FA8-A5D9-AF8B44E89F3B}"/>
                </a:ext>
              </a:extLst>
            </p:cNvPr>
            <p:cNvCxnSpPr>
              <a:stCxn id="59" idx="6"/>
              <a:endCxn id="61"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3" name="Metin kutusu 62">
              <a:extLst>
                <a:ext uri="{FF2B5EF4-FFF2-40B4-BE49-F238E27FC236}">
                  <a16:creationId xmlns:a16="http://schemas.microsoft.com/office/drawing/2014/main" id="{C6278A22-414D-4AEC-92DE-161121C151E9}"/>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4" name="Metin kutusu 63">
              <a:extLst>
                <a:ext uri="{FF2B5EF4-FFF2-40B4-BE49-F238E27FC236}">
                  <a16:creationId xmlns:a16="http://schemas.microsoft.com/office/drawing/2014/main" id="{53972DB3-6117-476C-9157-1463B7AD4FBB}"/>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5" name="Oval 64">
              <a:extLst>
                <a:ext uri="{FF2B5EF4-FFF2-40B4-BE49-F238E27FC236}">
                  <a16:creationId xmlns:a16="http://schemas.microsoft.com/office/drawing/2014/main" id="{DBB47DDC-9E2B-41BE-ADCC-8024779DC958}"/>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Metin kutusu 65">
              <a:extLst>
                <a:ext uri="{FF2B5EF4-FFF2-40B4-BE49-F238E27FC236}">
                  <a16:creationId xmlns:a16="http://schemas.microsoft.com/office/drawing/2014/main" id="{F1B39D42-0974-401B-9CAC-E497EB99DB40}"/>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7" name="Düz Ok Bağlayıcısı 66">
              <a:extLst>
                <a:ext uri="{FF2B5EF4-FFF2-40B4-BE49-F238E27FC236}">
                  <a16:creationId xmlns:a16="http://schemas.microsoft.com/office/drawing/2014/main" id="{B582FE07-C86F-4DB0-8327-8C0D489EDF26}"/>
                </a:ext>
              </a:extLst>
            </p:cNvPr>
            <p:cNvCxnSpPr>
              <a:cxnSpLocks/>
              <a:stCxn id="61" idx="6"/>
              <a:endCxn id="65"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8" name="Metin kutusu 67">
              <a:extLst>
                <a:ext uri="{FF2B5EF4-FFF2-40B4-BE49-F238E27FC236}">
                  <a16:creationId xmlns:a16="http://schemas.microsoft.com/office/drawing/2014/main" id="{67AFDD81-A041-4316-9CAF-7EA4A604DF0E}"/>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9" name="Oval 68">
              <a:extLst>
                <a:ext uri="{FF2B5EF4-FFF2-40B4-BE49-F238E27FC236}">
                  <a16:creationId xmlns:a16="http://schemas.microsoft.com/office/drawing/2014/main" id="{5E480A46-7245-4F03-83A6-44B3DEB6FC9B}"/>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Metin kutusu 69">
              <a:extLst>
                <a:ext uri="{FF2B5EF4-FFF2-40B4-BE49-F238E27FC236}">
                  <a16:creationId xmlns:a16="http://schemas.microsoft.com/office/drawing/2014/main" id="{8B017B00-0895-4E47-B0A3-96CB6C717AEC}"/>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1" name="Düz Ok Bağlayıcısı 70">
              <a:extLst>
                <a:ext uri="{FF2B5EF4-FFF2-40B4-BE49-F238E27FC236}">
                  <a16:creationId xmlns:a16="http://schemas.microsoft.com/office/drawing/2014/main" id="{4437A1AE-CD91-4782-AEA5-13246267809A}"/>
                </a:ext>
              </a:extLst>
            </p:cNvPr>
            <p:cNvCxnSpPr>
              <a:cxnSpLocks/>
              <a:stCxn id="65" idx="6"/>
              <a:endCxn id="69"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Bağlayıcı: Eğri 71">
              <a:extLst>
                <a:ext uri="{FF2B5EF4-FFF2-40B4-BE49-F238E27FC236}">
                  <a16:creationId xmlns:a16="http://schemas.microsoft.com/office/drawing/2014/main" id="{B93F4083-639B-416E-9A8F-532B858CD8E8}"/>
                </a:ext>
              </a:extLst>
            </p:cNvPr>
            <p:cNvCxnSpPr>
              <a:cxnSpLocks/>
              <a:stCxn id="61" idx="7"/>
              <a:endCxn id="61"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3" name="Metin kutusu 72">
              <a:extLst>
                <a:ext uri="{FF2B5EF4-FFF2-40B4-BE49-F238E27FC236}">
                  <a16:creationId xmlns:a16="http://schemas.microsoft.com/office/drawing/2014/main" id="{ACC64A40-BB3A-40D0-AB75-510AD98C348E}"/>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4" name="Metin kutusu 73">
              <a:extLst>
                <a:ext uri="{FF2B5EF4-FFF2-40B4-BE49-F238E27FC236}">
                  <a16:creationId xmlns:a16="http://schemas.microsoft.com/office/drawing/2014/main" id="{A9B3F070-2C57-4645-87BF-1711774AC8D8}"/>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5" name="Oval 74">
              <a:extLst>
                <a:ext uri="{FF2B5EF4-FFF2-40B4-BE49-F238E27FC236}">
                  <a16:creationId xmlns:a16="http://schemas.microsoft.com/office/drawing/2014/main" id="{CEDAA512-EDEE-4F75-B86E-F076BEBF2C8D}"/>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Metin kutusu 75">
              <a:extLst>
                <a:ext uri="{FF2B5EF4-FFF2-40B4-BE49-F238E27FC236}">
                  <a16:creationId xmlns:a16="http://schemas.microsoft.com/office/drawing/2014/main" id="{C3E37335-A155-4736-98A8-3B90E33019E0}"/>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7" name="Düz Ok Bağlayıcısı 76">
              <a:extLst>
                <a:ext uri="{FF2B5EF4-FFF2-40B4-BE49-F238E27FC236}">
                  <a16:creationId xmlns:a16="http://schemas.microsoft.com/office/drawing/2014/main" id="{58C8766E-A04B-412A-B165-087882EECB06}"/>
                </a:ext>
              </a:extLst>
            </p:cNvPr>
            <p:cNvCxnSpPr>
              <a:cxnSpLocks/>
              <a:stCxn id="69" idx="6"/>
              <a:endCxn id="7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Metin kutusu 77">
              <a:extLst>
                <a:ext uri="{FF2B5EF4-FFF2-40B4-BE49-F238E27FC236}">
                  <a16:creationId xmlns:a16="http://schemas.microsoft.com/office/drawing/2014/main" id="{66C94B08-4C3E-47DA-BD5C-17FC56B53494}"/>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9" name="Bağlayıcı: Eğri 78">
              <a:extLst>
                <a:ext uri="{FF2B5EF4-FFF2-40B4-BE49-F238E27FC236}">
                  <a16:creationId xmlns:a16="http://schemas.microsoft.com/office/drawing/2014/main" id="{8FC656AC-C040-4331-A3B8-13E2FB9FD3E7}"/>
                </a:ext>
              </a:extLst>
            </p:cNvPr>
            <p:cNvCxnSpPr>
              <a:cxnSpLocks/>
              <a:stCxn id="69" idx="0"/>
              <a:endCxn id="65"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Metin kutusu 79">
              <a:extLst>
                <a:ext uri="{FF2B5EF4-FFF2-40B4-BE49-F238E27FC236}">
                  <a16:creationId xmlns:a16="http://schemas.microsoft.com/office/drawing/2014/main" id="{4669075D-A38B-465C-A936-99DB4C42988A}"/>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1" name="Bağlayıcı: Eğri 80">
              <a:extLst>
                <a:ext uri="{FF2B5EF4-FFF2-40B4-BE49-F238E27FC236}">
                  <a16:creationId xmlns:a16="http://schemas.microsoft.com/office/drawing/2014/main" id="{E55C0158-2EFC-4FBF-A296-A2EA323FBA75}"/>
                </a:ext>
              </a:extLst>
            </p:cNvPr>
            <p:cNvCxnSpPr>
              <a:cxnSpLocks/>
              <a:stCxn id="69"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2" name="Metin kutusu 81">
              <a:extLst>
                <a:ext uri="{FF2B5EF4-FFF2-40B4-BE49-F238E27FC236}">
                  <a16:creationId xmlns:a16="http://schemas.microsoft.com/office/drawing/2014/main" id="{7E2069D0-0225-41F0-A142-ED0BC3A988EC}"/>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3" name="Oval 82">
              <a:extLst>
                <a:ext uri="{FF2B5EF4-FFF2-40B4-BE49-F238E27FC236}">
                  <a16:creationId xmlns:a16="http://schemas.microsoft.com/office/drawing/2014/main" id="{A1DDD3D6-90B4-4E10-8B0E-1CFD8F3CE40C}"/>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Metin kutusu 83">
              <a:extLst>
                <a:ext uri="{FF2B5EF4-FFF2-40B4-BE49-F238E27FC236}">
                  <a16:creationId xmlns:a16="http://schemas.microsoft.com/office/drawing/2014/main" id="{52C39709-307F-459C-8594-43AA6B12CA2F}"/>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5" name="Metin kutusu 84">
              <a:extLst>
                <a:ext uri="{FF2B5EF4-FFF2-40B4-BE49-F238E27FC236}">
                  <a16:creationId xmlns:a16="http://schemas.microsoft.com/office/drawing/2014/main" id="{37ED7F2E-81EE-44F4-878B-F078528E3A7B}"/>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6" name="Düz Ok Bağlayıcısı 85">
              <a:extLst>
                <a:ext uri="{FF2B5EF4-FFF2-40B4-BE49-F238E27FC236}">
                  <a16:creationId xmlns:a16="http://schemas.microsoft.com/office/drawing/2014/main" id="{A0A40DEB-D023-4C5E-B4B1-BE7E38989D6C}"/>
                </a:ext>
              </a:extLst>
            </p:cNvPr>
            <p:cNvCxnSpPr>
              <a:cxnSpLocks/>
              <a:stCxn id="75" idx="6"/>
              <a:endCxn id="83"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98E9C1EF-6A93-4732-AB69-2805A353F8E1}"/>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 name="Metin kutusu 87">
              <a:extLst>
                <a:ext uri="{FF2B5EF4-FFF2-40B4-BE49-F238E27FC236}">
                  <a16:creationId xmlns:a16="http://schemas.microsoft.com/office/drawing/2014/main" id="{CA30D58B-B03A-4C07-AFED-22BE451F55EA}"/>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9" name="Metin kutusu 88">
              <a:extLst>
                <a:ext uri="{FF2B5EF4-FFF2-40B4-BE49-F238E27FC236}">
                  <a16:creationId xmlns:a16="http://schemas.microsoft.com/office/drawing/2014/main" id="{67193B43-AC4E-44FF-B5DB-87111D16E60E}"/>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90" name="Düz Ok Bağlayıcısı 89">
              <a:extLst>
                <a:ext uri="{FF2B5EF4-FFF2-40B4-BE49-F238E27FC236}">
                  <a16:creationId xmlns:a16="http://schemas.microsoft.com/office/drawing/2014/main" id="{C9F4DD1B-0848-4C8F-AC75-BC0DC7346948}"/>
                </a:ext>
              </a:extLst>
            </p:cNvPr>
            <p:cNvCxnSpPr>
              <a:cxnSpLocks/>
              <a:stCxn id="83" idx="6"/>
              <a:endCxn id="87"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DCA4AC1A-DAD8-44A2-8739-D20FCEF60589}"/>
                </a:ext>
              </a:extLst>
            </p:cNvPr>
            <p:cNvCxnSpPr>
              <a:cxnSpLocks/>
              <a:stCxn id="83"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Bağlayıcı: Eğri 91">
              <a:extLst>
                <a:ext uri="{FF2B5EF4-FFF2-40B4-BE49-F238E27FC236}">
                  <a16:creationId xmlns:a16="http://schemas.microsoft.com/office/drawing/2014/main" id="{6715F685-91D4-4FCA-9748-F467ACC3A430}"/>
                </a:ext>
              </a:extLst>
            </p:cNvPr>
            <p:cNvCxnSpPr>
              <a:cxnSpLocks/>
              <a:stCxn id="83" idx="0"/>
              <a:endCxn id="65"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3" name="Metin kutusu 92">
              <a:extLst>
                <a:ext uri="{FF2B5EF4-FFF2-40B4-BE49-F238E27FC236}">
                  <a16:creationId xmlns:a16="http://schemas.microsoft.com/office/drawing/2014/main" id="{DA5AB411-A941-4197-93ED-074BE3DCE990}"/>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4" name="Metin kutusu 93">
              <a:extLst>
                <a:ext uri="{FF2B5EF4-FFF2-40B4-BE49-F238E27FC236}">
                  <a16:creationId xmlns:a16="http://schemas.microsoft.com/office/drawing/2014/main" id="{66C5CDDC-3671-446D-AA6D-AAB4FEFEE518}"/>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5" name="Oval 94">
              <a:extLst>
                <a:ext uri="{FF2B5EF4-FFF2-40B4-BE49-F238E27FC236}">
                  <a16:creationId xmlns:a16="http://schemas.microsoft.com/office/drawing/2014/main" id="{B7B435B2-DCAB-48BE-B77F-C5E476A7A870}"/>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6" name="Metin kutusu 95">
              <a:extLst>
                <a:ext uri="{FF2B5EF4-FFF2-40B4-BE49-F238E27FC236}">
                  <a16:creationId xmlns:a16="http://schemas.microsoft.com/office/drawing/2014/main" id="{364E8976-856A-4239-922B-167A6E6F2796}"/>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7" name="Metin kutusu 96">
              <a:extLst>
                <a:ext uri="{FF2B5EF4-FFF2-40B4-BE49-F238E27FC236}">
                  <a16:creationId xmlns:a16="http://schemas.microsoft.com/office/drawing/2014/main" id="{9974CBEB-35D3-44A5-9A1A-47C8779551CA}"/>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8" name="Düz Ok Bağlayıcısı 97">
              <a:extLst>
                <a:ext uri="{FF2B5EF4-FFF2-40B4-BE49-F238E27FC236}">
                  <a16:creationId xmlns:a16="http://schemas.microsoft.com/office/drawing/2014/main" id="{F3A811BB-C3CE-4895-9964-6D6BA8DA1F4F}"/>
                </a:ext>
              </a:extLst>
            </p:cNvPr>
            <p:cNvCxnSpPr>
              <a:cxnSpLocks/>
              <a:stCxn id="87" idx="6"/>
              <a:endCxn id="95"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AF005474-F6D5-41A1-868A-E7B8C3451CAC}"/>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0" name="Metin kutusu 99">
              <a:extLst>
                <a:ext uri="{FF2B5EF4-FFF2-40B4-BE49-F238E27FC236}">
                  <a16:creationId xmlns:a16="http://schemas.microsoft.com/office/drawing/2014/main" id="{4AEDA9FB-BF2B-47BC-A4D3-261C8DA77A99}"/>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1" name="Metin kutusu 100">
              <a:extLst>
                <a:ext uri="{FF2B5EF4-FFF2-40B4-BE49-F238E27FC236}">
                  <a16:creationId xmlns:a16="http://schemas.microsoft.com/office/drawing/2014/main" id="{0FC0CCF5-07BA-4ED8-BE67-D1FA7BF83678}"/>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2" name="Düz Ok Bağlayıcısı 101">
              <a:extLst>
                <a:ext uri="{FF2B5EF4-FFF2-40B4-BE49-F238E27FC236}">
                  <a16:creationId xmlns:a16="http://schemas.microsoft.com/office/drawing/2014/main" id="{F394ACC8-008D-463D-9AC4-BAB737A65380}"/>
                </a:ext>
              </a:extLst>
            </p:cNvPr>
            <p:cNvCxnSpPr>
              <a:cxnSpLocks/>
              <a:stCxn id="95" idx="6"/>
              <a:endCxn id="99"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Bağlayıcı: Eğri 102">
              <a:extLst>
                <a:ext uri="{FF2B5EF4-FFF2-40B4-BE49-F238E27FC236}">
                  <a16:creationId xmlns:a16="http://schemas.microsoft.com/office/drawing/2014/main" id="{6686BE14-EC6D-4654-90DB-44DED67A3D86}"/>
                </a:ext>
              </a:extLst>
            </p:cNvPr>
            <p:cNvCxnSpPr>
              <a:cxnSpLocks/>
              <a:stCxn id="96" idx="0"/>
              <a:endCxn id="65"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4" name="Metin kutusu 103">
              <a:extLst>
                <a:ext uri="{FF2B5EF4-FFF2-40B4-BE49-F238E27FC236}">
                  <a16:creationId xmlns:a16="http://schemas.microsoft.com/office/drawing/2014/main" id="{69C46CF0-F51D-46F6-8EBF-A65EB0F256C0}"/>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5" name="Bağlayıcı: Eğri 104">
              <a:extLst>
                <a:ext uri="{FF2B5EF4-FFF2-40B4-BE49-F238E27FC236}">
                  <a16:creationId xmlns:a16="http://schemas.microsoft.com/office/drawing/2014/main" id="{8DCCBA10-7C4F-4F92-A0EE-227EEB42B464}"/>
                </a:ext>
              </a:extLst>
            </p:cNvPr>
            <p:cNvCxnSpPr>
              <a:cxnSpLocks/>
              <a:stCxn id="95" idx="4"/>
              <a:endCxn id="61"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6" name="Metin kutusu 105">
              <a:extLst>
                <a:ext uri="{FF2B5EF4-FFF2-40B4-BE49-F238E27FC236}">
                  <a16:creationId xmlns:a16="http://schemas.microsoft.com/office/drawing/2014/main" id="{98E02D34-D572-48E0-8713-6FF7039FBE5E}"/>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7" name="Bağlayıcı: Eğri 106">
              <a:extLst>
                <a:ext uri="{FF2B5EF4-FFF2-40B4-BE49-F238E27FC236}">
                  <a16:creationId xmlns:a16="http://schemas.microsoft.com/office/drawing/2014/main" id="{687DF0B2-A01A-499E-8693-D051ECE56299}"/>
                </a:ext>
              </a:extLst>
            </p:cNvPr>
            <p:cNvCxnSpPr>
              <a:cxnSpLocks/>
              <a:stCxn id="99" idx="4"/>
              <a:endCxn id="61"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8" name="Metin kutusu 107">
              <a:extLst>
                <a:ext uri="{FF2B5EF4-FFF2-40B4-BE49-F238E27FC236}">
                  <a16:creationId xmlns:a16="http://schemas.microsoft.com/office/drawing/2014/main" id="{77BD4D90-B357-4B4B-B29A-EB9F835409EF}"/>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934893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1718609465"/>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2291346" y="2149722"/>
            <a:ext cx="312906" cy="369332"/>
          </a:xfrm>
          <a:prstGeom prst="rect">
            <a:avLst/>
          </a:prstGeom>
          <a:noFill/>
        </p:spPr>
        <p:txBody>
          <a:bodyPr wrap="none" rtlCol="0">
            <a:spAutoFit/>
          </a:bodyPr>
          <a:lstStyle/>
          <a:p>
            <a:r>
              <a:rPr lang="tr-TR" dirty="0"/>
              <a:t>0</a:t>
            </a:r>
          </a:p>
        </p:txBody>
      </p:sp>
      <p:grpSp>
        <p:nvGrpSpPr>
          <p:cNvPr id="58" name="Grup 57">
            <a:extLst>
              <a:ext uri="{FF2B5EF4-FFF2-40B4-BE49-F238E27FC236}">
                <a16:creationId xmlns:a16="http://schemas.microsoft.com/office/drawing/2014/main" id="{FC8394A5-246E-4FD7-BA4C-5E8FA55BC2DD}"/>
              </a:ext>
            </a:extLst>
          </p:cNvPr>
          <p:cNvGrpSpPr/>
          <p:nvPr/>
        </p:nvGrpSpPr>
        <p:grpSpPr>
          <a:xfrm>
            <a:off x="1519782" y="2764708"/>
            <a:ext cx="9328706" cy="3998949"/>
            <a:chOff x="142342" y="2743945"/>
            <a:chExt cx="9328706" cy="3998949"/>
          </a:xfrm>
        </p:grpSpPr>
        <p:sp>
          <p:nvSpPr>
            <p:cNvPr id="59" name="Oval 58">
              <a:extLst>
                <a:ext uri="{FF2B5EF4-FFF2-40B4-BE49-F238E27FC236}">
                  <a16:creationId xmlns:a16="http://schemas.microsoft.com/office/drawing/2014/main" id="{99FF46CD-FAB9-4B90-BDDB-C074DC373C69}"/>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0" name="Metin kutusu 59">
              <a:extLst>
                <a:ext uri="{FF2B5EF4-FFF2-40B4-BE49-F238E27FC236}">
                  <a16:creationId xmlns:a16="http://schemas.microsoft.com/office/drawing/2014/main" id="{8B7EE1C3-213C-48EF-AA4B-BB794FAC8B53}"/>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1" name="Oval 60">
              <a:extLst>
                <a:ext uri="{FF2B5EF4-FFF2-40B4-BE49-F238E27FC236}">
                  <a16:creationId xmlns:a16="http://schemas.microsoft.com/office/drawing/2014/main" id="{784B79FF-7A6A-441D-8A12-00B2C02A59B3}"/>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2" name="Düz Ok Bağlayıcısı 61">
              <a:extLst>
                <a:ext uri="{FF2B5EF4-FFF2-40B4-BE49-F238E27FC236}">
                  <a16:creationId xmlns:a16="http://schemas.microsoft.com/office/drawing/2014/main" id="{AC588402-A62F-4EC1-85B4-1B9B687A1EB0}"/>
                </a:ext>
              </a:extLst>
            </p:cNvPr>
            <p:cNvCxnSpPr>
              <a:stCxn id="59" idx="6"/>
              <a:endCxn id="61"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3" name="Metin kutusu 62">
              <a:extLst>
                <a:ext uri="{FF2B5EF4-FFF2-40B4-BE49-F238E27FC236}">
                  <a16:creationId xmlns:a16="http://schemas.microsoft.com/office/drawing/2014/main" id="{06985268-CB17-48A7-AC8C-96EAFC92930E}"/>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4" name="Metin kutusu 63">
              <a:extLst>
                <a:ext uri="{FF2B5EF4-FFF2-40B4-BE49-F238E27FC236}">
                  <a16:creationId xmlns:a16="http://schemas.microsoft.com/office/drawing/2014/main" id="{005053A0-4C38-4FED-8045-3CEB4D361F43}"/>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5" name="Oval 64">
              <a:extLst>
                <a:ext uri="{FF2B5EF4-FFF2-40B4-BE49-F238E27FC236}">
                  <a16:creationId xmlns:a16="http://schemas.microsoft.com/office/drawing/2014/main" id="{F91DDD83-8AB7-4169-82F8-39095FC69BF7}"/>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6" name="Metin kutusu 65">
              <a:extLst>
                <a:ext uri="{FF2B5EF4-FFF2-40B4-BE49-F238E27FC236}">
                  <a16:creationId xmlns:a16="http://schemas.microsoft.com/office/drawing/2014/main" id="{1BD4F5F5-6B81-42D2-9A20-917A4648016D}"/>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7" name="Düz Ok Bağlayıcısı 66">
              <a:extLst>
                <a:ext uri="{FF2B5EF4-FFF2-40B4-BE49-F238E27FC236}">
                  <a16:creationId xmlns:a16="http://schemas.microsoft.com/office/drawing/2014/main" id="{BB99DBBB-06C7-429B-82D5-1F2EE8AAF92A}"/>
                </a:ext>
              </a:extLst>
            </p:cNvPr>
            <p:cNvCxnSpPr>
              <a:cxnSpLocks/>
              <a:stCxn id="61" idx="6"/>
              <a:endCxn id="65"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8" name="Metin kutusu 67">
              <a:extLst>
                <a:ext uri="{FF2B5EF4-FFF2-40B4-BE49-F238E27FC236}">
                  <a16:creationId xmlns:a16="http://schemas.microsoft.com/office/drawing/2014/main" id="{0AB48187-252D-4744-87FF-0E532A583E00}"/>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9" name="Oval 68">
              <a:extLst>
                <a:ext uri="{FF2B5EF4-FFF2-40B4-BE49-F238E27FC236}">
                  <a16:creationId xmlns:a16="http://schemas.microsoft.com/office/drawing/2014/main" id="{8CB38A07-1E86-4570-BBD1-42432A8FB728}"/>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0" name="Metin kutusu 69">
              <a:extLst>
                <a:ext uri="{FF2B5EF4-FFF2-40B4-BE49-F238E27FC236}">
                  <a16:creationId xmlns:a16="http://schemas.microsoft.com/office/drawing/2014/main" id="{18F9793B-77C4-403F-8759-8218A159B41B}"/>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1" name="Düz Ok Bağlayıcısı 70">
              <a:extLst>
                <a:ext uri="{FF2B5EF4-FFF2-40B4-BE49-F238E27FC236}">
                  <a16:creationId xmlns:a16="http://schemas.microsoft.com/office/drawing/2014/main" id="{60E3077F-5C2D-42FB-98C8-892C8C65760F}"/>
                </a:ext>
              </a:extLst>
            </p:cNvPr>
            <p:cNvCxnSpPr>
              <a:cxnSpLocks/>
              <a:stCxn id="65" idx="6"/>
              <a:endCxn id="69"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Bağlayıcı: Eğri 71">
              <a:extLst>
                <a:ext uri="{FF2B5EF4-FFF2-40B4-BE49-F238E27FC236}">
                  <a16:creationId xmlns:a16="http://schemas.microsoft.com/office/drawing/2014/main" id="{109A8C40-B04F-4CA1-8969-FED82985EBB6}"/>
                </a:ext>
              </a:extLst>
            </p:cNvPr>
            <p:cNvCxnSpPr>
              <a:cxnSpLocks/>
              <a:stCxn id="61" idx="7"/>
              <a:endCxn id="61"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3" name="Metin kutusu 72">
              <a:extLst>
                <a:ext uri="{FF2B5EF4-FFF2-40B4-BE49-F238E27FC236}">
                  <a16:creationId xmlns:a16="http://schemas.microsoft.com/office/drawing/2014/main" id="{6A1E7804-36AA-4FD5-9FB1-F4E6DA135C2D}"/>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4" name="Metin kutusu 73">
              <a:extLst>
                <a:ext uri="{FF2B5EF4-FFF2-40B4-BE49-F238E27FC236}">
                  <a16:creationId xmlns:a16="http://schemas.microsoft.com/office/drawing/2014/main" id="{620CDB04-1E09-4668-AA47-9DE728314C87}"/>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5" name="Oval 74">
              <a:extLst>
                <a:ext uri="{FF2B5EF4-FFF2-40B4-BE49-F238E27FC236}">
                  <a16:creationId xmlns:a16="http://schemas.microsoft.com/office/drawing/2014/main" id="{FE6CA541-934A-465E-9EC8-B4FA7221968A}"/>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6" name="Metin kutusu 75">
              <a:extLst>
                <a:ext uri="{FF2B5EF4-FFF2-40B4-BE49-F238E27FC236}">
                  <a16:creationId xmlns:a16="http://schemas.microsoft.com/office/drawing/2014/main" id="{481BC783-4DB3-4CCA-B234-D311F9218A42}"/>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7" name="Düz Ok Bağlayıcısı 76">
              <a:extLst>
                <a:ext uri="{FF2B5EF4-FFF2-40B4-BE49-F238E27FC236}">
                  <a16:creationId xmlns:a16="http://schemas.microsoft.com/office/drawing/2014/main" id="{A9317BAB-2884-470F-ABCE-D1CFB50479CB}"/>
                </a:ext>
              </a:extLst>
            </p:cNvPr>
            <p:cNvCxnSpPr>
              <a:cxnSpLocks/>
              <a:stCxn id="69" idx="6"/>
              <a:endCxn id="75"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8" name="Metin kutusu 77">
              <a:extLst>
                <a:ext uri="{FF2B5EF4-FFF2-40B4-BE49-F238E27FC236}">
                  <a16:creationId xmlns:a16="http://schemas.microsoft.com/office/drawing/2014/main" id="{749B20E6-8B8F-496A-AB50-8BB62899BBA7}"/>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9" name="Bağlayıcı: Eğri 78">
              <a:extLst>
                <a:ext uri="{FF2B5EF4-FFF2-40B4-BE49-F238E27FC236}">
                  <a16:creationId xmlns:a16="http://schemas.microsoft.com/office/drawing/2014/main" id="{17F14F9A-651A-4B08-9CDC-E830D2B5786C}"/>
                </a:ext>
              </a:extLst>
            </p:cNvPr>
            <p:cNvCxnSpPr>
              <a:cxnSpLocks/>
              <a:stCxn id="69" idx="0"/>
              <a:endCxn id="65"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0" name="Metin kutusu 79">
              <a:extLst>
                <a:ext uri="{FF2B5EF4-FFF2-40B4-BE49-F238E27FC236}">
                  <a16:creationId xmlns:a16="http://schemas.microsoft.com/office/drawing/2014/main" id="{575DF858-F166-4F3D-A384-38B0C1409794}"/>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1" name="Bağlayıcı: Eğri 80">
              <a:extLst>
                <a:ext uri="{FF2B5EF4-FFF2-40B4-BE49-F238E27FC236}">
                  <a16:creationId xmlns:a16="http://schemas.microsoft.com/office/drawing/2014/main" id="{34AE97DA-DB47-40BD-BFEF-856340FDF87A}"/>
                </a:ext>
              </a:extLst>
            </p:cNvPr>
            <p:cNvCxnSpPr>
              <a:cxnSpLocks/>
              <a:stCxn id="69"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2" name="Metin kutusu 81">
              <a:extLst>
                <a:ext uri="{FF2B5EF4-FFF2-40B4-BE49-F238E27FC236}">
                  <a16:creationId xmlns:a16="http://schemas.microsoft.com/office/drawing/2014/main" id="{F0191E4B-AC23-4E31-9447-CE24A5FB9534}"/>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3" name="Oval 82">
              <a:extLst>
                <a:ext uri="{FF2B5EF4-FFF2-40B4-BE49-F238E27FC236}">
                  <a16:creationId xmlns:a16="http://schemas.microsoft.com/office/drawing/2014/main" id="{AC6B5F0E-6454-4368-83D9-BD317019789D}"/>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4" name="Metin kutusu 83">
              <a:extLst>
                <a:ext uri="{FF2B5EF4-FFF2-40B4-BE49-F238E27FC236}">
                  <a16:creationId xmlns:a16="http://schemas.microsoft.com/office/drawing/2014/main" id="{06F48A84-2295-4300-9179-0609F74CF506}"/>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5" name="Metin kutusu 84">
              <a:extLst>
                <a:ext uri="{FF2B5EF4-FFF2-40B4-BE49-F238E27FC236}">
                  <a16:creationId xmlns:a16="http://schemas.microsoft.com/office/drawing/2014/main" id="{ED65B0FD-CEFF-4987-8E03-E225534A85F0}"/>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6" name="Düz Ok Bağlayıcısı 85">
              <a:extLst>
                <a:ext uri="{FF2B5EF4-FFF2-40B4-BE49-F238E27FC236}">
                  <a16:creationId xmlns:a16="http://schemas.microsoft.com/office/drawing/2014/main" id="{9FD7DC54-EE04-4447-A1D6-4432B5B53C92}"/>
                </a:ext>
              </a:extLst>
            </p:cNvPr>
            <p:cNvCxnSpPr>
              <a:cxnSpLocks/>
              <a:stCxn id="75" idx="6"/>
              <a:endCxn id="83"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C3296D8C-BB3D-484E-BE3D-B43B1E751754}"/>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8" name="Metin kutusu 87">
              <a:extLst>
                <a:ext uri="{FF2B5EF4-FFF2-40B4-BE49-F238E27FC236}">
                  <a16:creationId xmlns:a16="http://schemas.microsoft.com/office/drawing/2014/main" id="{9E482C4C-96CE-4F94-A17E-455B988DDFC2}"/>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9" name="Metin kutusu 88">
              <a:extLst>
                <a:ext uri="{FF2B5EF4-FFF2-40B4-BE49-F238E27FC236}">
                  <a16:creationId xmlns:a16="http://schemas.microsoft.com/office/drawing/2014/main" id="{A8872C0A-0096-495D-960B-EBA18B3F3A37}"/>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90" name="Düz Ok Bağlayıcısı 89">
              <a:extLst>
                <a:ext uri="{FF2B5EF4-FFF2-40B4-BE49-F238E27FC236}">
                  <a16:creationId xmlns:a16="http://schemas.microsoft.com/office/drawing/2014/main" id="{4D154348-5007-458F-9F48-8C94082B0E5F}"/>
                </a:ext>
              </a:extLst>
            </p:cNvPr>
            <p:cNvCxnSpPr>
              <a:cxnSpLocks/>
              <a:stCxn id="83" idx="6"/>
              <a:endCxn id="87"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CB9CAA0B-9703-47CE-A41B-9A6F97978D87}"/>
                </a:ext>
              </a:extLst>
            </p:cNvPr>
            <p:cNvCxnSpPr>
              <a:cxnSpLocks/>
              <a:stCxn id="83"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Bağlayıcı: Eğri 91">
              <a:extLst>
                <a:ext uri="{FF2B5EF4-FFF2-40B4-BE49-F238E27FC236}">
                  <a16:creationId xmlns:a16="http://schemas.microsoft.com/office/drawing/2014/main" id="{AD9CC9D2-2341-4054-BA91-4D2FED4425F0}"/>
                </a:ext>
              </a:extLst>
            </p:cNvPr>
            <p:cNvCxnSpPr>
              <a:cxnSpLocks/>
              <a:stCxn id="83" idx="0"/>
              <a:endCxn id="65"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3" name="Metin kutusu 92">
              <a:extLst>
                <a:ext uri="{FF2B5EF4-FFF2-40B4-BE49-F238E27FC236}">
                  <a16:creationId xmlns:a16="http://schemas.microsoft.com/office/drawing/2014/main" id="{529E53B4-E412-41A4-AB8B-BC38E4A03E5F}"/>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4" name="Metin kutusu 93">
              <a:extLst>
                <a:ext uri="{FF2B5EF4-FFF2-40B4-BE49-F238E27FC236}">
                  <a16:creationId xmlns:a16="http://schemas.microsoft.com/office/drawing/2014/main" id="{E0D2A68E-56D5-4E35-A5BC-814A835D7353}"/>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5" name="Oval 94">
              <a:extLst>
                <a:ext uri="{FF2B5EF4-FFF2-40B4-BE49-F238E27FC236}">
                  <a16:creationId xmlns:a16="http://schemas.microsoft.com/office/drawing/2014/main" id="{21E05EC5-78EB-40AD-9E69-69521E6DF632}"/>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6" name="Metin kutusu 95">
              <a:extLst>
                <a:ext uri="{FF2B5EF4-FFF2-40B4-BE49-F238E27FC236}">
                  <a16:creationId xmlns:a16="http://schemas.microsoft.com/office/drawing/2014/main" id="{ABEFACA5-CE88-4C28-86EF-E12F24D17717}"/>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7" name="Metin kutusu 96">
              <a:extLst>
                <a:ext uri="{FF2B5EF4-FFF2-40B4-BE49-F238E27FC236}">
                  <a16:creationId xmlns:a16="http://schemas.microsoft.com/office/drawing/2014/main" id="{83A1A356-519A-40B6-9AE7-26C11E11E495}"/>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8" name="Düz Ok Bağlayıcısı 97">
              <a:extLst>
                <a:ext uri="{FF2B5EF4-FFF2-40B4-BE49-F238E27FC236}">
                  <a16:creationId xmlns:a16="http://schemas.microsoft.com/office/drawing/2014/main" id="{92E58932-F3A7-4779-8D62-D748CF0F0A66}"/>
                </a:ext>
              </a:extLst>
            </p:cNvPr>
            <p:cNvCxnSpPr>
              <a:cxnSpLocks/>
              <a:stCxn id="87" idx="6"/>
              <a:endCxn id="95"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1D11DEFC-B691-4C74-91DF-971E8A02FB66}"/>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00" name="Metin kutusu 99">
              <a:extLst>
                <a:ext uri="{FF2B5EF4-FFF2-40B4-BE49-F238E27FC236}">
                  <a16:creationId xmlns:a16="http://schemas.microsoft.com/office/drawing/2014/main" id="{00CCBB4B-B9BF-41AA-92A5-1F607DC1851D}"/>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1" name="Metin kutusu 100">
              <a:extLst>
                <a:ext uri="{FF2B5EF4-FFF2-40B4-BE49-F238E27FC236}">
                  <a16:creationId xmlns:a16="http://schemas.microsoft.com/office/drawing/2014/main" id="{2D01CC9D-09FF-4E9B-978D-5A8B3B9E62C2}"/>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2" name="Düz Ok Bağlayıcısı 101">
              <a:extLst>
                <a:ext uri="{FF2B5EF4-FFF2-40B4-BE49-F238E27FC236}">
                  <a16:creationId xmlns:a16="http://schemas.microsoft.com/office/drawing/2014/main" id="{7F9BAA1A-80A9-4CBE-8E04-7CBA91C0D2CD}"/>
                </a:ext>
              </a:extLst>
            </p:cNvPr>
            <p:cNvCxnSpPr>
              <a:cxnSpLocks/>
              <a:stCxn id="95" idx="6"/>
              <a:endCxn id="99"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Bağlayıcı: Eğri 102">
              <a:extLst>
                <a:ext uri="{FF2B5EF4-FFF2-40B4-BE49-F238E27FC236}">
                  <a16:creationId xmlns:a16="http://schemas.microsoft.com/office/drawing/2014/main" id="{24B01B60-3403-48EF-8557-0C1BD46F1B59}"/>
                </a:ext>
              </a:extLst>
            </p:cNvPr>
            <p:cNvCxnSpPr>
              <a:cxnSpLocks/>
              <a:stCxn id="96" idx="0"/>
              <a:endCxn id="65"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4" name="Metin kutusu 103">
              <a:extLst>
                <a:ext uri="{FF2B5EF4-FFF2-40B4-BE49-F238E27FC236}">
                  <a16:creationId xmlns:a16="http://schemas.microsoft.com/office/drawing/2014/main" id="{687CAA4A-495A-4BC8-8F7A-FA4C9F053FB7}"/>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5" name="Bağlayıcı: Eğri 104">
              <a:extLst>
                <a:ext uri="{FF2B5EF4-FFF2-40B4-BE49-F238E27FC236}">
                  <a16:creationId xmlns:a16="http://schemas.microsoft.com/office/drawing/2014/main" id="{71DD984D-7768-4B1D-829A-FF471CBB33EE}"/>
                </a:ext>
              </a:extLst>
            </p:cNvPr>
            <p:cNvCxnSpPr>
              <a:cxnSpLocks/>
              <a:stCxn id="95" idx="4"/>
              <a:endCxn id="61"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6" name="Metin kutusu 105">
              <a:extLst>
                <a:ext uri="{FF2B5EF4-FFF2-40B4-BE49-F238E27FC236}">
                  <a16:creationId xmlns:a16="http://schemas.microsoft.com/office/drawing/2014/main" id="{8FD474E2-6A10-4C99-BF8F-DB6F54CFE56C}"/>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7" name="Bağlayıcı: Eğri 106">
              <a:extLst>
                <a:ext uri="{FF2B5EF4-FFF2-40B4-BE49-F238E27FC236}">
                  <a16:creationId xmlns:a16="http://schemas.microsoft.com/office/drawing/2014/main" id="{2EAB1E8B-2C6D-47D1-925C-36FD61697A33}"/>
                </a:ext>
              </a:extLst>
            </p:cNvPr>
            <p:cNvCxnSpPr>
              <a:cxnSpLocks/>
              <a:stCxn id="99" idx="4"/>
              <a:endCxn id="61"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8" name="Metin kutusu 107">
              <a:extLst>
                <a:ext uri="{FF2B5EF4-FFF2-40B4-BE49-F238E27FC236}">
                  <a16:creationId xmlns:a16="http://schemas.microsoft.com/office/drawing/2014/main" id="{F80DBF94-E91F-4D02-B0FE-3E637F1E821E}"/>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762863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1438156878"/>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2768478" y="2119765"/>
            <a:ext cx="312906" cy="369332"/>
          </a:xfrm>
          <a:prstGeom prst="rect">
            <a:avLst/>
          </a:prstGeom>
          <a:noFill/>
        </p:spPr>
        <p:txBody>
          <a:bodyPr wrap="none" rtlCol="0">
            <a:spAutoFit/>
          </a:bodyPr>
          <a:lstStyle/>
          <a:p>
            <a:r>
              <a:rPr lang="tr-TR" dirty="0"/>
              <a:t>1</a:t>
            </a:r>
          </a:p>
        </p:txBody>
      </p:sp>
      <p:grpSp>
        <p:nvGrpSpPr>
          <p:cNvPr id="56" name="Grup 55">
            <a:extLst>
              <a:ext uri="{FF2B5EF4-FFF2-40B4-BE49-F238E27FC236}">
                <a16:creationId xmlns:a16="http://schemas.microsoft.com/office/drawing/2014/main" id="{46A4060A-E155-4CFD-9560-1F17933A7AB4}"/>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F1DE2FA2-4384-406F-B043-968886668595}"/>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3D86B156-9DBC-4A85-8D76-E1F0CB25DA9B}"/>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2E50D771-F125-41C9-B37F-557ED8DB4AA5}"/>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44F50591-E230-469A-B4D7-04297FBF2B75}"/>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95E15DE4-EC70-46BE-880D-91B531128094}"/>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E51B5B11-02BF-4032-94E5-E46A83010B9B}"/>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8029DF6E-6981-4E8A-95CB-3989B01F4773}"/>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1974CB19-E2C8-4CD7-B7D5-5F521B90AA99}"/>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65FF4279-7DA6-4BA9-B53D-A8F3AD657EEF}"/>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4C1BBA52-BFE3-41D3-B522-62EA70F0DFFD}"/>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66EF3101-0AFD-4761-AA41-91509C63E441}"/>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79ECCB87-21BD-439C-901C-A4A1602CBBA3}"/>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56F71B09-8F28-4A22-8986-ABAEF4FE686E}"/>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7573AF66-3168-4CB6-A62C-74A14C161070}"/>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159E3A0E-618A-4B3B-8C77-EC7077337AEB}"/>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C2B29B11-D093-4C01-A4B4-608878C8F6EB}"/>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82E241A0-573B-49B8-AEA7-1A5D9C7439FE}"/>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AF1696FC-1163-4FD8-92E7-E13E939E5B2D}"/>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BBC94CB6-2760-4932-9AB7-F5B41AC5C44F}"/>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98D948D8-2F6D-4488-8F4F-04FAC85399E6}"/>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30DB5670-AC53-420B-9630-B8BDA6EDE219}"/>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473DE24E-CF37-4586-9795-BAB35200307F}"/>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75C244EC-2F2A-4DD4-BC11-E375742592DD}"/>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34216E2E-0A05-4DEA-A822-4CB694434F52}"/>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2677DFBF-6C8F-478A-B932-B2520FD3A7D3}"/>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BEFB2253-400C-4535-9AE6-A29B525891DC}"/>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59D0C9D7-ABCC-4639-8013-BB1C15BC17A7}"/>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BA9FC436-85F4-418C-9B62-5BD92F0847C3}"/>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521548FA-4321-47C8-950B-42EA4B902016}"/>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86184CC7-59E1-4147-93A8-A38FC25A1D9F}"/>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398812CC-8BAF-48FF-9493-AC9874947738}"/>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56D4B8A0-C058-493A-8F3C-3AA3E9C509D5}"/>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7A2934FE-996B-4603-B8EC-09704E206032}"/>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D8262608-087F-4C16-A653-F91384321877}"/>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F7DB650A-EC3A-4E7D-8AFF-D1A0B378716D}"/>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5DEDAEF3-8AD5-461A-895A-B7F1B64FAD0F}"/>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FEF370B7-92E5-468A-B514-4D0F33ABAEBE}"/>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0C708A95-8F74-467F-94BC-A877598E8F46}"/>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8E635442-E2E0-4C5E-815B-203722D8D5C5}"/>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202F34D0-377F-440E-9B25-38F83385C29B}"/>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7C2C737C-831C-465D-8383-C87765602C9F}"/>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BC5EF1E8-0A38-4505-A9C8-566BAE849A88}"/>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408BDC48-35D9-4F01-B903-FE9F226389F7}"/>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48734DB2-3129-460B-8F62-20C5BB59AF6E}"/>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1571BD24-6DA1-4A57-992D-59CC443A6A33}"/>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825346A5-5624-4118-9E60-8903CF072FFA}"/>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4D85F360-7F98-45B2-A9A4-6618620AB3C9}"/>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88C432DA-6D44-4CCC-BCDA-FF86D1EF5A0A}"/>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9B683044-7196-44B3-B665-B45BEB543E87}"/>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44F9CD46-302F-419F-A36D-8D280C3BE9F9}"/>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26079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887564208"/>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3276512" y="2105013"/>
            <a:ext cx="312906" cy="369332"/>
          </a:xfrm>
          <a:prstGeom prst="rect">
            <a:avLst/>
          </a:prstGeom>
          <a:noFill/>
        </p:spPr>
        <p:txBody>
          <a:bodyPr wrap="none" rtlCol="0">
            <a:spAutoFit/>
          </a:bodyPr>
          <a:lstStyle/>
          <a:p>
            <a:r>
              <a:rPr lang="tr-TR" dirty="0"/>
              <a:t>2</a:t>
            </a:r>
          </a:p>
        </p:txBody>
      </p:sp>
      <p:grpSp>
        <p:nvGrpSpPr>
          <p:cNvPr id="56" name="Grup 55">
            <a:extLst>
              <a:ext uri="{FF2B5EF4-FFF2-40B4-BE49-F238E27FC236}">
                <a16:creationId xmlns:a16="http://schemas.microsoft.com/office/drawing/2014/main" id="{B7482D9F-6C8C-4211-8311-680E7BE9D8B3}"/>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F5798EBB-9749-446A-A7D2-0F57D4376E7A}"/>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F00FDD55-8014-428A-8D85-09441C3AFC58}"/>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67251F39-0EFE-466A-BDDC-698BF729E08D}"/>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03C08692-EADE-432E-AA87-C4E4FE0420A1}"/>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20791F04-2602-48EF-AFE9-390490F9D03A}"/>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B3B4267D-B166-4363-A817-919379DDF731}"/>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062EF5C5-BD7E-4FA0-A866-A0036B7CFF55}"/>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54CD5674-FD18-4985-9DC6-60205F3AD7A7}"/>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92B9759F-45AB-46AF-9C9C-3528568C230C}"/>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5FA87C21-4DAD-4BFB-A910-B2632FBAB566}"/>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A177C372-7972-4AAD-90F2-996C4BA2DC18}"/>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AE561560-A3FC-4462-BF47-335CA34BB325}"/>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F5A722C8-6B71-4E12-BF75-314AE4F5A5C0}"/>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F64CB3F4-84B1-48E8-AFDB-FEA7B0D7077E}"/>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16201C8B-1BBC-4811-AC32-A2D8ECE3C364}"/>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F4D7B643-13C3-4212-A001-20BB26FD1BB3}"/>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AF4DBB33-BE70-41DE-94B3-9130DEEB080F}"/>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7827BEFA-D1B5-4446-8382-57F1C1752038}"/>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A97E22A2-E562-40C3-8D52-F45DB515F05B}"/>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72AD4547-DAF7-4E0B-B0ED-2EFA25AB0EE7}"/>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5D879E9E-4F9C-4087-94BC-A22A6A75AE82}"/>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92C8B8BC-6049-4310-B4DA-664F97C2736D}"/>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7C169EA4-A055-4F3E-8815-A22BAC5C9F67}"/>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589EAC52-5ED6-4524-9BFB-FA37CAF4424E}"/>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42EEF3BE-8508-42C7-A608-02B4052CBC78}"/>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FFA03602-26FD-491B-AF4D-AFBF363E79E3}"/>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6496444A-DD91-4D02-AE71-6FB855600DCD}"/>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31768530-87BF-44FD-B79A-80AEE664F375}"/>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64724229-038D-4212-A424-449C17A09066}"/>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F63DE51E-8B24-4473-B6B4-32EA3430DAD5}"/>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8FA8F80F-F45A-46A3-9877-460D4D4D7836}"/>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521739CF-E41E-495A-937D-253F86B8E063}"/>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2627F737-B65D-45C3-84F5-0D65C08F4807}"/>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A2ABF219-09AD-469C-BC6C-9479BD0F1087}"/>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9EE7959F-0DCA-4C9B-A663-8C2AF59EFA31}"/>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C7EC9339-F85E-4191-A18F-4A53526ED527}"/>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D4AAF35C-ABDD-47FC-8728-01127A0DFD26}"/>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1F56EAF3-FC71-4DC9-BF20-125E7F8FCC54}"/>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B9222A3C-10E0-4718-88D0-A962B93637DF}"/>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7C4E0DC8-5A9D-49D8-BCC6-B8B44076895A}"/>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DFE44737-5C3D-4608-8143-FC906FCEB14D}"/>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04BF6E43-AB05-4DC6-9E04-52625A950D79}"/>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6E8AF183-2350-4EAD-B26A-5A1E131DBD0B}"/>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430EEFDC-852C-4971-8D76-26EB94F660EB}"/>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78B9DE9A-A475-4978-9DAC-42CBCB681485}"/>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A7CAC967-330F-461E-B969-D1F9DB000F9F}"/>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E3B294E0-968F-4B1A-B110-FA944E0D4954}"/>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60ABF7F0-D78E-4593-83AE-CA70F90A316A}"/>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3673CC54-994C-4A22-8E26-13C6E6CEFAD4}"/>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41304EA4-035A-45E1-9A17-BC2DA63D7093}"/>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522192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510288516"/>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3738051" y="2117048"/>
            <a:ext cx="312906" cy="369332"/>
          </a:xfrm>
          <a:prstGeom prst="rect">
            <a:avLst/>
          </a:prstGeom>
          <a:noFill/>
        </p:spPr>
        <p:txBody>
          <a:bodyPr wrap="none" rtlCol="0">
            <a:spAutoFit/>
          </a:bodyPr>
          <a:lstStyle/>
          <a:p>
            <a:r>
              <a:rPr lang="tr-TR" dirty="0"/>
              <a:t>0</a:t>
            </a:r>
          </a:p>
        </p:txBody>
      </p:sp>
      <p:grpSp>
        <p:nvGrpSpPr>
          <p:cNvPr id="56" name="Grup 55">
            <a:extLst>
              <a:ext uri="{FF2B5EF4-FFF2-40B4-BE49-F238E27FC236}">
                <a16:creationId xmlns:a16="http://schemas.microsoft.com/office/drawing/2014/main" id="{B1B2B743-78E0-41A2-B57C-078F2FB7F143}"/>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63ED0736-193E-4C9D-B3FB-35FD1AEAE344}"/>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0230852C-84B1-4592-BB5A-C416994ABDD9}"/>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51E98B88-8E8B-4289-B76E-6F51EFB2E852}"/>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66B42B42-5775-4ABF-904F-0CEA5887A957}"/>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511C557D-3196-46E9-B653-F6DAF7DF7DFB}"/>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A46FFFB3-A110-44D8-8ABB-3798F6A42836}"/>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30BE4F62-70E5-4442-BF3B-731421586F92}"/>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9CFB8885-6AD8-4FBB-A71B-9A915D7E231A}"/>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197127CE-05E8-4B93-AF2D-119C79E95345}"/>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23213046-3BB6-4F6F-9782-4E9B27996ADA}"/>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9AB0AD42-2264-439B-9C2E-5F1DF72EAFE4}"/>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532F59D2-A162-4584-99AB-9C2B8797B5E4}"/>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F926A0BE-0782-4E49-9A56-822C58B6EE0B}"/>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021F75CC-755B-4E21-839C-DB4F415746BA}"/>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A0A08E41-E94E-4B6B-BBE2-C331A8993D8B}"/>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88419559-E199-4D67-9C8A-982AAD5EE41C}"/>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4276C0EF-D24F-4C7C-ACAC-AF58711703EC}"/>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15004597-F4E0-437F-BCC0-7240E562DCAC}"/>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6A6C4935-DA01-42D2-9EA9-9F6D78F22E30}"/>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79894F28-A966-49F4-B0E1-3B1CE2111B0B}"/>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932F4BF8-8115-45E0-88C0-82BF94E86817}"/>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C6E5FB4D-616B-47CB-82E8-396EDF7DE9C1}"/>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E9B692F6-E97D-4234-9412-CC9219261096}"/>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AAA8F4A3-B254-4B47-ADDA-51F110F436C5}"/>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4F51C75C-A1C2-48FC-82D1-082530A079C7}"/>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2D4C39FC-A9C2-40F7-92B7-998042A00803}"/>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2AF9E1F0-04C5-4E1F-AF73-CAD2B6064C81}"/>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BFFF5DCB-B7DC-4C11-81D3-EC14F9AE6D26}"/>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0741AA3A-A7F2-4FBA-A10C-3113F1703FD3}"/>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A6C73BB8-1101-4CB2-BE9D-7ADD544AFE6E}"/>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57638156-5C7E-427E-8339-8B75603B6C17}"/>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8CADCEE4-988D-4001-AF94-88F8E8AB3C33}"/>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51DE4EB7-8032-4860-9BEF-3FFDA0AB8678}"/>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83BDFD17-AE11-44AA-B1E4-1D3799284880}"/>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F119B176-47B7-4A10-A07A-0FB29B2029AA}"/>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3DE2DB81-AA61-48A9-ACF8-BDA0922258FB}"/>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09503E8D-1676-47AD-9CB2-D8C5425105A3}"/>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D7DCD8A1-6866-48C3-AE7F-5B40AB965593}"/>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CD76C837-2C30-4771-AD41-4C3ED3FAFFE6}"/>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E7CBC17E-D01C-4C48-8D67-31C678B9B1A4}"/>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E98DBCEF-8202-4430-9E5A-81CFDD90A11A}"/>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DE07AF75-3000-4AD7-9AEF-147EDC3A6EC2}"/>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413C6DBF-30D1-4A49-91C1-A4BFC6B6C32E}"/>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6CAB8022-1DAB-4876-9377-9B5B4154CE22}"/>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9757E398-A9A8-46C2-A323-CD3FCEE83AB7}"/>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C062C7D6-FBDE-4A47-A00F-7E045B4836D3}"/>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DE9A07B2-5D17-4C20-A76C-57E31B4F9AB7}"/>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79B5D1B9-8FB7-425C-AD33-D9DF78E4EB0C}"/>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D47810F1-4D2C-47D8-B85A-A6C7030396D8}"/>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833AD8BF-A3E1-4B9F-9EB9-084F48B302FF}"/>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848739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967552419"/>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4213638" y="2100413"/>
            <a:ext cx="312906" cy="369332"/>
          </a:xfrm>
          <a:prstGeom prst="rect">
            <a:avLst/>
          </a:prstGeom>
          <a:noFill/>
        </p:spPr>
        <p:txBody>
          <a:bodyPr wrap="none" rtlCol="0">
            <a:spAutoFit/>
          </a:bodyPr>
          <a:lstStyle/>
          <a:p>
            <a:r>
              <a:rPr lang="tr-TR" dirty="0"/>
              <a:t>1</a:t>
            </a:r>
          </a:p>
        </p:txBody>
      </p:sp>
      <p:grpSp>
        <p:nvGrpSpPr>
          <p:cNvPr id="56" name="Grup 55">
            <a:extLst>
              <a:ext uri="{FF2B5EF4-FFF2-40B4-BE49-F238E27FC236}">
                <a16:creationId xmlns:a16="http://schemas.microsoft.com/office/drawing/2014/main" id="{651FE0B6-FA45-4767-B711-678578EBD334}"/>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B5280BF8-D6EB-4D9D-87E3-490E3C5BC9BF}"/>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D0DC34E8-F1A0-466F-A0B8-C38663212C3D}"/>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0F21E763-AF1B-4223-B6F9-2980BF5C8A81}"/>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704894CC-AD77-40C7-8364-F68D07BD1F5E}"/>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C32D3C98-65D9-4586-A888-169E078928C6}"/>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5AC16130-3057-42D4-81C6-91E4F042DC6D}"/>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FE5C9766-7209-4FF2-8F66-29FF743FDE51}"/>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E06EB826-302A-4A05-AD39-87C779011F84}"/>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CFA511FB-710F-4505-90CD-245A4A37AEEB}"/>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2A500579-2E4E-4DF9-A493-5C7B357BE852}"/>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9E86C0E2-607F-40BB-88EC-4FD6FD2FC192}"/>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1A5A8780-50B4-4DCA-8494-0EE9D03E153D}"/>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6E872F50-0283-4F01-9312-5190A7A12467}"/>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4F5C0482-21C7-49B6-A451-D5C376B227CD}"/>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46228F0C-FB76-40C0-878C-2B319885831B}"/>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AB1BE0B9-8541-4298-ADEB-0ADB124268DB}"/>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B00A6C56-A47F-4264-88F1-363225AB9E10}"/>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4834FF03-8607-4923-9D03-E120298C91B2}"/>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E5876750-B595-410C-8125-104126330BEB}"/>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3143695D-083F-4A0E-8614-90FCA59FD089}"/>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9D5B1B29-2F69-4676-99AE-AD2EBEDEFA30}"/>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BA1E3670-B389-4E89-BD18-9732D9716595}"/>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5E586F15-0E5C-4CA8-969A-FBFBEDF78CFB}"/>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DCE5D4D5-EBDF-4F6B-976E-76610F7B1C03}"/>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CA161939-1A48-4D02-ADD4-771752A5B8C9}"/>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D031B959-1179-4470-8BF5-2CDCE7BD66F9}"/>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542EBD5B-B4A9-4216-85EB-C2BAF890EF17}"/>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D5727A60-EAEB-4289-8ADE-0C9AA55F6A47}"/>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62C78F4E-6DB9-4DE4-9C32-B7CACFD187E6}"/>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C71DA971-8695-4DEF-90AC-16FFE3C15B19}"/>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144E49C3-9516-481E-8696-D3D4775025C1}"/>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0305EA0F-9E7F-4218-9E0A-EE943CD93772}"/>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A5C527EC-0C61-417A-B621-06715E3820C3}"/>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4E970984-76E3-43C6-81CF-788BACEAE10B}"/>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A6570D9E-BDBD-4E93-B692-5B593885B5D8}"/>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79BCAB4E-3552-484D-8465-0CD998F749D5}"/>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E0A15CC6-836C-4F6D-A0EE-BFC28CC3E892}"/>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29DC765D-4FC4-4862-969D-D95C1281003A}"/>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4EA2169C-7F64-4D8D-9DD3-C6E009607855}"/>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93ABF622-23EC-4B7C-BC27-6183A2A4FCF0}"/>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9302546-97B5-4E09-A426-834FCD675F67}"/>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F8CDAA0E-812B-4D44-8327-07E228F4CDC8}"/>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3125A234-4514-4B71-A491-4D2191BA96A0}"/>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280830F2-3E50-4A2C-AE0F-DE4829E828B7}"/>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43A96687-8780-44AF-8709-CC36BF866106}"/>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3873EAB1-9A40-4A21-91D6-A623319CE239}"/>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D78F809E-2DAA-4E4C-AAA4-D0C11332CCB5}"/>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D0C82522-B1D1-473F-9739-21A22C7A483C}"/>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DA9C0690-1075-4286-84E9-8A82D7CE02DB}"/>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10D2ABFF-4640-49B0-90E5-9B9073FC4296}"/>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351403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4065048054"/>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4688893" y="2107840"/>
            <a:ext cx="312906" cy="369332"/>
          </a:xfrm>
          <a:prstGeom prst="rect">
            <a:avLst/>
          </a:prstGeom>
          <a:noFill/>
        </p:spPr>
        <p:txBody>
          <a:bodyPr wrap="none" rtlCol="0">
            <a:spAutoFit/>
          </a:bodyPr>
          <a:lstStyle/>
          <a:p>
            <a:r>
              <a:rPr lang="tr-TR" dirty="0"/>
              <a:t>2</a:t>
            </a:r>
          </a:p>
        </p:txBody>
      </p:sp>
      <p:grpSp>
        <p:nvGrpSpPr>
          <p:cNvPr id="56" name="Grup 55">
            <a:extLst>
              <a:ext uri="{FF2B5EF4-FFF2-40B4-BE49-F238E27FC236}">
                <a16:creationId xmlns:a16="http://schemas.microsoft.com/office/drawing/2014/main" id="{92AA2536-83F2-4383-887A-DE33716D7A69}"/>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8ABF91DF-543D-4F92-8F14-3F0DE8B862E2}"/>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D4906439-365A-4D3C-AADF-BD17927941C0}"/>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F9FECC03-CAB6-404C-8EF0-0696204E144A}"/>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F2BDB441-8C5D-4F6F-B2D2-4789388794DA}"/>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5F086F65-1973-45BA-8CD5-1CB7EBD9B0F6}"/>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27610495-65CF-4268-9B8D-238D562FD4E2}"/>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46AD020D-405C-4761-94FD-3B1C45E49FDD}"/>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44CDEBE4-F751-46E0-9541-7CE1E2DD35D4}"/>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2E5AC2CE-71E4-4BDA-9979-C8700C5EC982}"/>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A87AD097-A435-49DE-9C51-06482C509A85}"/>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9574D4C1-207B-45B0-A4D0-3CE123875A70}"/>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9051B1B4-D3D8-4632-AFD5-55CE2FD22A6A}"/>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21EF475B-476D-4535-A143-2211E5A84AE1}"/>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0B2D41E9-04E3-48E9-9515-E97D7117DCD6}"/>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08588C98-C8A4-4E9C-AFBD-7B694518D209}"/>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65FF7A55-99F4-4C37-B816-0933B55F3D3E}"/>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BB6200C7-CF91-4C5F-A175-062F73851AD4}"/>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3293A1F8-8C1A-4014-AB4C-5D317EFE0A3D}"/>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7CE7DC88-C44B-43CB-8701-A4C12A8F6AAF}"/>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64C47ACD-5F81-4694-895F-BB685776CA5A}"/>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76BED489-014E-40D4-A7F3-914737287AC4}"/>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37C1D393-0539-4698-BEBC-C75001C4B96C}"/>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35D3F7EE-A374-4CA9-9D2E-4D044098125F}"/>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9E3E0894-EDEF-412F-B28B-7AA8480272FD}"/>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549045CF-E13B-44C9-9CE1-9CBA69B97914}"/>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64E267BE-5CA5-4BDB-8457-8670B22927E0}"/>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31258DD5-1146-42DA-A48F-48AEA1B8E07B}"/>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FD5839CE-23EA-4668-B373-4ADCB61A77F3}"/>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683FBCDF-946D-4AE5-8177-840511FF0927}"/>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F40BC930-2099-441C-B40A-555095D619E4}"/>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AEF79BCC-C8D8-40D1-9483-EA8B8F7F9A5A}"/>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FFBC0D71-096F-43EE-8BA2-860AA10E5266}"/>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0C03CF06-6D06-4092-BEB2-49E784267EC9}"/>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DA014E7C-C79D-49E7-A7CC-7E343489C113}"/>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B3664E2A-7138-46B8-B0E9-C53A792EC45F}"/>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93376D97-FF84-46E5-8AA4-1A25071EC31C}"/>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DE143310-1626-4ECA-8831-38BE52FA068E}"/>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5D9CC404-B6AF-464D-AC6B-694D370A9350}"/>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54D1D266-7D1C-4376-B56C-FAC248A74DE6}"/>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15700219-8258-47A4-B447-94ACC80653AF}"/>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22E5E840-6C65-4E53-AD64-C0DFE9EF4562}"/>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90EF0ADB-C40B-4BA1-8575-1C4583B2D252}"/>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445025D8-7924-4445-94C7-4C59761634C2}"/>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93FBB6BF-4A49-424A-AB6D-0D3AA306F274}"/>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3B743E9F-5E9D-4F8B-B382-6511A218243D}"/>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4B3FA24D-4232-449E-B1DF-101420811403}"/>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FF4350EF-B21C-41E9-8E3C-8C1D1617BE69}"/>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F73143DD-CDCB-4238-A372-53D66E181072}"/>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622391AF-AA78-42B3-B1B7-138BD8155559}"/>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83E48006-D5F5-4FE6-98EB-C8D578E71881}"/>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95667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107CA435-686F-41A1-A693-8AB2173FEC5F}"/>
              </a:ext>
            </a:extLst>
          </p:cNvPr>
          <p:cNvSpPr>
            <a:spLocks noGrp="1"/>
          </p:cNvSpPr>
          <p:nvPr>
            <p:ph type="title"/>
          </p:nvPr>
        </p:nvSpPr>
        <p:spPr/>
        <p:txBody>
          <a:bodyPr/>
          <a:lstStyle/>
          <a:p>
            <a:r>
              <a:rPr lang="tr-TR" dirty="0"/>
              <a:t>Sonlu Durum Otomatı</a:t>
            </a:r>
          </a:p>
        </p:txBody>
      </p:sp>
      <p:sp>
        <p:nvSpPr>
          <p:cNvPr id="3" name="İçerik Yer Tutucusu 2">
            <a:extLst>
              <a:ext uri="{FF2B5EF4-FFF2-40B4-BE49-F238E27FC236}">
                <a16:creationId xmlns:a16="http://schemas.microsoft.com/office/drawing/2014/main" id="{5C43A83E-FD62-451A-AC6E-60B270E6E903}"/>
              </a:ext>
            </a:extLst>
          </p:cNvPr>
          <p:cNvSpPr>
            <a:spLocks noGrp="1"/>
          </p:cNvSpPr>
          <p:nvPr>
            <p:ph idx="1"/>
          </p:nvPr>
        </p:nvSpPr>
        <p:spPr>
          <a:xfrm>
            <a:off x="646111" y="1604511"/>
            <a:ext cx="10528912" cy="4195481"/>
          </a:xfrm>
        </p:spPr>
        <p:txBody>
          <a:bodyPr>
            <a:normAutofit fontScale="92500"/>
          </a:bodyPr>
          <a:lstStyle/>
          <a:p>
            <a:pPr marL="0" indent="0" algn="just">
              <a:lnSpc>
                <a:spcPct val="150000"/>
              </a:lnSpc>
              <a:buNone/>
            </a:pPr>
            <a:r>
              <a:rPr lang="tr-TR" dirty="0"/>
              <a:t>Yukarıdaki şekilde makine, açık durumdan kapalıya geçmek için kapama düğmesine basılmasını bekler. Tersi durumda da kapalıdan açığa geçmek için kapama düğmesinin basılmasını bekler. Durum makinemizde kapalı durumdayken kapama düğmesine ve açık durumdayken açma düğmesine basılması bir durum değişikliği doğurmaz ve istenildiği kadar basılabilir. Yukarıdaki şekilde bir başlangıç veya bitiş durumu belirtilmemiştir. Yani makine sonsuza kadar çalışmaktadır ve herhangi bir başlangıç koşulu yoktur. Yukarıdaki bu makinanın bir de açma ve kapama tuşları olduğunu düşünelim. Bu durumda makinenin başlangıcı açma düğmesi ve bitişi de kapama düğmesi ile olacaktır. Aşağıdaki şekilde yeni makinemizin çizimi gösterilmiştir:</a:t>
            </a:r>
          </a:p>
        </p:txBody>
      </p:sp>
    </p:spTree>
    <p:extLst>
      <p:ext uri="{BB962C8B-B14F-4D97-AF65-F5344CB8AC3E}">
        <p14:creationId xmlns:p14="http://schemas.microsoft.com/office/powerpoint/2010/main" val="3357823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976125539"/>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5178255" y="2100413"/>
            <a:ext cx="312906" cy="369332"/>
          </a:xfrm>
          <a:prstGeom prst="rect">
            <a:avLst/>
          </a:prstGeom>
          <a:noFill/>
        </p:spPr>
        <p:txBody>
          <a:bodyPr wrap="none" rtlCol="0">
            <a:spAutoFit/>
          </a:bodyPr>
          <a:lstStyle/>
          <a:p>
            <a:r>
              <a:rPr lang="tr-TR" dirty="0"/>
              <a:t>3</a:t>
            </a:r>
          </a:p>
        </p:txBody>
      </p:sp>
      <p:grpSp>
        <p:nvGrpSpPr>
          <p:cNvPr id="56" name="Grup 55">
            <a:extLst>
              <a:ext uri="{FF2B5EF4-FFF2-40B4-BE49-F238E27FC236}">
                <a16:creationId xmlns:a16="http://schemas.microsoft.com/office/drawing/2014/main" id="{382B8A40-778D-4753-B74F-8297E2E76E45}"/>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F62B8A17-2F40-446E-9FF8-DCAEE79847FF}"/>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B6463CAD-505F-4BB3-9A69-716687DD3C50}"/>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CEC15509-8331-4F3D-B9CF-714FFAC0D2B2}"/>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899978D5-B771-4A6F-B3B3-00D942557F2E}"/>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9C37FAEE-4C9C-4C04-9B39-F2FEAE2A639E}"/>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48653C56-205E-4056-818E-69044B364BB3}"/>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811F7FDB-70EA-4DCF-A11C-9DD8F00832E9}"/>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F86A5502-6DD4-4543-87B2-5E78E10E989D}"/>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8A866A19-6AC1-40AA-9242-4F9BA5FE70D5}"/>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B61F3405-632A-453B-B7A4-1FCAD7BB3ED4}"/>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EC9C9718-50C3-4EA9-AF0E-152D73E478B7}"/>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2A77D3FE-8D68-4915-A27C-F1A7EC56943A}"/>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CE40E7B2-DA74-4730-8A7B-9FEB7B42783C}"/>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7872FA69-EA9C-4707-84DA-F11198289DD5}"/>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1A52C61A-3376-4015-888F-484BC627C8A3}"/>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1A933CFB-AB7B-4B93-BF76-E414DB4FD64D}"/>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5CD4D638-84C5-4968-9281-6A2F95FEA453}"/>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2215254B-E539-46A4-9154-57C630883CDB}"/>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E1249CF2-0A20-4689-BBB8-2DBDB14194E9}"/>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822559C1-A18E-4127-9F99-A0D5FFA47467}"/>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B383D27F-5C02-4A1D-9653-D08AD88AF1AD}"/>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596BA2A5-4B32-4C60-A965-B1136B130A6D}"/>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630F4DF8-6792-4618-87A5-0856AC31AB89}"/>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B6AAA6A9-8AC6-4006-AC8C-6851C73941A4}"/>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0C7178B4-E373-4362-84B0-4882F2908E11}"/>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7737B457-C3E1-40BF-A871-9B32C57DC0FA}"/>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AA91E77E-15E2-4DE1-B2D8-F3E29CF44D9D}"/>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11BBCA49-6437-47B2-BBC9-E959C8A15BE6}"/>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A2D1D70-7AA3-462E-8586-4B25559689A6}"/>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BB2FD543-AAA5-4B99-A4FE-DEB43A6E5E1D}"/>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76453A6D-982A-40BE-833F-B9A6B09FD605}"/>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8413C13C-410F-4447-84B6-AB806645FE4F}"/>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8E762713-9B13-4144-9497-137093C8EBFB}"/>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A6481134-4FEA-45D5-A839-AF1304CCD6A4}"/>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8BBEAE00-3D33-4AB6-A98A-E2D8F1366939}"/>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366FC795-1660-46C2-817C-9E093B7F0C7C}"/>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1C2798FB-756F-4B26-BFDA-69F46687034B}"/>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327E0F77-D81A-4F49-B408-F1A05691D6C7}"/>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27F8A00D-FB46-43FC-8567-CE61CAA21B82}"/>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4EBC01D3-A8A2-480F-B74E-1E53E37B6444}"/>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256A4491-3F67-4F2A-9F4F-DBEE81FD2119}"/>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4E9223CB-ADEB-45B6-8F4B-918C8054E6DB}"/>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0A745F12-E1D7-4502-A2CB-E4869114F7F6}"/>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4CE57628-8AB5-48A2-99F3-6F9DB7C2E599}"/>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E9877EF2-568C-436F-8443-1E84691B8855}"/>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9F63A1EB-D61E-4AE6-A5AB-0854032CEA7A}"/>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C4984232-FD6B-48CC-9F60-8A6408D0EBD7}"/>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B0CAD590-D19D-4F18-B55F-EE164AB0E748}"/>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72770913-C7F4-4BE8-B35A-8EF4127B70CC}"/>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303CD745-778F-4D3B-A091-2AAA6173E761}"/>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904416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167139049"/>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5667295" y="2100413"/>
            <a:ext cx="312906" cy="369332"/>
          </a:xfrm>
          <a:prstGeom prst="rect">
            <a:avLst/>
          </a:prstGeom>
          <a:noFill/>
        </p:spPr>
        <p:txBody>
          <a:bodyPr wrap="none" rtlCol="0">
            <a:spAutoFit/>
          </a:bodyPr>
          <a:lstStyle/>
          <a:p>
            <a:r>
              <a:rPr lang="tr-TR" dirty="0"/>
              <a:t>4</a:t>
            </a:r>
          </a:p>
        </p:txBody>
      </p:sp>
      <p:grpSp>
        <p:nvGrpSpPr>
          <p:cNvPr id="56" name="Grup 55">
            <a:extLst>
              <a:ext uri="{FF2B5EF4-FFF2-40B4-BE49-F238E27FC236}">
                <a16:creationId xmlns:a16="http://schemas.microsoft.com/office/drawing/2014/main" id="{85B01261-9D4A-42F2-8830-FD66B5A10150}"/>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8DCCBF98-702C-4935-B5F0-A5B99FE2363C}"/>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AF592685-44F1-4E4A-98D2-C4813FB9D8E8}"/>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FFA1C36D-97EF-4B59-BFB7-0E20F25F34EE}"/>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49CBD1DD-2615-473C-866F-DCB8F6FA35AA}"/>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457B0A28-C4A6-48F0-992E-098B87BA4C5B}"/>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835AD3C6-7824-46DD-A6E6-4CC3E37062DC}"/>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DF82F3E2-2C81-4AF1-A6A5-6A8DACBA90AD}"/>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6CACE2C4-AF03-4699-98E2-946680623E39}"/>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1C6AB553-E32F-44A9-A95A-027F91D4F2BD}"/>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BF9E6876-7D56-4378-B9D6-C2F4030BE732}"/>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E7051BB5-7B10-435C-88EA-5B355104C74E}"/>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565E10FE-1112-421F-847F-41077FE49167}"/>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75E8BF0E-5584-4908-BE8A-3F5B625B5DE4}"/>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7B150740-D3BC-41B1-BFD8-F5266CA85CC3}"/>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EB34DC04-E32B-4062-814E-AD529A557810}"/>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1B2823AB-558A-4D58-8491-075946217846}"/>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7D1DBA9C-B612-487F-8CC2-3467C3D7894E}"/>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09D8AFC1-9FE2-4DF5-94F0-2C0BAC296A53}"/>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F5BB9295-6E95-4DAE-9495-833635B50F06}"/>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0153AA4B-0ADC-4348-8E87-57E45E87D877}"/>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3216E173-0693-4E8A-B99A-FE8AD1102072}"/>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D646F60F-4CB7-4779-9DE8-435A54B61834}"/>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EF549F3D-98D7-4568-93DC-B23E0D215DA1}"/>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429B54B1-A5E7-46D7-A150-4DE9CEA06F2A}"/>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9B8834F5-7A13-475A-8CB2-6D7BD35C1266}"/>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3277CAE4-84D3-4BB4-A91D-F911A4470F93}"/>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4C3E175F-BB93-4A85-A546-6519A818FFFD}"/>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F50182AB-3CA9-491A-A480-651B308BCC62}"/>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16B0101D-17CA-4AB7-A583-AC665A64754A}"/>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584B3A0C-434E-4C80-A026-A398AE2C8E96}"/>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8D1B37B3-9A5D-426F-93B0-7E695F7DB78E}"/>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080BEA3F-0C95-40B9-898F-D3D7CF8EC591}"/>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5349E260-B083-4653-90A5-EA0739AE00F7}"/>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21222B77-9BA5-48F7-9CDA-A1EF53878D9D}"/>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AF3B5088-002C-4AC9-A977-4ADC1A54EF0F}"/>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D332F88C-5814-4A02-8E11-A7A679D40C25}"/>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79791913-07F2-40A5-A578-FE14E1CD7EE0}"/>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FB2942AC-2889-430D-B136-37499093CDAD}"/>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2A65C9CD-0082-47E2-9657-89BA1445A446}"/>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6A26DF91-9AE9-4B9E-A898-DB794D029C2D}"/>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C50E4EE3-54B4-4FB5-9804-88F35B6D8549}"/>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F19290C6-83AB-431C-BA86-51B0DD96C171}"/>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DD7E3827-E08F-4043-94C6-8FFCA37B61C4}"/>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66B1E90A-9A0D-4F0C-BFC7-C3EDAC797F4C}"/>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B05FBFB9-383B-4EC7-A6DD-1D35519D6690}"/>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369656CD-5F9E-4A53-BC5F-AD1E09955E7F}"/>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3F257A51-CABB-4C30-B432-A9770F66C69D}"/>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705FDF77-AE1A-4BCA-B260-6E9B264C413C}"/>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F8591F9C-D471-4B8D-8876-F8CC82A4E306}"/>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A6B876BB-01E7-4C65-9510-A6362B39833E}"/>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023683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196165983"/>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6148856" y="2117048"/>
            <a:ext cx="312906" cy="369332"/>
          </a:xfrm>
          <a:prstGeom prst="rect">
            <a:avLst/>
          </a:prstGeom>
          <a:noFill/>
        </p:spPr>
        <p:txBody>
          <a:bodyPr wrap="none" rtlCol="0">
            <a:spAutoFit/>
          </a:bodyPr>
          <a:lstStyle/>
          <a:p>
            <a:r>
              <a:rPr lang="tr-TR" dirty="0"/>
              <a:t>5</a:t>
            </a:r>
          </a:p>
        </p:txBody>
      </p:sp>
      <p:grpSp>
        <p:nvGrpSpPr>
          <p:cNvPr id="56" name="Grup 55">
            <a:extLst>
              <a:ext uri="{FF2B5EF4-FFF2-40B4-BE49-F238E27FC236}">
                <a16:creationId xmlns:a16="http://schemas.microsoft.com/office/drawing/2014/main" id="{099A23B8-A593-4BC8-893E-FE34690F6D6B}"/>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D720261C-B976-4167-8592-0F4AF1DC22C1}"/>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26896AFB-AF3D-4A90-B234-97D7E1B359D3}"/>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89DA2868-E1DD-41A9-9BD3-E578F7C94B91}"/>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442A1FC6-DFD7-4AB8-A25B-D6813AA33F93}"/>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64CC38F1-0712-4752-9DD6-A74AB3904253}"/>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C9226628-C0B2-4060-83D4-AE7BAC1DDE4A}"/>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2B18B239-CC30-416E-84DC-23A6B4B6CE81}"/>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45B38F2E-3C79-4247-837C-DADF887D622F}"/>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F2C620AF-9F2A-42B3-A6B9-8D283B3B2A8B}"/>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E8197A19-A102-4F4B-B117-594CB3F46ED2}"/>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84268D3E-1568-4758-BA38-1D8D5BCA7A4D}"/>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374A2569-EB7C-49BD-82AB-CB04E75D6430}"/>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100393BA-0045-4510-86C0-1712C7E27CFD}"/>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6B513317-A09D-4680-BB88-50596D06D2CC}"/>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343D1461-4301-4DF0-AC47-641F1FA355C9}"/>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E428762E-0349-4ACD-AD65-266149019301}"/>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63AC6C56-5C4E-4C33-8064-F5C89DEA60A7}"/>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EDC9D2E9-F1C3-432B-A18F-F66A967C472F}"/>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B6E61E7E-BA1F-4585-978A-DF99C0320E81}"/>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832551CD-EFE9-4BEB-8EDD-00D2A1B87451}"/>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83443E72-73C8-4FF8-9FB7-111D28604C87}"/>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EDC8F146-8FF2-47D5-9776-0C8785995531}"/>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00BC9179-6AFC-4759-B1FC-51A2D4E1517C}"/>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D7EEE0B1-D726-449A-8047-C892330D585D}"/>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78E92D6E-B7C2-4843-AFBC-F8EE88861C61}"/>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68BB2B81-DB66-4FDE-9E6E-6B8340BB9FFB}"/>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CD36EF37-8EA3-4286-BB60-5E84E0D43E79}"/>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9EDAB12C-2EDA-4C91-83A0-C3FB816B1265}"/>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60680F5C-38F9-4015-96CB-22337EBA66C6}"/>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A0DAF91D-7940-444B-AF3B-EFBE5A1B5B27}"/>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2108CE9C-7B20-4E0C-B845-907A192C44B3}"/>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7122BF1C-932E-4F2B-A505-29AD3E7465D2}"/>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121718B5-E5B1-4902-92D8-E929D9AF7043}"/>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EBEBB837-92C7-4170-BB75-30F7D5C3456A}"/>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BF25D8F7-E896-4082-AA64-B35DF49B30CF}"/>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E0D9A2B3-54FA-4BBC-9373-9F7AB801F5BF}"/>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CF4B6739-11E7-4F2A-BEE8-46F567209736}"/>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6A2053CE-BAD1-464C-8BEC-8830D1233641}"/>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8D51AC8A-A162-4EF5-9AFA-BA5146947081}"/>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D26B774F-86A5-4B91-B054-8646B0F243B2}"/>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6051CFE6-8361-44BC-8496-F16E992CDC4C}"/>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E3B3E816-D9CC-4B1C-A80E-82EFAC2F5EA3}"/>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E75F7BEA-293B-4CDC-883E-9CBDF8EFFDE1}"/>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6A2FFDF8-7DC7-47A0-AC20-86E34842673B}"/>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B0B96EAF-FFD9-4BD3-9A1C-F4801E6FDB55}"/>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5DC0E798-216C-4AEA-9CD8-23D91F4F4A17}"/>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EB10EC42-4006-402A-9E50-ACC3424D9148}"/>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E4EAA50E-2EFA-45BB-804D-F1D4C359BCF2}"/>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FE8E3B0C-5F5B-4B99-8F15-A8C0B91DD962}"/>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48954511-16ED-48F5-B66A-9C4B14A6C323}"/>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276827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1324781151"/>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6631680" y="2117048"/>
            <a:ext cx="312906" cy="369332"/>
          </a:xfrm>
          <a:prstGeom prst="rect">
            <a:avLst/>
          </a:prstGeom>
          <a:noFill/>
        </p:spPr>
        <p:txBody>
          <a:bodyPr wrap="none" rtlCol="0">
            <a:spAutoFit/>
          </a:bodyPr>
          <a:lstStyle/>
          <a:p>
            <a:r>
              <a:rPr lang="tr-TR" dirty="0"/>
              <a:t>6</a:t>
            </a:r>
          </a:p>
        </p:txBody>
      </p:sp>
      <p:grpSp>
        <p:nvGrpSpPr>
          <p:cNvPr id="56" name="Grup 55">
            <a:extLst>
              <a:ext uri="{FF2B5EF4-FFF2-40B4-BE49-F238E27FC236}">
                <a16:creationId xmlns:a16="http://schemas.microsoft.com/office/drawing/2014/main" id="{833BF2E0-71E6-47AA-8830-0481D4D57920}"/>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3066CA0A-19C2-414A-B24B-36F44D42B299}"/>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4FEFA677-2059-4870-AF2D-A117FEE2D2FD}"/>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1F087CD9-3B82-4490-AF6E-53941065F5EE}"/>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84763F59-F0C0-4CAE-8038-024B563A6C50}"/>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105E08E4-2395-4A28-87B6-D4A3F2CA563A}"/>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05079A16-949F-4F59-9CE8-55F9FF35A1A5}"/>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1CF2B479-2E02-4B7D-84AC-527196C8DB72}"/>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EE845BAA-0B87-4CA5-B4E9-ECAF7AB31FE3}"/>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029E19B5-DF6F-49DF-A621-5B28B9123E70}"/>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8B4C1B30-A15E-42D3-A594-E1EAD21CA043}"/>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8FF7598B-2320-4402-BD97-940CEFE19A6C}"/>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1602E3CF-8D17-41DB-829B-D2B59E9F7C0F}"/>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37BE5237-B56A-4263-97A3-679E76C80B1A}"/>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FAA27793-5366-4DE6-B024-2C280BA0D9AE}"/>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1A54493B-8296-4972-B760-447CAE7DCDE5}"/>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BD1FE1B3-DCD0-4E5E-A088-ACDEA624943F}"/>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349EEA4C-15C1-4952-8EFB-2755FC84410B}"/>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6C561A93-2BA1-4A86-A8DF-399F38511F79}"/>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B11764F0-C8E1-45CC-A463-0AABBC3A23EC}"/>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6C09D5E1-169C-4301-B7E6-975B5D74917B}"/>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E8247DB6-46AD-4BCA-8790-C5C19CF7C7BC}"/>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DF832FC5-70A8-4FAB-8543-D3B6B86839A2}"/>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8B067766-95BB-449B-B7B0-5D7709694017}"/>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F6CEC8E8-233A-4E22-B1A8-5E5DE1EC47EE}"/>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8C849641-4A2B-40B1-897B-7A6A94DA5608}"/>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08E5E564-00D9-4087-978A-0946F15AEDFD}"/>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7C554B65-FF3B-4463-AA54-FAE1850EFC98}"/>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BBFD43BB-9E87-4F6C-9709-7223B930928E}"/>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99B52EE-2518-4146-9F34-1507A9F3A3DF}"/>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5649AC26-5E7C-4F17-8D6C-FE3280540AC0}"/>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9E0A76C7-2003-41F0-96D3-4B91302F3648}"/>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FFCEDB24-6FDA-4C75-A6AD-D08CC491483F}"/>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1ABEE7D2-FD48-45AB-9FCE-8D37E6292924}"/>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77340A2B-228C-4129-B553-181A84B1CC7F}"/>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F02851A8-EBCE-4247-803E-7AE82600ACAB}"/>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63AA82C3-3109-49E3-A921-936CF2DFC4E7}"/>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465399F8-6828-4E38-9A6C-2DC9A90DC6C9}"/>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27AAA744-16BD-4F51-95AB-18E13C7C75C8}"/>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FAB4DC26-3AF7-4342-8E65-9DCC2A56A4B7}"/>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8BFA8C16-A28E-4856-B640-0B0C63482DCE}"/>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CD9149E-8632-4B7C-B3AC-5EC7C47AAF72}"/>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D17C9480-59D0-4284-AE8B-D3C3061FCBB7}"/>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246FE11E-E292-4605-964B-89155A08A974}"/>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5C7D98AF-8B81-4B1F-85DE-AE9C37872B22}"/>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6520B54C-DA62-4B26-8772-8FE20EFB5FF3}"/>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6FA489EB-6871-4877-915A-A4A83B26CAA3}"/>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D7A08E8F-113A-4884-8CC2-7E99FBB04F25}"/>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450FA790-8950-4015-B1F5-6705637A658D}"/>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831B3EFE-1076-4465-A8F5-8D7A4960219C}"/>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832A0AAB-4C8E-4FD9-9A88-B95A5D6D5CD7}"/>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41884786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800641267"/>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7140868" y="2117048"/>
            <a:ext cx="312906" cy="369332"/>
          </a:xfrm>
          <a:prstGeom prst="rect">
            <a:avLst/>
          </a:prstGeom>
          <a:noFill/>
        </p:spPr>
        <p:txBody>
          <a:bodyPr wrap="none" rtlCol="0">
            <a:spAutoFit/>
          </a:bodyPr>
          <a:lstStyle/>
          <a:p>
            <a:r>
              <a:rPr lang="tr-TR" dirty="0"/>
              <a:t>7</a:t>
            </a:r>
          </a:p>
        </p:txBody>
      </p:sp>
      <p:grpSp>
        <p:nvGrpSpPr>
          <p:cNvPr id="56" name="Grup 55">
            <a:extLst>
              <a:ext uri="{FF2B5EF4-FFF2-40B4-BE49-F238E27FC236}">
                <a16:creationId xmlns:a16="http://schemas.microsoft.com/office/drawing/2014/main" id="{98414104-F3BE-4EFA-A6DC-F380DFD1B5B2}"/>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CA14D4C0-A1B8-40E8-B4DF-D13B6E4A20EA}"/>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89BC5F8D-210B-4F1E-9B2F-BF94B5500F7C}"/>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208FBD26-0F7E-4C96-A3CA-5E24788E1311}"/>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375C7C2C-7153-4446-960E-D0C44D32E214}"/>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7A8E23C4-E789-4467-9569-6E76B8209454}"/>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9F053E57-AEFE-48AA-8A48-CC18939ACBDF}"/>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F615F4CA-66CA-4A73-9469-AF11FAEB0F90}"/>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733F3826-CEAD-4571-A389-1CF7CD29DEF3}"/>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68760B59-114F-47FD-9EAC-4601A3933925}"/>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358F7E2D-F598-4A58-9990-39558444A2B4}"/>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8366E612-E4EF-466F-93C0-2595FDD5AFB8}"/>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7486AEBE-DF92-4821-8068-2D3E910590A3}"/>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A1DAB931-F50C-49FD-BD85-3EC63CBDDAE0}"/>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D15F4037-3BC9-4D6D-95F6-D08C65995985}"/>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F85662C4-AFDC-493F-B560-3C24E3EAC760}"/>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F4341872-63B1-4160-B700-46E6F348D578}"/>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A2DBAC79-F39C-431D-98C1-6650BBED32C9}"/>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484D76C3-E9C1-4DFA-99C7-E35BE9414A20}"/>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FF531C98-FA93-4EEC-A897-F2ED425EA3A9}"/>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7047EBBD-7B37-4979-8F29-109559D08C2A}"/>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B6660C3E-CA24-47DF-B89E-BFA364ABC8BB}"/>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01C1783B-06C1-4A09-AD15-D3DBAF0FA528}"/>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8C6CA6DA-51D3-4220-B584-6F8216085CF8}"/>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84473B52-4436-4C95-A559-9C9E460638D4}"/>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ACAD042F-724D-4616-A306-2FAE1E4E7847}"/>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99FCF7E2-5A54-49C0-A1EB-5B19A8EDB033}"/>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1D8A8402-38FE-454E-8676-F90B8C705588}"/>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C1C338C3-76A9-4C71-BA8A-E555944276C9}"/>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7E66E16-4DDE-4FBA-A84F-06AD3E478880}"/>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9001D0F0-212C-4945-8135-7D0A69CFB3F6}"/>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1FEE1D13-CF73-4E50-A5A7-19D3C6E6052B}"/>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257ABAEC-F5C6-4F5F-A263-6B350F17FE41}"/>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F0D14EBC-93BB-4762-944E-7D8D85063D88}"/>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C802FCBB-B68C-422C-818E-FB64BC02FFF6}"/>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AC072483-0C12-45A3-AF43-277A21B5FA13}"/>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639BE13B-F5F1-410D-B288-5CD3786351B7}"/>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890D6707-707C-4B9F-9440-CE7EA10805FA}"/>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34A6AA19-B6F2-40DC-A932-67E82F5A801E}"/>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F10DB382-DB2B-4A4A-B493-12097981E7F6}"/>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0D83A829-C2D7-4970-BEB2-E2CB17D0D095}"/>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D86E74BA-6980-4026-908F-9EF8D2BD2F6A}"/>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CC6CB970-CF4B-4284-90A4-E063A60FFDB9}"/>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5A8FFABA-8273-45ED-8469-F64D6122EF6F}"/>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716505B5-0742-4988-BE95-2FDDA004E72E}"/>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30C54C17-AE58-4A5C-8F0D-B2A82B7A7F5F}"/>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D3867A15-1418-436A-893F-942730D8E022}"/>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D038A3B1-D398-4FAB-ABA5-1442A508BC6D}"/>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1E20AB0B-C981-4791-8C46-CC0587F27E33}"/>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59E94A53-880A-48C0-85E3-A82B29685226}"/>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7F00EFDE-C8B0-4631-81ED-E94CBDC85EF0}"/>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019352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767085438"/>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7601061" y="2117048"/>
            <a:ext cx="312906" cy="369332"/>
          </a:xfrm>
          <a:prstGeom prst="rect">
            <a:avLst/>
          </a:prstGeom>
          <a:noFill/>
        </p:spPr>
        <p:txBody>
          <a:bodyPr wrap="none" rtlCol="0">
            <a:spAutoFit/>
          </a:bodyPr>
          <a:lstStyle/>
          <a:p>
            <a:r>
              <a:rPr lang="tr-TR" dirty="0"/>
              <a:t>8</a:t>
            </a:r>
          </a:p>
        </p:txBody>
      </p:sp>
      <p:grpSp>
        <p:nvGrpSpPr>
          <p:cNvPr id="56" name="Grup 55">
            <a:extLst>
              <a:ext uri="{FF2B5EF4-FFF2-40B4-BE49-F238E27FC236}">
                <a16:creationId xmlns:a16="http://schemas.microsoft.com/office/drawing/2014/main" id="{7767BEB3-ED09-4090-B15E-FEC0244B30D6}"/>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000AA227-94EA-4020-AFC5-BF1F5F9F10A8}"/>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56B1D6BF-BB7E-4274-96D1-072F5DA1D598}"/>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9C8A8297-2B1F-46AB-AFDB-93134F1150DA}"/>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A30221F6-5D4E-46A4-AEDD-95207B2CCDF1}"/>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93C92407-2DFA-4D3C-BB7C-C59EAB8006C1}"/>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A7BB2AEA-46C6-4496-B71B-F3EACFF69183}"/>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79A445D0-3FB5-4143-B6B6-5C603E425985}"/>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0AA55878-3520-4388-856E-834ADE02B75E}"/>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2E3D9E99-F1B3-4624-BB17-9C5CBAC0DD2A}"/>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B34A7A15-754B-4195-972C-87CF942BA59D}"/>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8D357017-43D8-4D1C-896C-402D49A62BEC}"/>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2C94FAD7-6DF6-41D9-9101-B454D87CD9F8}"/>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2122EC40-3FD5-4F95-AB11-6D5756699DC4}"/>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2CEEC5BB-20ED-4EA5-A6EC-1D82A9351E12}"/>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8633FE42-54E2-45F6-8418-B255EC39D06E}"/>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944B0651-B524-4808-95CB-549CAD4C947D}"/>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B78C499B-6634-4AE3-8AD7-AB96C6A57273}"/>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C0C1FE83-AA24-4615-801B-653DF08749E1}"/>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ED661A46-BB19-4FE5-A2A7-D5CE192ACC96}"/>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25AB6246-1CC8-4864-B6E6-535370B08171}"/>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03A8F7CE-663D-429B-A098-AC8300C47295}"/>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1BE58993-D147-4EA1-9569-FB3E25CA3ECF}"/>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7C6F2972-EE8B-4C77-80BB-651CF664A390}"/>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84037471-9D84-415D-9B97-91EC72BB82A0}"/>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E4748DB7-B0C9-4362-8A9F-73F63E0C0459}"/>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F62CF6E7-5477-4A0F-9B5F-291EF1E32DD5}"/>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B3737F4E-ACCF-4B87-9C36-BCA447305F80}"/>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BC6CE40B-92D4-4A86-8BCF-83B3DB95EE1D}"/>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116E326E-4F1E-4C26-961A-49907126FFEF}"/>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B539AA94-BF79-4DCF-B193-0C2BFEC08798}"/>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2034EC78-87D8-4ECB-BFD2-CF5F031241CE}"/>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A22402CA-4559-44CB-8171-5F81D66F3226}"/>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4EDBB649-6F39-4FF6-A715-07E5C2B22CD7}"/>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6C0F1811-A681-4334-A39A-65407B692841}"/>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9F6643D4-9ACF-4F41-A501-2D0113C7C7D3}"/>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0B7A5735-5E50-4F4F-9205-D6ABEAC30BDC}"/>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9B01766E-68C0-4754-8E69-4A87807F0FBF}"/>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4A6785C8-D8D0-4E75-9612-80AFA0BA831A}"/>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50155515-2B61-41DD-B631-62A7B459A104}"/>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5505B58F-9644-4B81-B852-470DD416CDF7}"/>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ED836E7-083E-47E5-9B61-3002040BE91B}"/>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4A5A76FE-CD39-407B-8704-08FD3BA52C34}"/>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6DC0AA3E-B972-44B2-927B-AE469A84A999}"/>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C8BE627B-CA7A-4DD9-9FDC-CB6FFE82D7FE}"/>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96A5DF61-18B0-4476-A395-7CE47F1EA829}"/>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87730617-E5B6-4B9A-8C3A-3667EA659768}"/>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28EE5433-ADE3-418A-B8D9-2898A2EF5316}"/>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ACBEB5B8-2BC3-4D79-B070-BD30E1059EB8}"/>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243B3CF1-5153-4DC2-9C7E-769A207306A0}"/>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0A213DAD-399B-41BD-90FC-15DD6AAB17C7}"/>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580840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1767574764"/>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8129997" y="2128574"/>
            <a:ext cx="312906" cy="369332"/>
          </a:xfrm>
          <a:prstGeom prst="rect">
            <a:avLst/>
          </a:prstGeom>
          <a:noFill/>
        </p:spPr>
        <p:txBody>
          <a:bodyPr wrap="none" rtlCol="0">
            <a:spAutoFit/>
          </a:bodyPr>
          <a:lstStyle/>
          <a:p>
            <a:r>
              <a:rPr lang="tr-TR" dirty="0"/>
              <a:t>1</a:t>
            </a:r>
          </a:p>
        </p:txBody>
      </p:sp>
      <p:grpSp>
        <p:nvGrpSpPr>
          <p:cNvPr id="56" name="Grup 55">
            <a:extLst>
              <a:ext uri="{FF2B5EF4-FFF2-40B4-BE49-F238E27FC236}">
                <a16:creationId xmlns:a16="http://schemas.microsoft.com/office/drawing/2014/main" id="{3B565271-7EB7-4378-B5EB-3F9C170E2AA0}"/>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41A40FB3-16CD-410B-BDA7-C78913B9692E}"/>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5AACFF32-3C3A-41CF-871F-D1BA074A1FDF}"/>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7AF7B260-9FA4-4DFD-B3F2-391378610845}"/>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D81445F1-3BD9-40E4-B45C-CCC67137CEE2}"/>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9C012DC8-8EC8-4637-A019-8B4E0F55E37F}"/>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2E73C24D-02C3-4604-9C12-4A5E80798DA2}"/>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82F1F8D8-AA95-4F9B-9D55-F94126D86C71}"/>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715A5FC6-542B-4CCE-B05B-08ABB74FA054}"/>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6E972D1E-05BF-49A0-976C-45E800498192}"/>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FB9390EB-EFD2-4809-9F16-C69AB6B5CFB0}"/>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28CCA96E-CBB1-4F5E-A1EF-D41B4F61BB9C}"/>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99A50265-A1AA-440C-86FB-B81DA1218AB2}"/>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6D16A96D-6E98-4A20-B1E7-F315A65FEAD9}"/>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D5D1FDE3-8754-41A4-BF2C-98FB8DE7E85D}"/>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FDE70322-2E1C-46A3-8A2F-52AE98A0FD44}"/>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4AF61445-F051-4752-9A71-9D774D3EB390}"/>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667F66C2-F0C6-4812-A16D-23108F29B1DF}"/>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E0C2C3BC-D4E9-4635-8CFE-927ABCA9DEE3}"/>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2709691F-BCD9-4D5B-9A0C-0973640D6E0F}"/>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8037DD5A-4440-4220-BF3E-1F619AC56066}"/>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80C1E72E-EFAC-49DE-A7CB-49E3E85713CE}"/>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1F579DC8-75DF-40BF-B9CE-2520AD969C3F}"/>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3E62B968-184F-4142-AC8B-FDB266D45C46}"/>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B23E481F-6FD7-4217-8189-5E53BF012DDF}"/>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0CF6A46F-F1AB-4D02-AF21-25998A361172}"/>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D32E2C8C-0781-433F-B788-76019338342F}"/>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3307D813-5ABE-46BB-B20F-9F88BEA7AC47}"/>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89D03E28-AC73-4572-8F6C-420AF6B30988}"/>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BFBE7FD-5155-4805-B189-E1A1B682419D}"/>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937E7C46-6F6B-4A1A-8AA7-65BCB8AC8BB5}"/>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707D1523-04B5-49B5-B126-E837F2F442FF}"/>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308CEB42-4433-4B79-89FF-7ADF067FC30D}"/>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ACB80B5E-A784-4246-978B-39745DAC5319}"/>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634707E6-5ABD-4855-97FF-5340668D98A8}"/>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9996E1E6-9FFF-4F6B-8425-20ABA6BFA15E}"/>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DEB82FF7-56DA-436F-9D01-6488477A803B}"/>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6B8ACDAD-7C36-415F-BDDF-0E4D124E873F}"/>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498C299B-69D7-4237-BF66-16BE0A392474}"/>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CEB262AB-5528-4367-B949-14F2F9E95C5D}"/>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ED1FD4AB-408B-4E90-A149-57644E8759F8}"/>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A125940C-EDBE-49C4-BFCA-080D2E58E05C}"/>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1148D408-AD41-454C-8D01-211E7AB74636}"/>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E0EC1B7C-2352-4898-8A70-56399D2D560A}"/>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B7868BED-1BFE-4AF2-B885-8E3F9A5165D0}"/>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5D695BBC-2C0E-4226-B49E-59C398FA4262}"/>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2B096C8E-8661-484D-AD59-9F9D76C6BC8F}"/>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AC2EC3E2-CA40-454F-90BC-C097413D55C3}"/>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290B1453-9254-47BC-AC22-CEDF2408CFEE}"/>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A80B3D5E-CA8F-4807-9C3F-0091D9EC04FA}"/>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EA2A97AE-EDE5-47AC-BB08-90EC8AA0878F}"/>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3353231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920123860"/>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8581637" y="2117048"/>
            <a:ext cx="312906" cy="369332"/>
          </a:xfrm>
          <a:prstGeom prst="rect">
            <a:avLst/>
          </a:prstGeom>
          <a:noFill/>
        </p:spPr>
        <p:txBody>
          <a:bodyPr wrap="none" rtlCol="0">
            <a:spAutoFit/>
          </a:bodyPr>
          <a:lstStyle/>
          <a:p>
            <a:r>
              <a:rPr lang="tr-TR" dirty="0"/>
              <a:t>1</a:t>
            </a:r>
          </a:p>
        </p:txBody>
      </p:sp>
      <p:grpSp>
        <p:nvGrpSpPr>
          <p:cNvPr id="56" name="Grup 55">
            <a:extLst>
              <a:ext uri="{FF2B5EF4-FFF2-40B4-BE49-F238E27FC236}">
                <a16:creationId xmlns:a16="http://schemas.microsoft.com/office/drawing/2014/main" id="{ECCB437D-DABF-412F-BA30-E99D0C15A4AD}"/>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022412A3-7390-4937-BC37-187505330D52}"/>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39876045-ED21-4F58-B65F-1566294EA379}"/>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98EB2F10-CB05-4CF3-96C2-04AC399FD7C5}"/>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EA160253-4A13-415D-B2A0-89F3598785A9}"/>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4127374A-0E0B-46D3-8FE2-72C674678485}"/>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FE4E2921-5BEE-43C3-9348-652387AE50C3}"/>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4C662E15-DB82-49D4-AB3F-48F4DFBFB847}"/>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1057FC7E-E16E-466C-B4B8-A94A56C47496}"/>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D3963FCB-0F7E-4B92-B24E-498DC7A1272B}"/>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DFB0FC9A-C3C0-4236-840A-3920E075290A}"/>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53298193-5308-4DF5-B455-9B77EC394A95}"/>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CAAFDB7F-331D-4E7D-A12C-71893B99CF9C}"/>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D1EFA7F7-1B83-4A8C-A04F-D4ED4A85031D}"/>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8322459D-39BE-48BF-9503-243D76C0B542}"/>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527FBEA5-F09C-4924-9D33-25F6AC01359D}"/>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990B13F8-3A84-4D38-AD90-381C541A6693}"/>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87050821-ED22-45D8-82DE-5EF386F45DDE}"/>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BDB962B7-CF96-4690-828F-C18E9268F1A9}"/>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FA464E6E-6950-493E-8662-04FFC9005189}"/>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A425CFC5-EA5A-4E46-B0E5-D5C929BCB748}"/>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62DA2A12-F1E0-42A0-9B2F-CF51D1ECFD1B}"/>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9D3D3F82-5CEF-4CF2-9F0C-CDDE1ED34777}"/>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173A7826-570A-4D60-ADDB-EC9F2085BB8D}"/>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62C931F2-7A78-406D-92BD-BF31F3266D0E}"/>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EB26B283-0F64-4AB0-9871-829D50DBC113}"/>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123678C4-CD30-4BEB-9C59-FB726627955C}"/>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78A48C5F-FCF1-455E-A488-5E0DB8A66E13}"/>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0E11D56B-2C64-4683-BEF5-1A220C6F0400}"/>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96BBD43-9DE9-4AF9-A331-C6AF69204C36}"/>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6A6F3402-B8DF-4B23-BDBD-D5E44D7FE65D}"/>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22E9A09F-020F-4513-A1B5-916DDEA0FBA4}"/>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063E53B8-89EB-4AD8-8F87-BF35617FD5FF}"/>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7356B8F7-425E-4BD0-ADC9-1DFC988F49BC}"/>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22D0AB20-922F-4F0E-9937-DC02FFE1EA6D}"/>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00F5A36F-D45F-46EF-BBEE-8CE9C1E75C21}"/>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AF3A0E99-E413-4346-90AC-DC2120B1E0A5}"/>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F9229931-7F0C-4349-BD93-28F5F1A434FC}"/>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48866B5F-B3FF-4373-BBAD-839236774649}"/>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30B594F8-C0E9-45B1-86B3-14965A25E32C}"/>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A32394C7-A5EA-4DBF-B911-9B68512F23BD}"/>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A0AF2155-F388-4752-B266-28E2E9EE58A9}"/>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518DCF22-C63B-472B-80BE-1C7BD4F26D13}"/>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F1DE6DEF-73C0-408F-96F3-C6E0F1C78AC3}"/>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71C5E74E-45D7-4F75-B2F7-75EB277EE006}"/>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9AFD8A9D-3281-4794-91B2-5DBBF4B76B72}"/>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4D6E9D10-1266-4F15-9CB5-966B674CA02C}"/>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34370F7F-71DF-44D8-B946-57ABD2D11AEE}"/>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C2DD3DD9-9F23-4B6A-A404-07DB7B8908AB}"/>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A5E7C28B-5F39-4287-B668-56CDCE7E299B}"/>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A7EC1C8C-4533-42E3-B5CC-73AD7D5511C3}"/>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573023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1423927977"/>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9085095" y="2117048"/>
            <a:ext cx="312906" cy="369332"/>
          </a:xfrm>
          <a:prstGeom prst="rect">
            <a:avLst/>
          </a:prstGeom>
          <a:noFill/>
        </p:spPr>
        <p:txBody>
          <a:bodyPr wrap="none" rtlCol="0">
            <a:spAutoFit/>
          </a:bodyPr>
          <a:lstStyle/>
          <a:p>
            <a:r>
              <a:rPr lang="tr-TR" dirty="0"/>
              <a:t>1</a:t>
            </a:r>
          </a:p>
        </p:txBody>
      </p:sp>
      <p:grpSp>
        <p:nvGrpSpPr>
          <p:cNvPr id="56" name="Grup 55">
            <a:extLst>
              <a:ext uri="{FF2B5EF4-FFF2-40B4-BE49-F238E27FC236}">
                <a16:creationId xmlns:a16="http://schemas.microsoft.com/office/drawing/2014/main" id="{706C7CB7-E48C-43D8-83B6-0459530EDBCE}"/>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EA9141DB-655A-467E-B0CB-93B18448DD32}"/>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4A16026C-6A38-4902-B9E9-B65AD6C0F4F2}"/>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15699497-BFCF-49E8-B867-98BED6E33A83}"/>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76D66824-F0D5-40E7-8F30-3A6B59FA2108}"/>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AA08C8D8-DD77-4BB2-9E29-7AEB6F3DAA2A}"/>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3F1CE958-47D6-404A-80FF-2D2D5A90E0BB}"/>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FA7EEE5D-C8E0-4754-B062-A1D578FE5A4D}"/>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03DDA3BC-78F6-4664-879A-71795A879182}"/>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B82AC119-C6DE-45F7-888E-E62ACE829D91}"/>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765B19FA-6EF5-48E0-913B-93BC4477D1C9}"/>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6CE48E44-25D8-4D95-81F6-D1C057886C0C}"/>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ED488340-CCD9-41EE-90E8-A5B143B03DEC}"/>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3D95DB82-0265-4240-98B3-5049C69AE98E}"/>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23F8D9F1-6957-45B1-9B3B-68814CF44CC1}"/>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18B486C5-E975-4763-8398-6D1F73F40BD0}"/>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5116F1D2-75B4-42CF-9762-E2E3CEFADFC2}"/>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0F8147BC-CB47-4BF9-B5DD-87981A2003EA}"/>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06CA377F-DB8D-403B-BD7D-4FBE8DA827D4}"/>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003213FC-9626-4C1C-8838-93A1DBAD0193}"/>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F3DC847A-9956-432E-8A12-8FB4227D686A}"/>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63855288-22B5-4733-8B49-A5FB53AA2DE0}"/>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7F9D731F-E205-4AEC-BA67-84D1E550BFC4}"/>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346D0EA3-737A-4F8D-B32D-EABED55E73F5}"/>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BD973F70-3F34-4FEF-AA5C-C4AF11914960}"/>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46A406CB-7B0D-4CAA-B2D7-10DFE83542A9}"/>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DE1A9A6A-BA94-46B2-B047-062ED21BAEE0}"/>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69FBC6A2-6276-42E9-BAF4-3DEA43D47A2D}"/>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8DFB9A86-5206-4488-999C-ED4FB72C5553}"/>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74F1C4CC-9813-4404-8174-0D98D13707F8}"/>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0DDDC197-E848-46CE-B62C-7815300CD540}"/>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9349A98F-6CD7-4B6E-8A73-6D53AF6F8334}"/>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E48A3EA4-7F8B-4EC6-92C3-E0EE93716A8C}"/>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487D84B0-A0F3-447E-B046-65B6B6E96324}"/>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620E07F9-1838-4698-9AD9-1D1490147C15}"/>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69D1EA83-99A7-4F8A-A360-57797CE7EC0E}"/>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B149A707-F23B-4408-B40E-758BD3CB8E5D}"/>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EE107539-583B-40D7-A0A7-88101BDD01E9}"/>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C454D336-95EF-4CDC-B1DA-8871BF825362}"/>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E07B296E-59D3-4B2E-B940-48AD67F13552}"/>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5D305CF6-CF6D-45C2-B89B-9AF3019A5149}"/>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90592B03-D095-4CFE-8E95-08A3D28631D0}"/>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42F88B7C-084A-4D63-A0E1-2B106E6C7158}"/>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F1A67249-ECAA-419E-A46A-55A0FF325EAD}"/>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CC8718DA-C82F-49AF-976C-580438565762}"/>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5E34C080-D028-4517-8BFA-2AE05DCB167D}"/>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8CECF338-E4CB-4A7C-9D5C-FDC934AD0648}"/>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1607E2FB-D634-4095-8D12-66150E6A734D}"/>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1AAFDC15-328E-4463-BD3C-CEC23308F0FA}"/>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48CB4814-A0EF-474F-B8C0-2DA950C90CD1}"/>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D5DEC81B-B288-4C59-9BD9-B942D076DF0D}"/>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201269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969664629"/>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9560031" y="2117048"/>
            <a:ext cx="312906" cy="369332"/>
          </a:xfrm>
          <a:prstGeom prst="rect">
            <a:avLst/>
          </a:prstGeom>
          <a:noFill/>
        </p:spPr>
        <p:txBody>
          <a:bodyPr wrap="none" rtlCol="0">
            <a:spAutoFit/>
          </a:bodyPr>
          <a:lstStyle/>
          <a:p>
            <a:r>
              <a:rPr lang="tr-TR" dirty="0"/>
              <a:t>2</a:t>
            </a:r>
          </a:p>
        </p:txBody>
      </p:sp>
      <p:grpSp>
        <p:nvGrpSpPr>
          <p:cNvPr id="56" name="Grup 55">
            <a:extLst>
              <a:ext uri="{FF2B5EF4-FFF2-40B4-BE49-F238E27FC236}">
                <a16:creationId xmlns:a16="http://schemas.microsoft.com/office/drawing/2014/main" id="{0C0156B0-28A7-456E-8858-6757FE76117B}"/>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6694CDE0-F03E-4DAD-AF64-260559C70E9C}"/>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5664F320-E610-444F-B7D5-7DC20026DA09}"/>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00095EF1-6182-4555-ACC5-6AC43C20FA2F}"/>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DA2A2B29-A7D8-4133-8F2B-54CB75551901}"/>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24ED8340-D94C-466F-8423-891A99D884E9}"/>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74FC7CDB-5A4C-4854-8E14-F828D6CC4145}"/>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74838127-E2AF-4DC6-91DE-241D644B8E82}"/>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C6065985-C098-47BE-AC2F-6AD063570743}"/>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CDF44015-5211-448E-887B-B83FC5718419}"/>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04FDFFE3-042C-4DB7-B9EB-81D2D13A72A7}"/>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156DF66D-F012-4260-934A-28A4124AF88E}"/>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792307D0-D73E-4543-BA8B-CD279B7905DB}"/>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BBE7B52B-E152-42AC-AC7B-E7B2A9BC8F60}"/>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305AADB8-1C53-4DB9-9EDA-45229E58F0F2}"/>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3DF819AD-1477-471D-A2F8-67E4EFAA90D8}"/>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E8AB388E-CA35-4C8C-B030-EFDBF7FF538E}"/>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6CC822F7-C2D7-45FE-B964-1B8511284DD4}"/>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2B06713C-C8D1-4AE5-ADAB-64B3365276E7}"/>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C2F4D8F0-B89C-4AA1-9E75-80F0D9EBD767}"/>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46E579AE-30E7-43C7-9EED-371FC6D96E72}"/>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DF9E4B9A-8D55-41BE-8259-BD5690984E22}"/>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0BD5273B-5579-4A4E-8971-37CE22D7E1CE}"/>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66955CAB-D6DF-4434-B698-FD5CB721268D}"/>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0D44F937-DBF7-4BB7-839D-4B22EDDEB53A}"/>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DF4E5518-BA2F-470D-BAB0-CC28B4EA9A4E}"/>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283E6203-12DB-477E-944C-72057B7F68F3}"/>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6619EC4D-8787-41EF-B6F6-0ED944CB9B73}"/>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D0798835-AEC6-4C34-A39E-BA1D98F498BC}"/>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E0468D5-3D21-4027-B897-E8BD1CD6440B}"/>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D9206B1B-2616-43EF-A3C9-7E98756AA6E0}"/>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018FAE3F-ACE6-439E-94E8-B00C3F926B83}"/>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57773DFA-B09D-4AC1-B246-66436C073A4E}"/>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5926FE65-B1A2-4A8C-9195-EB8300DF01E2}"/>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EAB28EB4-8D24-42C3-BD8F-189C0D98348B}"/>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F389FB00-3607-4E01-84B3-CB0933FBFAFB}"/>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AB2132A0-1B38-4FB7-A9DA-D8E0D5C97ADD}"/>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6EEB682B-D05F-4CCB-94F8-2080120DB3AD}"/>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20024C89-5E64-48DE-A2AF-5DB7149B64B9}"/>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BC108D9C-2676-441F-8991-51B2185A578F}"/>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664E4648-057B-40E3-9C90-60CAFA9B9190}"/>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190CE0C1-8E32-46F7-A9C3-B3B712D75747}"/>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B1DD4598-17A2-4D05-A27F-A89A59A0BA80}"/>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0623FD36-7A30-4463-83C9-BD8887F7E228}"/>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9A3A625E-8ED3-4E35-AB4B-2334449FC465}"/>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923BBE80-DF53-45BA-AC3A-097FE51591E9}"/>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F13D784F-4CB5-4367-B737-327040765F9F}"/>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89D24DEA-4188-4501-A0A0-EB20777AA8F0}"/>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94B9FDB6-AFB4-44E5-BB72-52BF0417EEDF}"/>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39DBABB1-E8D7-4D4D-A592-4506F79E29BF}"/>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F3745C96-7BB7-46AB-A1D8-2A5A5C87890D}"/>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3353305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461E455-61D0-4C55-812D-1DA700D35586}"/>
              </a:ext>
            </a:extLst>
          </p:cNvPr>
          <p:cNvSpPr>
            <a:spLocks noGrp="1"/>
          </p:cNvSpPr>
          <p:nvPr>
            <p:ph type="title"/>
          </p:nvPr>
        </p:nvSpPr>
        <p:spPr/>
        <p:txBody>
          <a:bodyPr/>
          <a:lstStyle/>
          <a:p>
            <a:r>
              <a:rPr lang="tr-TR" dirty="0"/>
              <a:t>Sonlu Durum Otomatı</a:t>
            </a:r>
          </a:p>
        </p:txBody>
      </p:sp>
      <p:grpSp>
        <p:nvGrpSpPr>
          <p:cNvPr id="89" name="Grup 88">
            <a:extLst>
              <a:ext uri="{FF2B5EF4-FFF2-40B4-BE49-F238E27FC236}">
                <a16:creationId xmlns:a16="http://schemas.microsoft.com/office/drawing/2014/main" id="{A8C9D9AF-6DBD-4B5A-9B55-460CECE25933}"/>
              </a:ext>
            </a:extLst>
          </p:cNvPr>
          <p:cNvGrpSpPr/>
          <p:nvPr/>
        </p:nvGrpSpPr>
        <p:grpSpPr>
          <a:xfrm>
            <a:off x="1472665" y="1227435"/>
            <a:ext cx="7800201" cy="5630565"/>
            <a:chOff x="1472665" y="1227435"/>
            <a:chExt cx="7800201" cy="5630565"/>
          </a:xfrm>
        </p:grpSpPr>
        <p:grpSp>
          <p:nvGrpSpPr>
            <p:cNvPr id="85" name="Grup 84">
              <a:extLst>
                <a:ext uri="{FF2B5EF4-FFF2-40B4-BE49-F238E27FC236}">
                  <a16:creationId xmlns:a16="http://schemas.microsoft.com/office/drawing/2014/main" id="{D758A391-C03C-4AD0-88AE-7E65D7BFA9F6}"/>
                </a:ext>
              </a:extLst>
            </p:cNvPr>
            <p:cNvGrpSpPr/>
            <p:nvPr/>
          </p:nvGrpSpPr>
          <p:grpSpPr>
            <a:xfrm>
              <a:off x="2919133" y="1227435"/>
              <a:ext cx="6353733" cy="5630565"/>
              <a:chOff x="1875868" y="1404164"/>
              <a:chExt cx="5541283" cy="4910586"/>
            </a:xfrm>
          </p:grpSpPr>
          <p:grpSp>
            <p:nvGrpSpPr>
              <p:cNvPr id="4" name="Grup 3">
                <a:extLst>
                  <a:ext uri="{FF2B5EF4-FFF2-40B4-BE49-F238E27FC236}">
                    <a16:creationId xmlns:a16="http://schemas.microsoft.com/office/drawing/2014/main" id="{31DE5156-F5CD-4964-A8FD-CF533D6135D3}"/>
                  </a:ext>
                </a:extLst>
              </p:cNvPr>
              <p:cNvGrpSpPr/>
              <p:nvPr/>
            </p:nvGrpSpPr>
            <p:grpSpPr>
              <a:xfrm>
                <a:off x="1875868" y="1950741"/>
                <a:ext cx="5541283" cy="4364009"/>
                <a:chOff x="1486043" y="729824"/>
                <a:chExt cx="7180749" cy="5655163"/>
              </a:xfrm>
            </p:grpSpPr>
            <p:sp>
              <p:nvSpPr>
                <p:cNvPr id="5" name="Metin kutusu 4">
                  <a:extLst>
                    <a:ext uri="{FF2B5EF4-FFF2-40B4-BE49-F238E27FC236}">
                      <a16:creationId xmlns:a16="http://schemas.microsoft.com/office/drawing/2014/main" id="{B352B9C3-A85D-463E-BE2C-5CB6B9646810}"/>
                    </a:ext>
                  </a:extLst>
                </p:cNvPr>
                <p:cNvSpPr txBox="1"/>
                <p:nvPr/>
              </p:nvSpPr>
              <p:spPr>
                <a:xfrm>
                  <a:off x="1486043" y="5667081"/>
                  <a:ext cx="1149148" cy="717906"/>
                </a:xfrm>
                <a:prstGeom prst="rect">
                  <a:avLst/>
                </a:prstGeom>
                <a:noFill/>
              </p:spPr>
              <p:txBody>
                <a:bodyPr wrap="none" rtlCol="0">
                  <a:spAutoFit/>
                </a:bodyPr>
                <a:lstStyle/>
                <a:p>
                  <a:pPr algn="ctr"/>
                  <a:r>
                    <a:rPr lang="tr-TR" sz="1000" dirty="0"/>
                    <a:t>Açılma</a:t>
                  </a:r>
                </a:p>
                <a:p>
                  <a:pPr algn="ctr"/>
                  <a:r>
                    <a:rPr lang="tr-TR" sz="1000" dirty="0"/>
                    <a:t>Düğmesine</a:t>
                  </a:r>
                </a:p>
                <a:p>
                  <a:pPr algn="ctr"/>
                  <a:r>
                    <a:rPr lang="tr-TR" sz="1000" dirty="0"/>
                    <a:t>Basılması</a:t>
                  </a:r>
                </a:p>
              </p:txBody>
            </p:sp>
            <p:grpSp>
              <p:nvGrpSpPr>
                <p:cNvPr id="6" name="Grup 5">
                  <a:extLst>
                    <a:ext uri="{FF2B5EF4-FFF2-40B4-BE49-F238E27FC236}">
                      <a16:creationId xmlns:a16="http://schemas.microsoft.com/office/drawing/2014/main" id="{CD7AFF1E-C066-4E87-8086-DB76012EDF28}"/>
                    </a:ext>
                  </a:extLst>
                </p:cNvPr>
                <p:cNvGrpSpPr/>
                <p:nvPr/>
              </p:nvGrpSpPr>
              <p:grpSpPr>
                <a:xfrm>
                  <a:off x="1872763" y="729824"/>
                  <a:ext cx="6794029" cy="5633535"/>
                  <a:chOff x="1872763" y="729824"/>
                  <a:chExt cx="6794029" cy="5633535"/>
                </a:xfrm>
              </p:grpSpPr>
              <p:sp>
                <p:nvSpPr>
                  <p:cNvPr id="7" name="Oval 6">
                    <a:extLst>
                      <a:ext uri="{FF2B5EF4-FFF2-40B4-BE49-F238E27FC236}">
                        <a16:creationId xmlns:a16="http://schemas.microsoft.com/office/drawing/2014/main" id="{DE1566F9-9242-4849-8F11-12B5C05241A7}"/>
                      </a:ext>
                    </a:extLst>
                  </p:cNvPr>
                  <p:cNvSpPr/>
                  <p:nvPr/>
                </p:nvSpPr>
                <p:spPr>
                  <a:xfrm>
                    <a:off x="1872763" y="4015573"/>
                    <a:ext cx="1286189" cy="1286189"/>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8" name="Oval 7">
                    <a:extLst>
                      <a:ext uri="{FF2B5EF4-FFF2-40B4-BE49-F238E27FC236}">
                        <a16:creationId xmlns:a16="http://schemas.microsoft.com/office/drawing/2014/main" id="{2EBE4AB6-A32F-4FB8-9900-9C7963B3E73B}"/>
                      </a:ext>
                    </a:extLst>
                  </p:cNvPr>
                  <p:cNvSpPr/>
                  <p:nvPr/>
                </p:nvSpPr>
                <p:spPr>
                  <a:xfrm>
                    <a:off x="6860932" y="3966823"/>
                    <a:ext cx="1334938" cy="1334938"/>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9" name="Bağlayıcı: Eğri 8">
                    <a:extLst>
                      <a:ext uri="{FF2B5EF4-FFF2-40B4-BE49-F238E27FC236}">
                        <a16:creationId xmlns:a16="http://schemas.microsoft.com/office/drawing/2014/main" id="{38097703-AB03-4489-960B-AC995088CE2A}"/>
                      </a:ext>
                    </a:extLst>
                  </p:cNvPr>
                  <p:cNvCxnSpPr>
                    <a:cxnSpLocks/>
                    <a:stCxn id="7" idx="7"/>
                    <a:endCxn id="8" idx="1"/>
                  </p:cNvCxnSpPr>
                  <p:nvPr/>
                </p:nvCxnSpPr>
                <p:spPr>
                  <a:xfrm rot="5400000" flipH="1" flipV="1">
                    <a:off x="4992706" y="2140209"/>
                    <a:ext cx="41611" cy="4085834"/>
                  </a:xfrm>
                  <a:prstGeom prst="curvedConnector3">
                    <a:avLst>
                      <a:gd name="adj1" fmla="val 128172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Bağlayıcı: Eğri 9">
                    <a:extLst>
                      <a:ext uri="{FF2B5EF4-FFF2-40B4-BE49-F238E27FC236}">
                        <a16:creationId xmlns:a16="http://schemas.microsoft.com/office/drawing/2014/main" id="{DED51013-A84D-4AD3-BDDC-ADEB7DF80820}"/>
                      </a:ext>
                    </a:extLst>
                  </p:cNvPr>
                  <p:cNvCxnSpPr>
                    <a:cxnSpLocks/>
                    <a:stCxn id="8" idx="3"/>
                    <a:endCxn id="7" idx="5"/>
                  </p:cNvCxnSpPr>
                  <p:nvPr/>
                </p:nvCxnSpPr>
                <p:spPr>
                  <a:xfrm rot="5400000">
                    <a:off x="5009941" y="3066918"/>
                    <a:ext cx="7140" cy="4085834"/>
                  </a:xfrm>
                  <a:prstGeom prst="curvedConnector3">
                    <a:avLst>
                      <a:gd name="adj1" fmla="val 6886806"/>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Bağlayıcı: Eğri 10">
                    <a:extLst>
                      <a:ext uri="{FF2B5EF4-FFF2-40B4-BE49-F238E27FC236}">
                        <a16:creationId xmlns:a16="http://schemas.microsoft.com/office/drawing/2014/main" id="{172AE6DE-E42E-421F-80E9-15A297110813}"/>
                      </a:ext>
                    </a:extLst>
                  </p:cNvPr>
                  <p:cNvCxnSpPr>
                    <a:cxnSpLocks/>
                    <a:stCxn id="7" idx="0"/>
                    <a:endCxn id="7" idx="4"/>
                  </p:cNvCxnSpPr>
                  <p:nvPr/>
                </p:nvCxnSpPr>
                <p:spPr>
                  <a:xfrm rot="16200000" flipH="1">
                    <a:off x="1872763" y="4658668"/>
                    <a:ext cx="1286189" cy="16457"/>
                  </a:xfrm>
                  <a:prstGeom prst="curvedConnector5">
                    <a:avLst>
                      <a:gd name="adj1" fmla="val -23032"/>
                      <a:gd name="adj2" fmla="val -6338535"/>
                      <a:gd name="adj3" fmla="val 123032"/>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Bağlayıcı: Eğri 11">
                    <a:extLst>
                      <a:ext uri="{FF2B5EF4-FFF2-40B4-BE49-F238E27FC236}">
                        <a16:creationId xmlns:a16="http://schemas.microsoft.com/office/drawing/2014/main" id="{A61BC970-7639-4A06-B7D3-FEBD89096351}"/>
                      </a:ext>
                    </a:extLst>
                  </p:cNvPr>
                  <p:cNvCxnSpPr>
                    <a:cxnSpLocks/>
                    <a:stCxn id="8" idx="0"/>
                    <a:endCxn id="8" idx="4"/>
                  </p:cNvCxnSpPr>
                  <p:nvPr/>
                </p:nvCxnSpPr>
                <p:spPr>
                  <a:xfrm rot="16200000" flipH="1">
                    <a:off x="6860932" y="4634291"/>
                    <a:ext cx="1334938" cy="16457"/>
                  </a:xfrm>
                  <a:prstGeom prst="curvedConnector5">
                    <a:avLst>
                      <a:gd name="adj1" fmla="val -22191"/>
                      <a:gd name="adj2" fmla="val 5855724"/>
                      <a:gd name="adj3" fmla="val 12219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Metin kutusu 12">
                    <a:extLst>
                      <a:ext uri="{FF2B5EF4-FFF2-40B4-BE49-F238E27FC236}">
                        <a16:creationId xmlns:a16="http://schemas.microsoft.com/office/drawing/2014/main" id="{17D37B69-D0BA-469B-B80D-A580BE736F57}"/>
                      </a:ext>
                    </a:extLst>
                  </p:cNvPr>
                  <p:cNvSpPr txBox="1"/>
                  <p:nvPr/>
                </p:nvSpPr>
                <p:spPr>
                  <a:xfrm>
                    <a:off x="2060617" y="4220849"/>
                    <a:ext cx="995430" cy="837557"/>
                  </a:xfrm>
                  <a:prstGeom prst="rect">
                    <a:avLst/>
                  </a:prstGeom>
                  <a:noFill/>
                </p:spPr>
                <p:txBody>
                  <a:bodyPr wrap="none" rtlCol="0">
                    <a:spAutoFit/>
                  </a:bodyPr>
                  <a:lstStyle/>
                  <a:p>
                    <a:pPr algn="ctr"/>
                    <a:r>
                      <a:rPr lang="tr-TR" sz="1200" dirty="0"/>
                      <a:t>Kapı</a:t>
                    </a:r>
                  </a:p>
                  <a:p>
                    <a:pPr algn="ctr"/>
                    <a:r>
                      <a:rPr lang="tr-TR" sz="1200" dirty="0"/>
                      <a:t>Açık</a:t>
                    </a:r>
                  </a:p>
                  <a:p>
                    <a:pPr algn="ctr"/>
                    <a:r>
                      <a:rPr lang="tr-TR" sz="1200" dirty="0"/>
                      <a:t>Durumu</a:t>
                    </a:r>
                  </a:p>
                </p:txBody>
              </p:sp>
              <p:sp>
                <p:nvSpPr>
                  <p:cNvPr id="14" name="Metin kutusu 13">
                    <a:extLst>
                      <a:ext uri="{FF2B5EF4-FFF2-40B4-BE49-F238E27FC236}">
                        <a16:creationId xmlns:a16="http://schemas.microsoft.com/office/drawing/2014/main" id="{DA7FC4F5-CDCD-4459-ACD5-EB225FBE7CF9}"/>
                      </a:ext>
                    </a:extLst>
                  </p:cNvPr>
                  <p:cNvSpPr txBox="1"/>
                  <p:nvPr/>
                </p:nvSpPr>
                <p:spPr>
                  <a:xfrm>
                    <a:off x="7072900" y="4162045"/>
                    <a:ext cx="995430" cy="837557"/>
                  </a:xfrm>
                  <a:prstGeom prst="rect">
                    <a:avLst/>
                  </a:prstGeom>
                  <a:noFill/>
                </p:spPr>
                <p:txBody>
                  <a:bodyPr wrap="none" rtlCol="0">
                    <a:spAutoFit/>
                  </a:bodyPr>
                  <a:lstStyle/>
                  <a:p>
                    <a:pPr algn="ctr"/>
                    <a:r>
                      <a:rPr lang="tr-TR" sz="1200" dirty="0"/>
                      <a:t>Kapı</a:t>
                    </a:r>
                  </a:p>
                  <a:p>
                    <a:pPr algn="ctr"/>
                    <a:r>
                      <a:rPr lang="tr-TR" sz="1200" dirty="0"/>
                      <a:t>Kapalı</a:t>
                    </a:r>
                  </a:p>
                  <a:p>
                    <a:pPr algn="ctr"/>
                    <a:r>
                      <a:rPr lang="tr-TR" sz="1200" dirty="0"/>
                      <a:t>Durumu</a:t>
                    </a:r>
                  </a:p>
                </p:txBody>
              </p:sp>
              <p:sp>
                <p:nvSpPr>
                  <p:cNvPr id="15" name="Metin kutusu 14">
                    <a:extLst>
                      <a:ext uri="{FF2B5EF4-FFF2-40B4-BE49-F238E27FC236}">
                        <a16:creationId xmlns:a16="http://schemas.microsoft.com/office/drawing/2014/main" id="{56750014-6E6F-488D-8083-B128D838CA5B}"/>
                      </a:ext>
                    </a:extLst>
                  </p:cNvPr>
                  <p:cNvSpPr txBox="1"/>
                  <p:nvPr/>
                </p:nvSpPr>
                <p:spPr>
                  <a:xfrm>
                    <a:off x="3772966" y="3272970"/>
                    <a:ext cx="2761111" cy="319069"/>
                  </a:xfrm>
                  <a:prstGeom prst="rect">
                    <a:avLst/>
                  </a:prstGeom>
                  <a:noFill/>
                </p:spPr>
                <p:txBody>
                  <a:bodyPr wrap="none" rtlCol="0">
                    <a:spAutoFit/>
                  </a:bodyPr>
                  <a:lstStyle/>
                  <a:p>
                    <a:pPr algn="ctr"/>
                    <a:r>
                      <a:rPr lang="tr-TR" sz="1000" dirty="0"/>
                      <a:t>Kapanma Düğmesine Basılması</a:t>
                    </a:r>
                  </a:p>
                </p:txBody>
              </p:sp>
              <p:sp>
                <p:nvSpPr>
                  <p:cNvPr id="16" name="Metin kutusu 15">
                    <a:extLst>
                      <a:ext uri="{FF2B5EF4-FFF2-40B4-BE49-F238E27FC236}">
                        <a16:creationId xmlns:a16="http://schemas.microsoft.com/office/drawing/2014/main" id="{809F37DE-E060-4F9B-9FEE-1D7FB6D05736}"/>
                      </a:ext>
                    </a:extLst>
                  </p:cNvPr>
                  <p:cNvSpPr txBox="1"/>
                  <p:nvPr/>
                </p:nvSpPr>
                <p:spPr>
                  <a:xfrm>
                    <a:off x="3809412" y="5615540"/>
                    <a:ext cx="2630243" cy="329041"/>
                  </a:xfrm>
                  <a:prstGeom prst="rect">
                    <a:avLst/>
                  </a:prstGeom>
                  <a:noFill/>
                </p:spPr>
                <p:txBody>
                  <a:bodyPr wrap="none" rtlCol="0">
                    <a:spAutoFit/>
                  </a:bodyPr>
                  <a:lstStyle/>
                  <a:p>
                    <a:pPr algn="ctr"/>
                    <a:r>
                      <a:rPr lang="tr-TR" sz="1050" dirty="0"/>
                      <a:t>Açılma Düğmesine Basılması</a:t>
                    </a:r>
                  </a:p>
                </p:txBody>
              </p:sp>
              <p:sp>
                <p:nvSpPr>
                  <p:cNvPr id="17" name="Metin kutusu 16">
                    <a:extLst>
                      <a:ext uri="{FF2B5EF4-FFF2-40B4-BE49-F238E27FC236}">
                        <a16:creationId xmlns:a16="http://schemas.microsoft.com/office/drawing/2014/main" id="{83EC7429-7B56-4C43-81D0-9FA3FE9D8573}"/>
                      </a:ext>
                    </a:extLst>
                  </p:cNvPr>
                  <p:cNvSpPr txBox="1"/>
                  <p:nvPr/>
                </p:nvSpPr>
                <p:spPr>
                  <a:xfrm>
                    <a:off x="7469866" y="5615540"/>
                    <a:ext cx="1196926" cy="747819"/>
                  </a:xfrm>
                  <a:prstGeom prst="rect">
                    <a:avLst/>
                  </a:prstGeom>
                  <a:noFill/>
                </p:spPr>
                <p:txBody>
                  <a:bodyPr wrap="none" rtlCol="0">
                    <a:spAutoFit/>
                  </a:bodyPr>
                  <a:lstStyle/>
                  <a:p>
                    <a:pPr algn="ctr"/>
                    <a:r>
                      <a:rPr lang="tr-TR" sz="1050" dirty="0"/>
                      <a:t>Kapanma</a:t>
                    </a:r>
                  </a:p>
                  <a:p>
                    <a:pPr algn="ctr"/>
                    <a:r>
                      <a:rPr lang="tr-TR" sz="1050" dirty="0"/>
                      <a:t>Düğmesine</a:t>
                    </a:r>
                  </a:p>
                  <a:p>
                    <a:pPr algn="ctr"/>
                    <a:r>
                      <a:rPr lang="tr-TR" sz="1050" dirty="0"/>
                      <a:t>Basılması</a:t>
                    </a:r>
                  </a:p>
                </p:txBody>
              </p:sp>
              <p:sp>
                <p:nvSpPr>
                  <p:cNvPr id="38" name="Oval 37">
                    <a:extLst>
                      <a:ext uri="{FF2B5EF4-FFF2-40B4-BE49-F238E27FC236}">
                        <a16:creationId xmlns:a16="http://schemas.microsoft.com/office/drawing/2014/main" id="{8974FAE0-49A8-4F2E-85AA-3CEAFB86FE07}"/>
                      </a:ext>
                    </a:extLst>
                  </p:cNvPr>
                  <p:cNvSpPr/>
                  <p:nvPr/>
                </p:nvSpPr>
                <p:spPr>
                  <a:xfrm>
                    <a:off x="1872763" y="783886"/>
                    <a:ext cx="1286189" cy="1286189"/>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47" name="Oval 46">
                    <a:extLst>
                      <a:ext uri="{FF2B5EF4-FFF2-40B4-BE49-F238E27FC236}">
                        <a16:creationId xmlns:a16="http://schemas.microsoft.com/office/drawing/2014/main" id="{DE98B919-DEC5-43DE-B2C2-D20FF991EA5E}"/>
                      </a:ext>
                    </a:extLst>
                  </p:cNvPr>
                  <p:cNvSpPr/>
                  <p:nvPr/>
                </p:nvSpPr>
                <p:spPr>
                  <a:xfrm>
                    <a:off x="6893536" y="729824"/>
                    <a:ext cx="1286189" cy="1286189"/>
                  </a:xfrm>
                  <a:prstGeom prst="ellipse">
                    <a:avLst/>
                  </a:prstGeom>
                  <a:noFill/>
                  <a:ln w="88900"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cxnSp>
                <p:nvCxnSpPr>
                  <p:cNvPr id="48" name="Bağlayıcı: Eğri 47">
                    <a:extLst>
                      <a:ext uri="{FF2B5EF4-FFF2-40B4-BE49-F238E27FC236}">
                        <a16:creationId xmlns:a16="http://schemas.microsoft.com/office/drawing/2014/main" id="{7F779A30-11BD-4309-BB9A-80CC74CC36D5}"/>
                      </a:ext>
                    </a:extLst>
                  </p:cNvPr>
                  <p:cNvCxnSpPr>
                    <a:cxnSpLocks/>
                    <a:stCxn id="47" idx="1"/>
                    <a:endCxn id="38" idx="7"/>
                  </p:cNvCxnSpPr>
                  <p:nvPr/>
                </p:nvCxnSpPr>
                <p:spPr>
                  <a:xfrm rot="16200000" flipH="1" flipV="1">
                    <a:off x="4999213" y="-1110437"/>
                    <a:ext cx="54062" cy="4111301"/>
                  </a:xfrm>
                  <a:prstGeom prst="curvedConnector3">
                    <a:avLst>
                      <a:gd name="adj1" fmla="val -826292"/>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2" name="Bağlayıcı: Eğri 51">
                    <a:extLst>
                      <a:ext uri="{FF2B5EF4-FFF2-40B4-BE49-F238E27FC236}">
                        <a16:creationId xmlns:a16="http://schemas.microsoft.com/office/drawing/2014/main" id="{4D296E1C-E70A-4ACF-B963-41D90F4BAA27}"/>
                      </a:ext>
                    </a:extLst>
                  </p:cNvPr>
                  <p:cNvCxnSpPr>
                    <a:cxnSpLocks/>
                    <a:stCxn id="7" idx="7"/>
                    <a:endCxn id="47" idx="2"/>
                  </p:cNvCxnSpPr>
                  <p:nvPr/>
                </p:nvCxnSpPr>
                <p:spPr>
                  <a:xfrm rot="5400000" flipH="1" flipV="1">
                    <a:off x="3516559" y="826954"/>
                    <a:ext cx="2831013" cy="3922941"/>
                  </a:xfrm>
                  <a:prstGeom prst="curvedConnector2">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6" name="Bağlayıcı: Eğri 55">
                    <a:extLst>
                      <a:ext uri="{FF2B5EF4-FFF2-40B4-BE49-F238E27FC236}">
                        <a16:creationId xmlns:a16="http://schemas.microsoft.com/office/drawing/2014/main" id="{89937E11-4E51-44E5-847E-6D15D022C6B6}"/>
                      </a:ext>
                    </a:extLst>
                  </p:cNvPr>
                  <p:cNvCxnSpPr>
                    <a:cxnSpLocks/>
                    <a:stCxn id="38" idx="4"/>
                    <a:endCxn id="7" idx="0"/>
                  </p:cNvCxnSpPr>
                  <p:nvPr/>
                </p:nvCxnSpPr>
                <p:spPr>
                  <a:xfrm rot="5400000">
                    <a:off x="1543109" y="3042824"/>
                    <a:ext cx="1945498" cy="16457"/>
                  </a:xfrm>
                  <a:prstGeom prst="curved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Bağlayıcı: Eğri 62">
                    <a:extLst>
                      <a:ext uri="{FF2B5EF4-FFF2-40B4-BE49-F238E27FC236}">
                        <a16:creationId xmlns:a16="http://schemas.microsoft.com/office/drawing/2014/main" id="{37DDEB0F-042F-4679-9B50-8C513837A463}"/>
                      </a:ext>
                    </a:extLst>
                  </p:cNvPr>
                  <p:cNvCxnSpPr>
                    <a:cxnSpLocks/>
                    <a:stCxn id="8" idx="0"/>
                    <a:endCxn id="47" idx="4"/>
                  </p:cNvCxnSpPr>
                  <p:nvPr/>
                </p:nvCxnSpPr>
                <p:spPr>
                  <a:xfrm rot="5400000" flipH="1" flipV="1">
                    <a:off x="6557111" y="2987304"/>
                    <a:ext cx="1950810" cy="8229"/>
                  </a:xfrm>
                  <a:prstGeom prst="curved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grpSp>
          <p:sp>
            <p:nvSpPr>
              <p:cNvPr id="45" name="Metin kutusu 44">
                <a:extLst>
                  <a:ext uri="{FF2B5EF4-FFF2-40B4-BE49-F238E27FC236}">
                    <a16:creationId xmlns:a16="http://schemas.microsoft.com/office/drawing/2014/main" id="{D75BCAA9-720F-4B5C-9A03-0FF28469B219}"/>
                  </a:ext>
                </a:extLst>
              </p:cNvPr>
              <p:cNvSpPr txBox="1"/>
              <p:nvPr/>
            </p:nvSpPr>
            <p:spPr>
              <a:xfrm>
                <a:off x="2228131" y="2262209"/>
                <a:ext cx="902811" cy="461665"/>
              </a:xfrm>
              <a:prstGeom prst="rect">
                <a:avLst/>
              </a:prstGeom>
              <a:noFill/>
            </p:spPr>
            <p:txBody>
              <a:bodyPr wrap="none" rtlCol="0">
                <a:spAutoFit/>
              </a:bodyPr>
              <a:lstStyle/>
              <a:p>
                <a:pPr algn="ctr"/>
                <a:r>
                  <a:rPr lang="tr-TR" sz="1200" dirty="0"/>
                  <a:t>Başlangıç</a:t>
                </a:r>
              </a:p>
              <a:p>
                <a:pPr algn="ctr"/>
                <a:r>
                  <a:rPr lang="tr-TR" sz="1200" dirty="0"/>
                  <a:t>Durumu</a:t>
                </a:r>
              </a:p>
            </p:txBody>
          </p:sp>
          <p:sp>
            <p:nvSpPr>
              <p:cNvPr id="46" name="Metin kutusu 45">
                <a:extLst>
                  <a:ext uri="{FF2B5EF4-FFF2-40B4-BE49-F238E27FC236}">
                    <a16:creationId xmlns:a16="http://schemas.microsoft.com/office/drawing/2014/main" id="{59C940C9-E933-4DB8-9A24-2D12AC6E32CC}"/>
                  </a:ext>
                </a:extLst>
              </p:cNvPr>
              <p:cNvSpPr txBox="1"/>
              <p:nvPr/>
            </p:nvSpPr>
            <p:spPr>
              <a:xfrm>
                <a:off x="6095219" y="2132585"/>
                <a:ext cx="899605" cy="646331"/>
              </a:xfrm>
              <a:prstGeom prst="rect">
                <a:avLst/>
              </a:prstGeom>
              <a:noFill/>
            </p:spPr>
            <p:txBody>
              <a:bodyPr wrap="none" rtlCol="0">
                <a:spAutoFit/>
              </a:bodyPr>
              <a:lstStyle/>
              <a:p>
                <a:pPr algn="ctr"/>
                <a:r>
                  <a:rPr lang="tr-TR" sz="1200" dirty="0"/>
                  <a:t>Otomatın</a:t>
                </a:r>
              </a:p>
              <a:p>
                <a:pPr algn="ctr"/>
                <a:r>
                  <a:rPr lang="tr-TR" sz="1200" dirty="0"/>
                  <a:t>Kapalı</a:t>
                </a:r>
              </a:p>
              <a:p>
                <a:pPr algn="ctr"/>
                <a:r>
                  <a:rPr lang="tr-TR" sz="1200" dirty="0"/>
                  <a:t>Durumu</a:t>
                </a:r>
              </a:p>
            </p:txBody>
          </p:sp>
          <p:sp>
            <p:nvSpPr>
              <p:cNvPr id="51" name="Metin kutusu 50">
                <a:extLst>
                  <a:ext uri="{FF2B5EF4-FFF2-40B4-BE49-F238E27FC236}">
                    <a16:creationId xmlns:a16="http://schemas.microsoft.com/office/drawing/2014/main" id="{FE63521B-B293-4A91-A806-44908EBDCE00}"/>
                  </a:ext>
                </a:extLst>
              </p:cNvPr>
              <p:cNvSpPr txBox="1"/>
              <p:nvPr/>
            </p:nvSpPr>
            <p:spPr>
              <a:xfrm>
                <a:off x="3776734" y="1404164"/>
                <a:ext cx="1516762" cy="246221"/>
              </a:xfrm>
              <a:prstGeom prst="rect">
                <a:avLst/>
              </a:prstGeom>
              <a:noFill/>
            </p:spPr>
            <p:txBody>
              <a:bodyPr wrap="none" rtlCol="0">
                <a:spAutoFit/>
              </a:bodyPr>
              <a:lstStyle/>
              <a:p>
                <a:pPr algn="ctr"/>
                <a:r>
                  <a:rPr lang="tr-TR" sz="1000" dirty="0"/>
                  <a:t>Devrenin Başlatılması</a:t>
                </a:r>
              </a:p>
            </p:txBody>
          </p:sp>
          <p:sp>
            <p:nvSpPr>
              <p:cNvPr id="55" name="Metin kutusu 54">
                <a:extLst>
                  <a:ext uri="{FF2B5EF4-FFF2-40B4-BE49-F238E27FC236}">
                    <a16:creationId xmlns:a16="http://schemas.microsoft.com/office/drawing/2014/main" id="{F5D3C90E-C03F-4C9E-85E9-268F8A05875F}"/>
                  </a:ext>
                </a:extLst>
              </p:cNvPr>
              <p:cNvSpPr txBox="1"/>
              <p:nvPr/>
            </p:nvSpPr>
            <p:spPr>
              <a:xfrm rot="19148789">
                <a:off x="3073836" y="2913973"/>
                <a:ext cx="1492716" cy="246221"/>
              </a:xfrm>
              <a:prstGeom prst="rect">
                <a:avLst/>
              </a:prstGeom>
              <a:noFill/>
            </p:spPr>
            <p:txBody>
              <a:bodyPr wrap="none" rtlCol="0">
                <a:spAutoFit/>
              </a:bodyPr>
              <a:lstStyle/>
              <a:p>
                <a:pPr algn="ctr"/>
                <a:r>
                  <a:rPr lang="tr-TR" sz="1000" dirty="0"/>
                  <a:t>Devrenin Kapatılması</a:t>
                </a:r>
              </a:p>
            </p:txBody>
          </p:sp>
          <p:sp>
            <p:nvSpPr>
              <p:cNvPr id="59" name="Metin kutusu 58">
                <a:extLst>
                  <a:ext uri="{FF2B5EF4-FFF2-40B4-BE49-F238E27FC236}">
                    <a16:creationId xmlns:a16="http://schemas.microsoft.com/office/drawing/2014/main" id="{AEBB826D-C549-451B-9C6C-B87D5A965275}"/>
                  </a:ext>
                </a:extLst>
              </p:cNvPr>
              <p:cNvSpPr txBox="1"/>
              <p:nvPr/>
            </p:nvSpPr>
            <p:spPr>
              <a:xfrm rot="16200000">
                <a:off x="1649061" y="3340163"/>
                <a:ext cx="1400528" cy="553998"/>
              </a:xfrm>
              <a:prstGeom prst="rect">
                <a:avLst/>
              </a:prstGeom>
              <a:noFill/>
            </p:spPr>
            <p:txBody>
              <a:bodyPr wrap="square" rtlCol="0">
                <a:spAutoFit/>
              </a:bodyPr>
              <a:lstStyle/>
              <a:p>
                <a:pPr algn="ctr"/>
                <a:r>
                  <a:rPr lang="tr-TR" sz="1000" dirty="0"/>
                  <a:t>Kapı Başlangıçta</a:t>
                </a:r>
              </a:p>
              <a:p>
                <a:pPr algn="ctr"/>
                <a:r>
                  <a:rPr lang="tr-TR" sz="1000" dirty="0"/>
                  <a:t>Otomatik Olarak Açılır</a:t>
                </a:r>
              </a:p>
            </p:txBody>
          </p:sp>
          <p:sp>
            <p:nvSpPr>
              <p:cNvPr id="66" name="Metin kutusu 65">
                <a:extLst>
                  <a:ext uri="{FF2B5EF4-FFF2-40B4-BE49-F238E27FC236}">
                    <a16:creationId xmlns:a16="http://schemas.microsoft.com/office/drawing/2014/main" id="{0CAF4D59-E055-420C-9027-4F2C1F5111A5}"/>
                  </a:ext>
                </a:extLst>
              </p:cNvPr>
              <p:cNvSpPr txBox="1"/>
              <p:nvPr/>
            </p:nvSpPr>
            <p:spPr>
              <a:xfrm rot="5400000">
                <a:off x="6134766" y="3405444"/>
                <a:ext cx="1241009" cy="400110"/>
              </a:xfrm>
              <a:prstGeom prst="rect">
                <a:avLst/>
              </a:prstGeom>
              <a:noFill/>
            </p:spPr>
            <p:txBody>
              <a:bodyPr wrap="square" rtlCol="0">
                <a:spAutoFit/>
              </a:bodyPr>
              <a:lstStyle/>
              <a:p>
                <a:pPr algn="ctr"/>
                <a:r>
                  <a:rPr lang="tr-TR" sz="1000" dirty="0"/>
                  <a:t>Devrenin Kapatılması</a:t>
                </a:r>
              </a:p>
            </p:txBody>
          </p:sp>
        </p:grpSp>
        <p:cxnSp>
          <p:nvCxnSpPr>
            <p:cNvPr id="88" name="Düz Ok Bağlayıcısı 87">
              <a:extLst>
                <a:ext uri="{FF2B5EF4-FFF2-40B4-BE49-F238E27FC236}">
                  <a16:creationId xmlns:a16="http://schemas.microsoft.com/office/drawing/2014/main" id="{070F90B2-6B0F-41B4-92DE-ACA89B07060F}"/>
                </a:ext>
              </a:extLst>
            </p:cNvPr>
            <p:cNvCxnSpPr/>
            <p:nvPr/>
          </p:nvCxnSpPr>
          <p:spPr>
            <a:xfrm>
              <a:off x="1472665" y="2492264"/>
              <a:ext cx="167172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7806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1482839553"/>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10071277" y="2111638"/>
            <a:ext cx="312906" cy="369332"/>
          </a:xfrm>
          <a:prstGeom prst="rect">
            <a:avLst/>
          </a:prstGeom>
          <a:noFill/>
        </p:spPr>
        <p:txBody>
          <a:bodyPr wrap="none" rtlCol="0">
            <a:spAutoFit/>
          </a:bodyPr>
          <a:lstStyle/>
          <a:p>
            <a:r>
              <a:rPr lang="tr-TR" dirty="0"/>
              <a:t>3</a:t>
            </a:r>
          </a:p>
        </p:txBody>
      </p:sp>
      <p:grpSp>
        <p:nvGrpSpPr>
          <p:cNvPr id="56" name="Grup 55">
            <a:extLst>
              <a:ext uri="{FF2B5EF4-FFF2-40B4-BE49-F238E27FC236}">
                <a16:creationId xmlns:a16="http://schemas.microsoft.com/office/drawing/2014/main" id="{D0F20E13-9403-4185-AA0D-DDDC8855FBFE}"/>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C731295F-D187-479B-9135-7B138AC7E164}"/>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FAC2E86A-A65E-4007-87C1-315E22D211B4}"/>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34A365ED-159F-48AB-AE04-0854360211BA}"/>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CA59BCF1-733F-4B7F-9B25-A244EB75C253}"/>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5CFF5637-247A-44D3-AC3C-C67AA59A4C2F}"/>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22D3D827-8120-438F-AFAC-993DA72D0082}"/>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58B0D90E-D919-4993-ADC1-EC60C31A5262}"/>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1F093272-243B-4200-91A1-8B143126BB78}"/>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57BCDA32-04C8-45C7-887B-8075736BDE38}"/>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03169828-E50C-4A17-A794-C28DD57B1853}"/>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279D51DB-1DC1-417F-B43F-61B7DD5122CC}"/>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20BEB592-AA14-43F9-A384-37E976A56B84}"/>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292F43B7-B40C-4D77-8EDE-37EF02BC2B58}"/>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48B991BD-CEDB-482D-B02D-1288E9213DD7}"/>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26F9DD71-3CEB-42AF-9F24-81CC325C9DE0}"/>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A2EEBBE5-BE2D-4CB0-932F-64FF86F1F9D2}"/>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0842D484-B423-4494-835E-9FC578117E6E}"/>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56C1FB87-DFA7-485A-B8A1-EE43035E3B84}"/>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640E6C1E-C6CA-47E3-9A01-37B34E0BEF4D}"/>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DEB5E690-BFA8-4E5B-B115-CD102CF12955}"/>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D313804E-945E-43A1-9109-D074447D86FC}"/>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BE4A765D-6237-4618-9EEA-E5E21B7C8D1B}"/>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F72D96AC-9D49-43AD-9EDF-7434C85A4FE1}"/>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C684E080-A141-49DD-AF5A-29C75F962267}"/>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AADAB1EE-BECA-45D3-BDFC-77314293D9AB}"/>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24796581-5C23-4BBE-8548-43AA62DB5A79}"/>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2F59D4CB-4290-46FA-9369-F6A2508C4B1B}"/>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42E01EEF-FBC7-41B8-892D-B406E70688D2}"/>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07D766D1-8C93-47C7-876E-2EFF2BD1AA5E}"/>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F6CA041B-0FCE-489F-80C6-16CDF794ADE0}"/>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B9FEECDD-9D69-4F5F-AC7B-20D7C9F80656}"/>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4C0A7FEE-3ACA-4D2B-83E3-93EB3E7B706B}"/>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F98CF190-4E5D-42B5-984C-97FDC7F95D48}"/>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C6154BA8-4E02-476A-921A-64CF11C6367C}"/>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FC228249-CBDD-4858-98C5-94C87915BDFD}"/>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252B23F8-38E7-4D80-B06B-0453E605590F}"/>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03F07865-74CE-4D57-AA83-AC5E9AEB9F08}"/>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90157527-2081-43C4-8F57-C0AF6CAEF9E3}"/>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2CB39874-7947-4DB1-83D8-D881A68EBE0F}"/>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A49FE079-87DA-436E-B6AB-01B2C243ABC9}"/>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772FDB51-DFE8-4666-81BB-CB695C075CB0}"/>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C8E261D6-8527-4B47-8D41-1B07C23B6BA0}"/>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38B18C05-2A8F-41F7-BBFF-D263AD8D6428}"/>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E748C67E-C7DB-40FC-8177-DD192876DFAE}"/>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19D74A51-EC8B-413E-8B15-550A057F882B}"/>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38158EA3-0E52-4AFE-9A31-0D6514DF6C79}"/>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E0EDB8F2-095D-48C3-8142-D2F35458DDA0}"/>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59353A64-46BD-4949-9BEB-29E72D7941AF}"/>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276AC8C4-E939-44BC-82EC-4A10C0497EB3}"/>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FA50FB50-D813-4299-BD9D-1FD6D069466D}"/>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399053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304533375"/>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92D05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10526071" y="2111638"/>
            <a:ext cx="312906" cy="369332"/>
          </a:xfrm>
          <a:prstGeom prst="rect">
            <a:avLst/>
          </a:prstGeom>
          <a:noFill/>
        </p:spPr>
        <p:txBody>
          <a:bodyPr wrap="none" rtlCol="0">
            <a:spAutoFit/>
          </a:bodyPr>
          <a:lstStyle/>
          <a:p>
            <a:r>
              <a:rPr lang="tr-TR" dirty="0"/>
              <a:t>4</a:t>
            </a:r>
          </a:p>
        </p:txBody>
      </p:sp>
      <p:grpSp>
        <p:nvGrpSpPr>
          <p:cNvPr id="56" name="Grup 55">
            <a:extLst>
              <a:ext uri="{FF2B5EF4-FFF2-40B4-BE49-F238E27FC236}">
                <a16:creationId xmlns:a16="http://schemas.microsoft.com/office/drawing/2014/main" id="{CB5D0E66-5410-4794-8B69-BAEAC3AAAEBC}"/>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CA0ED9FF-A3DD-49D8-8449-49111CA916F4}"/>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360BA8D3-60BA-4652-A33D-4F5DE8072923}"/>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E76AEA1B-0787-4191-BDC0-76C22B850128}"/>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C959205F-3406-4F59-B78D-4426D873F06C}"/>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D8F46312-8FE1-4ED3-B869-1F7976CD0FC5}"/>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0D37EB21-6D85-4748-BE1F-04A84970E4EE}"/>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6B605886-BD43-4120-A5A9-420C54A131B4}"/>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2111EBE2-7E50-4882-A568-02F9607CE018}"/>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F23663EE-56DF-404E-803B-7CB60A7C99D4}"/>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4FAA8317-2D18-4E17-98FB-40BB8D1C7DB9}"/>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A6B4ED82-62E5-4A1E-8F9C-883D6C67C039}"/>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9CD29A84-41CC-455C-8752-19231CA858B9}"/>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1342036D-29A8-46DB-B042-FADD2475C15E}"/>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BE5E5537-A47B-4D54-AD58-BE06B9765AA6}"/>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7B5275D5-7052-4FD4-B8F7-64ECE1CCEF46}"/>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362F34D9-71C4-4499-89D2-9353D086D187}"/>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CFCBA8C2-ED5D-46D3-A41D-69F590CA12FD}"/>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1D0B1D23-ED00-417A-8CA3-713961CA4F86}"/>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30D86558-C049-4740-BED1-FA3E4F2B93E5}"/>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31491034-C261-474C-B958-65B5CCEACC41}"/>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8A42DA18-8387-4A11-A60A-6FF8881C2BAC}"/>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55BA7F20-4577-44C0-B9C7-71D7F325354C}"/>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D2C85F15-E52C-4089-A93C-A20D8D4657E1}"/>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B46E94AE-07DF-475D-8845-31F828379BC1}"/>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D09AFBC7-B9DF-481E-BEE1-4A9C7893ADAE}"/>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D89C5B0E-A17B-4436-AD13-B8DF30EBF98F}"/>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AEFDC40F-243C-4D7B-BA8D-406FE98F8817}"/>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CA453EBC-8AB6-4128-810F-FAB0545B196C}"/>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C1FBA6EA-6869-4F85-9171-C372606A8F05}"/>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97B614B1-33FE-458D-8733-0294E72BEE97}"/>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7D0CDC15-D8BE-4003-ABEA-51BA1CB448F7}"/>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9F4CE0D4-42DC-46A2-8A87-A47B931C6C45}"/>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84E446DF-0E20-405A-B226-8DDEE03FA2B6}"/>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68177187-2CF8-4DCE-B75E-9286F674C308}"/>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2DE31DCC-596B-4168-A9E5-984377F672A4}"/>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030C3560-7161-49D9-819A-4AC7233184EF}"/>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3513ADA9-E2FE-4041-8FB0-1B2697EC76E5}"/>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A6234D33-DA3B-4E2A-A824-32257113562B}"/>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69F33421-1B09-44F9-892A-FDB3B3DBDBAD}"/>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9466137F-DF12-4E1F-AA6F-D7FA09F4B264}"/>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BE2D4548-0049-4B64-821D-2C9CA2A4D81A}"/>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371C9F9F-FA52-4543-B69D-ECA0A0B32C05}"/>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BED4B03E-00D2-4E13-8710-E16CF4898A72}"/>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E7CD0695-4F26-4BE2-8CBB-0F47C210C0D9}"/>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68FAE354-C0FF-4337-9CF5-C0F0991B734E}"/>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BE86BBAF-1F72-40A5-B9BF-EF02093C5CBE}"/>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2CE8D943-EBBA-4185-B30E-282BA86B47F1}"/>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430C8573-7CEA-4546-BF89-C104734FB617}"/>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D202AE78-A474-4664-916E-4A7DBB628C29}"/>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73296EAA-17B9-45A1-B104-A8338EB210A6}"/>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064971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2094295499"/>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11002060" y="2093818"/>
            <a:ext cx="312906" cy="369332"/>
          </a:xfrm>
          <a:prstGeom prst="rect">
            <a:avLst/>
          </a:prstGeom>
          <a:noFill/>
        </p:spPr>
        <p:txBody>
          <a:bodyPr wrap="none" rtlCol="0">
            <a:spAutoFit/>
          </a:bodyPr>
          <a:lstStyle/>
          <a:p>
            <a:r>
              <a:rPr lang="tr-TR" dirty="0"/>
              <a:t>0</a:t>
            </a:r>
          </a:p>
        </p:txBody>
      </p:sp>
      <p:grpSp>
        <p:nvGrpSpPr>
          <p:cNvPr id="56" name="Grup 55">
            <a:extLst>
              <a:ext uri="{FF2B5EF4-FFF2-40B4-BE49-F238E27FC236}">
                <a16:creationId xmlns:a16="http://schemas.microsoft.com/office/drawing/2014/main" id="{5F311512-3032-4EC7-92C2-5B128D32DB00}"/>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48BCF38F-5532-447A-AEB1-711BD4742DDA}"/>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83F1D1B5-3D67-4369-AD7C-7E3AB6E393D1}"/>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B7E4C4FF-21F9-4F39-9466-060ABFE53DB9}"/>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F90CF873-054A-4D80-8481-C28D6B5EFF7B}"/>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6E464AD0-BD22-495A-A1D7-724D02791F5D}"/>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8B9C5B99-6648-41EC-95A0-617BC43FFEC0}"/>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DA3B965C-77E9-4578-8EE7-AA5B4287B0ED}"/>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DBDA5888-E068-43BE-BEF0-2CC849E2A780}"/>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AE06FE7B-712A-44DA-8E9C-E760B8C27497}"/>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7B36B735-8243-45CA-97E2-AD0301C8B5A4}"/>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7F76D950-1D9B-4E21-BF7F-21AB867F3246}"/>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9DB65B9D-C1DF-4E92-9D10-94E1F024285E}"/>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527F85AB-3773-4645-8389-BB52C79791DD}"/>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BBD754EC-B1DC-4E01-B99D-9346CDFC1761}"/>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7EC5CA66-DE7F-4CDA-9646-2B50F12B5967}"/>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B45382FB-29C3-4373-B952-047A602BACE8}"/>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BF00B0A7-0860-4F3B-BCF0-E70CD7363B49}"/>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B5BE7CA3-73ED-4C99-AB87-78FEDEACBB65}"/>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ECEAD232-7D2E-4CA9-8DE7-B33F9036C19E}"/>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1F813EC0-EEB1-42B7-A34F-77389D275255}"/>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22D4B420-8720-405D-8075-F85E1D1A4D0E}"/>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4D7F3D39-3BBC-49C5-9726-42BD8C00AC21}"/>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01641722-319D-4FAA-A107-2D2C7DF943A7}"/>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8E115027-3955-4539-9FC2-42E10A2EC561}"/>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00DDBDE8-4FC5-43E1-912D-D79A1022C0B5}"/>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42B78F0C-E1C3-4AB6-B139-305DA36549DF}"/>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90AEEC5D-4646-440D-8566-10719960C293}"/>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1D20B3EC-7E80-4AAC-B0C6-85E581314F8D}"/>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C66A7D13-399D-4D52-A145-31EFE394CFCC}"/>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F68266A7-9D25-4457-A4A8-058EF5F7377C}"/>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753DAE27-BFC2-486A-A845-BB2EE5A852DB}"/>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89FCABF2-34EE-43DE-947C-5D0481BCA2B1}"/>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7E5E7F67-A8D5-47AC-A512-0DA428E9F21E}"/>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A73046A0-943F-41CB-9F12-7932B129E7C6}"/>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41EC5AFB-E4E7-4117-B933-91BE16D62C38}"/>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754A5C63-F698-4A84-8E72-059DDFBD5A51}"/>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CFE45E14-201B-41CB-9131-FF74E98B04AB}"/>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68C00CB6-1BE9-434C-BA32-2B66E4E42126}"/>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80F3026C-6E7B-4B23-ABA1-B4F848E95BD5}"/>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BE337A49-3865-43F6-AA11-4133C747692C}"/>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DA623295-2642-4043-9156-8663E5B8E094}"/>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A1AA7247-0E60-4F69-961F-E103575B0FB7}"/>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3C481F7B-4484-49C4-B732-D63525408958}"/>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B0530782-3920-46F8-B4E2-591A322058B8}"/>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ED6C2AEA-C608-46A9-AAFC-70DE07DCD074}"/>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404BF09C-9D1A-4122-AFFA-A08D0F53E56A}"/>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18150AE6-303D-4354-8BA2-9716B8F0B48C}"/>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4DBECCEA-9145-4B9D-A394-88EC656B59E6}"/>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56C11635-C6DC-406A-A796-BA20DFF45000}"/>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4DEB6B86-FCD9-443E-B92D-56E28E9AD8CF}"/>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16016441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91E6014A-3E49-40B9-AF93-F12C99D51E92}"/>
              </a:ext>
            </a:extLst>
          </p:cNvPr>
          <p:cNvSpPr>
            <a:spLocks noGrp="1"/>
          </p:cNvSpPr>
          <p:nvPr>
            <p:ph type="title"/>
          </p:nvPr>
        </p:nvSpPr>
        <p:spPr/>
        <p:txBody>
          <a:bodyPr/>
          <a:lstStyle/>
          <a:p>
            <a:r>
              <a:rPr lang="tr-TR" dirty="0"/>
              <a:t>Arama Aşaması</a:t>
            </a:r>
          </a:p>
        </p:txBody>
      </p:sp>
      <p:graphicFrame>
        <p:nvGraphicFramePr>
          <p:cNvPr id="4" name="İçerik Yer Tutucusu 3">
            <a:extLst>
              <a:ext uri="{FF2B5EF4-FFF2-40B4-BE49-F238E27FC236}">
                <a16:creationId xmlns:a16="http://schemas.microsoft.com/office/drawing/2014/main" id="{190A1B92-CFA4-4C7B-A1A1-7A6C6DA5DAB8}"/>
              </a:ext>
            </a:extLst>
          </p:cNvPr>
          <p:cNvGraphicFramePr>
            <a:graphicFrameLocks noGrp="1"/>
          </p:cNvGraphicFramePr>
          <p:nvPr>
            <p:ph idx="1"/>
            <p:extLst>
              <p:ext uri="{D42A27DB-BD31-4B8C-83A1-F6EECF244321}">
                <p14:modId xmlns:p14="http://schemas.microsoft.com/office/powerpoint/2010/main" val="4256753850"/>
              </p:ext>
            </p:extLst>
          </p:nvPr>
        </p:nvGraphicFramePr>
        <p:xfrm>
          <a:off x="271884" y="1612677"/>
          <a:ext cx="11648232" cy="481141"/>
        </p:xfrm>
        <a:graphic>
          <a:graphicData uri="http://schemas.openxmlformats.org/drawingml/2006/table">
            <a:tbl>
              <a:tblPr/>
              <a:tblGrid>
                <a:gridCol w="485343">
                  <a:extLst>
                    <a:ext uri="{9D8B030D-6E8A-4147-A177-3AD203B41FA5}">
                      <a16:colId xmlns:a16="http://schemas.microsoft.com/office/drawing/2014/main" val="1969409143"/>
                    </a:ext>
                  </a:extLst>
                </a:gridCol>
                <a:gridCol w="485343">
                  <a:extLst>
                    <a:ext uri="{9D8B030D-6E8A-4147-A177-3AD203B41FA5}">
                      <a16:colId xmlns:a16="http://schemas.microsoft.com/office/drawing/2014/main" val="1970553198"/>
                    </a:ext>
                  </a:extLst>
                </a:gridCol>
                <a:gridCol w="485343">
                  <a:extLst>
                    <a:ext uri="{9D8B030D-6E8A-4147-A177-3AD203B41FA5}">
                      <a16:colId xmlns:a16="http://schemas.microsoft.com/office/drawing/2014/main" val="4175531327"/>
                    </a:ext>
                  </a:extLst>
                </a:gridCol>
                <a:gridCol w="485343">
                  <a:extLst>
                    <a:ext uri="{9D8B030D-6E8A-4147-A177-3AD203B41FA5}">
                      <a16:colId xmlns:a16="http://schemas.microsoft.com/office/drawing/2014/main" val="469457084"/>
                    </a:ext>
                  </a:extLst>
                </a:gridCol>
                <a:gridCol w="485343">
                  <a:extLst>
                    <a:ext uri="{9D8B030D-6E8A-4147-A177-3AD203B41FA5}">
                      <a16:colId xmlns:a16="http://schemas.microsoft.com/office/drawing/2014/main" val="31340120"/>
                    </a:ext>
                  </a:extLst>
                </a:gridCol>
                <a:gridCol w="485343">
                  <a:extLst>
                    <a:ext uri="{9D8B030D-6E8A-4147-A177-3AD203B41FA5}">
                      <a16:colId xmlns:a16="http://schemas.microsoft.com/office/drawing/2014/main" val="2104545701"/>
                    </a:ext>
                  </a:extLst>
                </a:gridCol>
                <a:gridCol w="485343">
                  <a:extLst>
                    <a:ext uri="{9D8B030D-6E8A-4147-A177-3AD203B41FA5}">
                      <a16:colId xmlns:a16="http://schemas.microsoft.com/office/drawing/2014/main" val="1938031223"/>
                    </a:ext>
                  </a:extLst>
                </a:gridCol>
                <a:gridCol w="485343">
                  <a:extLst>
                    <a:ext uri="{9D8B030D-6E8A-4147-A177-3AD203B41FA5}">
                      <a16:colId xmlns:a16="http://schemas.microsoft.com/office/drawing/2014/main" val="4088251159"/>
                    </a:ext>
                  </a:extLst>
                </a:gridCol>
                <a:gridCol w="485343">
                  <a:extLst>
                    <a:ext uri="{9D8B030D-6E8A-4147-A177-3AD203B41FA5}">
                      <a16:colId xmlns:a16="http://schemas.microsoft.com/office/drawing/2014/main" val="3106404599"/>
                    </a:ext>
                  </a:extLst>
                </a:gridCol>
                <a:gridCol w="485343">
                  <a:extLst>
                    <a:ext uri="{9D8B030D-6E8A-4147-A177-3AD203B41FA5}">
                      <a16:colId xmlns:a16="http://schemas.microsoft.com/office/drawing/2014/main" val="1985898686"/>
                    </a:ext>
                  </a:extLst>
                </a:gridCol>
                <a:gridCol w="485343">
                  <a:extLst>
                    <a:ext uri="{9D8B030D-6E8A-4147-A177-3AD203B41FA5}">
                      <a16:colId xmlns:a16="http://schemas.microsoft.com/office/drawing/2014/main" val="2710497169"/>
                    </a:ext>
                  </a:extLst>
                </a:gridCol>
                <a:gridCol w="485343">
                  <a:extLst>
                    <a:ext uri="{9D8B030D-6E8A-4147-A177-3AD203B41FA5}">
                      <a16:colId xmlns:a16="http://schemas.microsoft.com/office/drawing/2014/main" val="2803495813"/>
                    </a:ext>
                  </a:extLst>
                </a:gridCol>
                <a:gridCol w="485343">
                  <a:extLst>
                    <a:ext uri="{9D8B030D-6E8A-4147-A177-3AD203B41FA5}">
                      <a16:colId xmlns:a16="http://schemas.microsoft.com/office/drawing/2014/main" val="1636002193"/>
                    </a:ext>
                  </a:extLst>
                </a:gridCol>
                <a:gridCol w="485343">
                  <a:extLst>
                    <a:ext uri="{9D8B030D-6E8A-4147-A177-3AD203B41FA5}">
                      <a16:colId xmlns:a16="http://schemas.microsoft.com/office/drawing/2014/main" val="1490216456"/>
                    </a:ext>
                  </a:extLst>
                </a:gridCol>
                <a:gridCol w="485343">
                  <a:extLst>
                    <a:ext uri="{9D8B030D-6E8A-4147-A177-3AD203B41FA5}">
                      <a16:colId xmlns:a16="http://schemas.microsoft.com/office/drawing/2014/main" val="1210672677"/>
                    </a:ext>
                  </a:extLst>
                </a:gridCol>
                <a:gridCol w="485343">
                  <a:extLst>
                    <a:ext uri="{9D8B030D-6E8A-4147-A177-3AD203B41FA5}">
                      <a16:colId xmlns:a16="http://schemas.microsoft.com/office/drawing/2014/main" val="2833681393"/>
                    </a:ext>
                  </a:extLst>
                </a:gridCol>
                <a:gridCol w="485343">
                  <a:extLst>
                    <a:ext uri="{9D8B030D-6E8A-4147-A177-3AD203B41FA5}">
                      <a16:colId xmlns:a16="http://schemas.microsoft.com/office/drawing/2014/main" val="1378370596"/>
                    </a:ext>
                  </a:extLst>
                </a:gridCol>
                <a:gridCol w="485343">
                  <a:extLst>
                    <a:ext uri="{9D8B030D-6E8A-4147-A177-3AD203B41FA5}">
                      <a16:colId xmlns:a16="http://schemas.microsoft.com/office/drawing/2014/main" val="1995024797"/>
                    </a:ext>
                  </a:extLst>
                </a:gridCol>
                <a:gridCol w="485343">
                  <a:extLst>
                    <a:ext uri="{9D8B030D-6E8A-4147-A177-3AD203B41FA5}">
                      <a16:colId xmlns:a16="http://schemas.microsoft.com/office/drawing/2014/main" val="1540348482"/>
                    </a:ext>
                  </a:extLst>
                </a:gridCol>
                <a:gridCol w="485343">
                  <a:extLst>
                    <a:ext uri="{9D8B030D-6E8A-4147-A177-3AD203B41FA5}">
                      <a16:colId xmlns:a16="http://schemas.microsoft.com/office/drawing/2014/main" val="1439751609"/>
                    </a:ext>
                  </a:extLst>
                </a:gridCol>
                <a:gridCol w="485343">
                  <a:extLst>
                    <a:ext uri="{9D8B030D-6E8A-4147-A177-3AD203B41FA5}">
                      <a16:colId xmlns:a16="http://schemas.microsoft.com/office/drawing/2014/main" val="106288288"/>
                    </a:ext>
                  </a:extLst>
                </a:gridCol>
                <a:gridCol w="485343">
                  <a:extLst>
                    <a:ext uri="{9D8B030D-6E8A-4147-A177-3AD203B41FA5}">
                      <a16:colId xmlns:a16="http://schemas.microsoft.com/office/drawing/2014/main" val="4175956688"/>
                    </a:ext>
                  </a:extLst>
                </a:gridCol>
                <a:gridCol w="485343">
                  <a:extLst>
                    <a:ext uri="{9D8B030D-6E8A-4147-A177-3AD203B41FA5}">
                      <a16:colId xmlns:a16="http://schemas.microsoft.com/office/drawing/2014/main" val="457408697"/>
                    </a:ext>
                  </a:extLst>
                </a:gridCol>
                <a:gridCol w="485343">
                  <a:extLst>
                    <a:ext uri="{9D8B030D-6E8A-4147-A177-3AD203B41FA5}">
                      <a16:colId xmlns:a16="http://schemas.microsoft.com/office/drawing/2014/main" val="3703555698"/>
                    </a:ext>
                  </a:extLst>
                </a:gridCol>
              </a:tblGrid>
              <a:tr h="481141">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a</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g</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tr-TR" sz="2300" dirty="0"/>
                        <a:t>c</a:t>
                      </a:r>
                    </a:p>
                  </a:txBody>
                  <a:tcPr marL="62002" marR="62002" marT="62002" marB="62002"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839791659"/>
                  </a:ext>
                </a:extLst>
              </a:tr>
            </a:tbl>
          </a:graphicData>
        </a:graphic>
      </p:graphicFrame>
      <p:sp>
        <p:nvSpPr>
          <p:cNvPr id="57" name="Metin kutusu 56">
            <a:extLst>
              <a:ext uri="{FF2B5EF4-FFF2-40B4-BE49-F238E27FC236}">
                <a16:creationId xmlns:a16="http://schemas.microsoft.com/office/drawing/2014/main" id="{CDBC07F8-B19B-4B93-9606-05AC53A340AE}"/>
              </a:ext>
            </a:extLst>
          </p:cNvPr>
          <p:cNvSpPr txBox="1"/>
          <p:nvPr/>
        </p:nvSpPr>
        <p:spPr>
          <a:xfrm>
            <a:off x="11515628" y="2093818"/>
            <a:ext cx="312906" cy="369332"/>
          </a:xfrm>
          <a:prstGeom prst="rect">
            <a:avLst/>
          </a:prstGeom>
          <a:noFill/>
        </p:spPr>
        <p:txBody>
          <a:bodyPr wrap="none" rtlCol="0">
            <a:spAutoFit/>
          </a:bodyPr>
          <a:lstStyle/>
          <a:p>
            <a:r>
              <a:rPr lang="tr-TR" dirty="0"/>
              <a:t>0</a:t>
            </a:r>
          </a:p>
        </p:txBody>
      </p:sp>
      <p:grpSp>
        <p:nvGrpSpPr>
          <p:cNvPr id="56" name="Grup 55">
            <a:extLst>
              <a:ext uri="{FF2B5EF4-FFF2-40B4-BE49-F238E27FC236}">
                <a16:creationId xmlns:a16="http://schemas.microsoft.com/office/drawing/2014/main" id="{A89F519C-AEB7-4B01-8244-7CE70A6F7681}"/>
              </a:ext>
            </a:extLst>
          </p:cNvPr>
          <p:cNvGrpSpPr/>
          <p:nvPr/>
        </p:nvGrpSpPr>
        <p:grpSpPr>
          <a:xfrm>
            <a:off x="1519782" y="2764708"/>
            <a:ext cx="9328706" cy="3998949"/>
            <a:chOff x="142342" y="2743945"/>
            <a:chExt cx="9328706" cy="3998949"/>
          </a:xfrm>
        </p:grpSpPr>
        <p:sp>
          <p:nvSpPr>
            <p:cNvPr id="58" name="Oval 57">
              <a:extLst>
                <a:ext uri="{FF2B5EF4-FFF2-40B4-BE49-F238E27FC236}">
                  <a16:creationId xmlns:a16="http://schemas.microsoft.com/office/drawing/2014/main" id="{8F1F0D0F-C573-475D-AB85-585BE4923545}"/>
                </a:ext>
              </a:extLst>
            </p:cNvPr>
            <p:cNvSpPr/>
            <p:nvPr/>
          </p:nvSpPr>
          <p:spPr>
            <a:xfrm>
              <a:off x="14234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59" name="Metin kutusu 58">
              <a:extLst>
                <a:ext uri="{FF2B5EF4-FFF2-40B4-BE49-F238E27FC236}">
                  <a16:creationId xmlns:a16="http://schemas.microsoft.com/office/drawing/2014/main" id="{94748A90-B0C5-4F05-9C37-3D557339F834}"/>
                </a:ext>
              </a:extLst>
            </p:cNvPr>
            <p:cNvSpPr txBox="1"/>
            <p:nvPr/>
          </p:nvSpPr>
          <p:spPr>
            <a:xfrm>
              <a:off x="218892" y="4311027"/>
              <a:ext cx="298299" cy="407043"/>
            </a:xfrm>
            <a:prstGeom prst="rect">
              <a:avLst/>
            </a:prstGeom>
            <a:noFill/>
          </p:spPr>
          <p:txBody>
            <a:bodyPr wrap="none" rtlCol="0">
              <a:spAutoFit/>
            </a:bodyPr>
            <a:lstStyle/>
            <a:p>
              <a:r>
                <a:rPr lang="tr-TR" sz="2800" dirty="0"/>
                <a:t>0</a:t>
              </a:r>
            </a:p>
          </p:txBody>
        </p:sp>
        <p:sp>
          <p:nvSpPr>
            <p:cNvPr id="60" name="Oval 59">
              <a:extLst>
                <a:ext uri="{FF2B5EF4-FFF2-40B4-BE49-F238E27FC236}">
                  <a16:creationId xmlns:a16="http://schemas.microsoft.com/office/drawing/2014/main" id="{1AEA1199-FBBD-4672-B75A-580D318A4C01}"/>
                </a:ext>
              </a:extLst>
            </p:cNvPr>
            <p:cNvSpPr/>
            <p:nvPr/>
          </p:nvSpPr>
          <p:spPr>
            <a:xfrm>
              <a:off x="122681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61" name="Düz Ok Bağlayıcısı 60">
              <a:extLst>
                <a:ext uri="{FF2B5EF4-FFF2-40B4-BE49-F238E27FC236}">
                  <a16:creationId xmlns:a16="http://schemas.microsoft.com/office/drawing/2014/main" id="{4F696F78-339D-475B-93C1-CEB7F368CAB6}"/>
                </a:ext>
              </a:extLst>
            </p:cNvPr>
            <p:cNvCxnSpPr>
              <a:stCxn id="58" idx="6"/>
              <a:endCxn id="60" idx="2"/>
            </p:cNvCxnSpPr>
            <p:nvPr/>
          </p:nvCxnSpPr>
          <p:spPr>
            <a:xfrm>
              <a:off x="651529" y="4564927"/>
              <a:ext cx="575283"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Metin kutusu 61">
              <a:extLst>
                <a:ext uri="{FF2B5EF4-FFF2-40B4-BE49-F238E27FC236}">
                  <a16:creationId xmlns:a16="http://schemas.microsoft.com/office/drawing/2014/main" id="{1001FD4D-F233-4BB0-8B3E-4C4D603A7E9E}"/>
                </a:ext>
              </a:extLst>
            </p:cNvPr>
            <p:cNvSpPr txBox="1"/>
            <p:nvPr/>
          </p:nvSpPr>
          <p:spPr>
            <a:xfrm>
              <a:off x="806233" y="4217743"/>
              <a:ext cx="265875" cy="287325"/>
            </a:xfrm>
            <a:prstGeom prst="rect">
              <a:avLst/>
            </a:prstGeom>
            <a:noFill/>
          </p:spPr>
          <p:txBody>
            <a:bodyPr wrap="none" rtlCol="0">
              <a:spAutoFit/>
            </a:bodyPr>
            <a:lstStyle/>
            <a:p>
              <a:r>
                <a:rPr lang="tr-TR" dirty="0"/>
                <a:t>a</a:t>
              </a:r>
            </a:p>
          </p:txBody>
        </p:sp>
        <p:sp>
          <p:nvSpPr>
            <p:cNvPr id="63" name="Metin kutusu 62">
              <a:extLst>
                <a:ext uri="{FF2B5EF4-FFF2-40B4-BE49-F238E27FC236}">
                  <a16:creationId xmlns:a16="http://schemas.microsoft.com/office/drawing/2014/main" id="{3C613B0D-0386-48D1-B231-05D6CB973C63}"/>
                </a:ext>
              </a:extLst>
            </p:cNvPr>
            <p:cNvSpPr txBox="1"/>
            <p:nvPr/>
          </p:nvSpPr>
          <p:spPr>
            <a:xfrm>
              <a:off x="1294909" y="4314971"/>
              <a:ext cx="298299" cy="407043"/>
            </a:xfrm>
            <a:prstGeom prst="rect">
              <a:avLst/>
            </a:prstGeom>
            <a:noFill/>
          </p:spPr>
          <p:txBody>
            <a:bodyPr wrap="none" rtlCol="0">
              <a:spAutoFit/>
            </a:bodyPr>
            <a:lstStyle/>
            <a:p>
              <a:r>
                <a:rPr lang="tr-TR" sz="2800" dirty="0"/>
                <a:t>1</a:t>
              </a:r>
            </a:p>
          </p:txBody>
        </p:sp>
        <p:sp>
          <p:nvSpPr>
            <p:cNvPr id="64" name="Oval 63">
              <a:extLst>
                <a:ext uri="{FF2B5EF4-FFF2-40B4-BE49-F238E27FC236}">
                  <a16:creationId xmlns:a16="http://schemas.microsoft.com/office/drawing/2014/main" id="{820D6F12-2E9F-4F7A-92B8-037A90014C35}"/>
                </a:ext>
              </a:extLst>
            </p:cNvPr>
            <p:cNvSpPr/>
            <p:nvPr/>
          </p:nvSpPr>
          <p:spPr>
            <a:xfrm>
              <a:off x="2312233"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5" name="Metin kutusu 64">
              <a:extLst>
                <a:ext uri="{FF2B5EF4-FFF2-40B4-BE49-F238E27FC236}">
                  <a16:creationId xmlns:a16="http://schemas.microsoft.com/office/drawing/2014/main" id="{68E470A4-2A78-4DFD-99D1-B6A3A2EDDEDC}"/>
                </a:ext>
              </a:extLst>
            </p:cNvPr>
            <p:cNvSpPr txBox="1"/>
            <p:nvPr/>
          </p:nvSpPr>
          <p:spPr>
            <a:xfrm>
              <a:off x="2368512" y="4285812"/>
              <a:ext cx="192505" cy="523220"/>
            </a:xfrm>
            <a:prstGeom prst="rect">
              <a:avLst/>
            </a:prstGeom>
            <a:noFill/>
          </p:spPr>
          <p:txBody>
            <a:bodyPr wrap="square" rtlCol="0">
              <a:spAutoFit/>
            </a:bodyPr>
            <a:lstStyle/>
            <a:p>
              <a:r>
                <a:rPr lang="tr-TR" sz="2800" dirty="0"/>
                <a:t>2</a:t>
              </a:r>
            </a:p>
          </p:txBody>
        </p:sp>
        <p:cxnSp>
          <p:nvCxnSpPr>
            <p:cNvPr id="66" name="Düz Ok Bağlayıcısı 65">
              <a:extLst>
                <a:ext uri="{FF2B5EF4-FFF2-40B4-BE49-F238E27FC236}">
                  <a16:creationId xmlns:a16="http://schemas.microsoft.com/office/drawing/2014/main" id="{8AD39D44-7961-413E-993B-7D0E05DABCF7}"/>
                </a:ext>
              </a:extLst>
            </p:cNvPr>
            <p:cNvCxnSpPr>
              <a:cxnSpLocks/>
              <a:stCxn id="60" idx="6"/>
              <a:endCxn id="64" idx="2"/>
            </p:cNvCxnSpPr>
            <p:nvPr/>
          </p:nvCxnSpPr>
          <p:spPr>
            <a:xfrm>
              <a:off x="173600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7" name="Metin kutusu 66">
              <a:extLst>
                <a:ext uri="{FF2B5EF4-FFF2-40B4-BE49-F238E27FC236}">
                  <a16:creationId xmlns:a16="http://schemas.microsoft.com/office/drawing/2014/main" id="{0D2677E2-3A55-4731-8673-68F76D2488BC}"/>
                </a:ext>
              </a:extLst>
            </p:cNvPr>
            <p:cNvSpPr txBox="1"/>
            <p:nvPr/>
          </p:nvSpPr>
          <p:spPr>
            <a:xfrm>
              <a:off x="1899072" y="4209294"/>
              <a:ext cx="265875" cy="287325"/>
            </a:xfrm>
            <a:prstGeom prst="rect">
              <a:avLst/>
            </a:prstGeom>
            <a:noFill/>
          </p:spPr>
          <p:txBody>
            <a:bodyPr wrap="none" rtlCol="0">
              <a:spAutoFit/>
            </a:bodyPr>
            <a:lstStyle/>
            <a:p>
              <a:r>
                <a:rPr lang="tr-TR" dirty="0"/>
                <a:t>c</a:t>
              </a:r>
            </a:p>
          </p:txBody>
        </p:sp>
        <p:sp>
          <p:nvSpPr>
            <p:cNvPr id="68" name="Oval 67">
              <a:extLst>
                <a:ext uri="{FF2B5EF4-FFF2-40B4-BE49-F238E27FC236}">
                  <a16:creationId xmlns:a16="http://schemas.microsoft.com/office/drawing/2014/main" id="{F360EEBE-16B7-4DA6-8A40-AB5798926DF4}"/>
                </a:ext>
              </a:extLst>
            </p:cNvPr>
            <p:cNvSpPr/>
            <p:nvPr/>
          </p:nvSpPr>
          <p:spPr>
            <a:xfrm>
              <a:off x="339765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9" name="Metin kutusu 68">
              <a:extLst>
                <a:ext uri="{FF2B5EF4-FFF2-40B4-BE49-F238E27FC236}">
                  <a16:creationId xmlns:a16="http://schemas.microsoft.com/office/drawing/2014/main" id="{15780586-9283-4073-8F64-5FEF94A10390}"/>
                </a:ext>
              </a:extLst>
            </p:cNvPr>
            <p:cNvSpPr txBox="1"/>
            <p:nvPr/>
          </p:nvSpPr>
          <p:spPr>
            <a:xfrm>
              <a:off x="3479683" y="4312682"/>
              <a:ext cx="298299" cy="407043"/>
            </a:xfrm>
            <a:prstGeom prst="rect">
              <a:avLst/>
            </a:prstGeom>
            <a:noFill/>
          </p:spPr>
          <p:txBody>
            <a:bodyPr wrap="none" rtlCol="0">
              <a:spAutoFit/>
            </a:bodyPr>
            <a:lstStyle/>
            <a:p>
              <a:r>
                <a:rPr lang="tr-TR" sz="2800" dirty="0"/>
                <a:t>3</a:t>
              </a:r>
            </a:p>
          </p:txBody>
        </p:sp>
        <p:cxnSp>
          <p:nvCxnSpPr>
            <p:cNvPr id="70" name="Düz Ok Bağlayıcısı 69">
              <a:extLst>
                <a:ext uri="{FF2B5EF4-FFF2-40B4-BE49-F238E27FC236}">
                  <a16:creationId xmlns:a16="http://schemas.microsoft.com/office/drawing/2014/main" id="{C34E3559-3A00-4B8E-A6D0-C9DF7EF37D0D}"/>
                </a:ext>
              </a:extLst>
            </p:cNvPr>
            <p:cNvCxnSpPr>
              <a:cxnSpLocks/>
              <a:stCxn id="64" idx="6"/>
              <a:endCxn id="68" idx="2"/>
            </p:cNvCxnSpPr>
            <p:nvPr/>
          </p:nvCxnSpPr>
          <p:spPr>
            <a:xfrm>
              <a:off x="282142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Bağlayıcı: Eğri 70">
              <a:extLst>
                <a:ext uri="{FF2B5EF4-FFF2-40B4-BE49-F238E27FC236}">
                  <a16:creationId xmlns:a16="http://schemas.microsoft.com/office/drawing/2014/main" id="{F2ECDC6E-B9B2-47D0-B2BA-79C7D4A7638F}"/>
                </a:ext>
              </a:extLst>
            </p:cNvPr>
            <p:cNvCxnSpPr>
              <a:cxnSpLocks/>
              <a:stCxn id="60" idx="7"/>
              <a:endCxn id="60" idx="1"/>
            </p:cNvCxnSpPr>
            <p:nvPr/>
          </p:nvCxnSpPr>
          <p:spPr>
            <a:xfrm rot="16200000" flipV="1">
              <a:off x="1481406" y="4204877"/>
              <a:ext cx="9880" cy="360050"/>
            </a:xfrm>
            <a:prstGeom prst="curvedConnector3">
              <a:avLst>
                <a:gd name="adj1" fmla="val 255474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2" name="Metin kutusu 71">
              <a:extLst>
                <a:ext uri="{FF2B5EF4-FFF2-40B4-BE49-F238E27FC236}">
                  <a16:creationId xmlns:a16="http://schemas.microsoft.com/office/drawing/2014/main" id="{D5D85C53-2024-4F59-9077-B066ECBA552F}"/>
                </a:ext>
              </a:extLst>
            </p:cNvPr>
            <p:cNvSpPr txBox="1"/>
            <p:nvPr/>
          </p:nvSpPr>
          <p:spPr>
            <a:xfrm>
              <a:off x="1327333" y="3812054"/>
              <a:ext cx="265875" cy="287325"/>
            </a:xfrm>
            <a:prstGeom prst="rect">
              <a:avLst/>
            </a:prstGeom>
            <a:noFill/>
          </p:spPr>
          <p:txBody>
            <a:bodyPr wrap="none" rtlCol="0">
              <a:spAutoFit/>
            </a:bodyPr>
            <a:lstStyle/>
            <a:p>
              <a:r>
                <a:rPr lang="tr-TR" dirty="0"/>
                <a:t>a</a:t>
              </a:r>
            </a:p>
          </p:txBody>
        </p:sp>
        <p:sp>
          <p:nvSpPr>
            <p:cNvPr id="73" name="Metin kutusu 72">
              <a:extLst>
                <a:ext uri="{FF2B5EF4-FFF2-40B4-BE49-F238E27FC236}">
                  <a16:creationId xmlns:a16="http://schemas.microsoft.com/office/drawing/2014/main" id="{899F53D7-47D7-4F4A-A40C-8064071DD108}"/>
                </a:ext>
              </a:extLst>
            </p:cNvPr>
            <p:cNvSpPr txBox="1"/>
            <p:nvPr/>
          </p:nvSpPr>
          <p:spPr>
            <a:xfrm>
              <a:off x="2968706" y="4241240"/>
              <a:ext cx="265875" cy="287325"/>
            </a:xfrm>
            <a:prstGeom prst="rect">
              <a:avLst/>
            </a:prstGeom>
            <a:noFill/>
          </p:spPr>
          <p:txBody>
            <a:bodyPr wrap="none" rtlCol="0">
              <a:spAutoFit/>
            </a:bodyPr>
            <a:lstStyle/>
            <a:p>
              <a:r>
                <a:rPr lang="tr-TR" dirty="0"/>
                <a:t>a</a:t>
              </a:r>
            </a:p>
          </p:txBody>
        </p:sp>
        <p:sp>
          <p:nvSpPr>
            <p:cNvPr id="74" name="Oval 73">
              <a:extLst>
                <a:ext uri="{FF2B5EF4-FFF2-40B4-BE49-F238E27FC236}">
                  <a16:creationId xmlns:a16="http://schemas.microsoft.com/office/drawing/2014/main" id="{E57184C8-A024-4C7A-AE79-B755AE6AE712}"/>
                </a:ext>
              </a:extLst>
            </p:cNvPr>
            <p:cNvSpPr/>
            <p:nvPr/>
          </p:nvSpPr>
          <p:spPr>
            <a:xfrm>
              <a:off x="4483072" y="431033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5" name="Metin kutusu 74">
              <a:extLst>
                <a:ext uri="{FF2B5EF4-FFF2-40B4-BE49-F238E27FC236}">
                  <a16:creationId xmlns:a16="http://schemas.microsoft.com/office/drawing/2014/main" id="{9791EA2A-4538-4EF8-B4D8-03E1B0AF79E5}"/>
                </a:ext>
              </a:extLst>
            </p:cNvPr>
            <p:cNvSpPr txBox="1"/>
            <p:nvPr/>
          </p:nvSpPr>
          <p:spPr>
            <a:xfrm>
              <a:off x="4541158" y="4312682"/>
              <a:ext cx="298299" cy="407043"/>
            </a:xfrm>
            <a:prstGeom prst="rect">
              <a:avLst/>
            </a:prstGeom>
            <a:noFill/>
          </p:spPr>
          <p:txBody>
            <a:bodyPr wrap="square" rtlCol="0">
              <a:spAutoFit/>
            </a:bodyPr>
            <a:lstStyle/>
            <a:p>
              <a:r>
                <a:rPr lang="tr-TR" sz="2800" dirty="0"/>
                <a:t>4</a:t>
              </a:r>
            </a:p>
          </p:txBody>
        </p:sp>
        <p:cxnSp>
          <p:nvCxnSpPr>
            <p:cNvPr id="76" name="Düz Ok Bağlayıcısı 75">
              <a:extLst>
                <a:ext uri="{FF2B5EF4-FFF2-40B4-BE49-F238E27FC236}">
                  <a16:creationId xmlns:a16="http://schemas.microsoft.com/office/drawing/2014/main" id="{FB09C8A4-AB0F-4931-91A7-2781B1C75941}"/>
                </a:ext>
              </a:extLst>
            </p:cNvPr>
            <p:cNvCxnSpPr>
              <a:cxnSpLocks/>
              <a:stCxn id="68" idx="6"/>
              <a:endCxn id="74" idx="2"/>
            </p:cNvCxnSpPr>
            <p:nvPr/>
          </p:nvCxnSpPr>
          <p:spPr>
            <a:xfrm>
              <a:off x="3906840" y="4564927"/>
              <a:ext cx="576232"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7" name="Metin kutusu 76">
              <a:extLst>
                <a:ext uri="{FF2B5EF4-FFF2-40B4-BE49-F238E27FC236}">
                  <a16:creationId xmlns:a16="http://schemas.microsoft.com/office/drawing/2014/main" id="{6F4F004C-967C-485A-9E23-5FFC280DD355}"/>
                </a:ext>
              </a:extLst>
            </p:cNvPr>
            <p:cNvSpPr txBox="1"/>
            <p:nvPr/>
          </p:nvSpPr>
          <p:spPr>
            <a:xfrm>
              <a:off x="4052651" y="4217743"/>
              <a:ext cx="265875" cy="287325"/>
            </a:xfrm>
            <a:prstGeom prst="rect">
              <a:avLst/>
            </a:prstGeom>
            <a:noFill/>
          </p:spPr>
          <p:txBody>
            <a:bodyPr wrap="square" rtlCol="0">
              <a:spAutoFit/>
            </a:bodyPr>
            <a:lstStyle/>
            <a:p>
              <a:r>
                <a:rPr lang="tr-TR" dirty="0"/>
                <a:t>g</a:t>
              </a:r>
            </a:p>
          </p:txBody>
        </p:sp>
        <p:cxnSp>
          <p:nvCxnSpPr>
            <p:cNvPr id="78" name="Bağlayıcı: Eğri 77">
              <a:extLst>
                <a:ext uri="{FF2B5EF4-FFF2-40B4-BE49-F238E27FC236}">
                  <a16:creationId xmlns:a16="http://schemas.microsoft.com/office/drawing/2014/main" id="{33BED857-4F42-4F91-85B0-CB3575373189}"/>
                </a:ext>
              </a:extLst>
            </p:cNvPr>
            <p:cNvCxnSpPr>
              <a:cxnSpLocks/>
              <a:stCxn id="68" idx="0"/>
              <a:endCxn id="64" idx="0"/>
            </p:cNvCxnSpPr>
            <p:nvPr/>
          </p:nvCxnSpPr>
          <p:spPr>
            <a:xfrm rot="16200000" flipV="1">
              <a:off x="3109536" y="3767623"/>
              <a:ext cx="9880" cy="1085420"/>
            </a:xfrm>
            <a:prstGeom prst="curvedConnector3">
              <a:avLst>
                <a:gd name="adj1" fmla="val 180000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9" name="Metin kutusu 78">
              <a:extLst>
                <a:ext uri="{FF2B5EF4-FFF2-40B4-BE49-F238E27FC236}">
                  <a16:creationId xmlns:a16="http://schemas.microsoft.com/office/drawing/2014/main" id="{F005D838-9A2D-4977-971A-BB253E690123}"/>
                </a:ext>
              </a:extLst>
            </p:cNvPr>
            <p:cNvSpPr txBox="1"/>
            <p:nvPr/>
          </p:nvSpPr>
          <p:spPr>
            <a:xfrm>
              <a:off x="2968706" y="3842330"/>
              <a:ext cx="265875" cy="287325"/>
            </a:xfrm>
            <a:prstGeom prst="rect">
              <a:avLst/>
            </a:prstGeom>
            <a:noFill/>
          </p:spPr>
          <p:txBody>
            <a:bodyPr wrap="none" rtlCol="0">
              <a:spAutoFit/>
            </a:bodyPr>
            <a:lstStyle/>
            <a:p>
              <a:r>
                <a:rPr lang="tr-TR" dirty="0"/>
                <a:t>c</a:t>
              </a:r>
            </a:p>
          </p:txBody>
        </p:sp>
        <p:cxnSp>
          <p:nvCxnSpPr>
            <p:cNvPr id="80" name="Bağlayıcı: Eğri 79">
              <a:extLst>
                <a:ext uri="{FF2B5EF4-FFF2-40B4-BE49-F238E27FC236}">
                  <a16:creationId xmlns:a16="http://schemas.microsoft.com/office/drawing/2014/main" id="{17CE3651-7BE6-4271-B74A-BBC5FB587368}"/>
                </a:ext>
              </a:extLst>
            </p:cNvPr>
            <p:cNvCxnSpPr>
              <a:cxnSpLocks/>
              <a:stCxn id="68" idx="4"/>
            </p:cNvCxnSpPr>
            <p:nvPr/>
          </p:nvCxnSpPr>
          <p:spPr>
            <a:xfrm rot="5400000">
              <a:off x="2577506" y="3769302"/>
              <a:ext cx="24522" cy="2124959"/>
            </a:xfrm>
            <a:prstGeom prst="curvedConnector3">
              <a:avLst>
                <a:gd name="adj1" fmla="val 82523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1" name="Metin kutusu 80">
              <a:extLst>
                <a:ext uri="{FF2B5EF4-FFF2-40B4-BE49-F238E27FC236}">
                  <a16:creationId xmlns:a16="http://schemas.microsoft.com/office/drawing/2014/main" id="{E621ADE7-2547-4CD6-BF69-2FB2EFC8ED0C}"/>
                </a:ext>
              </a:extLst>
            </p:cNvPr>
            <p:cNvSpPr txBox="1"/>
            <p:nvPr/>
          </p:nvSpPr>
          <p:spPr>
            <a:xfrm>
              <a:off x="2421871" y="5014832"/>
              <a:ext cx="265875" cy="287325"/>
            </a:xfrm>
            <a:prstGeom prst="rect">
              <a:avLst/>
            </a:prstGeom>
            <a:noFill/>
          </p:spPr>
          <p:txBody>
            <a:bodyPr wrap="none" rtlCol="0">
              <a:spAutoFit/>
            </a:bodyPr>
            <a:lstStyle/>
            <a:p>
              <a:r>
                <a:rPr lang="tr-TR" dirty="0"/>
                <a:t>a</a:t>
              </a:r>
            </a:p>
          </p:txBody>
        </p:sp>
        <p:sp>
          <p:nvSpPr>
            <p:cNvPr id="82" name="Oval 81">
              <a:extLst>
                <a:ext uri="{FF2B5EF4-FFF2-40B4-BE49-F238E27FC236}">
                  <a16:creationId xmlns:a16="http://schemas.microsoft.com/office/drawing/2014/main" id="{42ACB995-D1B3-4CBC-9E3B-D378C61C29E6}"/>
                </a:ext>
              </a:extLst>
            </p:cNvPr>
            <p:cNvSpPr/>
            <p:nvPr/>
          </p:nvSpPr>
          <p:spPr>
            <a:xfrm>
              <a:off x="5567147" y="4302565"/>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3" name="Metin kutusu 82">
              <a:extLst>
                <a:ext uri="{FF2B5EF4-FFF2-40B4-BE49-F238E27FC236}">
                  <a16:creationId xmlns:a16="http://schemas.microsoft.com/office/drawing/2014/main" id="{46FE7126-5C08-43E3-8BFF-2BF4F3A952C9}"/>
                </a:ext>
              </a:extLst>
            </p:cNvPr>
            <p:cNvSpPr txBox="1"/>
            <p:nvPr/>
          </p:nvSpPr>
          <p:spPr>
            <a:xfrm>
              <a:off x="5628970" y="4305327"/>
              <a:ext cx="298299" cy="407043"/>
            </a:xfrm>
            <a:prstGeom prst="rect">
              <a:avLst/>
            </a:prstGeom>
            <a:noFill/>
          </p:spPr>
          <p:txBody>
            <a:bodyPr wrap="square" rtlCol="0">
              <a:spAutoFit/>
            </a:bodyPr>
            <a:lstStyle/>
            <a:p>
              <a:r>
                <a:rPr lang="tr-TR" sz="2800" dirty="0"/>
                <a:t>5</a:t>
              </a:r>
            </a:p>
          </p:txBody>
        </p:sp>
        <p:sp>
          <p:nvSpPr>
            <p:cNvPr id="84" name="Metin kutusu 83">
              <a:extLst>
                <a:ext uri="{FF2B5EF4-FFF2-40B4-BE49-F238E27FC236}">
                  <a16:creationId xmlns:a16="http://schemas.microsoft.com/office/drawing/2014/main" id="{5C8873BF-7B22-4D16-A0F6-FDBC3CD1A563}"/>
                </a:ext>
              </a:extLst>
            </p:cNvPr>
            <p:cNvSpPr txBox="1"/>
            <p:nvPr/>
          </p:nvSpPr>
          <p:spPr>
            <a:xfrm>
              <a:off x="5167181" y="4217743"/>
              <a:ext cx="265875" cy="287325"/>
            </a:xfrm>
            <a:prstGeom prst="rect">
              <a:avLst/>
            </a:prstGeom>
            <a:noFill/>
          </p:spPr>
          <p:txBody>
            <a:bodyPr wrap="square" rtlCol="0">
              <a:spAutoFit/>
            </a:bodyPr>
            <a:lstStyle/>
            <a:p>
              <a:r>
                <a:rPr lang="tr-TR" dirty="0"/>
                <a:t>a</a:t>
              </a:r>
            </a:p>
          </p:txBody>
        </p:sp>
        <p:cxnSp>
          <p:nvCxnSpPr>
            <p:cNvPr id="85" name="Düz Ok Bağlayıcısı 84">
              <a:extLst>
                <a:ext uri="{FF2B5EF4-FFF2-40B4-BE49-F238E27FC236}">
                  <a16:creationId xmlns:a16="http://schemas.microsoft.com/office/drawing/2014/main" id="{24C2FB0A-BAE1-4990-A961-A7C464F776BF}"/>
                </a:ext>
              </a:extLst>
            </p:cNvPr>
            <p:cNvCxnSpPr>
              <a:cxnSpLocks/>
              <a:stCxn id="74" idx="6"/>
              <a:endCxn id="82" idx="2"/>
            </p:cNvCxnSpPr>
            <p:nvPr/>
          </p:nvCxnSpPr>
          <p:spPr>
            <a:xfrm flipV="1">
              <a:off x="4992259" y="4557158"/>
              <a:ext cx="574887" cy="7769"/>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F59C6627-777F-4C64-8633-97804598004F}"/>
                </a:ext>
              </a:extLst>
            </p:cNvPr>
            <p:cNvSpPr/>
            <p:nvPr/>
          </p:nvSpPr>
          <p:spPr>
            <a:xfrm>
              <a:off x="6654417" y="4301884"/>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7" name="Metin kutusu 86">
              <a:extLst>
                <a:ext uri="{FF2B5EF4-FFF2-40B4-BE49-F238E27FC236}">
                  <a16:creationId xmlns:a16="http://schemas.microsoft.com/office/drawing/2014/main" id="{59175659-0B33-4E1B-9E53-12136772BF29}"/>
                </a:ext>
              </a:extLst>
            </p:cNvPr>
            <p:cNvSpPr txBox="1"/>
            <p:nvPr/>
          </p:nvSpPr>
          <p:spPr>
            <a:xfrm>
              <a:off x="6712657" y="4285812"/>
              <a:ext cx="298299" cy="407043"/>
            </a:xfrm>
            <a:prstGeom prst="rect">
              <a:avLst/>
            </a:prstGeom>
            <a:noFill/>
          </p:spPr>
          <p:txBody>
            <a:bodyPr wrap="square" rtlCol="0">
              <a:spAutoFit/>
            </a:bodyPr>
            <a:lstStyle/>
            <a:p>
              <a:r>
                <a:rPr lang="tr-TR" sz="2800" dirty="0"/>
                <a:t>6</a:t>
              </a:r>
            </a:p>
          </p:txBody>
        </p:sp>
        <p:sp>
          <p:nvSpPr>
            <p:cNvPr id="88" name="Metin kutusu 87">
              <a:extLst>
                <a:ext uri="{FF2B5EF4-FFF2-40B4-BE49-F238E27FC236}">
                  <a16:creationId xmlns:a16="http://schemas.microsoft.com/office/drawing/2014/main" id="{5E7D3D80-B6A1-40BD-B521-6626020D6AEB}"/>
                </a:ext>
              </a:extLst>
            </p:cNvPr>
            <p:cNvSpPr txBox="1"/>
            <p:nvPr/>
          </p:nvSpPr>
          <p:spPr>
            <a:xfrm>
              <a:off x="6223621" y="4166670"/>
              <a:ext cx="265875" cy="287325"/>
            </a:xfrm>
            <a:prstGeom prst="rect">
              <a:avLst/>
            </a:prstGeom>
            <a:noFill/>
          </p:spPr>
          <p:txBody>
            <a:bodyPr wrap="square" rtlCol="0">
              <a:spAutoFit/>
            </a:bodyPr>
            <a:lstStyle/>
            <a:p>
              <a:r>
                <a:rPr lang="tr-TR" dirty="0"/>
                <a:t>g</a:t>
              </a:r>
            </a:p>
          </p:txBody>
        </p:sp>
        <p:cxnSp>
          <p:nvCxnSpPr>
            <p:cNvPr id="89" name="Düz Ok Bağlayıcısı 88">
              <a:extLst>
                <a:ext uri="{FF2B5EF4-FFF2-40B4-BE49-F238E27FC236}">
                  <a16:creationId xmlns:a16="http://schemas.microsoft.com/office/drawing/2014/main" id="{EDDB5FF6-22F4-44BD-A94D-8D0A8D800F81}"/>
                </a:ext>
              </a:extLst>
            </p:cNvPr>
            <p:cNvCxnSpPr>
              <a:cxnSpLocks/>
              <a:stCxn id="82" idx="6"/>
              <a:endCxn id="86" idx="2"/>
            </p:cNvCxnSpPr>
            <p:nvPr/>
          </p:nvCxnSpPr>
          <p:spPr>
            <a:xfrm flipV="1">
              <a:off x="6076334" y="4556478"/>
              <a:ext cx="578082" cy="68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Bağlayıcı: Eğri 89">
              <a:extLst>
                <a:ext uri="{FF2B5EF4-FFF2-40B4-BE49-F238E27FC236}">
                  <a16:creationId xmlns:a16="http://schemas.microsoft.com/office/drawing/2014/main" id="{4B44BEAA-FD3E-4237-AE1D-B4EB4CED2E95}"/>
                </a:ext>
              </a:extLst>
            </p:cNvPr>
            <p:cNvCxnSpPr>
              <a:cxnSpLocks/>
              <a:stCxn id="82" idx="4"/>
            </p:cNvCxnSpPr>
            <p:nvPr/>
          </p:nvCxnSpPr>
          <p:spPr>
            <a:xfrm rot="5400000">
              <a:off x="3658369" y="2680671"/>
              <a:ext cx="32291" cy="4294453"/>
            </a:xfrm>
            <a:prstGeom prst="curvedConnector3">
              <a:avLst>
                <a:gd name="adj1" fmla="val 197255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Bağlayıcı: Eğri 90">
              <a:extLst>
                <a:ext uri="{FF2B5EF4-FFF2-40B4-BE49-F238E27FC236}">
                  <a16:creationId xmlns:a16="http://schemas.microsoft.com/office/drawing/2014/main" id="{C5A81907-9725-48A6-9018-F713AB293E3F}"/>
                </a:ext>
              </a:extLst>
            </p:cNvPr>
            <p:cNvCxnSpPr>
              <a:cxnSpLocks/>
              <a:stCxn id="82" idx="0"/>
              <a:endCxn id="64" idx="0"/>
            </p:cNvCxnSpPr>
            <p:nvPr/>
          </p:nvCxnSpPr>
          <p:spPr>
            <a:xfrm rot="16200000" flipH="1" flipV="1">
              <a:off x="4190399" y="2678992"/>
              <a:ext cx="7769" cy="3254914"/>
            </a:xfrm>
            <a:prstGeom prst="curvedConnector3">
              <a:avLst>
                <a:gd name="adj1" fmla="val -807246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2" name="Metin kutusu 91">
              <a:extLst>
                <a:ext uri="{FF2B5EF4-FFF2-40B4-BE49-F238E27FC236}">
                  <a16:creationId xmlns:a16="http://schemas.microsoft.com/office/drawing/2014/main" id="{0FC43523-CC4A-47D2-9B8B-18C3565DFCCC}"/>
                </a:ext>
              </a:extLst>
            </p:cNvPr>
            <p:cNvSpPr txBox="1"/>
            <p:nvPr/>
          </p:nvSpPr>
          <p:spPr>
            <a:xfrm>
              <a:off x="4061345" y="3339320"/>
              <a:ext cx="265875" cy="287325"/>
            </a:xfrm>
            <a:prstGeom prst="rect">
              <a:avLst/>
            </a:prstGeom>
            <a:noFill/>
          </p:spPr>
          <p:txBody>
            <a:bodyPr wrap="none" rtlCol="0">
              <a:spAutoFit/>
            </a:bodyPr>
            <a:lstStyle/>
            <a:p>
              <a:r>
                <a:rPr lang="tr-TR" dirty="0"/>
                <a:t>c</a:t>
              </a:r>
            </a:p>
          </p:txBody>
        </p:sp>
        <p:sp>
          <p:nvSpPr>
            <p:cNvPr id="93" name="Metin kutusu 92">
              <a:extLst>
                <a:ext uri="{FF2B5EF4-FFF2-40B4-BE49-F238E27FC236}">
                  <a16:creationId xmlns:a16="http://schemas.microsoft.com/office/drawing/2014/main" id="{A42BBC7E-42F4-4B9D-888D-E35013E80A95}"/>
                </a:ext>
              </a:extLst>
            </p:cNvPr>
            <p:cNvSpPr txBox="1"/>
            <p:nvPr/>
          </p:nvSpPr>
          <p:spPr>
            <a:xfrm>
              <a:off x="3538575" y="5435141"/>
              <a:ext cx="265875" cy="287325"/>
            </a:xfrm>
            <a:prstGeom prst="rect">
              <a:avLst/>
            </a:prstGeom>
            <a:noFill/>
          </p:spPr>
          <p:txBody>
            <a:bodyPr wrap="none" rtlCol="0">
              <a:spAutoFit/>
            </a:bodyPr>
            <a:lstStyle/>
            <a:p>
              <a:r>
                <a:rPr lang="tr-TR" dirty="0"/>
                <a:t>a</a:t>
              </a:r>
            </a:p>
          </p:txBody>
        </p:sp>
        <p:sp>
          <p:nvSpPr>
            <p:cNvPr id="94" name="Oval 93">
              <a:extLst>
                <a:ext uri="{FF2B5EF4-FFF2-40B4-BE49-F238E27FC236}">
                  <a16:creationId xmlns:a16="http://schemas.microsoft.com/office/drawing/2014/main" id="{D655A889-46A8-4260-ABF3-DC24C0847869}"/>
                </a:ext>
              </a:extLst>
            </p:cNvPr>
            <p:cNvSpPr/>
            <p:nvPr/>
          </p:nvSpPr>
          <p:spPr>
            <a:xfrm>
              <a:off x="7707655" y="4301883"/>
              <a:ext cx="509187" cy="5091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5" name="Metin kutusu 94">
              <a:extLst>
                <a:ext uri="{FF2B5EF4-FFF2-40B4-BE49-F238E27FC236}">
                  <a16:creationId xmlns:a16="http://schemas.microsoft.com/office/drawing/2014/main" id="{15111C80-39FB-410B-AB8E-825F8970CE82}"/>
                </a:ext>
              </a:extLst>
            </p:cNvPr>
            <p:cNvSpPr txBox="1"/>
            <p:nvPr/>
          </p:nvSpPr>
          <p:spPr>
            <a:xfrm>
              <a:off x="7777270" y="4285811"/>
              <a:ext cx="298299" cy="523220"/>
            </a:xfrm>
            <a:prstGeom prst="rect">
              <a:avLst/>
            </a:prstGeom>
            <a:noFill/>
          </p:spPr>
          <p:txBody>
            <a:bodyPr wrap="square" rtlCol="0">
              <a:spAutoFit/>
            </a:bodyPr>
            <a:lstStyle/>
            <a:p>
              <a:r>
                <a:rPr lang="tr-TR" sz="2800" dirty="0"/>
                <a:t>7</a:t>
              </a:r>
            </a:p>
          </p:txBody>
        </p:sp>
        <p:sp>
          <p:nvSpPr>
            <p:cNvPr id="96" name="Metin kutusu 95">
              <a:extLst>
                <a:ext uri="{FF2B5EF4-FFF2-40B4-BE49-F238E27FC236}">
                  <a16:creationId xmlns:a16="http://schemas.microsoft.com/office/drawing/2014/main" id="{0734AA17-9698-4145-99B2-4DF4E6AE964A}"/>
                </a:ext>
              </a:extLst>
            </p:cNvPr>
            <p:cNvSpPr txBox="1"/>
            <p:nvPr/>
          </p:nvSpPr>
          <p:spPr>
            <a:xfrm>
              <a:off x="7251228" y="4166670"/>
              <a:ext cx="265875" cy="369332"/>
            </a:xfrm>
            <a:prstGeom prst="rect">
              <a:avLst/>
            </a:prstGeom>
            <a:noFill/>
          </p:spPr>
          <p:txBody>
            <a:bodyPr wrap="square" rtlCol="0">
              <a:spAutoFit/>
            </a:bodyPr>
            <a:lstStyle/>
            <a:p>
              <a:r>
                <a:rPr lang="tr-TR" dirty="0"/>
                <a:t>a</a:t>
              </a:r>
            </a:p>
          </p:txBody>
        </p:sp>
        <p:cxnSp>
          <p:nvCxnSpPr>
            <p:cNvPr id="97" name="Düz Ok Bağlayıcısı 96">
              <a:extLst>
                <a:ext uri="{FF2B5EF4-FFF2-40B4-BE49-F238E27FC236}">
                  <a16:creationId xmlns:a16="http://schemas.microsoft.com/office/drawing/2014/main" id="{BDEF7AD4-CF05-4C2C-8039-2446F2CC78EF}"/>
                </a:ext>
              </a:extLst>
            </p:cNvPr>
            <p:cNvCxnSpPr>
              <a:cxnSpLocks/>
              <a:stCxn id="86" idx="6"/>
              <a:endCxn id="94" idx="2"/>
            </p:cNvCxnSpPr>
            <p:nvPr/>
          </p:nvCxnSpPr>
          <p:spPr>
            <a:xfrm flipV="1">
              <a:off x="7163604" y="4556477"/>
              <a:ext cx="544051"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A961B01B-BF48-4799-86EF-DE28F30685D6}"/>
                </a:ext>
              </a:extLst>
            </p:cNvPr>
            <p:cNvSpPr/>
            <p:nvPr/>
          </p:nvSpPr>
          <p:spPr>
            <a:xfrm>
              <a:off x="8630818" y="4136361"/>
              <a:ext cx="840230" cy="840230"/>
            </a:xfrm>
            <a:prstGeom prst="ellipse">
              <a:avLst/>
            </a:prstGeom>
            <a:noFill/>
            <a:ln w="698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9" name="Metin kutusu 98">
              <a:extLst>
                <a:ext uri="{FF2B5EF4-FFF2-40B4-BE49-F238E27FC236}">
                  <a16:creationId xmlns:a16="http://schemas.microsoft.com/office/drawing/2014/main" id="{4F00784F-06AF-4F4B-BB0D-6C9854529CBD}"/>
                </a:ext>
              </a:extLst>
            </p:cNvPr>
            <p:cNvSpPr txBox="1"/>
            <p:nvPr/>
          </p:nvSpPr>
          <p:spPr>
            <a:xfrm>
              <a:off x="8850290" y="4284063"/>
              <a:ext cx="298299" cy="523220"/>
            </a:xfrm>
            <a:prstGeom prst="rect">
              <a:avLst/>
            </a:prstGeom>
            <a:noFill/>
          </p:spPr>
          <p:txBody>
            <a:bodyPr wrap="square" rtlCol="0">
              <a:spAutoFit/>
            </a:bodyPr>
            <a:lstStyle/>
            <a:p>
              <a:r>
                <a:rPr lang="tr-TR" sz="2800" dirty="0"/>
                <a:t>8</a:t>
              </a:r>
            </a:p>
          </p:txBody>
        </p:sp>
        <p:sp>
          <p:nvSpPr>
            <p:cNvPr id="100" name="Metin kutusu 99">
              <a:extLst>
                <a:ext uri="{FF2B5EF4-FFF2-40B4-BE49-F238E27FC236}">
                  <a16:creationId xmlns:a16="http://schemas.microsoft.com/office/drawing/2014/main" id="{3EF1A776-6C7D-4529-B76E-B4AD5ABF4AF8}"/>
                </a:ext>
              </a:extLst>
            </p:cNvPr>
            <p:cNvSpPr txBox="1"/>
            <p:nvPr/>
          </p:nvSpPr>
          <p:spPr>
            <a:xfrm>
              <a:off x="8315434" y="4166670"/>
              <a:ext cx="265875" cy="369332"/>
            </a:xfrm>
            <a:prstGeom prst="rect">
              <a:avLst/>
            </a:prstGeom>
            <a:noFill/>
          </p:spPr>
          <p:txBody>
            <a:bodyPr wrap="square" rtlCol="0">
              <a:spAutoFit/>
            </a:bodyPr>
            <a:lstStyle/>
            <a:p>
              <a:r>
                <a:rPr lang="tr-TR" dirty="0"/>
                <a:t>g</a:t>
              </a:r>
            </a:p>
          </p:txBody>
        </p:sp>
        <p:cxnSp>
          <p:nvCxnSpPr>
            <p:cNvPr id="101" name="Düz Ok Bağlayıcısı 100">
              <a:extLst>
                <a:ext uri="{FF2B5EF4-FFF2-40B4-BE49-F238E27FC236}">
                  <a16:creationId xmlns:a16="http://schemas.microsoft.com/office/drawing/2014/main" id="{AF197AAB-9AE9-4529-BC37-FFDB3BF2009B}"/>
                </a:ext>
              </a:extLst>
            </p:cNvPr>
            <p:cNvCxnSpPr>
              <a:cxnSpLocks/>
              <a:stCxn id="94" idx="6"/>
              <a:endCxn id="98" idx="2"/>
            </p:cNvCxnSpPr>
            <p:nvPr/>
          </p:nvCxnSpPr>
          <p:spPr>
            <a:xfrm flipV="1">
              <a:off x="8216842" y="4556476"/>
              <a:ext cx="413976"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Bağlayıcı: Eğri 101">
              <a:extLst>
                <a:ext uri="{FF2B5EF4-FFF2-40B4-BE49-F238E27FC236}">
                  <a16:creationId xmlns:a16="http://schemas.microsoft.com/office/drawing/2014/main" id="{C6167C7F-9414-4B53-8EA4-40FABDF44D5A}"/>
                </a:ext>
              </a:extLst>
            </p:cNvPr>
            <p:cNvCxnSpPr>
              <a:cxnSpLocks/>
              <a:stCxn id="95" idx="0"/>
              <a:endCxn id="64" idx="0"/>
            </p:cNvCxnSpPr>
            <p:nvPr/>
          </p:nvCxnSpPr>
          <p:spPr>
            <a:xfrm rot="16200000" flipH="1" flipV="1">
              <a:off x="5234362" y="1618275"/>
              <a:ext cx="24523" cy="5359593"/>
            </a:xfrm>
            <a:prstGeom prst="curvedConnector3">
              <a:avLst>
                <a:gd name="adj1" fmla="val -4896432"/>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3" name="Metin kutusu 102">
              <a:extLst>
                <a:ext uri="{FF2B5EF4-FFF2-40B4-BE49-F238E27FC236}">
                  <a16:creationId xmlns:a16="http://schemas.microsoft.com/office/drawing/2014/main" id="{2F721DA3-F85D-495E-BC58-9FBD162F5E7F}"/>
                </a:ext>
              </a:extLst>
            </p:cNvPr>
            <p:cNvSpPr txBox="1"/>
            <p:nvPr/>
          </p:nvSpPr>
          <p:spPr>
            <a:xfrm>
              <a:off x="5167181" y="2743945"/>
              <a:ext cx="265875" cy="287325"/>
            </a:xfrm>
            <a:prstGeom prst="rect">
              <a:avLst/>
            </a:prstGeom>
            <a:noFill/>
          </p:spPr>
          <p:txBody>
            <a:bodyPr wrap="none" rtlCol="0">
              <a:spAutoFit/>
            </a:bodyPr>
            <a:lstStyle/>
            <a:p>
              <a:r>
                <a:rPr lang="tr-TR" dirty="0"/>
                <a:t>c</a:t>
              </a:r>
            </a:p>
          </p:txBody>
        </p:sp>
        <p:cxnSp>
          <p:nvCxnSpPr>
            <p:cNvPr id="104" name="Bağlayıcı: Eğri 103">
              <a:extLst>
                <a:ext uri="{FF2B5EF4-FFF2-40B4-BE49-F238E27FC236}">
                  <a16:creationId xmlns:a16="http://schemas.microsoft.com/office/drawing/2014/main" id="{5C720F2A-5207-4FEC-986C-2D50C6476960}"/>
                </a:ext>
              </a:extLst>
            </p:cNvPr>
            <p:cNvCxnSpPr>
              <a:cxnSpLocks/>
              <a:stCxn id="94" idx="4"/>
              <a:endCxn id="60" idx="4"/>
            </p:cNvCxnSpPr>
            <p:nvPr/>
          </p:nvCxnSpPr>
          <p:spPr>
            <a:xfrm rot="5400000">
              <a:off x="4717603" y="1574874"/>
              <a:ext cx="8451" cy="6480842"/>
            </a:xfrm>
            <a:prstGeom prst="curvedConnector3">
              <a:avLst>
                <a:gd name="adj1" fmla="val 12941664"/>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5" name="Metin kutusu 104">
              <a:extLst>
                <a:ext uri="{FF2B5EF4-FFF2-40B4-BE49-F238E27FC236}">
                  <a16:creationId xmlns:a16="http://schemas.microsoft.com/office/drawing/2014/main" id="{010F156B-370C-4005-962B-125257C47731}"/>
                </a:ext>
              </a:extLst>
            </p:cNvPr>
            <p:cNvSpPr txBox="1"/>
            <p:nvPr/>
          </p:nvSpPr>
          <p:spPr>
            <a:xfrm>
              <a:off x="4469824" y="5877902"/>
              <a:ext cx="265875" cy="287325"/>
            </a:xfrm>
            <a:prstGeom prst="rect">
              <a:avLst/>
            </a:prstGeom>
            <a:noFill/>
          </p:spPr>
          <p:txBody>
            <a:bodyPr wrap="none" rtlCol="0">
              <a:spAutoFit/>
            </a:bodyPr>
            <a:lstStyle/>
            <a:p>
              <a:r>
                <a:rPr lang="tr-TR" dirty="0"/>
                <a:t>a</a:t>
              </a:r>
            </a:p>
          </p:txBody>
        </p:sp>
        <p:cxnSp>
          <p:nvCxnSpPr>
            <p:cNvPr id="106" name="Bağlayıcı: Eğri 105">
              <a:extLst>
                <a:ext uri="{FF2B5EF4-FFF2-40B4-BE49-F238E27FC236}">
                  <a16:creationId xmlns:a16="http://schemas.microsoft.com/office/drawing/2014/main" id="{6C1934E5-8C3A-43A8-AB0A-07C8E1FDE317}"/>
                </a:ext>
              </a:extLst>
            </p:cNvPr>
            <p:cNvCxnSpPr>
              <a:cxnSpLocks/>
              <a:stCxn id="98" idx="4"/>
              <a:endCxn id="60" idx="4"/>
            </p:cNvCxnSpPr>
            <p:nvPr/>
          </p:nvCxnSpPr>
          <p:spPr>
            <a:xfrm rot="5400000" flipH="1">
              <a:off x="5187635" y="1113293"/>
              <a:ext cx="157070" cy="7569526"/>
            </a:xfrm>
            <a:prstGeom prst="curvedConnector3">
              <a:avLst>
                <a:gd name="adj1" fmla="val -990870"/>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7" name="Metin kutusu 106">
              <a:extLst>
                <a:ext uri="{FF2B5EF4-FFF2-40B4-BE49-F238E27FC236}">
                  <a16:creationId xmlns:a16="http://schemas.microsoft.com/office/drawing/2014/main" id="{EC80C1DB-2761-44EB-A61F-74928B43EC81}"/>
                </a:ext>
              </a:extLst>
            </p:cNvPr>
            <p:cNvSpPr txBox="1"/>
            <p:nvPr/>
          </p:nvSpPr>
          <p:spPr>
            <a:xfrm>
              <a:off x="5215534" y="6455569"/>
              <a:ext cx="265875" cy="287325"/>
            </a:xfrm>
            <a:prstGeom prst="rect">
              <a:avLst/>
            </a:prstGeom>
            <a:noFill/>
          </p:spPr>
          <p:txBody>
            <a:bodyPr wrap="none" rtlCol="0">
              <a:spAutoFit/>
            </a:bodyPr>
            <a:lstStyle/>
            <a:p>
              <a:r>
                <a:rPr lang="tr-TR" dirty="0"/>
                <a:t>a</a:t>
              </a:r>
            </a:p>
          </p:txBody>
        </p:sp>
      </p:grpSp>
    </p:spTree>
    <p:extLst>
      <p:ext uri="{BB962C8B-B14F-4D97-AF65-F5344CB8AC3E}">
        <p14:creationId xmlns:p14="http://schemas.microsoft.com/office/powerpoint/2010/main" val="2677879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FD72FEA8-3300-434D-9D3C-7F47D83097B0}"/>
              </a:ext>
            </a:extLst>
          </p:cNvPr>
          <p:cNvSpPr>
            <a:spLocks noGrp="1"/>
          </p:cNvSpPr>
          <p:nvPr>
            <p:ph type="title"/>
          </p:nvPr>
        </p:nvSpPr>
        <p:spPr/>
        <p:txBody>
          <a:bodyPr/>
          <a:lstStyle/>
          <a:p>
            <a:r>
              <a:rPr lang="tr-TR" dirty="0"/>
              <a:t>Kaynaklar</a:t>
            </a:r>
          </a:p>
        </p:txBody>
      </p:sp>
      <p:sp>
        <p:nvSpPr>
          <p:cNvPr id="3" name="İçerik Yer Tutucusu 2">
            <a:extLst>
              <a:ext uri="{FF2B5EF4-FFF2-40B4-BE49-F238E27FC236}">
                <a16:creationId xmlns:a16="http://schemas.microsoft.com/office/drawing/2014/main" id="{56750EF4-B618-4ED8-A45D-B519D197861E}"/>
              </a:ext>
            </a:extLst>
          </p:cNvPr>
          <p:cNvSpPr>
            <a:spLocks noGrp="1"/>
          </p:cNvSpPr>
          <p:nvPr>
            <p:ph idx="1"/>
          </p:nvPr>
        </p:nvSpPr>
        <p:spPr>
          <a:xfrm>
            <a:off x="646111" y="1331259"/>
            <a:ext cx="10750201" cy="5185044"/>
          </a:xfrm>
        </p:spPr>
        <p:txBody>
          <a:bodyPr>
            <a:normAutofit/>
          </a:bodyPr>
          <a:lstStyle/>
          <a:p>
            <a:pPr>
              <a:lnSpc>
                <a:spcPct val="150000"/>
              </a:lnSpc>
              <a:buClr>
                <a:schemeClr val="tx1"/>
              </a:buClr>
              <a:buFont typeface="+mj-lt"/>
              <a:buAutoNum type="arabicPeriod"/>
            </a:pPr>
            <a:r>
              <a:rPr lang="tr-TR" sz="1500" dirty="0">
                <a:hlinkClick r:id="rId2">
                  <a:extLst>
                    <a:ext uri="{A12FA001-AC4F-418D-AE19-62706E023703}">
                      <ahyp:hlinkClr xmlns:ahyp="http://schemas.microsoft.com/office/drawing/2018/hyperlinkcolor" val="tx"/>
                    </a:ext>
                  </a:extLst>
                </a:hlinkClick>
              </a:rPr>
              <a:t>http://bilgisayarkavramlari.sadievrenseker.com/2007/12/25/sonlu-durum-makinasi-finite-state-machine-finite-state-automaton/</a:t>
            </a:r>
            <a:endParaRPr lang="tr-TR" sz="1500" dirty="0"/>
          </a:p>
          <a:p>
            <a:pPr>
              <a:lnSpc>
                <a:spcPct val="150000"/>
              </a:lnSpc>
              <a:buClr>
                <a:schemeClr val="tx1"/>
              </a:buClr>
              <a:buFont typeface="+mj-lt"/>
              <a:buAutoNum type="arabicPeriod"/>
            </a:pPr>
            <a:r>
              <a:rPr lang="tr-TR" sz="1500" dirty="0">
                <a:hlinkClick r:id="rId3">
                  <a:extLst>
                    <a:ext uri="{A12FA001-AC4F-418D-AE19-62706E023703}">
                      <ahyp:hlinkClr xmlns:ahyp="http://schemas.microsoft.com/office/drawing/2018/hyperlinkcolor" val="tx"/>
                    </a:ext>
                  </a:extLst>
                </a:hlinkClick>
              </a:rPr>
              <a:t>http://bilgisayarkavramlari.sadievrenseker.com/2008/11/11/belirli-sonlu-otomat-deterministic-finite-automat/</a:t>
            </a:r>
            <a:endParaRPr lang="tr-TR" sz="1500" dirty="0"/>
          </a:p>
          <a:p>
            <a:pPr>
              <a:lnSpc>
                <a:spcPct val="150000"/>
              </a:lnSpc>
              <a:buClr>
                <a:schemeClr val="tx1"/>
              </a:buClr>
              <a:buFont typeface="+mj-lt"/>
              <a:buAutoNum type="arabicPeriod"/>
            </a:pPr>
            <a:r>
              <a:rPr lang="tr-TR" sz="1500" dirty="0">
                <a:hlinkClick r:id="rId4">
                  <a:extLst>
                    <a:ext uri="{A12FA001-AC4F-418D-AE19-62706E023703}">
                      <ahyp:hlinkClr xmlns:ahyp="http://schemas.microsoft.com/office/drawing/2018/hyperlinkcolor" val="tx"/>
                    </a:ext>
                  </a:extLst>
                </a:hlinkClick>
              </a:rPr>
              <a:t>http://www-igm.univ-mlv.fr/~lecroq/string/node4.html#SECTION0040</a:t>
            </a:r>
            <a:endParaRPr lang="tr-TR" sz="1500" dirty="0"/>
          </a:p>
          <a:p>
            <a:pPr>
              <a:lnSpc>
                <a:spcPct val="150000"/>
              </a:lnSpc>
            </a:pPr>
            <a:endParaRPr lang="tr-TR" sz="1500" dirty="0"/>
          </a:p>
        </p:txBody>
      </p:sp>
    </p:spTree>
    <p:extLst>
      <p:ext uri="{BB962C8B-B14F-4D97-AF65-F5344CB8AC3E}">
        <p14:creationId xmlns:p14="http://schemas.microsoft.com/office/powerpoint/2010/main" val="246130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D9F770D1-7CBA-4C01-9AC4-30C4C818CBEE}"/>
              </a:ext>
            </a:extLst>
          </p:cNvPr>
          <p:cNvSpPr>
            <a:spLocks noGrp="1"/>
          </p:cNvSpPr>
          <p:nvPr>
            <p:ph type="title"/>
          </p:nvPr>
        </p:nvSpPr>
        <p:spPr/>
        <p:txBody>
          <a:bodyPr/>
          <a:lstStyle/>
          <a:p>
            <a:r>
              <a:rPr lang="tr-TR" dirty="0"/>
              <a:t>Sonlu Durum Otomatı</a:t>
            </a:r>
          </a:p>
        </p:txBody>
      </p:sp>
      <p:sp>
        <p:nvSpPr>
          <p:cNvPr id="3" name="İçerik Yer Tutucusu 2">
            <a:extLst>
              <a:ext uri="{FF2B5EF4-FFF2-40B4-BE49-F238E27FC236}">
                <a16:creationId xmlns:a16="http://schemas.microsoft.com/office/drawing/2014/main" id="{ACA991A8-7A90-424D-84A0-3F08C837E92F}"/>
              </a:ext>
            </a:extLst>
          </p:cNvPr>
          <p:cNvSpPr>
            <a:spLocks noGrp="1"/>
          </p:cNvSpPr>
          <p:nvPr>
            <p:ph idx="1"/>
          </p:nvPr>
        </p:nvSpPr>
        <p:spPr>
          <a:xfrm>
            <a:off x="646111" y="2014417"/>
            <a:ext cx="10519194" cy="4195481"/>
          </a:xfrm>
        </p:spPr>
        <p:txBody>
          <a:bodyPr/>
          <a:lstStyle/>
          <a:p>
            <a:pPr marL="0" indent="0" algn="just">
              <a:lnSpc>
                <a:spcPct val="150000"/>
              </a:lnSpc>
              <a:buNone/>
            </a:pPr>
            <a:r>
              <a:rPr lang="tr-TR" dirty="0"/>
              <a:t>Yukarıdaki şekilde sonlu durum makinemize ilave olarak başlangıç ve bitiş durumları da eklenmiştir. Buna göre kalın ok başlangıç durumunu gösterir ve makinemiz buradan başlar. Çift çember içindeki durum ise bitiş durumudur ve istenirse makine burada sona erdirilir, veya çalışmaya devam edebilir. Görüldüğü üzere yukarıdaki şekilde kapı otomatı başlatıldıktan sonra istenildiği kadar açma kapama işlemi yapılmakta, gelen bu komutlara göre kapını durumu değişmektedir. Kapı otomatı kapatıldıktan sonra gelen açma ve kapama emirleri doğal olarak icra edilemez.</a:t>
            </a:r>
          </a:p>
        </p:txBody>
      </p:sp>
    </p:spTree>
    <p:extLst>
      <p:ext uri="{BB962C8B-B14F-4D97-AF65-F5344CB8AC3E}">
        <p14:creationId xmlns:p14="http://schemas.microsoft.com/office/powerpoint/2010/main" val="1583182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6B07E823-BB69-4B5D-824B-E4B202739FAF}"/>
              </a:ext>
            </a:extLst>
          </p:cNvPr>
          <p:cNvSpPr>
            <a:spLocks noGrp="1"/>
          </p:cNvSpPr>
          <p:nvPr>
            <p:ph type="title"/>
          </p:nvPr>
        </p:nvSpPr>
        <p:spPr/>
        <p:txBody>
          <a:bodyPr/>
          <a:lstStyle/>
          <a:p>
            <a:r>
              <a:rPr lang="tr-TR" dirty="0"/>
              <a:t>Belirli Sonlu Otomatlar</a:t>
            </a:r>
            <a:br>
              <a:rPr lang="tr-TR" dirty="0"/>
            </a:br>
            <a:r>
              <a:rPr lang="tr-TR" sz="2400" dirty="0"/>
              <a:t>(</a:t>
            </a:r>
            <a:r>
              <a:rPr lang="tr-TR" sz="2400" dirty="0" err="1"/>
              <a:t>Deterministic</a:t>
            </a:r>
            <a:r>
              <a:rPr lang="tr-TR" sz="2400" dirty="0"/>
              <a:t> </a:t>
            </a:r>
            <a:r>
              <a:rPr lang="tr-TR" sz="2400" dirty="0" err="1"/>
              <a:t>Finite</a:t>
            </a:r>
            <a:r>
              <a:rPr lang="tr-TR" sz="2400" dirty="0"/>
              <a:t> </a:t>
            </a:r>
            <a:r>
              <a:rPr lang="tr-TR" sz="2400" dirty="0" err="1"/>
              <a:t>Automato</a:t>
            </a:r>
            <a:r>
              <a:rPr lang="tr-TR" sz="2400" dirty="0"/>
              <a:t>-DFA)</a:t>
            </a:r>
            <a:endParaRPr lang="tr-TR" dirty="0"/>
          </a:p>
        </p:txBody>
      </p:sp>
      <p:sp>
        <p:nvSpPr>
          <p:cNvPr id="3" name="İçerik Yer Tutucusu 2">
            <a:extLst>
              <a:ext uri="{FF2B5EF4-FFF2-40B4-BE49-F238E27FC236}">
                <a16:creationId xmlns:a16="http://schemas.microsoft.com/office/drawing/2014/main" id="{B895177D-BD72-43BB-9B5D-BB43BD80B9DA}"/>
              </a:ext>
            </a:extLst>
          </p:cNvPr>
          <p:cNvSpPr>
            <a:spLocks noGrp="1"/>
          </p:cNvSpPr>
          <p:nvPr>
            <p:ph idx="1"/>
          </p:nvPr>
        </p:nvSpPr>
        <p:spPr>
          <a:xfrm>
            <a:off x="674146" y="2052918"/>
            <a:ext cx="10452658" cy="4195481"/>
          </a:xfrm>
        </p:spPr>
        <p:txBody>
          <a:bodyPr/>
          <a:lstStyle/>
          <a:p>
            <a:pPr marL="0" indent="0" algn="just">
              <a:lnSpc>
                <a:spcPct val="150000"/>
              </a:lnSpc>
              <a:buNone/>
            </a:pPr>
            <a:r>
              <a:rPr lang="tr-TR" dirty="0"/>
              <a:t>Sonlu otomatların özel bir halidir. Bu özel hal aşağıdaki 3 durumu içermelidir:</a:t>
            </a:r>
          </a:p>
          <a:p>
            <a:pPr algn="just">
              <a:lnSpc>
                <a:spcPct val="150000"/>
              </a:lnSpc>
            </a:pPr>
            <a:r>
              <a:rPr lang="tr-TR" dirty="0"/>
              <a:t>Her durumdan (</a:t>
            </a:r>
            <a:r>
              <a:rPr lang="tr-TR" dirty="0" err="1"/>
              <a:t>State</a:t>
            </a:r>
            <a:r>
              <a:rPr lang="tr-TR" dirty="0"/>
              <a:t>) gidilecek koşulun tek bir durum göstermesi. Yani bir durumda başka duruma geçerken bir kelime ile sadece bir duruma gidilebilmesi</a:t>
            </a:r>
          </a:p>
          <a:p>
            <a:pPr algn="just">
              <a:lnSpc>
                <a:spcPct val="150000"/>
              </a:lnSpc>
            </a:pPr>
            <a:r>
              <a:rPr lang="tr-TR" dirty="0"/>
              <a:t>Herhangi bir girdi için, tek bitiş durumunun (final </a:t>
            </a:r>
            <a:r>
              <a:rPr lang="tr-TR" dirty="0" err="1"/>
              <a:t>state</a:t>
            </a:r>
            <a:r>
              <a:rPr lang="tr-TR" dirty="0"/>
              <a:t>) kabul edilmesi (birden fazla bitiş durumunun aynı anda kabul edilmemesi)</a:t>
            </a:r>
          </a:p>
          <a:p>
            <a:pPr algn="just">
              <a:lnSpc>
                <a:spcPct val="150000"/>
              </a:lnSpc>
            </a:pPr>
            <a:r>
              <a:rPr lang="el-GR" dirty="0"/>
              <a:t>λ</a:t>
            </a:r>
            <a:r>
              <a:rPr lang="tr-TR" dirty="0"/>
              <a:t> (veya </a:t>
            </a:r>
            <a:r>
              <a:rPr lang="el-GR" dirty="0"/>
              <a:t>ε</a:t>
            </a:r>
            <a:r>
              <a:rPr lang="tr-TR" dirty="0"/>
              <a:t>) kelimesinin durumlar arası geçişte yer almaması yani boş bir geçişin olmaması</a:t>
            </a:r>
          </a:p>
          <a:p>
            <a:pPr algn="just">
              <a:lnSpc>
                <a:spcPct val="150000"/>
              </a:lnSpc>
            </a:pPr>
            <a:endParaRPr lang="tr-TR" dirty="0"/>
          </a:p>
        </p:txBody>
      </p:sp>
    </p:spTree>
    <p:extLst>
      <p:ext uri="{BB962C8B-B14F-4D97-AF65-F5344CB8AC3E}">
        <p14:creationId xmlns:p14="http://schemas.microsoft.com/office/powerpoint/2010/main" val="391966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a:extLst>
              <a:ext uri="{FF2B5EF4-FFF2-40B4-BE49-F238E27FC236}">
                <a16:creationId xmlns:a16="http://schemas.microsoft.com/office/drawing/2014/main" id="{83792BDB-3038-4A09-A1FF-F92F372621C6}"/>
              </a:ext>
            </a:extLst>
          </p:cNvPr>
          <p:cNvSpPr>
            <a:spLocks noGrp="1"/>
          </p:cNvSpPr>
          <p:nvPr>
            <p:ph type="title"/>
          </p:nvPr>
        </p:nvSpPr>
        <p:spPr/>
        <p:txBody>
          <a:bodyPr vert="horz" lIns="91440" tIns="45720" rIns="91440" bIns="45720" rtlCol="0" anchor="t">
            <a:noAutofit/>
          </a:bodyPr>
          <a:lstStyle/>
          <a:p>
            <a:r>
              <a:rPr lang="tr-TR" dirty="0"/>
              <a:t>Belirli Sonlu Otomatlar</a:t>
            </a:r>
            <a:br>
              <a:rPr lang="tr-TR" dirty="0"/>
            </a:br>
            <a:r>
              <a:rPr lang="tr-TR" sz="2400" dirty="0"/>
              <a:t>(</a:t>
            </a:r>
            <a:r>
              <a:rPr lang="tr-TR" sz="2400" dirty="0" err="1"/>
              <a:t>Deterministic</a:t>
            </a:r>
            <a:r>
              <a:rPr lang="tr-TR" sz="2400" dirty="0"/>
              <a:t> </a:t>
            </a:r>
            <a:r>
              <a:rPr lang="tr-TR" sz="2400" dirty="0" err="1"/>
              <a:t>Finite</a:t>
            </a:r>
            <a:r>
              <a:rPr lang="tr-TR" sz="2400" dirty="0"/>
              <a:t> </a:t>
            </a:r>
            <a:r>
              <a:rPr lang="tr-TR" sz="2400" dirty="0" err="1"/>
              <a:t>Automato</a:t>
            </a:r>
            <a:r>
              <a:rPr lang="tr-TR" sz="2400" dirty="0"/>
              <a:t>-DFA)</a:t>
            </a:r>
            <a:endParaRPr lang="tr-TR" dirty="0"/>
          </a:p>
        </p:txBody>
      </p:sp>
      <p:sp>
        <p:nvSpPr>
          <p:cNvPr id="3" name="İçerik Yer Tutucusu 2">
            <a:extLst>
              <a:ext uri="{FF2B5EF4-FFF2-40B4-BE49-F238E27FC236}">
                <a16:creationId xmlns:a16="http://schemas.microsoft.com/office/drawing/2014/main" id="{2FD54F63-FEBC-4F4E-AF8D-3B84980A4243}"/>
              </a:ext>
            </a:extLst>
          </p:cNvPr>
          <p:cNvSpPr>
            <a:spLocks noGrp="1"/>
          </p:cNvSpPr>
          <p:nvPr>
            <p:ph idx="1"/>
          </p:nvPr>
        </p:nvSpPr>
        <p:spPr>
          <a:xfrm>
            <a:off x="875201" y="1629406"/>
            <a:ext cx="10203477" cy="5146779"/>
          </a:xfrm>
        </p:spPr>
        <p:txBody>
          <a:bodyPr>
            <a:normAutofit/>
          </a:bodyPr>
          <a:lstStyle/>
          <a:p>
            <a:pPr marL="0" indent="0" algn="just">
              <a:lnSpc>
                <a:spcPct val="150000"/>
              </a:lnSpc>
              <a:buNone/>
            </a:pPr>
            <a:r>
              <a:rPr lang="tr-TR" dirty="0"/>
              <a:t>Belirli sonlu otomatın gösterim şekli: </a:t>
            </a:r>
            <a:r>
              <a:rPr lang="el-GR" b="1" dirty="0"/>
              <a:t>(Σ, </a:t>
            </a:r>
            <a:r>
              <a:rPr lang="tr-TR" b="1" dirty="0"/>
              <a:t>S, S0 , </a:t>
            </a:r>
            <a:r>
              <a:rPr lang="el-GR" b="1" dirty="0"/>
              <a:t>δ , </a:t>
            </a:r>
            <a:r>
              <a:rPr lang="tr-TR" b="1" dirty="0"/>
              <a:t>F)</a:t>
            </a:r>
          </a:p>
          <a:p>
            <a:pPr algn="just">
              <a:lnSpc>
                <a:spcPct val="150000"/>
              </a:lnSpc>
            </a:pPr>
            <a:r>
              <a:rPr lang="el-GR" b="1" dirty="0"/>
              <a:t>Σ</a:t>
            </a:r>
            <a:r>
              <a:rPr lang="el-GR" dirty="0"/>
              <a:t> </a:t>
            </a:r>
            <a:r>
              <a:rPr lang="tr-TR" dirty="0"/>
              <a:t>sembolü bir alfabeyi (</a:t>
            </a:r>
            <a:r>
              <a:rPr lang="tr-TR" dirty="0" err="1"/>
              <a:t>alphabet</a:t>
            </a:r>
            <a:r>
              <a:rPr lang="tr-TR" dirty="0"/>
              <a:t>) ifade etmektedir. Yani dilimizde kabul edilen girdilerin her birisini gösteren küme.</a:t>
            </a:r>
          </a:p>
          <a:p>
            <a:pPr algn="just">
              <a:lnSpc>
                <a:spcPct val="150000"/>
              </a:lnSpc>
            </a:pPr>
            <a:r>
              <a:rPr lang="tr-TR" b="1" dirty="0"/>
              <a:t>S</a:t>
            </a:r>
            <a:r>
              <a:rPr lang="tr-TR" dirty="0"/>
              <a:t> kümesi, otomattaki durumların kümesidir.</a:t>
            </a:r>
          </a:p>
          <a:p>
            <a:pPr algn="just">
              <a:lnSpc>
                <a:spcPct val="150000"/>
              </a:lnSpc>
            </a:pPr>
            <a:r>
              <a:rPr lang="en-US" b="1" dirty="0"/>
              <a:t>S0</a:t>
            </a:r>
            <a:r>
              <a:rPr lang="en-US" dirty="0"/>
              <a:t> </a:t>
            </a:r>
            <a:r>
              <a:rPr lang="en-US" dirty="0" err="1"/>
              <a:t>ise</a:t>
            </a:r>
            <a:r>
              <a:rPr lang="en-US" dirty="0"/>
              <a:t> </a:t>
            </a:r>
            <a:r>
              <a:rPr lang="en-US" dirty="0" err="1"/>
              <a:t>başlangıç</a:t>
            </a:r>
            <a:r>
              <a:rPr lang="en-US" dirty="0"/>
              <a:t> </a:t>
            </a:r>
            <a:r>
              <a:rPr lang="en-US" dirty="0" err="1"/>
              <a:t>durumudur</a:t>
            </a:r>
            <a:r>
              <a:rPr lang="en-US" dirty="0"/>
              <a:t> (</a:t>
            </a:r>
            <a:r>
              <a:rPr lang="tr-TR" dirty="0" err="1"/>
              <a:t>Initial</a:t>
            </a:r>
            <a:r>
              <a:rPr lang="tr-TR" dirty="0"/>
              <a:t> S</a:t>
            </a:r>
            <a:r>
              <a:rPr lang="en-US" dirty="0" err="1"/>
              <a:t>tate</a:t>
            </a:r>
            <a:r>
              <a:rPr lang="en-US" dirty="0"/>
              <a:t>).</a:t>
            </a:r>
            <a:endParaRPr lang="tr-TR" dirty="0"/>
          </a:p>
          <a:p>
            <a:pPr algn="just">
              <a:lnSpc>
                <a:spcPct val="150000"/>
              </a:lnSpc>
            </a:pPr>
            <a:r>
              <a:rPr lang="el-GR" b="1" dirty="0"/>
              <a:t>δ</a:t>
            </a:r>
            <a:r>
              <a:rPr lang="el-GR" dirty="0"/>
              <a:t> </a:t>
            </a:r>
            <a:r>
              <a:rPr lang="tr-TR" dirty="0"/>
              <a:t>kümesi ise geçişlerin tutulduğu kümedir.</a:t>
            </a:r>
          </a:p>
          <a:p>
            <a:pPr algn="just">
              <a:lnSpc>
                <a:spcPct val="150000"/>
              </a:lnSpc>
            </a:pPr>
            <a:r>
              <a:rPr lang="tr-TR" dirty="0"/>
              <a:t>F ise bitiş durumunu gösterir. Yani bir girdi (</a:t>
            </a:r>
            <a:r>
              <a:rPr lang="tr-TR" dirty="0" err="1"/>
              <a:t>input</a:t>
            </a:r>
            <a:r>
              <a:rPr lang="tr-TR" dirty="0"/>
              <a:t>) bu durumda bitiriyorsa kabul edilir (</a:t>
            </a:r>
            <a:r>
              <a:rPr lang="tr-TR" dirty="0" err="1"/>
              <a:t>accept</a:t>
            </a:r>
            <a:r>
              <a:rPr lang="tr-TR" dirty="0"/>
              <a:t>). Diğer durumlarda bitmesi veya gidilemeyen bir devam olması durumunda ise </a:t>
            </a:r>
            <a:r>
              <a:rPr lang="tr-TR" dirty="0" err="1"/>
              <a:t>red</a:t>
            </a:r>
            <a:r>
              <a:rPr lang="tr-TR" dirty="0"/>
              <a:t> edilir (</a:t>
            </a:r>
            <a:r>
              <a:rPr lang="tr-TR" dirty="0" err="1"/>
              <a:t>reject</a:t>
            </a:r>
            <a:r>
              <a:rPr lang="tr-TR" dirty="0"/>
              <a:t>).</a:t>
            </a:r>
          </a:p>
          <a:p>
            <a:pPr algn="just">
              <a:lnSpc>
                <a:spcPct val="150000"/>
              </a:lnSpc>
            </a:pPr>
            <a:endParaRPr lang="tr-TR" dirty="0"/>
          </a:p>
        </p:txBody>
      </p:sp>
    </p:spTree>
    <p:extLst>
      <p:ext uri="{BB962C8B-B14F-4D97-AF65-F5344CB8AC3E}">
        <p14:creationId xmlns:p14="http://schemas.microsoft.com/office/powerpoint/2010/main" val="349817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DC0DF5FE-CAB9-4569-9869-C92CAE4A3A89}"/>
              </a:ext>
            </a:extLst>
          </p:cNvPr>
          <p:cNvSpPr>
            <a:spLocks noGrp="1"/>
          </p:cNvSpPr>
          <p:nvPr>
            <p:ph type="title"/>
          </p:nvPr>
        </p:nvSpPr>
        <p:spPr>
          <a:xfrm>
            <a:off x="646113" y="452438"/>
            <a:ext cx="9404350" cy="1400175"/>
          </a:xfrm>
        </p:spPr>
        <p:txBody>
          <a:bodyPr/>
          <a:lstStyle/>
          <a:p>
            <a:r>
              <a:rPr lang="tr-TR" dirty="0"/>
              <a:t>Belirli Sonlu Otomat Algoritması</a:t>
            </a:r>
            <a:br>
              <a:rPr lang="tr-TR" dirty="0"/>
            </a:br>
            <a:r>
              <a:rPr lang="tr-TR" sz="2400" dirty="0"/>
              <a:t>(</a:t>
            </a:r>
            <a:r>
              <a:rPr lang="tr-TR" sz="2400" dirty="0" err="1"/>
              <a:t>Deterministic</a:t>
            </a:r>
            <a:r>
              <a:rPr lang="tr-TR" sz="2400" dirty="0"/>
              <a:t> </a:t>
            </a:r>
            <a:r>
              <a:rPr lang="tr-TR" sz="2400" dirty="0" err="1"/>
              <a:t>Finite</a:t>
            </a:r>
            <a:r>
              <a:rPr lang="tr-TR" sz="2400" dirty="0"/>
              <a:t> </a:t>
            </a:r>
            <a:r>
              <a:rPr lang="tr-TR" sz="2400" dirty="0" err="1"/>
              <a:t>Automato</a:t>
            </a:r>
            <a:r>
              <a:rPr lang="tr-TR" sz="2400" dirty="0"/>
              <a:t> </a:t>
            </a:r>
            <a:r>
              <a:rPr lang="tr-TR" sz="2400" dirty="0" err="1"/>
              <a:t>Algorithm</a:t>
            </a:r>
            <a:r>
              <a:rPr lang="tr-TR" sz="2400" dirty="0"/>
              <a:t>-DFAA)</a:t>
            </a:r>
            <a:endParaRPr lang="tr-TR" dirty="0"/>
          </a:p>
        </p:txBody>
      </p:sp>
      <p:sp>
        <p:nvSpPr>
          <p:cNvPr id="5" name="Metin kutusu 4">
            <a:extLst>
              <a:ext uri="{FF2B5EF4-FFF2-40B4-BE49-F238E27FC236}">
                <a16:creationId xmlns:a16="http://schemas.microsoft.com/office/drawing/2014/main" id="{E15698D9-449E-4BA5-8787-11A18D9C4C23}"/>
              </a:ext>
            </a:extLst>
          </p:cNvPr>
          <p:cNvSpPr txBox="1"/>
          <p:nvPr/>
        </p:nvSpPr>
        <p:spPr>
          <a:xfrm>
            <a:off x="1039305" y="1852613"/>
            <a:ext cx="2523448" cy="523220"/>
          </a:xfrm>
          <a:prstGeom prst="rect">
            <a:avLst/>
          </a:prstGeom>
          <a:noFill/>
        </p:spPr>
        <p:txBody>
          <a:bodyPr wrap="none" rtlCol="0">
            <a:spAutoFit/>
          </a:bodyPr>
          <a:lstStyle/>
          <a:p>
            <a:r>
              <a:rPr lang="tr-TR" sz="2800" dirty="0"/>
              <a:t>Ana Özellikler</a:t>
            </a:r>
          </a:p>
        </p:txBody>
      </p:sp>
      <p:sp>
        <p:nvSpPr>
          <p:cNvPr id="6" name="Metin kutusu 5">
            <a:extLst>
              <a:ext uri="{FF2B5EF4-FFF2-40B4-BE49-F238E27FC236}">
                <a16:creationId xmlns:a16="http://schemas.microsoft.com/office/drawing/2014/main" id="{A0CAC1A9-CFAD-42A0-8E98-9407405DC4EE}"/>
              </a:ext>
            </a:extLst>
          </p:cNvPr>
          <p:cNvSpPr txBox="1"/>
          <p:nvPr/>
        </p:nvSpPr>
        <p:spPr>
          <a:xfrm>
            <a:off x="1347537" y="2545458"/>
            <a:ext cx="9795533" cy="294817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l-GR" dirty="0"/>
              <a:t>Σ</a:t>
            </a:r>
            <a:r>
              <a:rPr lang="tr-TR" dirty="0"/>
              <a:t> * x dilini tanıyan minimal deterministtik otomatı oluşturur.</a:t>
            </a:r>
          </a:p>
          <a:p>
            <a:pPr marL="285750" indent="-285750" algn="just">
              <a:lnSpc>
                <a:spcPct val="150000"/>
              </a:lnSpc>
              <a:buFont typeface="Wingdings" panose="05000000000000000000" pitchFamily="2" charset="2"/>
              <a:buChar char="Ø"/>
            </a:pPr>
            <a:r>
              <a:rPr lang="tr-TR" dirty="0"/>
              <a:t>Otomat, doğrudan erişim tablosunda saklanırsa, O(m</a:t>
            </a:r>
            <a:r>
              <a:rPr lang="el-GR" dirty="0"/>
              <a:t>δ</a:t>
            </a:r>
            <a:r>
              <a:rPr lang="tr-TR" dirty="0"/>
              <a:t>)’de ekstra geçiş sağlanır. Ön işlem aşamasında O(m</a:t>
            </a:r>
            <a:r>
              <a:rPr lang="el-GR" dirty="0"/>
              <a:t>δ</a:t>
            </a:r>
            <a:r>
              <a:rPr lang="tr-TR" dirty="0"/>
              <a:t>) zaman karmaşıklığına sahiptir. En iyi durumda DFA A(x) O(m+</a:t>
            </a:r>
            <a:r>
              <a:rPr lang="el-GR" dirty="0"/>
              <a:t>δ</a:t>
            </a:r>
            <a:r>
              <a:rPr lang="tr-TR" dirty="0"/>
              <a:t>) zaman ve O(m</a:t>
            </a:r>
            <a:r>
              <a:rPr lang="el-GR" dirty="0"/>
              <a:t>δ</a:t>
            </a:r>
            <a:r>
              <a:rPr lang="tr-TR" dirty="0"/>
              <a:t>) uzay karmaşıklığında oluşturulabilir.</a:t>
            </a:r>
          </a:p>
          <a:p>
            <a:pPr marL="285750" indent="-285750" algn="just">
              <a:lnSpc>
                <a:spcPct val="150000"/>
              </a:lnSpc>
              <a:buFont typeface="Wingdings" panose="05000000000000000000" pitchFamily="2" charset="2"/>
              <a:buChar char="Ø"/>
            </a:pPr>
            <a:r>
              <a:rPr lang="tr-TR" dirty="0"/>
              <a:t>Otomat, doğrudan erişim tablosunda saklanırsa arama aşamasında O(n) zaman karmaşıklığına sahip olur aksi takdirde O(n </a:t>
            </a:r>
            <a:r>
              <a:rPr lang="tr-TR" dirty="0" err="1"/>
              <a:t>log</a:t>
            </a:r>
            <a:r>
              <a:rPr lang="tr-TR" dirty="0"/>
              <a:t>(</a:t>
            </a:r>
            <a:r>
              <a:rPr lang="el-GR" dirty="0"/>
              <a:t>δ</a:t>
            </a:r>
            <a:r>
              <a:rPr lang="tr-TR" dirty="0"/>
              <a:t>)) zaman karmaşıklığına sahip olur.</a:t>
            </a:r>
          </a:p>
          <a:p>
            <a:pPr marL="285750" indent="-285750" algn="just">
              <a:lnSpc>
                <a:spcPct val="150000"/>
              </a:lnSpc>
              <a:buFont typeface="Arial" panose="020B0604020202020204" pitchFamily="34" charset="0"/>
              <a:buChar char="•"/>
            </a:pPr>
            <a:endParaRPr lang="tr-TR" dirty="0"/>
          </a:p>
        </p:txBody>
      </p:sp>
    </p:spTree>
    <p:extLst>
      <p:ext uri="{BB962C8B-B14F-4D97-AF65-F5344CB8AC3E}">
        <p14:creationId xmlns:p14="http://schemas.microsoft.com/office/powerpoint/2010/main" val="14083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a:extLst>
              <a:ext uri="{FF2B5EF4-FFF2-40B4-BE49-F238E27FC236}">
                <a16:creationId xmlns:a16="http://schemas.microsoft.com/office/drawing/2014/main" id="{B9589589-CDD5-40D2-9624-2232924F3A53}"/>
              </a:ext>
            </a:extLst>
          </p:cNvPr>
          <p:cNvSpPr>
            <a:spLocks noGrp="1"/>
          </p:cNvSpPr>
          <p:nvPr>
            <p:ph type="title"/>
          </p:nvPr>
        </p:nvSpPr>
        <p:spPr>
          <a:xfrm>
            <a:off x="646113" y="452438"/>
            <a:ext cx="9404350" cy="1400175"/>
          </a:xfrm>
        </p:spPr>
        <p:txBody>
          <a:bodyPr/>
          <a:lstStyle/>
          <a:p>
            <a:r>
              <a:rPr lang="tr-TR" dirty="0"/>
              <a:t>Belirli Sonlu Otomat Algoritması</a:t>
            </a:r>
            <a:br>
              <a:rPr lang="tr-TR" dirty="0"/>
            </a:br>
            <a:r>
              <a:rPr lang="tr-TR" sz="2400" dirty="0"/>
              <a:t>(</a:t>
            </a:r>
            <a:r>
              <a:rPr lang="tr-TR" sz="2400" dirty="0" err="1"/>
              <a:t>Deterministic</a:t>
            </a:r>
            <a:r>
              <a:rPr lang="tr-TR" sz="2400" dirty="0"/>
              <a:t> </a:t>
            </a:r>
            <a:r>
              <a:rPr lang="tr-TR" sz="2400" dirty="0" err="1"/>
              <a:t>Finite</a:t>
            </a:r>
            <a:r>
              <a:rPr lang="tr-TR" sz="2400" dirty="0"/>
              <a:t> </a:t>
            </a:r>
            <a:r>
              <a:rPr lang="tr-TR" sz="2400" dirty="0" err="1"/>
              <a:t>Automato</a:t>
            </a:r>
            <a:r>
              <a:rPr lang="tr-TR" sz="2400" dirty="0"/>
              <a:t> </a:t>
            </a:r>
            <a:r>
              <a:rPr lang="tr-TR" sz="2400" dirty="0" err="1"/>
              <a:t>Algorithm</a:t>
            </a:r>
            <a:r>
              <a:rPr lang="tr-TR" sz="2400" dirty="0"/>
              <a:t>-DFAA)</a:t>
            </a:r>
            <a:endParaRPr lang="tr-TR" dirty="0"/>
          </a:p>
        </p:txBody>
      </p:sp>
      <p:sp>
        <p:nvSpPr>
          <p:cNvPr id="5" name="Metin kutusu 4">
            <a:extLst>
              <a:ext uri="{FF2B5EF4-FFF2-40B4-BE49-F238E27FC236}">
                <a16:creationId xmlns:a16="http://schemas.microsoft.com/office/drawing/2014/main" id="{CBDB0DB1-CD3A-4E0F-B0E3-7B1B734D7FED}"/>
              </a:ext>
            </a:extLst>
          </p:cNvPr>
          <p:cNvSpPr txBox="1"/>
          <p:nvPr/>
        </p:nvSpPr>
        <p:spPr>
          <a:xfrm>
            <a:off x="1039305" y="1852613"/>
            <a:ext cx="1834156" cy="523220"/>
          </a:xfrm>
          <a:prstGeom prst="rect">
            <a:avLst/>
          </a:prstGeom>
          <a:noFill/>
        </p:spPr>
        <p:txBody>
          <a:bodyPr wrap="none" rtlCol="0">
            <a:spAutoFit/>
          </a:bodyPr>
          <a:lstStyle/>
          <a:p>
            <a:r>
              <a:rPr lang="tr-TR" sz="2800" dirty="0"/>
              <a:t>Açıklama</a:t>
            </a:r>
          </a:p>
        </p:txBody>
      </p:sp>
      <p:sp>
        <p:nvSpPr>
          <p:cNvPr id="6" name="Metin kutusu 5">
            <a:extLst>
              <a:ext uri="{FF2B5EF4-FFF2-40B4-BE49-F238E27FC236}">
                <a16:creationId xmlns:a16="http://schemas.microsoft.com/office/drawing/2014/main" id="{5E3A6C40-38CE-41AA-9C49-C8DB16683B01}"/>
              </a:ext>
            </a:extLst>
          </p:cNvPr>
          <p:cNvSpPr txBox="1"/>
          <p:nvPr/>
        </p:nvSpPr>
        <p:spPr>
          <a:xfrm>
            <a:off x="254930" y="2436841"/>
            <a:ext cx="11699647" cy="870688"/>
          </a:xfrm>
          <a:prstGeom prst="rect">
            <a:avLst/>
          </a:prstGeom>
          <a:noFill/>
        </p:spPr>
        <p:txBody>
          <a:bodyPr wrap="square" rtlCol="0">
            <a:spAutoFit/>
          </a:bodyPr>
          <a:lstStyle/>
          <a:p>
            <a:pPr algn="just">
              <a:lnSpc>
                <a:spcPct val="150000"/>
              </a:lnSpc>
            </a:pPr>
            <a:r>
              <a:rPr lang="tr-TR" dirty="0"/>
              <a:t>Bir metnin içinde desenin(x) aranması, önce </a:t>
            </a:r>
            <a:r>
              <a:rPr lang="el-GR" dirty="0"/>
              <a:t>Σ</a:t>
            </a:r>
            <a:r>
              <a:rPr lang="tr-TR" dirty="0"/>
              <a:t>*x dilini tanıyan minimal deterministtik sonlu otomatın(DFA) A(x) oluşturulmasını içerir.</a:t>
            </a:r>
          </a:p>
        </p:txBody>
      </p:sp>
      <p:sp>
        <p:nvSpPr>
          <p:cNvPr id="8" name="Metin kutusu 7">
            <a:extLst>
              <a:ext uri="{FF2B5EF4-FFF2-40B4-BE49-F238E27FC236}">
                <a16:creationId xmlns:a16="http://schemas.microsoft.com/office/drawing/2014/main" id="{EE12E7D5-62C4-4328-A58C-95AFD363C29F}"/>
              </a:ext>
            </a:extLst>
          </p:cNvPr>
          <p:cNvSpPr txBox="1"/>
          <p:nvPr/>
        </p:nvSpPr>
        <p:spPr>
          <a:xfrm>
            <a:off x="1956383" y="3368537"/>
            <a:ext cx="9186687" cy="2532681"/>
          </a:xfrm>
          <a:prstGeom prst="rect">
            <a:avLst/>
          </a:prstGeom>
          <a:noFill/>
        </p:spPr>
        <p:txBody>
          <a:bodyPr wrap="square" rtlCol="0">
            <a:spAutoFit/>
          </a:bodyPr>
          <a:lstStyle/>
          <a:p>
            <a:pPr>
              <a:lnSpc>
                <a:spcPct val="150000"/>
              </a:lnSpc>
            </a:pPr>
            <a:r>
              <a:rPr lang="el-GR" dirty="0"/>
              <a:t>Σ</a:t>
            </a:r>
            <a:r>
              <a:rPr lang="tr-TR" dirty="0"/>
              <a:t> *x dilini tanıyan DFA A(x) = (Q, q</a:t>
            </a:r>
            <a:r>
              <a:rPr lang="tr-TR" baseline="-25000" dirty="0"/>
              <a:t>0</a:t>
            </a:r>
            <a:r>
              <a:rPr lang="tr-TR" dirty="0"/>
              <a:t>, T, E) aşağıdaki gibi tanımlanır:</a:t>
            </a:r>
          </a:p>
          <a:p>
            <a:pPr marL="285750" indent="-285750">
              <a:lnSpc>
                <a:spcPct val="150000"/>
              </a:lnSpc>
              <a:buFont typeface="Arial" panose="020B0604020202020204" pitchFamily="34" charset="0"/>
              <a:buChar char="•"/>
            </a:pPr>
            <a:r>
              <a:rPr lang="tr-TR" dirty="0"/>
              <a:t>Q, </a:t>
            </a:r>
            <a:r>
              <a:rPr lang="tr-TR" dirty="0" err="1"/>
              <a:t>x'in</a:t>
            </a:r>
            <a:r>
              <a:rPr lang="tr-TR" dirty="0"/>
              <a:t> tüm öneklerinin kümesidir: Q = {</a:t>
            </a:r>
            <a:r>
              <a:rPr lang="el-GR" dirty="0"/>
              <a:t>ε</a:t>
            </a:r>
            <a:r>
              <a:rPr lang="tr-TR" dirty="0"/>
              <a:t>, x [0], x [0 .. 1], ..., x [0 .. m-2], x};</a:t>
            </a:r>
          </a:p>
          <a:p>
            <a:pPr marL="285750" indent="-285750">
              <a:lnSpc>
                <a:spcPct val="150000"/>
              </a:lnSpc>
              <a:buFont typeface="Arial" panose="020B0604020202020204" pitchFamily="34" charset="0"/>
              <a:buChar char="•"/>
            </a:pPr>
            <a:r>
              <a:rPr lang="tr-TR" dirty="0"/>
              <a:t>q</a:t>
            </a:r>
            <a:r>
              <a:rPr lang="tr-TR" baseline="-25000" dirty="0"/>
              <a:t>0</a:t>
            </a:r>
            <a:r>
              <a:rPr lang="tr-TR" dirty="0"/>
              <a:t>=</a:t>
            </a:r>
            <a:r>
              <a:rPr lang="el-GR" dirty="0"/>
              <a:t> ε</a:t>
            </a:r>
            <a:endParaRPr lang="tr-TR" dirty="0"/>
          </a:p>
          <a:p>
            <a:pPr marL="285750" indent="-285750">
              <a:lnSpc>
                <a:spcPct val="150000"/>
              </a:lnSpc>
              <a:buFont typeface="Arial" panose="020B0604020202020204" pitchFamily="34" charset="0"/>
              <a:buChar char="•"/>
            </a:pPr>
            <a:r>
              <a:rPr lang="tr-TR" dirty="0"/>
              <a:t>T={x}</a:t>
            </a:r>
          </a:p>
          <a:p>
            <a:pPr marL="285750" indent="-285750">
              <a:lnSpc>
                <a:spcPct val="150000"/>
              </a:lnSpc>
              <a:buFont typeface="Arial" panose="020B0604020202020204" pitchFamily="34" charset="0"/>
              <a:buChar char="•"/>
            </a:pPr>
            <a:r>
              <a:rPr lang="tr-TR" dirty="0"/>
              <a:t>« E » de ise durum geçişleri yapılırken, desenin </a:t>
            </a:r>
            <a:r>
              <a:rPr lang="tr-TR" dirty="0" err="1"/>
              <a:t>prefix</a:t>
            </a:r>
            <a:r>
              <a:rPr lang="tr-TR" dirty="0"/>
              <a:t> ve </a:t>
            </a:r>
            <a:r>
              <a:rPr lang="tr-TR" dirty="0" err="1"/>
              <a:t>suffix</a:t>
            </a:r>
            <a:r>
              <a:rPr lang="tr-TR" dirty="0"/>
              <a:t> değerlerine göre hangi duruma atlanacağı hesaplanır ve durum geçiş tablosu oluşturulur.  </a:t>
            </a:r>
          </a:p>
        </p:txBody>
      </p:sp>
      <p:sp>
        <p:nvSpPr>
          <p:cNvPr id="11" name="Metin kutusu 10">
            <a:extLst>
              <a:ext uri="{FF2B5EF4-FFF2-40B4-BE49-F238E27FC236}">
                <a16:creationId xmlns:a16="http://schemas.microsoft.com/office/drawing/2014/main" id="{DDB4EAB8-EBBE-405A-8468-55FE249E5F38}"/>
              </a:ext>
            </a:extLst>
          </p:cNvPr>
          <p:cNvSpPr txBox="1"/>
          <p:nvPr/>
        </p:nvSpPr>
        <p:spPr>
          <a:xfrm>
            <a:off x="144156" y="5901218"/>
            <a:ext cx="12047844" cy="870688"/>
          </a:xfrm>
          <a:prstGeom prst="rect">
            <a:avLst/>
          </a:prstGeom>
          <a:noFill/>
        </p:spPr>
        <p:txBody>
          <a:bodyPr wrap="square" rtlCol="0">
            <a:spAutoFit/>
          </a:bodyPr>
          <a:lstStyle/>
          <a:p>
            <a:pPr algn="just">
              <a:lnSpc>
                <a:spcPct val="150000"/>
              </a:lnSpc>
            </a:pPr>
            <a:r>
              <a:rPr lang="tr-TR" dirty="0"/>
              <a:t>Geçişler hesaplanırken işlenen durum, gelecek durumun, alfabedeki harflerle oluşturduğu farklı varyasyonlarındaki </a:t>
            </a:r>
            <a:r>
              <a:rPr lang="tr-TR" dirty="0" err="1"/>
              <a:t>prefix</a:t>
            </a:r>
            <a:r>
              <a:rPr lang="tr-TR" dirty="0"/>
              <a:t> ve </a:t>
            </a:r>
            <a:r>
              <a:rPr lang="tr-TR" dirty="0" err="1"/>
              <a:t>suffix’in</a:t>
            </a:r>
            <a:r>
              <a:rPr lang="tr-TR" dirty="0"/>
              <a:t> </a:t>
            </a:r>
            <a:r>
              <a:rPr lang="tr-TR" dirty="0" err="1"/>
              <a:t>kesişiminin</a:t>
            </a:r>
            <a:r>
              <a:rPr lang="tr-TR" dirty="0"/>
              <a:t> durumuna göre </a:t>
            </a:r>
            <a:r>
              <a:rPr lang="tr-TR" dirty="0" err="1"/>
              <a:t>prefix’in</a:t>
            </a:r>
            <a:r>
              <a:rPr lang="tr-TR" dirty="0"/>
              <a:t> son konumuna geçiş sağlanır.</a:t>
            </a:r>
          </a:p>
        </p:txBody>
      </p:sp>
    </p:spTree>
    <p:extLst>
      <p:ext uri="{BB962C8B-B14F-4D97-AF65-F5344CB8AC3E}">
        <p14:creationId xmlns:p14="http://schemas.microsoft.com/office/powerpoint/2010/main" val="11665063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530</TotalTime>
  <Words>2793</Words>
  <Application>Microsoft Office PowerPoint</Application>
  <PresentationFormat>Geniş ekran</PresentationFormat>
  <Paragraphs>1874</Paragraphs>
  <Slides>44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44</vt:i4>
      </vt:variant>
    </vt:vector>
  </HeadingPairs>
  <TitlesOfParts>
    <vt:vector size="49" baseType="lpstr">
      <vt:lpstr>Arial</vt:lpstr>
      <vt:lpstr>Century Gothic</vt:lpstr>
      <vt:lpstr>Wingdings</vt:lpstr>
      <vt:lpstr>Wingdings 3</vt:lpstr>
      <vt:lpstr>İyon</vt:lpstr>
      <vt:lpstr>Belirli Sonlu Otomat Algoritması</vt:lpstr>
      <vt:lpstr>Sonlu Durum Otomatı</vt:lpstr>
      <vt:lpstr>Sonlu Durum Otomatı</vt:lpstr>
      <vt:lpstr>Sonlu Durum Otomatı</vt:lpstr>
      <vt:lpstr>Sonlu Durum Otomatı</vt:lpstr>
      <vt:lpstr>Belirli Sonlu Otomatlar (Deterministic Finite Automato-DFA)</vt:lpstr>
      <vt:lpstr>Belirli Sonlu Otomatlar (Deterministic Finite Automato-DFA)</vt:lpstr>
      <vt:lpstr>Belirli Sonlu Otomat Algoritması (Deterministic Finite Automato Algorithm-DFAA)</vt:lpstr>
      <vt:lpstr>Belirli Sonlu Otomat Algoritması (Deterministic Finite Automato Algorithm-DFAA)</vt:lpstr>
      <vt:lpstr>Belirli Sonlu Otomat Algoritması (Deterministic Finite Automato Algorithm-DFAA)</vt:lpstr>
      <vt:lpstr>DFA A(x) Makinesinin İnşası</vt:lpstr>
      <vt:lpstr>DFA A(x) Makinesinin İnşası</vt:lpstr>
      <vt:lpstr>DFA A(x) Makinesinin İnşası</vt:lpstr>
      <vt:lpstr>DFA A(x) Makinesinin İnşası</vt:lpstr>
      <vt:lpstr>DFA A(x) Makinesinin İnşası</vt:lpstr>
      <vt:lpstr>DFA A(x) Makinesinin İnşası</vt:lpstr>
      <vt:lpstr>DFA A(x) Makinesinin İnşası</vt:lpstr>
      <vt:lpstr>DFA A(x) Makinesinin İnşası</vt:lpstr>
      <vt:lpstr>DFA A(x) Makinesinin İnşası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Arama Aşaması</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Belirli Sonlu Otomat Algoritması</dc:title>
  <dc:creator>Abdulkadir KARACA</dc:creator>
  <cp:lastModifiedBy>Abdulkadir KARACA</cp:lastModifiedBy>
  <cp:revision>32</cp:revision>
  <dcterms:created xsi:type="dcterms:W3CDTF">2018-11-16T12:35:37Z</dcterms:created>
  <dcterms:modified xsi:type="dcterms:W3CDTF">2018-11-23T22:16:50Z</dcterms:modified>
</cp:coreProperties>
</file>