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0" r:id="rId5"/>
    <p:sldId id="25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8752-A4AE-41DD-94A5-EA1A81002CA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019E-0E5B-4A27-BA16-C20FE3116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8752-A4AE-41DD-94A5-EA1A81002CA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019E-0E5B-4A27-BA16-C20FE3116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8752-A4AE-41DD-94A5-EA1A81002CA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019E-0E5B-4A27-BA16-C20FE3116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7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8752-A4AE-41DD-94A5-EA1A81002CA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019E-0E5B-4A27-BA16-C20FE3116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9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8752-A4AE-41DD-94A5-EA1A81002CA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019E-0E5B-4A27-BA16-C20FE3116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0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8752-A4AE-41DD-94A5-EA1A81002CA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019E-0E5B-4A27-BA16-C20FE3116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8752-A4AE-41DD-94A5-EA1A81002CA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019E-0E5B-4A27-BA16-C20FE3116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8752-A4AE-41DD-94A5-EA1A81002CA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019E-0E5B-4A27-BA16-C20FE3116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4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8752-A4AE-41DD-94A5-EA1A81002CA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019E-0E5B-4A27-BA16-C20FE3116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8752-A4AE-41DD-94A5-EA1A81002CA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019E-0E5B-4A27-BA16-C20FE3116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8752-A4AE-41DD-94A5-EA1A81002CA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019E-0E5B-4A27-BA16-C20FE3116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3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8752-A4AE-41DD-94A5-EA1A81002CA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019E-0E5B-4A27-BA16-C20FE3116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1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98998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" y="449403"/>
            <a:ext cx="9144000" cy="5727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78618" y="2419927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IOX A0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65890" y="2540601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IOX A1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3162" y="2725267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IOX A2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9325" y="2909933"/>
            <a:ext cx="88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DAC A0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9927" y="331318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ADC A0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3146" y="347297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ADC A1</a:t>
            </a:r>
          </a:p>
        </p:txBody>
      </p:sp>
    </p:spTree>
    <p:extLst>
      <p:ext uri="{BB962C8B-B14F-4D97-AF65-F5344CB8AC3E}">
        <p14:creationId xmlns:p14="http://schemas.microsoft.com/office/powerpoint/2010/main" val="62925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8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66700"/>
            <a:ext cx="87249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8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" y="1027907"/>
            <a:ext cx="9136767" cy="4992255"/>
          </a:xfrm>
        </p:spPr>
      </p:pic>
    </p:spTree>
    <p:extLst>
      <p:ext uri="{BB962C8B-B14F-4D97-AF65-F5344CB8AC3E}">
        <p14:creationId xmlns:p14="http://schemas.microsoft.com/office/powerpoint/2010/main" val="225725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2675</TotalTime>
  <Words>12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Kha</dc:creator>
  <cp:lastModifiedBy>Kevin Kha</cp:lastModifiedBy>
  <cp:revision>5</cp:revision>
  <dcterms:created xsi:type="dcterms:W3CDTF">2016-12-03T06:52:54Z</dcterms:created>
  <dcterms:modified xsi:type="dcterms:W3CDTF">2016-12-05T03:27:54Z</dcterms:modified>
</cp:coreProperties>
</file>