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57" r:id="rId8"/>
    <p:sldId id="258" r:id="rId9"/>
    <p:sldId id="259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DBF-2D2D-4290-B14D-7142E318BCD1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1F99-0C10-478C-A33F-DF762EB51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2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DBF-2D2D-4290-B14D-7142E318BCD1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1F99-0C10-478C-A33F-DF762EB51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2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DBF-2D2D-4290-B14D-7142E318BCD1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1F99-0C10-478C-A33F-DF762EB51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9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DBF-2D2D-4290-B14D-7142E318BCD1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1F99-0C10-478C-A33F-DF762EB51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1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DBF-2D2D-4290-B14D-7142E318BCD1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1F99-0C10-478C-A33F-DF762EB51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0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DBF-2D2D-4290-B14D-7142E318BCD1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1F99-0C10-478C-A33F-DF762EB51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7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DBF-2D2D-4290-B14D-7142E318BCD1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1F99-0C10-478C-A33F-DF762EB51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7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DBF-2D2D-4290-B14D-7142E318BCD1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1F99-0C10-478C-A33F-DF762EB51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DBF-2D2D-4290-B14D-7142E318BCD1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1F99-0C10-478C-A33F-DF762EB51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4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DBF-2D2D-4290-B14D-7142E318BCD1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1F99-0C10-478C-A33F-DF762EB51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8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DBF-2D2D-4290-B14D-7142E318BCD1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1F99-0C10-478C-A33F-DF762EB51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2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50DBF-2D2D-4290-B14D-7142E318BCD1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1F99-0C10-478C-A33F-DF762EB51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7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7927" y="5297830"/>
            <a:ext cx="883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Login-ID :</a:t>
            </a:r>
          </a:p>
          <a:p>
            <a:r>
              <a:rPr lang="en-US" altLang="ko-KR" sz="1050" dirty="0"/>
              <a:t>(</a:t>
            </a:r>
            <a:r>
              <a:rPr lang="ko-KR" altLang="en-US" sz="1050"/>
              <a:t>학번</a:t>
            </a:r>
            <a:r>
              <a:rPr lang="en-US" altLang="ko-KR" sz="1050" dirty="0"/>
              <a:t>)</a:t>
            </a:r>
            <a:endParaRPr lang="ko-KR" altLang="en-US" sz="1050"/>
          </a:p>
        </p:txBody>
      </p:sp>
      <p:sp>
        <p:nvSpPr>
          <p:cNvPr id="5" name="TextBox 4"/>
          <p:cNvSpPr txBox="1"/>
          <p:nvPr/>
        </p:nvSpPr>
        <p:spPr>
          <a:xfrm>
            <a:off x="3287927" y="5690245"/>
            <a:ext cx="957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Password :</a:t>
            </a:r>
            <a:endParaRPr lang="ko-KR" altLang="en-US" sz="1050"/>
          </a:p>
        </p:txBody>
      </p:sp>
      <p:sp>
        <p:nvSpPr>
          <p:cNvPr id="6" name="직사각형 5"/>
          <p:cNvSpPr/>
          <p:nvPr/>
        </p:nvSpPr>
        <p:spPr>
          <a:xfrm>
            <a:off x="4125097" y="5297830"/>
            <a:ext cx="1519881" cy="253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201500000</a:t>
            </a:r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4125097" y="5678704"/>
            <a:ext cx="1519881" cy="253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***********</a:t>
            </a:r>
            <a:endParaRPr lang="ko-KR" altLang="en-US" sz="135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35578" y="5297830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Join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849"/>
            <a:ext cx="9144000" cy="38186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74"/>
            <a:ext cx="2819400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1990" y="291795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registration Site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95202" y="5297830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Login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4800" y="6194854"/>
            <a:ext cx="1705232" cy="33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4"/>
            <a:ext cx="2819400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1990" y="291795"/>
            <a:ext cx="241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registration Site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309816"/>
            <a:ext cx="293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조인성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소프트웨어특성화학과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담당교수</a:t>
            </a:r>
            <a:r>
              <a:rPr lang="en-US" altLang="ko-KR" sz="1600" dirty="0" smtClean="0"/>
              <a:t>: </a:t>
            </a:r>
            <a:r>
              <a:rPr lang="ko-KR" altLang="en-US" sz="1600" smtClean="0"/>
              <a:t>박신혜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학생수</a:t>
            </a:r>
            <a:r>
              <a:rPr lang="en-US" altLang="ko-KR" sz="1600" dirty="0" smtClean="0"/>
              <a:t>: 17</a:t>
            </a:r>
            <a:r>
              <a:rPr lang="ko-KR" altLang="en-US" sz="1600" smtClean="0"/>
              <a:t>명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7254" y="1306382"/>
            <a:ext cx="16475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게시판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27656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Log Out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470690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개인정보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54" y="1742734"/>
            <a:ext cx="4914005" cy="493815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348020" y="1364391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smtClean="0">
                <a:solidFill>
                  <a:schemeClr val="tx1"/>
                </a:solidFill>
              </a:rPr>
              <a:t>리스트로</a:t>
            </a:r>
            <a:r>
              <a:rPr lang="en-US" altLang="ko-KR" sz="750" dirty="0" smtClean="0">
                <a:solidFill>
                  <a:schemeClr val="tx1"/>
                </a:solidFill>
              </a:rPr>
              <a:t>..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620001" y="1364391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smtClean="0">
                <a:solidFill>
                  <a:schemeClr val="tx1"/>
                </a:solidFill>
              </a:rPr>
              <a:t>저장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8324" y="5890054"/>
            <a:ext cx="1705232" cy="716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글쓰기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관리자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교수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7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4"/>
            <a:ext cx="2819400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1990" y="291795"/>
            <a:ext cx="241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registration Site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309816"/>
            <a:ext cx="293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조인성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소프트웨어특성화학과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담당교수</a:t>
            </a:r>
            <a:r>
              <a:rPr lang="en-US" altLang="ko-KR" sz="1600" dirty="0" smtClean="0"/>
              <a:t>: </a:t>
            </a:r>
            <a:r>
              <a:rPr lang="ko-KR" altLang="en-US" sz="1600" smtClean="0"/>
              <a:t>박신혜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학생수</a:t>
            </a:r>
            <a:r>
              <a:rPr lang="en-US" altLang="ko-KR" sz="1600" dirty="0" smtClean="0"/>
              <a:t>: 17</a:t>
            </a:r>
            <a:r>
              <a:rPr lang="ko-KR" altLang="en-US" sz="1600" smtClean="0"/>
              <a:t>명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7254" y="1306382"/>
            <a:ext cx="16475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게시판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27656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Log Out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470690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개인정보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48020" y="1364391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smtClean="0">
                <a:solidFill>
                  <a:schemeClr val="tx1"/>
                </a:solidFill>
              </a:rPr>
              <a:t>리스트로</a:t>
            </a:r>
            <a:r>
              <a:rPr lang="en-US" altLang="ko-KR" sz="750" dirty="0" smtClean="0">
                <a:solidFill>
                  <a:schemeClr val="tx1"/>
                </a:solidFill>
              </a:rPr>
              <a:t>..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620001" y="1364391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smtClean="0">
                <a:solidFill>
                  <a:schemeClr val="tx1"/>
                </a:solidFill>
              </a:rPr>
              <a:t>수정</a:t>
            </a:r>
            <a:r>
              <a:rPr lang="en-US" altLang="ko-KR" sz="750" dirty="0" smtClean="0">
                <a:solidFill>
                  <a:schemeClr val="tx1"/>
                </a:solidFill>
              </a:rPr>
              <a:t>/</a:t>
            </a:r>
            <a:r>
              <a:rPr lang="ko-KR" altLang="en-US" sz="750" smtClean="0">
                <a:solidFill>
                  <a:schemeClr val="tx1"/>
                </a:solidFill>
              </a:rPr>
              <a:t>저장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8324" y="6268994"/>
            <a:ext cx="2042984" cy="33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 </a:t>
            </a:r>
            <a:r>
              <a:rPr lang="en-US" altLang="ko-KR" dirty="0" smtClean="0"/>
              <a:t>: </a:t>
            </a:r>
            <a:r>
              <a:rPr lang="ko-KR" altLang="en-US" smtClean="0"/>
              <a:t>점수확인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60993"/>
              </p:ext>
            </p:extLst>
          </p:nvPr>
        </p:nvGraphicFramePr>
        <p:xfrm>
          <a:off x="2537254" y="1643654"/>
          <a:ext cx="6458465" cy="81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25"/>
                <a:gridCol w="3320472"/>
                <a:gridCol w="922638"/>
                <a:gridCol w="930876"/>
                <a:gridCol w="708454"/>
              </a:tblGrid>
              <a:tr h="443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확인</a:t>
                      </a:r>
                      <a:r>
                        <a:rPr lang="en-US" altLang="ko-KR" sz="1050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sz="1050" smtClean="0"/>
                        <a:t>점수</a:t>
                      </a:r>
                      <a:endParaRPr lang="en-US" altLang="ko-KR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조인성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43083"/>
              </p:ext>
            </p:extLst>
          </p:nvPr>
        </p:nvGraphicFramePr>
        <p:xfrm>
          <a:off x="2537255" y="2596692"/>
          <a:ext cx="6458464" cy="199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9"/>
                <a:gridCol w="2652583"/>
                <a:gridCol w="1614616"/>
                <a:gridCol w="1614616"/>
              </a:tblGrid>
              <a:tr h="16255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첫 과제로 내 주신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smtClean="0">
                          <a:solidFill>
                            <a:schemeClr val="tx1"/>
                          </a:solidFill>
                        </a:rPr>
                        <a:t>관련 용어를 정리 하였습니다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감사합니다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첨부파일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점수확인</a:t>
                      </a:r>
                      <a:r>
                        <a:rPr lang="en-US" altLang="ko-KR" sz="1400" dirty="0" smtClean="0"/>
                        <a:t>: 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89" y="4269226"/>
            <a:ext cx="437635" cy="323850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 rot="1463805">
            <a:off x="7995486" y="3752762"/>
            <a:ext cx="873915" cy="50638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본인 외 점수확인 불가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2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4"/>
            <a:ext cx="2819400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1990" y="291795"/>
            <a:ext cx="241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registration Site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309816"/>
            <a:ext cx="293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박신혜</a:t>
            </a:r>
            <a:r>
              <a:rPr lang="en-US" altLang="ko-KR" sz="1600" dirty="0" smtClean="0"/>
              <a:t>(</a:t>
            </a:r>
            <a:r>
              <a:rPr lang="ko-KR" altLang="en-US" sz="1600" smtClean="0"/>
              <a:t>교수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소프트웨어특성화학과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담당교수</a:t>
            </a:r>
            <a:r>
              <a:rPr lang="en-US" altLang="ko-KR" sz="1600" dirty="0" smtClean="0"/>
              <a:t>: </a:t>
            </a:r>
            <a:r>
              <a:rPr lang="ko-KR" altLang="en-US" sz="1600" smtClean="0"/>
              <a:t>박신혜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학생수</a:t>
            </a:r>
            <a:r>
              <a:rPr lang="en-US" altLang="ko-KR" sz="1600" dirty="0" smtClean="0"/>
              <a:t>: 17</a:t>
            </a:r>
            <a:r>
              <a:rPr lang="ko-KR" altLang="en-US" sz="1600" smtClean="0"/>
              <a:t>명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7254" y="1306382"/>
            <a:ext cx="16475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게시판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27656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Log Out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470690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학생정보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48020" y="1364391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smtClean="0">
                <a:solidFill>
                  <a:schemeClr val="tx1"/>
                </a:solidFill>
              </a:rPr>
              <a:t>리스트로</a:t>
            </a:r>
            <a:r>
              <a:rPr lang="en-US" altLang="ko-KR" sz="750" dirty="0" smtClean="0">
                <a:solidFill>
                  <a:schemeClr val="tx1"/>
                </a:solidFill>
              </a:rPr>
              <a:t>..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620001" y="1364391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수정</a:t>
            </a:r>
            <a:r>
              <a:rPr lang="en-US" altLang="ko-KR" sz="750" dirty="0" smtClean="0">
                <a:solidFill>
                  <a:schemeClr val="tx1"/>
                </a:solidFill>
              </a:rPr>
              <a:t>/</a:t>
            </a:r>
            <a:r>
              <a:rPr lang="ko-KR" altLang="en-US" sz="750" smtClean="0">
                <a:solidFill>
                  <a:schemeClr val="tx1"/>
                </a:solidFill>
              </a:rPr>
              <a:t>저장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8324" y="6268994"/>
            <a:ext cx="2042984" cy="33775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교수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점수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91579"/>
              </p:ext>
            </p:extLst>
          </p:nvPr>
        </p:nvGraphicFramePr>
        <p:xfrm>
          <a:off x="2537254" y="1643654"/>
          <a:ext cx="6458465" cy="81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25"/>
                <a:gridCol w="3320472"/>
                <a:gridCol w="922638"/>
                <a:gridCol w="930876"/>
                <a:gridCol w="708454"/>
              </a:tblGrid>
              <a:tr h="443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확인</a:t>
                      </a:r>
                      <a:r>
                        <a:rPr lang="en-US" altLang="ko-KR" sz="1050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sz="1050" smtClean="0"/>
                        <a:t>점수</a:t>
                      </a:r>
                      <a:endParaRPr lang="en-US" altLang="ko-KR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조인성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371063"/>
              </p:ext>
            </p:extLst>
          </p:nvPr>
        </p:nvGraphicFramePr>
        <p:xfrm>
          <a:off x="2537255" y="2512463"/>
          <a:ext cx="6458464" cy="199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9"/>
                <a:gridCol w="2652583"/>
                <a:gridCol w="1614616"/>
                <a:gridCol w="1614616"/>
              </a:tblGrid>
              <a:tr h="16255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첫 과제로 내 주신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smtClean="0">
                          <a:solidFill>
                            <a:schemeClr val="tx1"/>
                          </a:solidFill>
                        </a:rPr>
                        <a:t>관련 용어를 정리 하였습니다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감사합니다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첨부파일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229" y="4150986"/>
            <a:ext cx="437635" cy="32385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57656"/>
              </p:ext>
            </p:extLst>
          </p:nvPr>
        </p:nvGraphicFramePr>
        <p:xfrm>
          <a:off x="7470690" y="4150986"/>
          <a:ext cx="58694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46"/>
              </a:tblGrid>
              <a:tr h="15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A+</a:t>
                      </a:r>
                      <a:endParaRPr lang="ko-KR" altLang="en-US" dirty="0"/>
                    </a:p>
                  </a:txBody>
                  <a:tcPr/>
                </a:tc>
              </a:tr>
              <a:tr h="15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/>
                    </a:p>
                  </a:txBody>
                  <a:tcPr/>
                </a:tc>
              </a:tr>
              <a:tr h="15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B+</a:t>
                      </a:r>
                      <a:endParaRPr lang="ko-KR" altLang="en-US"/>
                    </a:p>
                  </a:txBody>
                  <a:tcPr/>
                </a:tc>
              </a:tr>
              <a:tr h="15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8238869" y="4221522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smtClean="0">
                <a:solidFill>
                  <a:schemeClr val="tx1"/>
                </a:solidFill>
              </a:rPr>
              <a:t>확인</a:t>
            </a:r>
            <a:r>
              <a:rPr lang="en-US" altLang="ko-KR" sz="750" dirty="0" smtClean="0">
                <a:solidFill>
                  <a:schemeClr val="tx1"/>
                </a:solidFill>
              </a:rPr>
              <a:t>/</a:t>
            </a:r>
            <a:r>
              <a:rPr lang="ko-KR" altLang="en-US" sz="750" smtClean="0">
                <a:solidFill>
                  <a:schemeClr val="tx1"/>
                </a:solidFill>
              </a:rPr>
              <a:t>정정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3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4"/>
            <a:ext cx="2819400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1990" y="291795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registration Site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4800" y="6194854"/>
            <a:ext cx="1705232" cy="33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87" y="997921"/>
            <a:ext cx="7698646" cy="510886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8127656" y="740115"/>
            <a:ext cx="586946" cy="25331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Log In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470690" y="740115"/>
            <a:ext cx="586946" cy="253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err="1" smtClean="0">
                <a:solidFill>
                  <a:schemeClr val="tx1"/>
                </a:solidFill>
              </a:rPr>
              <a:t>첫페이지로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4"/>
            <a:ext cx="2819400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1990" y="291795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registration Site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4800" y="6194854"/>
            <a:ext cx="1705232" cy="33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032" y="841735"/>
            <a:ext cx="6556418" cy="542123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8127656" y="740115"/>
            <a:ext cx="586946" cy="25331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Log In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70690" y="740115"/>
            <a:ext cx="586946" cy="253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err="1" smtClean="0">
                <a:solidFill>
                  <a:schemeClr val="tx1"/>
                </a:solidFill>
              </a:rPr>
              <a:t>첫페이지로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7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4"/>
            <a:ext cx="2819400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1990" y="291795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registration Site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4800" y="6194854"/>
            <a:ext cx="1705232" cy="33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비밀번호변경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1990" y="291795"/>
            <a:ext cx="241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registration Site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127656" y="740115"/>
            <a:ext cx="586946" cy="25331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Log Out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470690" y="740115"/>
            <a:ext cx="586946" cy="253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개인정보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58" y="1829186"/>
            <a:ext cx="67341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4"/>
            <a:ext cx="2819400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1990" y="291795"/>
            <a:ext cx="241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registration Site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309816"/>
            <a:ext cx="293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관리자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소프트웨어특성화학과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담당교수</a:t>
            </a:r>
            <a:r>
              <a:rPr lang="en-US" altLang="ko-KR" sz="1600" dirty="0" smtClean="0"/>
              <a:t>: </a:t>
            </a:r>
            <a:r>
              <a:rPr lang="ko-KR" altLang="en-US" sz="1600" smtClean="0"/>
              <a:t>박신혜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학생수</a:t>
            </a:r>
            <a:r>
              <a:rPr lang="en-US" altLang="ko-KR" sz="1600" dirty="0" smtClean="0"/>
              <a:t>: 17</a:t>
            </a:r>
            <a:r>
              <a:rPr lang="ko-KR" altLang="en-US" sz="1600" smtClean="0"/>
              <a:t>명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27656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Log Out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470690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회원관리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88324" y="6268994"/>
            <a:ext cx="2257168" cy="3377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관리자용</a:t>
            </a:r>
            <a:r>
              <a:rPr lang="en-US" altLang="ko-KR" dirty="0" smtClean="0"/>
              <a:t>-</a:t>
            </a:r>
            <a:r>
              <a:rPr lang="ko-KR" altLang="en-US" smtClean="0"/>
              <a:t>가입승인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07" y="2387034"/>
            <a:ext cx="8183777" cy="38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4"/>
            <a:ext cx="2819400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1990" y="291795"/>
            <a:ext cx="241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registration Site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309816"/>
            <a:ext cx="293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관리자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소프트웨어특성화학과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담당교수</a:t>
            </a:r>
            <a:r>
              <a:rPr lang="en-US" altLang="ko-KR" sz="1600" dirty="0" smtClean="0"/>
              <a:t>: </a:t>
            </a:r>
            <a:r>
              <a:rPr lang="ko-KR" altLang="en-US" sz="1600" smtClean="0"/>
              <a:t>박신혜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학생수</a:t>
            </a:r>
            <a:r>
              <a:rPr lang="en-US" altLang="ko-KR" sz="1600" dirty="0" smtClean="0"/>
              <a:t>: 17</a:t>
            </a:r>
            <a:r>
              <a:rPr lang="ko-KR" altLang="en-US" sz="1600" smtClean="0"/>
              <a:t>명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27656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Log Out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470690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회원관리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88323" y="6268994"/>
            <a:ext cx="2710249" cy="3377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관리자용</a:t>
            </a:r>
            <a:r>
              <a:rPr lang="en-US" altLang="ko-KR" dirty="0" smtClean="0"/>
              <a:t>- </a:t>
            </a:r>
            <a:r>
              <a:rPr lang="ko-KR" altLang="en-US" smtClean="0"/>
              <a:t>회원등급관리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64" y="2521808"/>
            <a:ext cx="71723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2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4"/>
            <a:ext cx="2819400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1990" y="291795"/>
            <a:ext cx="241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registration Site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309816"/>
            <a:ext cx="293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조인성 </a:t>
            </a:r>
            <a:r>
              <a:rPr lang="en-US" altLang="ko-KR" sz="1600" dirty="0" smtClean="0"/>
              <a:t>(</a:t>
            </a:r>
            <a:r>
              <a:rPr lang="ko-KR" altLang="en-US" sz="1600" smtClean="0"/>
              <a:t>학생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소프트웨어특성화학과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담당교수</a:t>
            </a:r>
            <a:r>
              <a:rPr lang="en-US" altLang="ko-KR" sz="1600" dirty="0" smtClean="0"/>
              <a:t>: </a:t>
            </a:r>
            <a:r>
              <a:rPr lang="ko-KR" altLang="en-US" sz="1600" smtClean="0"/>
              <a:t>박신혜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학생수</a:t>
            </a:r>
            <a:r>
              <a:rPr lang="en-US" altLang="ko-KR" sz="1600" dirty="0" smtClean="0"/>
              <a:t>: 17</a:t>
            </a:r>
            <a:r>
              <a:rPr lang="ko-KR" altLang="en-US" sz="1600" smtClean="0"/>
              <a:t>명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7254" y="1306382"/>
            <a:ext cx="16475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게시판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5754"/>
              </p:ext>
            </p:extLst>
          </p:nvPr>
        </p:nvGraphicFramePr>
        <p:xfrm>
          <a:off x="2537254" y="1659239"/>
          <a:ext cx="6458465" cy="434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25"/>
                <a:gridCol w="3320472"/>
                <a:gridCol w="922638"/>
                <a:gridCol w="930876"/>
                <a:gridCol w="708454"/>
              </a:tblGrid>
              <a:tr h="443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조인성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양경석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임혜선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조은상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이수훈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홍명기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8127656" y="740115"/>
            <a:ext cx="586946" cy="25331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Log Out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470690" y="740115"/>
            <a:ext cx="586946" cy="253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개인정보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8324" y="6268994"/>
            <a:ext cx="1705232" cy="33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</a:t>
            </a:r>
            <a:r>
              <a:rPr lang="ko-KR" altLang="en-US" smtClean="0"/>
              <a:t>학생용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348020" y="1364391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글쓰기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48020" y="2133720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수정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9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4"/>
            <a:ext cx="2819400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1990" y="291795"/>
            <a:ext cx="241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registration Site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309816"/>
            <a:ext cx="293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관리자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소프트웨어특성화학과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담당교수</a:t>
            </a:r>
            <a:r>
              <a:rPr lang="en-US" altLang="ko-KR" sz="1600" dirty="0" smtClean="0"/>
              <a:t>: </a:t>
            </a:r>
            <a:r>
              <a:rPr lang="ko-KR" altLang="en-US" sz="1600" smtClean="0"/>
              <a:t>박신혜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학생수</a:t>
            </a:r>
            <a:r>
              <a:rPr lang="en-US" altLang="ko-KR" sz="1600" dirty="0" smtClean="0"/>
              <a:t>: 17</a:t>
            </a:r>
            <a:r>
              <a:rPr lang="ko-KR" altLang="en-US" sz="1600" smtClean="0"/>
              <a:t>명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7254" y="1306382"/>
            <a:ext cx="16475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게시판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27656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Log Out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470690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회원관리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14784"/>
              </p:ext>
            </p:extLst>
          </p:nvPr>
        </p:nvGraphicFramePr>
        <p:xfrm>
          <a:off x="2537254" y="1659239"/>
          <a:ext cx="6458465" cy="434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25"/>
                <a:gridCol w="3320472"/>
                <a:gridCol w="922638"/>
                <a:gridCol w="930876"/>
                <a:gridCol w="708454"/>
              </a:tblGrid>
              <a:tr h="443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조인성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양경석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임혜선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조은상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이수훈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홍명기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288324" y="6268994"/>
            <a:ext cx="1705232" cy="3377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</a:t>
            </a:r>
            <a:r>
              <a:rPr lang="ko-KR" altLang="en-US" smtClean="0"/>
              <a:t>관리자용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48020" y="2133720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삭제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348020" y="2548859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삭제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48020" y="2898282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삭제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348020" y="3258489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삭제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348020" y="3637896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삭제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348020" y="4023051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삭제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348020" y="1364391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글쓰기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4"/>
            <a:ext cx="2819400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1990" y="291795"/>
            <a:ext cx="241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registration Site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309816"/>
            <a:ext cx="293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박신혜</a:t>
            </a:r>
            <a:r>
              <a:rPr lang="en-US" altLang="ko-KR" sz="1600" dirty="0" smtClean="0"/>
              <a:t>(</a:t>
            </a:r>
            <a:r>
              <a:rPr lang="ko-KR" altLang="en-US" sz="1600" smtClean="0"/>
              <a:t>교수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소프트웨어특성화학과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담당교수</a:t>
            </a:r>
            <a:r>
              <a:rPr lang="en-US" altLang="ko-KR" sz="1600" dirty="0" smtClean="0"/>
              <a:t>: </a:t>
            </a:r>
            <a:r>
              <a:rPr lang="ko-KR" altLang="en-US" sz="1600" smtClean="0"/>
              <a:t>박신혜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학생수</a:t>
            </a:r>
            <a:r>
              <a:rPr lang="en-US" altLang="ko-KR" sz="1600" dirty="0" smtClean="0"/>
              <a:t>: 17</a:t>
            </a:r>
            <a:r>
              <a:rPr lang="ko-KR" altLang="en-US" sz="1600" smtClean="0"/>
              <a:t>명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7254" y="1306382"/>
            <a:ext cx="16475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게시판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27656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Log Out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470690" y="740115"/>
            <a:ext cx="586946" cy="25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학생관리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02741"/>
              </p:ext>
            </p:extLst>
          </p:nvPr>
        </p:nvGraphicFramePr>
        <p:xfrm>
          <a:off x="2537254" y="1643654"/>
          <a:ext cx="6458465" cy="449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25"/>
                <a:gridCol w="3320472"/>
                <a:gridCol w="922638"/>
                <a:gridCol w="930876"/>
                <a:gridCol w="708454"/>
              </a:tblGrid>
              <a:tr h="443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확인</a:t>
                      </a:r>
                      <a:r>
                        <a:rPr lang="en-US" altLang="ko-KR" sz="1050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sz="1050" smtClean="0"/>
                        <a:t>점수</a:t>
                      </a:r>
                      <a:endParaRPr lang="en-US" altLang="ko-KR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조인성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양경석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uncheck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임혜선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uncheck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조은상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uncheck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이수훈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uncheck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Secure</a:t>
                      </a:r>
                      <a:r>
                        <a:rPr lang="en-US" altLang="ko-KR" sz="1600" baseline="0" dirty="0" smtClean="0"/>
                        <a:t> s/w </a:t>
                      </a:r>
                      <a:r>
                        <a:rPr lang="ko-KR" altLang="en-US" sz="1600" baseline="0" smtClean="0"/>
                        <a:t>용어정리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홍명기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2015.09.16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uncheck</a:t>
                      </a:r>
                      <a:endParaRPr lang="ko-KR" altLang="en-US" sz="1200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288324" y="6268994"/>
            <a:ext cx="1705232" cy="33775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Main(</a:t>
            </a:r>
            <a:r>
              <a:rPr lang="ko-KR" altLang="en-US" smtClean="0">
                <a:solidFill>
                  <a:schemeClr val="tx1"/>
                </a:solidFill>
              </a:rPr>
              <a:t>교수용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48020" y="1364391"/>
            <a:ext cx="586946" cy="253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dirty="0" smtClean="0">
                <a:solidFill>
                  <a:schemeClr val="tx1"/>
                </a:solidFill>
              </a:rPr>
              <a:t>글쓰기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6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4646</TotalTime>
  <Words>437</Words>
  <Application>Microsoft Office PowerPoint</Application>
  <PresentationFormat>화면 슬라이드 쇼(4:3)</PresentationFormat>
  <Paragraphs>233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임혜선</dc:creator>
  <cp:lastModifiedBy>ajou</cp:lastModifiedBy>
  <cp:revision>24</cp:revision>
  <dcterms:created xsi:type="dcterms:W3CDTF">2015-09-17T01:10:52Z</dcterms:created>
  <dcterms:modified xsi:type="dcterms:W3CDTF">2015-10-04T14:22:28Z</dcterms:modified>
</cp:coreProperties>
</file>