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20197E0-40BF-4ED9-9B2C-573AA06ADF75}">
  <a:tblStyle styleId="{720197E0-40BF-4ED9-9B2C-573AA06ADF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287926" y="5297830"/>
            <a:ext cx="8835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Login-ID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(학번)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287926" y="5690244"/>
            <a:ext cx="95764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:</a:t>
            </a:r>
          </a:p>
        </p:txBody>
      </p:sp>
      <p:sp>
        <p:nvSpPr>
          <p:cNvPr id="86" name="Shape 86"/>
          <p:cNvSpPr/>
          <p:nvPr/>
        </p:nvSpPr>
        <p:spPr>
          <a:xfrm>
            <a:off x="4125096" y="5297830"/>
            <a:ext cx="1519881" cy="253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201500000</a:t>
            </a:r>
          </a:p>
        </p:txBody>
      </p:sp>
      <p:sp>
        <p:nvSpPr>
          <p:cNvPr id="87" name="Shape 87"/>
          <p:cNvSpPr/>
          <p:nvPr/>
        </p:nvSpPr>
        <p:spPr>
          <a:xfrm>
            <a:off x="4125096" y="5678703"/>
            <a:ext cx="1519881" cy="253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***********</a:t>
            </a:r>
          </a:p>
        </p:txBody>
      </p:sp>
      <p:sp>
        <p:nvSpPr>
          <p:cNvPr id="88" name="Shape 88"/>
          <p:cNvSpPr/>
          <p:nvPr/>
        </p:nvSpPr>
        <p:spPr>
          <a:xfrm>
            <a:off x="6635578" y="5297830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9849"/>
            <a:ext cx="9144000" cy="381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92" name="Shape 92"/>
          <p:cNvSpPr/>
          <p:nvPr/>
        </p:nvSpPr>
        <p:spPr>
          <a:xfrm>
            <a:off x="5895201" y="5297830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93" name="Shape 93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01" name="Shape 201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02" name="Shape 202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7253" y="1742733"/>
            <a:ext cx="4914005" cy="493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05" name="Shape 205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</a:t>
            </a:r>
          </a:p>
        </p:txBody>
      </p:sp>
      <p:sp>
        <p:nvSpPr>
          <p:cNvPr id="206" name="Shape 206"/>
          <p:cNvSpPr/>
          <p:nvPr/>
        </p:nvSpPr>
        <p:spPr>
          <a:xfrm>
            <a:off x="288323" y="5890053"/>
            <a:ext cx="1705232" cy="7166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글쓰기(학생, 관리자, 교수)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15" name="Shape 215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16" name="Shape 216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sp>
        <p:nvSpPr>
          <p:cNvPr id="217" name="Shape 217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18" name="Shape 218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수정/저장</a:t>
            </a:r>
          </a:p>
        </p:txBody>
      </p:sp>
      <p:sp>
        <p:nvSpPr>
          <p:cNvPr id="219" name="Shape 219"/>
          <p:cNvSpPr/>
          <p:nvPr/>
        </p:nvSpPr>
        <p:spPr>
          <a:xfrm>
            <a:off x="288323" y="6268994"/>
            <a:ext cx="2042984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학생 : 점수확인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2537255" y="2596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650"/>
                <a:gridCol w="2652575"/>
                <a:gridCol w="1614625"/>
                <a:gridCol w="1614625"/>
              </a:tblGrid>
              <a:tr h="162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첫 과제로 내 주신,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Security 관련 용어를 정리 하였습니다.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감사합니다.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첨부파일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점수확인: A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089" y="4269226"/>
            <a:ext cx="437634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 rot="1463805">
            <a:off x="7995485" y="3752762"/>
            <a:ext cx="873915" cy="50638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외 점수확인 불가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박신혜(교수)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232" name="Shape 232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학생정보</a:t>
            </a:r>
          </a:p>
        </p:txBody>
      </p:sp>
      <p:sp>
        <p:nvSpPr>
          <p:cNvPr id="234" name="Shape 234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리스트로..</a:t>
            </a:r>
          </a:p>
        </p:txBody>
      </p:sp>
      <p:sp>
        <p:nvSpPr>
          <p:cNvPr id="235" name="Shape 235"/>
          <p:cNvSpPr/>
          <p:nvPr/>
        </p:nvSpPr>
        <p:spPr>
          <a:xfrm>
            <a:off x="762000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수정/저장</a:t>
            </a:r>
          </a:p>
        </p:txBody>
      </p:sp>
      <p:sp>
        <p:nvSpPr>
          <p:cNvPr id="236" name="Shape 236"/>
          <p:cNvSpPr/>
          <p:nvPr/>
        </p:nvSpPr>
        <p:spPr>
          <a:xfrm>
            <a:off x="288323" y="6268994"/>
            <a:ext cx="2042984" cy="337751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교수 : 점수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8" name="Shape 238"/>
          <p:cNvGraphicFramePr/>
          <p:nvPr/>
        </p:nvGraphicFramePr>
        <p:xfrm>
          <a:off x="2537255" y="2512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650"/>
                <a:gridCol w="2652575"/>
                <a:gridCol w="1614625"/>
                <a:gridCol w="1614625"/>
              </a:tblGrid>
              <a:tr h="162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첫 과제로 내 주신,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Security 관련 용어를 정리 하였습니다.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</a:rPr>
                        <a:t>감사합니다.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첨부파일</a:t>
                      </a: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228" y="4150985"/>
            <a:ext cx="437634" cy="3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Shape 240"/>
          <p:cNvGraphicFramePr/>
          <p:nvPr/>
        </p:nvGraphicFramePr>
        <p:xfrm>
          <a:off x="7470689" y="4150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86950"/>
              </a:tblGrid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A+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B+</a:t>
                      </a:r>
                    </a:p>
                  </a:txBody>
                  <a:tcPr marT="45725" marB="45725" marR="91450" marL="91450"/>
                </a:tc>
              </a:tr>
              <a:tr h="15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8238868" y="422152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확인/정정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987" y="997920"/>
            <a:ext cx="7698645" cy="510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</p:txBody>
      </p:sp>
      <p:sp>
        <p:nvSpPr>
          <p:cNvPr id="103" name="Shape 103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첫페이지로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10" name="Shape 110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032" y="841734"/>
            <a:ext cx="6556418" cy="5421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</p:txBody>
      </p:sp>
      <p:sp>
        <p:nvSpPr>
          <p:cNvPr id="113" name="Shape 113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첫페이지로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441989" y="291794"/>
            <a:ext cx="2842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20" name="Shape 120"/>
          <p:cNvSpPr/>
          <p:nvPr/>
        </p:nvSpPr>
        <p:spPr>
          <a:xfrm>
            <a:off x="304800" y="6194853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비밀번호변경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22" name="Shape 122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23" name="Shape 123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58" y="1829185"/>
            <a:ext cx="6734174" cy="31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32" name="Shape 132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33" name="Shape 133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sp>
        <p:nvSpPr>
          <p:cNvPr id="134" name="Shape 134"/>
          <p:cNvSpPr/>
          <p:nvPr/>
        </p:nvSpPr>
        <p:spPr>
          <a:xfrm>
            <a:off x="288323" y="6268994"/>
            <a:ext cx="2257167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관리자용-가입승인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06" y="2387033"/>
            <a:ext cx="8183777" cy="38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43" name="Shape 143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44" name="Shape 144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sp>
        <p:nvSpPr>
          <p:cNvPr id="145" name="Shape 145"/>
          <p:cNvSpPr/>
          <p:nvPr/>
        </p:nvSpPr>
        <p:spPr>
          <a:xfrm>
            <a:off x="288322" y="6268994"/>
            <a:ext cx="2710249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관리자용- 회원등급관리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263" y="2521808"/>
            <a:ext cx="71723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조인성 (학생)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2537253" y="1659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비고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57" name="Shape 157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개인정보</a:t>
            </a:r>
          </a:p>
        </p:txBody>
      </p:sp>
      <p:sp>
        <p:nvSpPr>
          <p:cNvPr id="158" name="Shape 158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Main(학생용)</a:t>
            </a:r>
          </a:p>
        </p:txBody>
      </p:sp>
      <p:sp>
        <p:nvSpPr>
          <p:cNvPr id="159" name="Shape 159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  <p:sp>
        <p:nvSpPr>
          <p:cNvPr id="160" name="Shape 160"/>
          <p:cNvSpPr/>
          <p:nvPr/>
        </p:nvSpPr>
        <p:spPr>
          <a:xfrm>
            <a:off x="8348020" y="213371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169" name="Shape 169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70" name="Shape 170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회원관리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2537253" y="1659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비고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Main(관리자용)</a:t>
            </a:r>
          </a:p>
        </p:txBody>
      </p:sp>
      <p:sp>
        <p:nvSpPr>
          <p:cNvPr id="173" name="Shape 173"/>
          <p:cNvSpPr/>
          <p:nvPr/>
        </p:nvSpPr>
        <p:spPr>
          <a:xfrm>
            <a:off x="8348020" y="213371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4" name="Shape 174"/>
          <p:cNvSpPr/>
          <p:nvPr/>
        </p:nvSpPr>
        <p:spPr>
          <a:xfrm>
            <a:off x="8348020" y="2548858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5" name="Shape 175"/>
          <p:cNvSpPr/>
          <p:nvPr/>
        </p:nvSpPr>
        <p:spPr>
          <a:xfrm>
            <a:off x="8348020" y="2898282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6" name="Shape 176"/>
          <p:cNvSpPr/>
          <p:nvPr/>
        </p:nvSpPr>
        <p:spPr>
          <a:xfrm>
            <a:off x="8348020" y="3258489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7" name="Shape 177"/>
          <p:cNvSpPr/>
          <p:nvPr/>
        </p:nvSpPr>
        <p:spPr>
          <a:xfrm>
            <a:off x="8348020" y="3637896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8" name="Shape 178"/>
          <p:cNvSpPr/>
          <p:nvPr/>
        </p:nvSpPr>
        <p:spPr>
          <a:xfrm>
            <a:off x="8348020" y="402305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</a:t>
            </a:r>
          </a:p>
        </p:txBody>
      </p:sp>
      <p:sp>
        <p:nvSpPr>
          <p:cNvPr id="179" name="Shape 179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73"/>
            <a:ext cx="28194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6441989" y="291794"/>
            <a:ext cx="241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registration Site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0" y="1309816"/>
            <a:ext cx="293266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박신혜(교수)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소프트웨어특성화학과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담당교수: 박신혜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학생수: 17명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537253" y="1306382"/>
            <a:ext cx="164756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게시판</a:t>
            </a:r>
          </a:p>
        </p:txBody>
      </p:sp>
      <p:sp>
        <p:nvSpPr>
          <p:cNvPr id="188" name="Shape 188"/>
          <p:cNvSpPr/>
          <p:nvPr/>
        </p:nvSpPr>
        <p:spPr>
          <a:xfrm>
            <a:off x="8127656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89" name="Shape 189"/>
          <p:cNvSpPr/>
          <p:nvPr/>
        </p:nvSpPr>
        <p:spPr>
          <a:xfrm>
            <a:off x="7470689" y="740114"/>
            <a:ext cx="586946" cy="2533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학생관리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2537253" y="1643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{720197E0-40BF-4ED9-9B2C-573AA06ADF75}</a:tableStyleId>
              </a:tblPr>
              <a:tblGrid>
                <a:gridCol w="576025"/>
                <a:gridCol w="3320475"/>
                <a:gridCol w="922650"/>
                <a:gridCol w="930875"/>
                <a:gridCol w="708450"/>
              </a:tblGrid>
              <a:tr h="4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제목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확인/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cap="none" strike="noStrike"/>
                        <a:t>점수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조인성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양경석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임혜선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조은상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이수훈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Secure s/w 용어정리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홍명기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2015.09.16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uncheck</a:t>
                      </a:r>
                    </a:p>
                  </a:txBody>
                  <a:tcPr marT="45725" marB="45725" marR="91450" marL="91450"/>
                </a:tc>
              </a:tr>
              <a:tr h="12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1" name="Shape 191"/>
          <p:cNvSpPr/>
          <p:nvPr/>
        </p:nvSpPr>
        <p:spPr>
          <a:xfrm>
            <a:off x="288323" y="6268994"/>
            <a:ext cx="1705232" cy="337751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Main(교수용)</a:t>
            </a:r>
          </a:p>
        </p:txBody>
      </p:sp>
      <p:sp>
        <p:nvSpPr>
          <p:cNvPr id="192" name="Shape 192"/>
          <p:cNvSpPr/>
          <p:nvPr/>
        </p:nvSpPr>
        <p:spPr>
          <a:xfrm>
            <a:off x="8348020" y="1364391"/>
            <a:ext cx="586946" cy="253314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