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57"/>
  </p:notesMasterIdLst>
  <p:sldIdLst>
    <p:sldId id="256" r:id="rId2"/>
    <p:sldId id="263" r:id="rId3"/>
    <p:sldId id="296" r:id="rId4"/>
    <p:sldId id="257" r:id="rId5"/>
    <p:sldId id="300" r:id="rId6"/>
    <p:sldId id="301" r:id="rId7"/>
    <p:sldId id="303" r:id="rId8"/>
    <p:sldId id="305" r:id="rId9"/>
    <p:sldId id="306" r:id="rId10"/>
    <p:sldId id="307" r:id="rId11"/>
    <p:sldId id="302" r:id="rId12"/>
    <p:sldId id="308" r:id="rId13"/>
    <p:sldId id="309" r:id="rId14"/>
    <p:sldId id="325" r:id="rId15"/>
    <p:sldId id="360" r:id="rId16"/>
    <p:sldId id="382" r:id="rId17"/>
    <p:sldId id="363" r:id="rId18"/>
    <p:sldId id="365" r:id="rId19"/>
    <p:sldId id="366" r:id="rId20"/>
    <p:sldId id="367" r:id="rId21"/>
    <p:sldId id="361" r:id="rId22"/>
    <p:sldId id="362" r:id="rId23"/>
    <p:sldId id="354" r:id="rId24"/>
    <p:sldId id="355" r:id="rId25"/>
    <p:sldId id="356" r:id="rId26"/>
    <p:sldId id="357" r:id="rId27"/>
    <p:sldId id="344" r:id="rId28"/>
    <p:sldId id="346" r:id="rId29"/>
    <p:sldId id="347" r:id="rId30"/>
    <p:sldId id="345" r:id="rId31"/>
    <p:sldId id="337" r:id="rId32"/>
    <p:sldId id="338" r:id="rId33"/>
    <p:sldId id="339" r:id="rId34"/>
    <p:sldId id="340" r:id="rId35"/>
    <p:sldId id="341" r:id="rId36"/>
    <p:sldId id="342" r:id="rId37"/>
    <p:sldId id="330" r:id="rId38"/>
    <p:sldId id="379" r:id="rId39"/>
    <p:sldId id="368" r:id="rId40"/>
    <p:sldId id="370" r:id="rId41"/>
    <p:sldId id="371" r:id="rId42"/>
    <p:sldId id="372" r:id="rId43"/>
    <p:sldId id="373" r:id="rId44"/>
    <p:sldId id="374" r:id="rId45"/>
    <p:sldId id="375" r:id="rId46"/>
    <p:sldId id="380" r:id="rId47"/>
    <p:sldId id="376" r:id="rId48"/>
    <p:sldId id="377" r:id="rId49"/>
    <p:sldId id="378" r:id="rId50"/>
    <p:sldId id="381" r:id="rId51"/>
    <p:sldId id="358" r:id="rId52"/>
    <p:sldId id="352" r:id="rId53"/>
    <p:sldId id="353" r:id="rId54"/>
    <p:sldId id="359" r:id="rId55"/>
    <p:sldId id="262" r:id="rId56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BEF"/>
    <a:srgbClr val="E66868"/>
    <a:srgbClr val="FF7C80"/>
    <a:srgbClr val="339933"/>
    <a:srgbClr val="FC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77315" autoAdjust="0"/>
  </p:normalViewPr>
  <p:slideViewPr>
    <p:cSldViewPr snapToGrid="0">
      <p:cViewPr varScale="1">
        <p:scale>
          <a:sx n="86" d="100"/>
          <a:sy n="86" d="100"/>
        </p:scale>
        <p:origin x="166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6E561-C228-4F0D-8BBF-1A138D82EFE4}" type="doc">
      <dgm:prSet loTypeId="urn:microsoft.com/office/officeart/2005/8/layout/b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11B7A1F0-E728-45F0-B529-47D278D3572A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Modify_process.jsp</a:t>
          </a:r>
          <a:endParaRPr lang="ko-KR" altLang="en-US" sz="1200" dirty="0"/>
        </a:p>
      </dgm:t>
    </dgm:pt>
    <dgm:pt modelId="{6EEE79E9-C1AA-4DBD-9C11-2D58AA3DA6F1}" type="parTrans" cxnId="{CF71DFF4-285E-4A84-B5DD-4E68AB3D932E}">
      <dgm:prSet/>
      <dgm:spPr/>
      <dgm:t>
        <a:bodyPr/>
        <a:lstStyle/>
        <a:p>
          <a:pPr latinLnBrk="1"/>
          <a:endParaRPr lang="ko-KR" altLang="en-US"/>
        </a:p>
      </dgm:t>
    </dgm:pt>
    <dgm:pt modelId="{2C9FEC90-A3B9-4BB2-B560-88F60B9DE17E}" type="sibTrans" cxnId="{CF71DFF4-285E-4A84-B5DD-4E68AB3D932E}">
      <dgm:prSet/>
      <dgm:spPr/>
      <dgm:t>
        <a:bodyPr/>
        <a:lstStyle/>
        <a:p>
          <a:pPr latinLnBrk="1"/>
          <a:endParaRPr lang="ko-KR" altLang="en-US"/>
        </a:p>
      </dgm:t>
    </dgm:pt>
    <dgm:pt modelId="{6F15D1EB-69A9-4867-813D-B01D972D1BA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JspEncoding</a:t>
          </a:r>
          <a:endParaRPr lang="ko-KR" altLang="en-US" dirty="0"/>
        </a:p>
      </dgm:t>
    </dgm:pt>
    <dgm:pt modelId="{9E4FF8D8-8530-4751-91DD-4959361A316A}" type="parTrans" cxnId="{E434ECA8-958F-4804-80DA-9A6AB4BB7C94}">
      <dgm:prSet/>
      <dgm:spPr/>
      <dgm:t>
        <a:bodyPr/>
        <a:lstStyle/>
        <a:p>
          <a:pPr latinLnBrk="1"/>
          <a:endParaRPr lang="ko-KR" altLang="en-US"/>
        </a:p>
      </dgm:t>
    </dgm:pt>
    <dgm:pt modelId="{51D5D518-D691-4133-A3E8-60988919D8BE}" type="sibTrans" cxnId="{E434ECA8-958F-4804-80DA-9A6AB4BB7C94}">
      <dgm:prSet/>
      <dgm:spPr/>
      <dgm:t>
        <a:bodyPr/>
        <a:lstStyle/>
        <a:p>
          <a:pPr latinLnBrk="1"/>
          <a:endParaRPr lang="ko-KR" altLang="en-US"/>
        </a:p>
      </dgm:t>
    </dgm:pt>
    <dgm:pt modelId="{739D8AB1-4346-4F3E-BF8C-A5E849AE028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NoinlineScriptlet</a:t>
          </a:r>
          <a:endParaRPr lang="ko-KR" altLang="en-US" dirty="0"/>
        </a:p>
      </dgm:t>
    </dgm:pt>
    <dgm:pt modelId="{CA815E60-656E-433B-A23C-2B46BF767D2C}" type="parTrans" cxnId="{073BEB09-08F4-4A11-8509-BF4252492F1C}">
      <dgm:prSet/>
      <dgm:spPr/>
      <dgm:t>
        <a:bodyPr/>
        <a:lstStyle/>
        <a:p>
          <a:pPr latinLnBrk="1"/>
          <a:endParaRPr lang="ko-KR" altLang="en-US"/>
        </a:p>
      </dgm:t>
    </dgm:pt>
    <dgm:pt modelId="{0A4BA972-191E-4D7D-A19B-3437722EFB7C}" type="sibTrans" cxnId="{073BEB09-08F4-4A11-8509-BF4252492F1C}">
      <dgm:prSet/>
      <dgm:spPr/>
      <dgm:t>
        <a:bodyPr/>
        <a:lstStyle/>
        <a:p>
          <a:pPr latinLnBrk="1"/>
          <a:endParaRPr lang="ko-KR" altLang="en-US"/>
        </a:p>
      </dgm:t>
    </dgm:pt>
    <dgm:pt modelId="{0820E7BD-EC41-440E-A168-4F7125A847C2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Join_Idcheck.jsp</a:t>
          </a:r>
          <a:endParaRPr lang="ko-KR" altLang="en-US" sz="1200" dirty="0"/>
        </a:p>
      </dgm:t>
    </dgm:pt>
    <dgm:pt modelId="{B7CA42B8-9DC0-4503-AE79-A04F0BF6724A}" type="parTrans" cxnId="{C562F5D9-7FA5-4CD8-897A-AB4CA770BFCB}">
      <dgm:prSet/>
      <dgm:spPr/>
      <dgm:t>
        <a:bodyPr/>
        <a:lstStyle/>
        <a:p>
          <a:pPr latinLnBrk="1"/>
          <a:endParaRPr lang="ko-KR" altLang="en-US"/>
        </a:p>
      </dgm:t>
    </dgm:pt>
    <dgm:pt modelId="{B723AC77-B461-409D-B4D1-CEDFEAE06CCC}" type="sibTrans" cxnId="{C562F5D9-7FA5-4CD8-897A-AB4CA770BFCB}">
      <dgm:prSet/>
      <dgm:spPr/>
      <dgm:t>
        <a:bodyPr/>
        <a:lstStyle/>
        <a:p>
          <a:pPr latinLnBrk="1"/>
          <a:endParaRPr lang="ko-KR" altLang="en-US"/>
        </a:p>
      </dgm:t>
    </dgm:pt>
    <dgm:pt modelId="{8075E10B-E430-4B3B-B251-E2BEA8AE9D7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NoLongScripts</a:t>
          </a:r>
          <a:endParaRPr lang="ko-KR" altLang="en-US" dirty="0"/>
        </a:p>
      </dgm:t>
    </dgm:pt>
    <dgm:pt modelId="{1EB37C7F-A50C-4B1C-B109-FD4DBD09186C}" type="parTrans" cxnId="{8714D8A7-E5FC-4BF9-8CBE-D5CE8DDE62D9}">
      <dgm:prSet/>
      <dgm:spPr/>
      <dgm:t>
        <a:bodyPr/>
        <a:lstStyle/>
        <a:p>
          <a:pPr latinLnBrk="1"/>
          <a:endParaRPr lang="ko-KR" altLang="en-US"/>
        </a:p>
      </dgm:t>
    </dgm:pt>
    <dgm:pt modelId="{21534CF4-F4B4-456B-8F3B-124F5E2E652D}" type="sibTrans" cxnId="{8714D8A7-E5FC-4BF9-8CBE-D5CE8DDE62D9}">
      <dgm:prSet/>
      <dgm:spPr/>
      <dgm:t>
        <a:bodyPr/>
        <a:lstStyle/>
        <a:p>
          <a:pPr latinLnBrk="1"/>
          <a:endParaRPr lang="ko-KR" altLang="en-US"/>
        </a:p>
      </dgm:t>
    </dgm:pt>
    <dgm:pt modelId="{D61718BC-585C-4CCD-B337-30EF43375AE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NoInlineScript</a:t>
          </a:r>
          <a:endParaRPr lang="ko-KR" altLang="en-US" dirty="0"/>
        </a:p>
      </dgm:t>
    </dgm:pt>
    <dgm:pt modelId="{AB5D964A-3BE6-4204-9320-07496C9606C3}" type="parTrans" cxnId="{6D122472-8B89-493D-939D-6E5EF560BFCD}">
      <dgm:prSet/>
      <dgm:spPr/>
      <dgm:t>
        <a:bodyPr/>
        <a:lstStyle/>
        <a:p>
          <a:pPr latinLnBrk="1"/>
          <a:endParaRPr lang="ko-KR" altLang="en-US"/>
        </a:p>
      </dgm:t>
    </dgm:pt>
    <dgm:pt modelId="{6F7F8806-9E67-4588-BA09-A71B10A74FE8}" type="sibTrans" cxnId="{6D122472-8B89-493D-939D-6E5EF560BFCD}">
      <dgm:prSet/>
      <dgm:spPr/>
      <dgm:t>
        <a:bodyPr/>
        <a:lstStyle/>
        <a:p>
          <a:pPr latinLnBrk="1"/>
          <a:endParaRPr lang="ko-KR" altLang="en-US"/>
        </a:p>
      </dgm:t>
    </dgm:pt>
    <dgm:pt modelId="{EF1048C3-A06A-40C3-8205-B4D0E1AF9984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Upload.jsp</a:t>
          </a:r>
          <a:endParaRPr lang="en-US" altLang="ko-KR" sz="1200" dirty="0" smtClean="0"/>
        </a:p>
      </dgm:t>
    </dgm:pt>
    <dgm:pt modelId="{FF35DCCE-CEB8-4F97-9631-5671840D0935}" type="parTrans" cxnId="{0202D6A4-4567-4F76-8FF9-3A79EBE08D37}">
      <dgm:prSet/>
      <dgm:spPr/>
      <dgm:t>
        <a:bodyPr/>
        <a:lstStyle/>
        <a:p>
          <a:pPr latinLnBrk="1"/>
          <a:endParaRPr lang="ko-KR" altLang="en-US"/>
        </a:p>
      </dgm:t>
    </dgm:pt>
    <dgm:pt modelId="{023DCE59-6CB7-4B43-B920-32B901494F54}" type="sibTrans" cxnId="{0202D6A4-4567-4F76-8FF9-3A79EBE08D37}">
      <dgm:prSet/>
      <dgm:spPr/>
      <dgm:t>
        <a:bodyPr/>
        <a:lstStyle/>
        <a:p>
          <a:pPr latinLnBrk="1"/>
          <a:endParaRPr lang="ko-KR" altLang="en-US"/>
        </a:p>
      </dgm:t>
    </dgm:pt>
    <dgm:pt modelId="{A73A204A-4AA3-4995-AB24-F6B07A35A86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NoHtmlComments</a:t>
          </a:r>
          <a:endParaRPr lang="ko-KR" altLang="en-US" dirty="0"/>
        </a:p>
      </dgm:t>
    </dgm:pt>
    <dgm:pt modelId="{9844914B-EA78-43AE-B41F-E8D51513A956}" type="parTrans" cxnId="{F643982E-D3BD-4E18-BE8B-6F539DFFC298}">
      <dgm:prSet/>
      <dgm:spPr/>
      <dgm:t>
        <a:bodyPr/>
        <a:lstStyle/>
        <a:p>
          <a:pPr latinLnBrk="1"/>
          <a:endParaRPr lang="ko-KR" altLang="en-US"/>
        </a:p>
      </dgm:t>
    </dgm:pt>
    <dgm:pt modelId="{C39D32CA-18B9-4861-AC9D-ED2BFB29846D}" type="sibTrans" cxnId="{F643982E-D3BD-4E18-BE8B-6F539DFFC298}">
      <dgm:prSet/>
      <dgm:spPr/>
      <dgm:t>
        <a:bodyPr/>
        <a:lstStyle/>
        <a:p>
          <a:pPr latinLnBrk="1"/>
          <a:endParaRPr lang="ko-KR" altLang="en-US"/>
        </a:p>
      </dgm:t>
    </dgm:pt>
    <dgm:pt modelId="{2754393F-BA5A-45B2-A969-4A5DCE9D94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JspEncoding</a:t>
          </a:r>
          <a:endParaRPr lang="ko-KR" altLang="en-US" dirty="0"/>
        </a:p>
      </dgm:t>
    </dgm:pt>
    <dgm:pt modelId="{A98828B8-544F-4452-9E19-D3BE4757BE6A}" type="parTrans" cxnId="{C2040C19-045C-403E-A6DE-4A761B9CBBF1}">
      <dgm:prSet/>
      <dgm:spPr/>
      <dgm:t>
        <a:bodyPr/>
        <a:lstStyle/>
        <a:p>
          <a:pPr latinLnBrk="1"/>
          <a:endParaRPr lang="ko-KR" altLang="en-US"/>
        </a:p>
      </dgm:t>
    </dgm:pt>
    <dgm:pt modelId="{6ABFCC08-111E-4D41-814B-9B2FF4986CBA}" type="sibTrans" cxnId="{C2040C19-045C-403E-A6DE-4A761B9CBBF1}">
      <dgm:prSet/>
      <dgm:spPr/>
      <dgm:t>
        <a:bodyPr/>
        <a:lstStyle/>
        <a:p>
          <a:pPr latinLnBrk="1"/>
          <a:endParaRPr lang="ko-KR" altLang="en-US"/>
        </a:p>
      </dgm:t>
    </dgm:pt>
    <dgm:pt modelId="{A0B6D117-7CB1-4310-BDD9-F550B19551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NoScriptlets</a:t>
          </a:r>
          <a:endParaRPr lang="ko-KR" altLang="en-US" dirty="0"/>
        </a:p>
      </dgm:t>
    </dgm:pt>
    <dgm:pt modelId="{D669CD4C-016A-44CF-87B8-496792F02F90}" type="parTrans" cxnId="{A87626D9-3DD5-4BF5-8172-3907286FA976}">
      <dgm:prSet/>
      <dgm:spPr/>
      <dgm:t>
        <a:bodyPr/>
        <a:lstStyle/>
        <a:p>
          <a:pPr latinLnBrk="1"/>
          <a:endParaRPr lang="ko-KR" altLang="en-US"/>
        </a:p>
      </dgm:t>
    </dgm:pt>
    <dgm:pt modelId="{5ECE68D0-D7DE-43A3-AB7B-064DABB8FC8C}" type="sibTrans" cxnId="{A87626D9-3DD5-4BF5-8172-3907286FA976}">
      <dgm:prSet/>
      <dgm:spPr/>
      <dgm:t>
        <a:bodyPr/>
        <a:lstStyle/>
        <a:p>
          <a:pPr latinLnBrk="1"/>
          <a:endParaRPr lang="ko-KR" altLang="en-US"/>
        </a:p>
      </dgm:t>
    </dgm:pt>
    <dgm:pt modelId="{BEAFD4F4-A2BE-49BB-AF38-4A02BB7817D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JspEncoding</a:t>
          </a:r>
          <a:endParaRPr lang="ko-KR" altLang="en-US" dirty="0"/>
        </a:p>
      </dgm:t>
    </dgm:pt>
    <dgm:pt modelId="{BC31C91A-F41D-422D-ACEA-984179D12645}" type="parTrans" cxnId="{80A2204A-DABC-4BB4-9133-7791D23301DF}">
      <dgm:prSet/>
      <dgm:spPr/>
      <dgm:t>
        <a:bodyPr/>
        <a:lstStyle/>
        <a:p>
          <a:pPr latinLnBrk="1"/>
          <a:endParaRPr lang="ko-KR" altLang="en-US"/>
        </a:p>
      </dgm:t>
    </dgm:pt>
    <dgm:pt modelId="{799B2EE0-6B52-49E0-8573-AEF263BA3521}" type="sibTrans" cxnId="{80A2204A-DABC-4BB4-9133-7791D23301DF}">
      <dgm:prSet/>
      <dgm:spPr/>
      <dgm:t>
        <a:bodyPr/>
        <a:lstStyle/>
        <a:p>
          <a:pPr latinLnBrk="1"/>
          <a:endParaRPr lang="ko-KR" altLang="en-US"/>
        </a:p>
      </dgm:t>
    </dgm:pt>
    <dgm:pt modelId="{8ACB3FAD-A2B7-48EF-8C82-E9C9E3CA7D7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NoScriptlets</a:t>
          </a:r>
          <a:endParaRPr lang="ko-KR" altLang="en-US" dirty="0"/>
        </a:p>
      </dgm:t>
    </dgm:pt>
    <dgm:pt modelId="{72F50126-8E2C-49C3-BEC6-11DD88ADE103}" type="parTrans" cxnId="{1E0E1C24-DB5E-4B11-ABA0-DE015A130A54}">
      <dgm:prSet/>
      <dgm:spPr/>
      <dgm:t>
        <a:bodyPr/>
        <a:lstStyle/>
        <a:p>
          <a:pPr latinLnBrk="1"/>
          <a:endParaRPr lang="ko-KR" altLang="en-US"/>
        </a:p>
      </dgm:t>
    </dgm:pt>
    <dgm:pt modelId="{0465A2B7-6703-4B6A-B911-714B41F185FD}" type="sibTrans" cxnId="{1E0E1C24-DB5E-4B11-ABA0-DE015A130A54}">
      <dgm:prSet/>
      <dgm:spPr/>
      <dgm:t>
        <a:bodyPr/>
        <a:lstStyle/>
        <a:p>
          <a:pPr latinLnBrk="1"/>
          <a:endParaRPr lang="ko-KR" altLang="en-US"/>
        </a:p>
      </dgm:t>
    </dgm:pt>
    <dgm:pt modelId="{B4E917C7-273A-45C1-93A5-44F77EFCBB1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NoScriptlwets</a:t>
          </a:r>
          <a:endParaRPr lang="ko-KR" altLang="en-US" dirty="0"/>
        </a:p>
      </dgm:t>
    </dgm:pt>
    <dgm:pt modelId="{669106C7-A097-42BE-BCED-3A26BE8E4C3D}" type="parTrans" cxnId="{A8D2E1F9-6135-441B-9BB0-CB2F7E04A8EA}">
      <dgm:prSet/>
      <dgm:spPr/>
      <dgm:t>
        <a:bodyPr/>
        <a:lstStyle/>
        <a:p>
          <a:pPr latinLnBrk="1"/>
          <a:endParaRPr lang="ko-KR" altLang="en-US"/>
        </a:p>
      </dgm:t>
    </dgm:pt>
    <dgm:pt modelId="{34AC0AFA-4041-4DB9-9E13-996D9CA47D97}" type="sibTrans" cxnId="{A8D2E1F9-6135-441B-9BB0-CB2F7E04A8EA}">
      <dgm:prSet/>
      <dgm:spPr/>
      <dgm:t>
        <a:bodyPr/>
        <a:lstStyle/>
        <a:p>
          <a:pPr latinLnBrk="1"/>
          <a:endParaRPr lang="ko-KR" altLang="en-US"/>
        </a:p>
      </dgm:t>
    </dgm:pt>
    <dgm:pt modelId="{ABD6AF98-C07A-4F43-8C60-CB3184A1C05D}" type="pres">
      <dgm:prSet presAssocID="{FE66E561-C228-4F0D-8BBF-1A138D82EFE4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786FED-7B94-49A3-8BE7-EF412BADEB8B}" type="pres">
      <dgm:prSet presAssocID="{11B7A1F0-E728-45F0-B529-47D278D3572A}" presName="compNode" presStyleCnt="0"/>
      <dgm:spPr/>
    </dgm:pt>
    <dgm:pt modelId="{82FF7B8F-8CFE-40BD-AF11-E8B738B1E78A}" type="pres">
      <dgm:prSet presAssocID="{11B7A1F0-E728-45F0-B529-47D278D3572A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52D053-825D-42AB-ADC8-D2F3EC70B9E2}" type="pres">
      <dgm:prSet presAssocID="{11B7A1F0-E728-45F0-B529-47D278D3572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407782-6BCE-4E37-A856-A038FB81CC25}" type="pres">
      <dgm:prSet presAssocID="{11B7A1F0-E728-45F0-B529-47D278D3572A}" presName="parentRect" presStyleLbl="alig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FD95F3-4761-4554-BE0D-E95DF9A0E3D2}" type="pres">
      <dgm:prSet presAssocID="{11B7A1F0-E728-45F0-B529-47D278D3572A}" presName="adorn" presStyleLbl="fgAccFollow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3D54FBFD-342A-4224-A961-D83F45694374}" type="pres">
      <dgm:prSet presAssocID="{2C9FEC90-A3B9-4BB2-B560-88F60B9DE17E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B2332F7-BAF0-4AC8-9C62-249652DBA9D1}" type="pres">
      <dgm:prSet presAssocID="{0820E7BD-EC41-440E-A168-4F7125A847C2}" presName="compNode" presStyleCnt="0"/>
      <dgm:spPr/>
    </dgm:pt>
    <dgm:pt modelId="{411DE442-C0AC-47E2-876C-E392C4061A6E}" type="pres">
      <dgm:prSet presAssocID="{0820E7BD-EC41-440E-A168-4F7125A847C2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4208E7-F4BE-436C-93FA-CCD9888C6D7C}" type="pres">
      <dgm:prSet presAssocID="{0820E7BD-EC41-440E-A168-4F7125A847C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F8CAC5-CA0A-4F32-8EA4-968188ADDAA0}" type="pres">
      <dgm:prSet presAssocID="{0820E7BD-EC41-440E-A168-4F7125A847C2}" presName="parentRect" presStyleLbl="alig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4574058-B8EA-4596-AAC0-237548E53DF6}" type="pres">
      <dgm:prSet presAssocID="{0820E7BD-EC41-440E-A168-4F7125A847C2}" presName="adorn" presStyleLbl="fgAccFollow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2869B1A9-7D20-4C93-918E-8D9E402331B4}" type="pres">
      <dgm:prSet presAssocID="{B723AC77-B461-409D-B4D1-CEDFEAE06CCC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EE69A64-6DAE-41BC-9B65-55E78EA82F9B}" type="pres">
      <dgm:prSet presAssocID="{EF1048C3-A06A-40C3-8205-B4D0E1AF9984}" presName="compNode" presStyleCnt="0"/>
      <dgm:spPr/>
    </dgm:pt>
    <dgm:pt modelId="{8FC15591-9AF1-469A-936D-8E76DE44F199}" type="pres">
      <dgm:prSet presAssocID="{EF1048C3-A06A-40C3-8205-B4D0E1AF9984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985EF2-F67B-485C-9230-6025F2F03B12}" type="pres">
      <dgm:prSet presAssocID="{EF1048C3-A06A-40C3-8205-B4D0E1AF998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ABB5C-D716-468C-95AE-E52714D8DBAC}" type="pres">
      <dgm:prSet presAssocID="{EF1048C3-A06A-40C3-8205-B4D0E1AF9984}" presName="parentRect" presStyleLbl="alig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5D537C5-DE64-4287-B320-B2B30C9C06D6}" type="pres">
      <dgm:prSet presAssocID="{EF1048C3-A06A-40C3-8205-B4D0E1AF9984}" presName="adorn" presStyleLbl="fgAccFollow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</dgm:ptLst>
  <dgm:cxnLst>
    <dgm:cxn modelId="{5D014F99-07CE-4360-8E09-1DF4D1E86E4D}" type="presOf" srcId="{FE66E561-C228-4F0D-8BBF-1A138D82EFE4}" destId="{ABD6AF98-C07A-4F43-8C60-CB3184A1C05D}" srcOrd="0" destOrd="0" presId="urn:microsoft.com/office/officeart/2005/8/layout/bList2"/>
    <dgm:cxn modelId="{0DE321C8-2BB1-4AE1-9E79-E870FF7F5941}" type="presOf" srcId="{2C9FEC90-A3B9-4BB2-B560-88F60B9DE17E}" destId="{3D54FBFD-342A-4224-A961-D83F45694374}" srcOrd="0" destOrd="0" presId="urn:microsoft.com/office/officeart/2005/8/layout/bList2"/>
    <dgm:cxn modelId="{56E66EF6-CA97-4207-9038-4617B25F683C}" type="presOf" srcId="{739D8AB1-4346-4F3E-BF8C-A5E849AE0281}" destId="{82FF7B8F-8CFE-40BD-AF11-E8B738B1E78A}" srcOrd="0" destOrd="1" presId="urn:microsoft.com/office/officeart/2005/8/layout/bList2"/>
    <dgm:cxn modelId="{9801E3F2-F9FF-43F3-9DD2-74E156FF2A16}" type="presOf" srcId="{EF1048C3-A06A-40C3-8205-B4D0E1AF9984}" destId="{9A985EF2-F67B-485C-9230-6025F2F03B12}" srcOrd="0" destOrd="0" presId="urn:microsoft.com/office/officeart/2005/8/layout/bList2"/>
    <dgm:cxn modelId="{4382D6EC-8720-4917-BF17-D5AE2370AD8A}" type="presOf" srcId="{B723AC77-B461-409D-B4D1-CEDFEAE06CCC}" destId="{2869B1A9-7D20-4C93-918E-8D9E402331B4}" srcOrd="0" destOrd="0" presId="urn:microsoft.com/office/officeart/2005/8/layout/bList2"/>
    <dgm:cxn modelId="{6D122472-8B89-493D-939D-6E5EF560BFCD}" srcId="{0820E7BD-EC41-440E-A168-4F7125A847C2}" destId="{D61718BC-585C-4CCD-B337-30EF43375AE5}" srcOrd="2" destOrd="0" parTransId="{AB5D964A-3BE6-4204-9320-07496C9606C3}" sibTransId="{6F7F8806-9E67-4588-BA09-A71B10A74FE8}"/>
    <dgm:cxn modelId="{782C7378-8BD8-498A-8E1E-B71C8E7B5DE7}" type="presOf" srcId="{8ACB3FAD-A2B7-48EF-8C82-E9C9E3CA7D70}" destId="{411DE442-C0AC-47E2-876C-E392C4061A6E}" srcOrd="0" destOrd="3" presId="urn:microsoft.com/office/officeart/2005/8/layout/bList2"/>
    <dgm:cxn modelId="{8D249B31-91EB-44D6-8EAA-DAD85C8F28D2}" type="presOf" srcId="{A0B6D117-7CB1-4310-BDD9-F550B195519B}" destId="{82FF7B8F-8CFE-40BD-AF11-E8B738B1E78A}" srcOrd="0" destOrd="2" presId="urn:microsoft.com/office/officeart/2005/8/layout/bList2"/>
    <dgm:cxn modelId="{C2040C19-045C-403E-A6DE-4A761B9CBBF1}" srcId="{EF1048C3-A06A-40C3-8205-B4D0E1AF9984}" destId="{2754393F-BA5A-45B2-A969-4A5DCE9D945F}" srcOrd="1" destOrd="0" parTransId="{A98828B8-544F-4452-9E19-D3BE4757BE6A}" sibTransId="{6ABFCC08-111E-4D41-814B-9B2FF4986CBA}"/>
    <dgm:cxn modelId="{34394BD3-811A-4996-B1E5-43AA6178E1C5}" type="presOf" srcId="{0820E7BD-EC41-440E-A168-4F7125A847C2}" destId="{CE4208E7-F4BE-436C-93FA-CCD9888C6D7C}" srcOrd="0" destOrd="0" presId="urn:microsoft.com/office/officeart/2005/8/layout/bList2"/>
    <dgm:cxn modelId="{A87626D9-3DD5-4BF5-8172-3907286FA976}" srcId="{11B7A1F0-E728-45F0-B529-47D278D3572A}" destId="{A0B6D117-7CB1-4310-BDD9-F550B195519B}" srcOrd="2" destOrd="0" parTransId="{D669CD4C-016A-44CF-87B8-496792F02F90}" sibTransId="{5ECE68D0-D7DE-43A3-AB7B-064DABB8FC8C}"/>
    <dgm:cxn modelId="{8714D8A7-E5FC-4BF9-8CBE-D5CE8DDE62D9}" srcId="{0820E7BD-EC41-440E-A168-4F7125A847C2}" destId="{8075E10B-E430-4B3B-B251-E2BEA8AE9D7A}" srcOrd="0" destOrd="0" parTransId="{1EB37C7F-A50C-4B1C-B109-FD4DBD09186C}" sibTransId="{21534CF4-F4B4-456B-8F3B-124F5E2E652D}"/>
    <dgm:cxn modelId="{CF71DFF4-285E-4A84-B5DD-4E68AB3D932E}" srcId="{FE66E561-C228-4F0D-8BBF-1A138D82EFE4}" destId="{11B7A1F0-E728-45F0-B529-47D278D3572A}" srcOrd="0" destOrd="0" parTransId="{6EEE79E9-C1AA-4DBD-9C11-2D58AA3DA6F1}" sibTransId="{2C9FEC90-A3B9-4BB2-B560-88F60B9DE17E}"/>
    <dgm:cxn modelId="{0C3DCCB2-4728-4319-AE6A-A40F12E5D5F7}" type="presOf" srcId="{EF1048C3-A06A-40C3-8205-B4D0E1AF9984}" destId="{62DABB5C-D716-468C-95AE-E52714D8DBAC}" srcOrd="1" destOrd="0" presId="urn:microsoft.com/office/officeart/2005/8/layout/bList2"/>
    <dgm:cxn modelId="{F643982E-D3BD-4E18-BE8B-6F539DFFC298}" srcId="{EF1048C3-A06A-40C3-8205-B4D0E1AF9984}" destId="{A73A204A-4AA3-4995-AB24-F6B07A35A86A}" srcOrd="0" destOrd="0" parTransId="{9844914B-EA78-43AE-B41F-E8D51513A956}" sibTransId="{C39D32CA-18B9-4861-AC9D-ED2BFB29846D}"/>
    <dgm:cxn modelId="{C562F5D9-7FA5-4CD8-897A-AB4CA770BFCB}" srcId="{FE66E561-C228-4F0D-8BBF-1A138D82EFE4}" destId="{0820E7BD-EC41-440E-A168-4F7125A847C2}" srcOrd="1" destOrd="0" parTransId="{B7CA42B8-9DC0-4503-AE79-A04F0BF6724A}" sibTransId="{B723AC77-B461-409D-B4D1-CEDFEAE06CCC}"/>
    <dgm:cxn modelId="{1E0E1C24-DB5E-4B11-ABA0-DE015A130A54}" srcId="{0820E7BD-EC41-440E-A168-4F7125A847C2}" destId="{8ACB3FAD-A2B7-48EF-8C82-E9C9E3CA7D70}" srcOrd="3" destOrd="0" parTransId="{72F50126-8E2C-49C3-BEC6-11DD88ADE103}" sibTransId="{0465A2B7-6703-4B6A-B911-714B41F185FD}"/>
    <dgm:cxn modelId="{BB093518-061E-4C98-A7CD-96BF77203087}" type="presOf" srcId="{2754393F-BA5A-45B2-A969-4A5DCE9D945F}" destId="{8FC15591-9AF1-469A-936D-8E76DE44F199}" srcOrd="0" destOrd="1" presId="urn:microsoft.com/office/officeart/2005/8/layout/bList2"/>
    <dgm:cxn modelId="{A49B04BD-EE56-476F-AF7C-2916B5FF06A5}" type="presOf" srcId="{11B7A1F0-E728-45F0-B529-47D278D3572A}" destId="{1D52D053-825D-42AB-ADC8-D2F3EC70B9E2}" srcOrd="0" destOrd="0" presId="urn:microsoft.com/office/officeart/2005/8/layout/bList2"/>
    <dgm:cxn modelId="{0202D6A4-4567-4F76-8FF9-3A79EBE08D37}" srcId="{FE66E561-C228-4F0D-8BBF-1A138D82EFE4}" destId="{EF1048C3-A06A-40C3-8205-B4D0E1AF9984}" srcOrd="2" destOrd="0" parTransId="{FF35DCCE-CEB8-4F97-9631-5671840D0935}" sibTransId="{023DCE59-6CB7-4B43-B920-32B901494F54}"/>
    <dgm:cxn modelId="{073BEB09-08F4-4A11-8509-BF4252492F1C}" srcId="{11B7A1F0-E728-45F0-B529-47D278D3572A}" destId="{739D8AB1-4346-4F3E-BF8C-A5E849AE0281}" srcOrd="1" destOrd="0" parTransId="{CA815E60-656E-433B-A23C-2B46BF767D2C}" sibTransId="{0A4BA972-191E-4D7D-A19B-3437722EFB7C}"/>
    <dgm:cxn modelId="{B356E47A-D5FE-487D-A199-BCAC30C25F93}" type="presOf" srcId="{B4E917C7-273A-45C1-93A5-44F77EFCBB15}" destId="{8FC15591-9AF1-469A-936D-8E76DE44F199}" srcOrd="0" destOrd="2" presId="urn:microsoft.com/office/officeart/2005/8/layout/bList2"/>
    <dgm:cxn modelId="{2C00765A-AA20-4462-B928-E1E67A16F951}" type="presOf" srcId="{8075E10B-E430-4B3B-B251-E2BEA8AE9D7A}" destId="{411DE442-C0AC-47E2-876C-E392C4061A6E}" srcOrd="0" destOrd="0" presId="urn:microsoft.com/office/officeart/2005/8/layout/bList2"/>
    <dgm:cxn modelId="{EA082C28-0D74-4AD9-8063-553F53F039BD}" type="presOf" srcId="{11B7A1F0-E728-45F0-B529-47D278D3572A}" destId="{CD407782-6BCE-4E37-A856-A038FB81CC25}" srcOrd="1" destOrd="0" presId="urn:microsoft.com/office/officeart/2005/8/layout/bList2"/>
    <dgm:cxn modelId="{E434ECA8-958F-4804-80DA-9A6AB4BB7C94}" srcId="{11B7A1F0-E728-45F0-B529-47D278D3572A}" destId="{6F15D1EB-69A9-4867-813D-B01D972D1BA1}" srcOrd="0" destOrd="0" parTransId="{9E4FF8D8-8530-4751-91DD-4959361A316A}" sibTransId="{51D5D518-D691-4133-A3E8-60988919D8BE}"/>
    <dgm:cxn modelId="{46343D6B-7597-4191-841A-61F4C257CF71}" type="presOf" srcId="{D61718BC-585C-4CCD-B337-30EF43375AE5}" destId="{411DE442-C0AC-47E2-876C-E392C4061A6E}" srcOrd="0" destOrd="2" presId="urn:microsoft.com/office/officeart/2005/8/layout/bList2"/>
    <dgm:cxn modelId="{80A2204A-DABC-4BB4-9133-7791D23301DF}" srcId="{0820E7BD-EC41-440E-A168-4F7125A847C2}" destId="{BEAFD4F4-A2BE-49BB-AF38-4A02BB7817D2}" srcOrd="1" destOrd="0" parTransId="{BC31C91A-F41D-422D-ACEA-984179D12645}" sibTransId="{799B2EE0-6B52-49E0-8573-AEF263BA3521}"/>
    <dgm:cxn modelId="{FDAE79FB-9090-48EE-9099-6C639ECDC83E}" type="presOf" srcId="{A73A204A-4AA3-4995-AB24-F6B07A35A86A}" destId="{8FC15591-9AF1-469A-936D-8E76DE44F199}" srcOrd="0" destOrd="0" presId="urn:microsoft.com/office/officeart/2005/8/layout/bList2"/>
    <dgm:cxn modelId="{FAC6807D-700A-4756-8C8D-FCFF58682F9D}" type="presOf" srcId="{0820E7BD-EC41-440E-A168-4F7125A847C2}" destId="{57F8CAC5-CA0A-4F32-8EA4-968188ADDAA0}" srcOrd="1" destOrd="0" presId="urn:microsoft.com/office/officeart/2005/8/layout/bList2"/>
    <dgm:cxn modelId="{A8D2E1F9-6135-441B-9BB0-CB2F7E04A8EA}" srcId="{EF1048C3-A06A-40C3-8205-B4D0E1AF9984}" destId="{B4E917C7-273A-45C1-93A5-44F77EFCBB15}" srcOrd="2" destOrd="0" parTransId="{669106C7-A097-42BE-BCED-3A26BE8E4C3D}" sibTransId="{34AC0AFA-4041-4DB9-9E13-996D9CA47D97}"/>
    <dgm:cxn modelId="{E763DC39-C628-4A78-A307-0187E975FD7A}" type="presOf" srcId="{6F15D1EB-69A9-4867-813D-B01D972D1BA1}" destId="{82FF7B8F-8CFE-40BD-AF11-E8B738B1E78A}" srcOrd="0" destOrd="0" presId="urn:microsoft.com/office/officeart/2005/8/layout/bList2"/>
    <dgm:cxn modelId="{2038BE61-5E95-46AA-A454-58AD3321A820}" type="presOf" srcId="{BEAFD4F4-A2BE-49BB-AF38-4A02BB7817D2}" destId="{411DE442-C0AC-47E2-876C-E392C4061A6E}" srcOrd="0" destOrd="1" presId="urn:microsoft.com/office/officeart/2005/8/layout/bList2"/>
    <dgm:cxn modelId="{005B4748-37FC-4897-AA81-032FE8169076}" type="presParOf" srcId="{ABD6AF98-C07A-4F43-8C60-CB3184A1C05D}" destId="{DF786FED-7B94-49A3-8BE7-EF412BADEB8B}" srcOrd="0" destOrd="0" presId="urn:microsoft.com/office/officeart/2005/8/layout/bList2"/>
    <dgm:cxn modelId="{866EE6C9-D4CE-4611-A2F8-345933126CA9}" type="presParOf" srcId="{DF786FED-7B94-49A3-8BE7-EF412BADEB8B}" destId="{82FF7B8F-8CFE-40BD-AF11-E8B738B1E78A}" srcOrd="0" destOrd="0" presId="urn:microsoft.com/office/officeart/2005/8/layout/bList2"/>
    <dgm:cxn modelId="{96BCDF1F-7C90-4E3E-B4F9-BDFF1FD65483}" type="presParOf" srcId="{DF786FED-7B94-49A3-8BE7-EF412BADEB8B}" destId="{1D52D053-825D-42AB-ADC8-D2F3EC70B9E2}" srcOrd="1" destOrd="0" presId="urn:microsoft.com/office/officeart/2005/8/layout/bList2"/>
    <dgm:cxn modelId="{96C95A79-D29D-4AFE-B772-45D585A6BD81}" type="presParOf" srcId="{DF786FED-7B94-49A3-8BE7-EF412BADEB8B}" destId="{CD407782-6BCE-4E37-A856-A038FB81CC25}" srcOrd="2" destOrd="0" presId="urn:microsoft.com/office/officeart/2005/8/layout/bList2"/>
    <dgm:cxn modelId="{4AF52D0B-EFFC-490F-9046-C49F4183D6CA}" type="presParOf" srcId="{DF786FED-7B94-49A3-8BE7-EF412BADEB8B}" destId="{ACFD95F3-4761-4554-BE0D-E95DF9A0E3D2}" srcOrd="3" destOrd="0" presId="urn:microsoft.com/office/officeart/2005/8/layout/bList2"/>
    <dgm:cxn modelId="{EAB090E2-1768-49B6-AFA1-8BB6F6C10A9F}" type="presParOf" srcId="{ABD6AF98-C07A-4F43-8C60-CB3184A1C05D}" destId="{3D54FBFD-342A-4224-A961-D83F45694374}" srcOrd="1" destOrd="0" presId="urn:microsoft.com/office/officeart/2005/8/layout/bList2"/>
    <dgm:cxn modelId="{423D7F39-B435-46BD-84F8-8214149FF94D}" type="presParOf" srcId="{ABD6AF98-C07A-4F43-8C60-CB3184A1C05D}" destId="{4B2332F7-BAF0-4AC8-9C62-249652DBA9D1}" srcOrd="2" destOrd="0" presId="urn:microsoft.com/office/officeart/2005/8/layout/bList2"/>
    <dgm:cxn modelId="{2F488430-13AB-46BF-86A6-17AA479C1B33}" type="presParOf" srcId="{4B2332F7-BAF0-4AC8-9C62-249652DBA9D1}" destId="{411DE442-C0AC-47E2-876C-E392C4061A6E}" srcOrd="0" destOrd="0" presId="urn:microsoft.com/office/officeart/2005/8/layout/bList2"/>
    <dgm:cxn modelId="{2EE78358-07DF-4143-9826-2F2381005979}" type="presParOf" srcId="{4B2332F7-BAF0-4AC8-9C62-249652DBA9D1}" destId="{CE4208E7-F4BE-436C-93FA-CCD9888C6D7C}" srcOrd="1" destOrd="0" presId="urn:microsoft.com/office/officeart/2005/8/layout/bList2"/>
    <dgm:cxn modelId="{D85548C1-CE9B-469D-9335-B7E7ED463D65}" type="presParOf" srcId="{4B2332F7-BAF0-4AC8-9C62-249652DBA9D1}" destId="{57F8CAC5-CA0A-4F32-8EA4-968188ADDAA0}" srcOrd="2" destOrd="0" presId="urn:microsoft.com/office/officeart/2005/8/layout/bList2"/>
    <dgm:cxn modelId="{4E47162A-CA6B-45CD-82AF-B34FF728CFBF}" type="presParOf" srcId="{4B2332F7-BAF0-4AC8-9C62-249652DBA9D1}" destId="{74574058-B8EA-4596-AAC0-237548E53DF6}" srcOrd="3" destOrd="0" presId="urn:microsoft.com/office/officeart/2005/8/layout/bList2"/>
    <dgm:cxn modelId="{709C85F1-6F26-4997-AD56-62078F2C5A28}" type="presParOf" srcId="{ABD6AF98-C07A-4F43-8C60-CB3184A1C05D}" destId="{2869B1A9-7D20-4C93-918E-8D9E402331B4}" srcOrd="3" destOrd="0" presId="urn:microsoft.com/office/officeart/2005/8/layout/bList2"/>
    <dgm:cxn modelId="{B4580833-B427-4B08-AB9E-D0D3A9A5A255}" type="presParOf" srcId="{ABD6AF98-C07A-4F43-8C60-CB3184A1C05D}" destId="{8EE69A64-6DAE-41BC-9B65-55E78EA82F9B}" srcOrd="4" destOrd="0" presId="urn:microsoft.com/office/officeart/2005/8/layout/bList2"/>
    <dgm:cxn modelId="{F9A7978C-E84C-407E-817C-126F045184FA}" type="presParOf" srcId="{8EE69A64-6DAE-41BC-9B65-55E78EA82F9B}" destId="{8FC15591-9AF1-469A-936D-8E76DE44F199}" srcOrd="0" destOrd="0" presId="urn:microsoft.com/office/officeart/2005/8/layout/bList2"/>
    <dgm:cxn modelId="{03E7261A-BFC3-43B9-BEC0-CA9A6E281423}" type="presParOf" srcId="{8EE69A64-6DAE-41BC-9B65-55E78EA82F9B}" destId="{9A985EF2-F67B-485C-9230-6025F2F03B12}" srcOrd="1" destOrd="0" presId="urn:microsoft.com/office/officeart/2005/8/layout/bList2"/>
    <dgm:cxn modelId="{DCA425E5-247C-4989-BFDA-F61D19EE3810}" type="presParOf" srcId="{8EE69A64-6DAE-41BC-9B65-55E78EA82F9B}" destId="{62DABB5C-D716-468C-95AE-E52714D8DBAC}" srcOrd="2" destOrd="0" presId="urn:microsoft.com/office/officeart/2005/8/layout/bList2"/>
    <dgm:cxn modelId="{351C5C0D-DFFC-4931-8B0D-793F3C8AB726}" type="presParOf" srcId="{8EE69A64-6DAE-41BC-9B65-55E78EA82F9B}" destId="{65D537C5-DE64-4287-B320-B2B30C9C06D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DF5E9-CC0F-4A2A-BDB6-8DC401DBBB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D7C330-C7E5-4F8D-91C6-AEC3A2D1BBA1}">
      <dgm:prSet phldrT="[텍스트]"/>
      <dgm:spPr/>
      <dgm:t>
        <a:bodyPr/>
        <a:lstStyle/>
        <a:p>
          <a:pPr latinLnBrk="1"/>
          <a:r>
            <a:rPr lang="en-US" altLang="ko-KR" dirty="0" err="1" smtClean="0">
              <a:solidFill>
                <a:srgbClr val="FF0000"/>
              </a:solidFill>
            </a:rPr>
            <a:t>NoLongScripts</a:t>
          </a:r>
          <a:endParaRPr lang="ko-KR" altLang="en-US" dirty="0">
            <a:solidFill>
              <a:srgbClr val="FF0000"/>
            </a:solidFill>
          </a:endParaRPr>
        </a:p>
      </dgm:t>
    </dgm:pt>
    <dgm:pt modelId="{00349147-35C0-4C6B-BB62-ADD881D7B793}" type="parTrans" cxnId="{0D868719-778C-4D99-8E84-09031672432D}">
      <dgm:prSet/>
      <dgm:spPr/>
      <dgm:t>
        <a:bodyPr/>
        <a:lstStyle/>
        <a:p>
          <a:pPr latinLnBrk="1"/>
          <a:endParaRPr lang="ko-KR" altLang="en-US"/>
        </a:p>
      </dgm:t>
    </dgm:pt>
    <dgm:pt modelId="{060A6A7F-4EBD-43F4-A888-E9A0DFD1E9F2}" type="sibTrans" cxnId="{0D868719-778C-4D99-8E84-09031672432D}">
      <dgm:prSet/>
      <dgm:spPr/>
      <dgm:t>
        <a:bodyPr/>
        <a:lstStyle/>
        <a:p>
          <a:pPr latinLnBrk="1"/>
          <a:endParaRPr lang="ko-KR" altLang="en-US"/>
        </a:p>
      </dgm:t>
    </dgm:pt>
    <dgm:pt modelId="{10428691-5FC0-44A7-98C6-3391A57C11F1}">
      <dgm:prSet phldrT="[텍스트]" custT="1"/>
      <dgm:spPr/>
      <dgm:t>
        <a:bodyPr/>
        <a:lstStyle/>
        <a:p>
          <a:pPr latinLnBrk="1"/>
          <a:r>
            <a:rPr lang="en-US" altLang="ko-KR" sz="2000" b="1" dirty="0" err="1" smtClean="0"/>
            <a:t>Jsp</a:t>
          </a:r>
          <a:r>
            <a:rPr lang="en-US" altLang="ko-KR" sz="2000" b="1" dirty="0" smtClean="0"/>
            <a:t> </a:t>
          </a:r>
          <a:r>
            <a:rPr lang="ko-KR" altLang="en-US" sz="2000" b="1" dirty="0" smtClean="0"/>
            <a:t>내부에 </a:t>
          </a:r>
          <a:r>
            <a:rPr lang="en-US" altLang="ko-KR" sz="2000" b="1" dirty="0" smtClean="0"/>
            <a:t>script</a:t>
          </a:r>
          <a:r>
            <a:rPr lang="ko-KR" altLang="en-US" sz="2000" b="1" dirty="0" smtClean="0"/>
            <a:t>를 넣지 않을 경우 페이지 구현에 차질이 생기므로 </a:t>
          </a:r>
          <a:r>
            <a:rPr lang="en-US" altLang="ko-KR" sz="2000" b="1" dirty="0" smtClean="0"/>
            <a:t>Rule </a:t>
          </a:r>
          <a:r>
            <a:rPr lang="ko-KR" altLang="en-US" sz="2000" b="1" dirty="0" smtClean="0"/>
            <a:t>무시</a:t>
          </a:r>
          <a:endParaRPr lang="ko-KR" altLang="en-US" sz="2000" b="1" dirty="0"/>
        </a:p>
      </dgm:t>
    </dgm:pt>
    <dgm:pt modelId="{DFF53E9F-00BF-427D-8D29-83759AE2C9B0}" type="parTrans" cxnId="{34FE1BBC-6F0F-463E-B33D-BE7667C3F7D6}">
      <dgm:prSet/>
      <dgm:spPr/>
      <dgm:t>
        <a:bodyPr/>
        <a:lstStyle/>
        <a:p>
          <a:pPr latinLnBrk="1"/>
          <a:endParaRPr lang="ko-KR" altLang="en-US"/>
        </a:p>
      </dgm:t>
    </dgm:pt>
    <dgm:pt modelId="{CFBAC05D-FAA9-4CF0-9802-2D8AD41F6110}" type="sibTrans" cxnId="{34FE1BBC-6F0F-463E-B33D-BE7667C3F7D6}">
      <dgm:prSet/>
      <dgm:spPr/>
      <dgm:t>
        <a:bodyPr/>
        <a:lstStyle/>
        <a:p>
          <a:pPr latinLnBrk="1"/>
          <a:endParaRPr lang="ko-KR" altLang="en-US"/>
        </a:p>
      </dgm:t>
    </dgm:pt>
    <dgm:pt modelId="{386A2F38-DFF9-4F9B-BF35-CED02EE2901A}">
      <dgm:prSet phldrT="[텍스트]"/>
      <dgm:spPr/>
      <dgm:t>
        <a:bodyPr/>
        <a:lstStyle/>
        <a:p>
          <a:pPr latinLnBrk="1"/>
          <a:r>
            <a:rPr lang="en-US" altLang="ko-KR" dirty="0" err="1" smtClean="0">
              <a:solidFill>
                <a:srgbClr val="FF0000"/>
              </a:solidFill>
            </a:rPr>
            <a:t>NoInlineScript</a:t>
          </a:r>
          <a:endParaRPr lang="ko-KR" altLang="en-US" dirty="0">
            <a:solidFill>
              <a:srgbClr val="FF0000"/>
            </a:solidFill>
          </a:endParaRPr>
        </a:p>
      </dgm:t>
    </dgm:pt>
    <dgm:pt modelId="{BD23C703-4E5B-4416-9E36-3D607C831EDC}" type="parTrans" cxnId="{53D585B1-E447-42AC-8CA5-911AAD14103E}">
      <dgm:prSet/>
      <dgm:spPr/>
      <dgm:t>
        <a:bodyPr/>
        <a:lstStyle/>
        <a:p>
          <a:pPr latinLnBrk="1"/>
          <a:endParaRPr lang="ko-KR" altLang="en-US"/>
        </a:p>
      </dgm:t>
    </dgm:pt>
    <dgm:pt modelId="{C5798CAD-51C1-44A5-930D-A126CAAC74AE}" type="sibTrans" cxnId="{53D585B1-E447-42AC-8CA5-911AAD14103E}">
      <dgm:prSet/>
      <dgm:spPr/>
      <dgm:t>
        <a:bodyPr/>
        <a:lstStyle/>
        <a:p>
          <a:pPr latinLnBrk="1"/>
          <a:endParaRPr lang="ko-KR" altLang="en-US"/>
        </a:p>
      </dgm:t>
    </dgm:pt>
    <dgm:pt modelId="{B90E2152-DBB1-4042-9F0A-0FD1C3AF310B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</a:rPr>
            <a:t>Script  </a:t>
          </a:r>
          <a:r>
            <a:rPr lang="ko-KR" altLang="en-US" b="1" dirty="0" smtClean="0">
              <a:solidFill>
                <a:schemeClr val="tx1"/>
              </a:solidFill>
            </a:rPr>
            <a:t>줄 사이의 간격을 최소화함</a:t>
          </a:r>
          <a:r>
            <a:rPr lang="en-US" altLang="ko-KR" b="1" dirty="0" smtClean="0">
              <a:solidFill>
                <a:schemeClr val="tx1"/>
              </a:solidFill>
            </a:rPr>
            <a:t>.</a:t>
          </a:r>
          <a:endParaRPr lang="ko-KR" altLang="en-US" b="1" dirty="0">
            <a:solidFill>
              <a:schemeClr val="tx1"/>
            </a:solidFill>
          </a:endParaRPr>
        </a:p>
      </dgm:t>
    </dgm:pt>
    <dgm:pt modelId="{89C435D8-3838-4FDA-A064-650AF789286B}" type="parTrans" cxnId="{A97BDD51-EC2F-4D0B-9205-89B87872D553}">
      <dgm:prSet/>
      <dgm:spPr/>
      <dgm:t>
        <a:bodyPr/>
        <a:lstStyle/>
        <a:p>
          <a:pPr latinLnBrk="1"/>
          <a:endParaRPr lang="ko-KR" altLang="en-US"/>
        </a:p>
      </dgm:t>
    </dgm:pt>
    <dgm:pt modelId="{672D230E-1065-4A17-AB9F-6A9FBB99BBE1}" type="sibTrans" cxnId="{A97BDD51-EC2F-4D0B-9205-89B87872D553}">
      <dgm:prSet/>
      <dgm:spPr/>
      <dgm:t>
        <a:bodyPr/>
        <a:lstStyle/>
        <a:p>
          <a:pPr latinLnBrk="1"/>
          <a:endParaRPr lang="ko-KR" altLang="en-US"/>
        </a:p>
      </dgm:t>
    </dgm:pt>
    <dgm:pt modelId="{7E678B80-B511-4C0D-A8A7-6161E3E6F935}">
      <dgm:prSet phldrT="[텍스트]"/>
      <dgm:spPr/>
      <dgm:t>
        <a:bodyPr/>
        <a:lstStyle/>
        <a:p>
          <a:pPr latinLnBrk="1"/>
          <a:r>
            <a:rPr lang="en-US" altLang="ko-KR" dirty="0" err="1" smtClean="0">
              <a:solidFill>
                <a:srgbClr val="FF0000"/>
              </a:solidFill>
            </a:rPr>
            <a:t>JspEncoding</a:t>
          </a:r>
          <a:endParaRPr lang="ko-KR" altLang="en-US" dirty="0">
            <a:solidFill>
              <a:srgbClr val="FF0000"/>
            </a:solidFill>
          </a:endParaRPr>
        </a:p>
      </dgm:t>
    </dgm:pt>
    <dgm:pt modelId="{7AF7D177-DEF1-444D-87C4-7D831D695A9A}" type="parTrans" cxnId="{E8F6BB44-DD2C-4151-9D4D-B839D9FEE2F2}">
      <dgm:prSet/>
      <dgm:spPr/>
      <dgm:t>
        <a:bodyPr/>
        <a:lstStyle/>
        <a:p>
          <a:pPr latinLnBrk="1"/>
          <a:endParaRPr lang="ko-KR" altLang="en-US"/>
        </a:p>
      </dgm:t>
    </dgm:pt>
    <dgm:pt modelId="{B75F863A-2D33-45FB-8473-271174FA5C84}" type="sibTrans" cxnId="{E8F6BB44-DD2C-4151-9D4D-B839D9FEE2F2}">
      <dgm:prSet/>
      <dgm:spPr/>
      <dgm:t>
        <a:bodyPr/>
        <a:lstStyle/>
        <a:p>
          <a:pPr latinLnBrk="1"/>
          <a:endParaRPr lang="ko-KR" altLang="en-US"/>
        </a:p>
      </dgm:t>
    </dgm:pt>
    <dgm:pt modelId="{3DB038B3-1EF5-47D2-BC27-AECE0D842B9A}">
      <dgm:prSet phldrT="[텍스트]"/>
      <dgm:spPr/>
      <dgm:t>
        <a:bodyPr/>
        <a:lstStyle/>
        <a:p>
          <a:pPr latinLnBrk="1"/>
          <a:r>
            <a:rPr lang="ko-KR" altLang="en-US" b="1" dirty="0" smtClean="0"/>
            <a:t>태그에 </a:t>
          </a:r>
          <a:r>
            <a:rPr lang="en-US" altLang="ko-KR" b="1" dirty="0" smtClean="0"/>
            <a:t>charset=UTF-8 </a:t>
          </a:r>
          <a:r>
            <a:rPr lang="ko-KR" altLang="en-US" b="1" dirty="0" smtClean="0"/>
            <a:t>요소 추가</a:t>
          </a:r>
          <a:endParaRPr lang="ko-KR" altLang="en-US" b="1" dirty="0"/>
        </a:p>
      </dgm:t>
    </dgm:pt>
    <dgm:pt modelId="{25326A94-F322-498D-BC48-3C8A1D29E1FD}" type="parTrans" cxnId="{9DF8DE0C-A2D9-4B13-BD31-82A62E602BAB}">
      <dgm:prSet/>
      <dgm:spPr/>
      <dgm:t>
        <a:bodyPr/>
        <a:lstStyle/>
        <a:p>
          <a:pPr latinLnBrk="1"/>
          <a:endParaRPr lang="ko-KR" altLang="en-US"/>
        </a:p>
      </dgm:t>
    </dgm:pt>
    <dgm:pt modelId="{ECDBDA42-9738-4656-8648-BA42B0377ADC}" type="sibTrans" cxnId="{9DF8DE0C-A2D9-4B13-BD31-82A62E602BAB}">
      <dgm:prSet/>
      <dgm:spPr/>
      <dgm:t>
        <a:bodyPr/>
        <a:lstStyle/>
        <a:p>
          <a:pPr latinLnBrk="1"/>
          <a:endParaRPr lang="ko-KR" altLang="en-US"/>
        </a:p>
      </dgm:t>
    </dgm:pt>
    <dgm:pt modelId="{D79F0461-3702-4CB7-BAA0-6643D8B148A7}">
      <dgm:prSet phldrT="[텍스트]"/>
      <dgm:spPr/>
      <dgm:t>
        <a:bodyPr/>
        <a:lstStyle/>
        <a:p>
          <a:pPr latinLnBrk="1"/>
          <a:r>
            <a:rPr lang="en-US" altLang="ko-KR" dirty="0" err="1" smtClean="0">
              <a:solidFill>
                <a:srgbClr val="FF0000"/>
              </a:solidFill>
            </a:rPr>
            <a:t>NoScriptlet</a:t>
          </a:r>
          <a:r>
            <a:rPr lang="en-US" altLang="ko-KR" dirty="0" err="1" smtClean="0"/>
            <a:t>s</a:t>
          </a:r>
          <a:endParaRPr lang="ko-KR" altLang="en-US" dirty="0"/>
        </a:p>
      </dgm:t>
    </dgm:pt>
    <dgm:pt modelId="{D2036380-0FC4-42A8-82C7-EC224C40B190}" type="parTrans" cxnId="{0E71AC9F-D265-4D84-ACB0-31B83ECF14B2}">
      <dgm:prSet/>
      <dgm:spPr/>
      <dgm:t>
        <a:bodyPr/>
        <a:lstStyle/>
        <a:p>
          <a:pPr latinLnBrk="1"/>
          <a:endParaRPr lang="ko-KR" altLang="en-US"/>
        </a:p>
      </dgm:t>
    </dgm:pt>
    <dgm:pt modelId="{7274B56A-1B2E-4C2E-A244-D2BB8AAF78BD}" type="sibTrans" cxnId="{0E71AC9F-D265-4D84-ACB0-31B83ECF14B2}">
      <dgm:prSet/>
      <dgm:spPr/>
      <dgm:t>
        <a:bodyPr/>
        <a:lstStyle/>
        <a:p>
          <a:pPr latinLnBrk="1"/>
          <a:endParaRPr lang="ko-KR" altLang="en-US"/>
        </a:p>
      </dgm:t>
    </dgm:pt>
    <dgm:pt modelId="{91835093-ADC8-4223-AFF1-DD7C155008B0}">
      <dgm:prSet phldrT="[텍스트]"/>
      <dgm:spPr/>
      <dgm:t>
        <a:bodyPr/>
        <a:lstStyle/>
        <a:p>
          <a:pPr latinLnBrk="1"/>
          <a:r>
            <a:rPr lang="en-US" altLang="ko-KR" b="1" dirty="0" smtClean="0"/>
            <a:t>&lt;% %&gt; </a:t>
          </a:r>
          <a:r>
            <a:rPr lang="en-US" altLang="ko-KR" b="1" dirty="0" smtClean="0">
              <a:sym typeface="Wingdings" panose="05000000000000000000" pitchFamily="2" charset="2"/>
            </a:rPr>
            <a:t> &lt;</a:t>
          </a:r>
          <a:r>
            <a:rPr lang="en-US" altLang="ko-KR" b="1" dirty="0" err="1" smtClean="0">
              <a:sym typeface="Wingdings" panose="05000000000000000000" pitchFamily="2" charset="2"/>
            </a:rPr>
            <a:t>jsp:scriptlet</a:t>
          </a:r>
          <a:r>
            <a:rPr lang="en-US" altLang="ko-KR" b="1" dirty="0" smtClean="0">
              <a:sym typeface="Wingdings" panose="05000000000000000000" pitchFamily="2" charset="2"/>
            </a:rPr>
            <a:t>&gt; &lt;/</a:t>
          </a:r>
          <a:r>
            <a:rPr lang="en-US" altLang="ko-KR" b="1" dirty="0" err="1" smtClean="0">
              <a:sym typeface="Wingdings" panose="05000000000000000000" pitchFamily="2" charset="2"/>
            </a:rPr>
            <a:t>jsp:scriptlet</a:t>
          </a:r>
          <a:r>
            <a:rPr lang="en-US" altLang="ko-KR" b="1" dirty="0" smtClean="0">
              <a:sym typeface="Wingdings" panose="05000000000000000000" pitchFamily="2" charset="2"/>
            </a:rPr>
            <a:t>&gt;</a:t>
          </a:r>
          <a:endParaRPr lang="ko-KR" altLang="en-US" b="1" dirty="0"/>
        </a:p>
      </dgm:t>
    </dgm:pt>
    <dgm:pt modelId="{FE336D8C-CEC2-4AD2-8435-211F9163708E}" type="parTrans" cxnId="{103B576F-D9BE-4FE8-BC32-0F6152D5F558}">
      <dgm:prSet/>
      <dgm:spPr/>
      <dgm:t>
        <a:bodyPr/>
        <a:lstStyle/>
        <a:p>
          <a:pPr latinLnBrk="1"/>
          <a:endParaRPr lang="ko-KR" altLang="en-US"/>
        </a:p>
      </dgm:t>
    </dgm:pt>
    <dgm:pt modelId="{6255CF3D-03A2-48D6-BEF0-8E6289D4E405}" type="sibTrans" cxnId="{103B576F-D9BE-4FE8-BC32-0F6152D5F558}">
      <dgm:prSet/>
      <dgm:spPr/>
      <dgm:t>
        <a:bodyPr/>
        <a:lstStyle/>
        <a:p>
          <a:pPr latinLnBrk="1"/>
          <a:endParaRPr lang="ko-KR" altLang="en-US"/>
        </a:p>
      </dgm:t>
    </dgm:pt>
    <dgm:pt modelId="{FD9D00BB-7B64-4203-8E28-CA4B5EC98C7A}" type="pres">
      <dgm:prSet presAssocID="{13DDF5E9-CC0F-4A2A-BDB6-8DC401DBBB0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CEA14C-11AD-4194-9282-B2FEE6FB1D5C}" type="pres">
      <dgm:prSet presAssocID="{31D7C330-C7E5-4F8D-91C6-AEC3A2D1BBA1}" presName="thickLine" presStyleLbl="alignNode1" presStyleIdx="0" presStyleCnt="4"/>
      <dgm:spPr/>
    </dgm:pt>
    <dgm:pt modelId="{1B8A7D6D-4FFD-4917-8F55-49B55B375AE7}" type="pres">
      <dgm:prSet presAssocID="{31D7C330-C7E5-4F8D-91C6-AEC3A2D1BBA1}" presName="horz1" presStyleCnt="0"/>
      <dgm:spPr/>
    </dgm:pt>
    <dgm:pt modelId="{07813AA7-853B-43D6-8F7E-9B508B20A6E7}" type="pres">
      <dgm:prSet presAssocID="{31D7C330-C7E5-4F8D-91C6-AEC3A2D1BBA1}" presName="tx1" presStyleLbl="revTx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DBA70231-453F-47BA-8E33-108EB3BA0035}" type="pres">
      <dgm:prSet presAssocID="{31D7C330-C7E5-4F8D-91C6-AEC3A2D1BBA1}" presName="vert1" presStyleCnt="0"/>
      <dgm:spPr/>
    </dgm:pt>
    <dgm:pt modelId="{D6E0340B-275F-4EE3-8F4C-D247A53930E2}" type="pres">
      <dgm:prSet presAssocID="{B90E2152-DBB1-4042-9F0A-0FD1C3AF310B}" presName="vertSpace2a" presStyleCnt="0"/>
      <dgm:spPr/>
    </dgm:pt>
    <dgm:pt modelId="{4B5FFF00-4525-498A-BA53-9F7A943703F5}" type="pres">
      <dgm:prSet presAssocID="{B90E2152-DBB1-4042-9F0A-0FD1C3AF310B}" presName="horz2" presStyleCnt="0"/>
      <dgm:spPr/>
    </dgm:pt>
    <dgm:pt modelId="{B40A09D8-97E8-4B99-88AE-F4D230114461}" type="pres">
      <dgm:prSet presAssocID="{B90E2152-DBB1-4042-9F0A-0FD1C3AF310B}" presName="horzSpace2" presStyleCnt="0"/>
      <dgm:spPr/>
    </dgm:pt>
    <dgm:pt modelId="{2F84AFBA-06FA-4E6E-A6C6-9EF0CC44A600}" type="pres">
      <dgm:prSet presAssocID="{B90E2152-DBB1-4042-9F0A-0FD1C3AF310B}" presName="tx2" presStyleLbl="revTx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2C7E6676-AD9D-41C3-89BE-84E31050DFE7}" type="pres">
      <dgm:prSet presAssocID="{B90E2152-DBB1-4042-9F0A-0FD1C3AF310B}" presName="vert2" presStyleCnt="0"/>
      <dgm:spPr/>
    </dgm:pt>
    <dgm:pt modelId="{EA2351A8-E6D7-4EE4-ABCC-F9AB799A6E81}" type="pres">
      <dgm:prSet presAssocID="{B90E2152-DBB1-4042-9F0A-0FD1C3AF310B}" presName="thinLine2b" presStyleLbl="callout" presStyleIdx="0" presStyleCnt="4"/>
      <dgm:spPr/>
    </dgm:pt>
    <dgm:pt modelId="{946BAD7E-CB02-425A-9B39-6B9E5683EC64}" type="pres">
      <dgm:prSet presAssocID="{B90E2152-DBB1-4042-9F0A-0FD1C3AF310B}" presName="vertSpace2b" presStyleCnt="0"/>
      <dgm:spPr/>
    </dgm:pt>
    <dgm:pt modelId="{44B30178-4121-4D64-ABEA-AB00BEC67BC9}" type="pres">
      <dgm:prSet presAssocID="{7E678B80-B511-4C0D-A8A7-6161E3E6F935}" presName="thickLine" presStyleLbl="alignNode1" presStyleIdx="1" presStyleCnt="4"/>
      <dgm:spPr/>
    </dgm:pt>
    <dgm:pt modelId="{4D0D639F-9EC0-4A6A-AD2A-3BF80E3117E3}" type="pres">
      <dgm:prSet presAssocID="{7E678B80-B511-4C0D-A8A7-6161E3E6F935}" presName="horz1" presStyleCnt="0"/>
      <dgm:spPr/>
    </dgm:pt>
    <dgm:pt modelId="{8D3578DC-9F3A-4940-93A8-242BB2A604E3}" type="pres">
      <dgm:prSet presAssocID="{7E678B80-B511-4C0D-A8A7-6161E3E6F935}" presName="tx1" presStyleLbl="revTx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0A739E90-B984-445F-B7FD-7253B0D75E1A}" type="pres">
      <dgm:prSet presAssocID="{7E678B80-B511-4C0D-A8A7-6161E3E6F935}" presName="vert1" presStyleCnt="0"/>
      <dgm:spPr/>
    </dgm:pt>
    <dgm:pt modelId="{118CD6EE-C6A6-452C-BB9D-7111E824771D}" type="pres">
      <dgm:prSet presAssocID="{3DB038B3-1EF5-47D2-BC27-AECE0D842B9A}" presName="vertSpace2a" presStyleCnt="0"/>
      <dgm:spPr/>
    </dgm:pt>
    <dgm:pt modelId="{81E0E174-9F26-4CE6-9009-1503028288FE}" type="pres">
      <dgm:prSet presAssocID="{3DB038B3-1EF5-47D2-BC27-AECE0D842B9A}" presName="horz2" presStyleCnt="0"/>
      <dgm:spPr/>
    </dgm:pt>
    <dgm:pt modelId="{810EBA42-BAD4-48F3-BC23-BA774F49370A}" type="pres">
      <dgm:prSet presAssocID="{3DB038B3-1EF5-47D2-BC27-AECE0D842B9A}" presName="horzSpace2" presStyleCnt="0"/>
      <dgm:spPr/>
    </dgm:pt>
    <dgm:pt modelId="{6EFB7206-C635-4882-87A6-201F37691CC7}" type="pres">
      <dgm:prSet presAssocID="{3DB038B3-1EF5-47D2-BC27-AECE0D842B9A}" presName="tx2" presStyleLbl="revTx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C93743D0-288E-4265-9BA8-D8DCF6155434}" type="pres">
      <dgm:prSet presAssocID="{3DB038B3-1EF5-47D2-BC27-AECE0D842B9A}" presName="vert2" presStyleCnt="0"/>
      <dgm:spPr/>
    </dgm:pt>
    <dgm:pt modelId="{9EC9C6A6-4C34-4E6F-9F45-9A5FEC48499B}" type="pres">
      <dgm:prSet presAssocID="{3DB038B3-1EF5-47D2-BC27-AECE0D842B9A}" presName="thinLine2b" presStyleLbl="callout" presStyleIdx="1" presStyleCnt="4"/>
      <dgm:spPr/>
    </dgm:pt>
    <dgm:pt modelId="{2B1BF6D1-0CA9-4CE5-BAAC-8EBD6D88848F}" type="pres">
      <dgm:prSet presAssocID="{3DB038B3-1EF5-47D2-BC27-AECE0D842B9A}" presName="vertSpace2b" presStyleCnt="0"/>
      <dgm:spPr/>
    </dgm:pt>
    <dgm:pt modelId="{396C9290-2663-451F-B327-4336091BA130}" type="pres">
      <dgm:prSet presAssocID="{386A2F38-DFF9-4F9B-BF35-CED02EE2901A}" presName="thickLine" presStyleLbl="alignNode1" presStyleIdx="2" presStyleCnt="4"/>
      <dgm:spPr/>
    </dgm:pt>
    <dgm:pt modelId="{78127BEF-6F11-415A-9BDE-6AAF1A7AE741}" type="pres">
      <dgm:prSet presAssocID="{386A2F38-DFF9-4F9B-BF35-CED02EE2901A}" presName="horz1" presStyleCnt="0"/>
      <dgm:spPr/>
    </dgm:pt>
    <dgm:pt modelId="{22044AC9-5C67-49FD-91F3-CFEE1C343F12}" type="pres">
      <dgm:prSet presAssocID="{386A2F38-DFF9-4F9B-BF35-CED02EE2901A}" presName="tx1" presStyleLbl="revTx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3C07E185-4BEB-4379-9863-9EF400E5596E}" type="pres">
      <dgm:prSet presAssocID="{386A2F38-DFF9-4F9B-BF35-CED02EE2901A}" presName="vert1" presStyleCnt="0"/>
      <dgm:spPr/>
    </dgm:pt>
    <dgm:pt modelId="{FFD633E3-EF7D-4EFB-A104-BAA87D527313}" type="pres">
      <dgm:prSet presAssocID="{10428691-5FC0-44A7-98C6-3391A57C11F1}" presName="vertSpace2a" presStyleCnt="0"/>
      <dgm:spPr/>
    </dgm:pt>
    <dgm:pt modelId="{74FA1283-27AD-4958-B3C9-BC8C8C4305AC}" type="pres">
      <dgm:prSet presAssocID="{10428691-5FC0-44A7-98C6-3391A57C11F1}" presName="horz2" presStyleCnt="0"/>
      <dgm:spPr/>
    </dgm:pt>
    <dgm:pt modelId="{5751F5F8-9215-4856-B871-1D30A5870A98}" type="pres">
      <dgm:prSet presAssocID="{10428691-5FC0-44A7-98C6-3391A57C11F1}" presName="horzSpace2" presStyleCnt="0"/>
      <dgm:spPr/>
    </dgm:pt>
    <dgm:pt modelId="{3D2C3F78-616C-4B5E-A28A-D3817532F17B}" type="pres">
      <dgm:prSet presAssocID="{10428691-5FC0-44A7-98C6-3391A57C11F1}" presName="tx2" presStyleLbl="revTx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77769B87-AA0B-4DA6-B99E-2E5447B24741}" type="pres">
      <dgm:prSet presAssocID="{10428691-5FC0-44A7-98C6-3391A57C11F1}" presName="vert2" presStyleCnt="0"/>
      <dgm:spPr/>
    </dgm:pt>
    <dgm:pt modelId="{2AA7CC3E-22B8-48BF-B9A3-262D74D5F951}" type="pres">
      <dgm:prSet presAssocID="{10428691-5FC0-44A7-98C6-3391A57C11F1}" presName="thinLine2b" presStyleLbl="callout" presStyleIdx="2" presStyleCnt="4"/>
      <dgm:spPr/>
    </dgm:pt>
    <dgm:pt modelId="{CE114159-6D19-4A9B-96C7-D8074A047B76}" type="pres">
      <dgm:prSet presAssocID="{10428691-5FC0-44A7-98C6-3391A57C11F1}" presName="vertSpace2b" presStyleCnt="0"/>
      <dgm:spPr/>
    </dgm:pt>
    <dgm:pt modelId="{B1F9C7C9-678C-4675-9EEE-DB26D1C8C491}" type="pres">
      <dgm:prSet presAssocID="{D79F0461-3702-4CB7-BAA0-6643D8B148A7}" presName="thickLine" presStyleLbl="alignNode1" presStyleIdx="3" presStyleCnt="4"/>
      <dgm:spPr/>
    </dgm:pt>
    <dgm:pt modelId="{99F629C8-7744-4902-9223-83B714B93626}" type="pres">
      <dgm:prSet presAssocID="{D79F0461-3702-4CB7-BAA0-6643D8B148A7}" presName="horz1" presStyleCnt="0"/>
      <dgm:spPr/>
    </dgm:pt>
    <dgm:pt modelId="{5BA6ADB6-8D21-4AC8-B2D9-0D15A4F34B1D}" type="pres">
      <dgm:prSet presAssocID="{D79F0461-3702-4CB7-BAA0-6643D8B148A7}" presName="tx1" presStyleLbl="revTx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84FBC4CD-18F8-461E-A4D8-B959EDA65471}" type="pres">
      <dgm:prSet presAssocID="{D79F0461-3702-4CB7-BAA0-6643D8B148A7}" presName="vert1" presStyleCnt="0"/>
      <dgm:spPr/>
    </dgm:pt>
    <dgm:pt modelId="{D1D71B5D-D5B9-4D2B-8743-5FDA5C8F2DD1}" type="pres">
      <dgm:prSet presAssocID="{91835093-ADC8-4223-AFF1-DD7C155008B0}" presName="vertSpace2a" presStyleCnt="0"/>
      <dgm:spPr/>
    </dgm:pt>
    <dgm:pt modelId="{FD4C58AC-9CC9-4F34-8898-82AFB529D916}" type="pres">
      <dgm:prSet presAssocID="{91835093-ADC8-4223-AFF1-DD7C155008B0}" presName="horz2" presStyleCnt="0"/>
      <dgm:spPr/>
    </dgm:pt>
    <dgm:pt modelId="{602AE774-4E65-427C-873E-5EC999971D97}" type="pres">
      <dgm:prSet presAssocID="{91835093-ADC8-4223-AFF1-DD7C155008B0}" presName="horzSpace2" presStyleCnt="0"/>
      <dgm:spPr/>
    </dgm:pt>
    <dgm:pt modelId="{E3468C5C-E018-49CD-B254-D78FCBA80ED1}" type="pres">
      <dgm:prSet presAssocID="{91835093-ADC8-4223-AFF1-DD7C155008B0}" presName="tx2" presStyleLbl="revTx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7E77A1D7-18DF-4B9C-AF02-83CFCCAE81C7}" type="pres">
      <dgm:prSet presAssocID="{91835093-ADC8-4223-AFF1-DD7C155008B0}" presName="vert2" presStyleCnt="0"/>
      <dgm:spPr/>
    </dgm:pt>
    <dgm:pt modelId="{B690E995-2576-4D49-A259-5CA12D58FE40}" type="pres">
      <dgm:prSet presAssocID="{91835093-ADC8-4223-AFF1-DD7C155008B0}" presName="thinLine2b" presStyleLbl="callout" presStyleIdx="3" presStyleCnt="4"/>
      <dgm:spPr/>
    </dgm:pt>
    <dgm:pt modelId="{4D501DE5-DD59-4471-BABC-EA6845AF8EBB}" type="pres">
      <dgm:prSet presAssocID="{91835093-ADC8-4223-AFF1-DD7C155008B0}" presName="vertSpace2b" presStyleCnt="0"/>
      <dgm:spPr/>
    </dgm:pt>
  </dgm:ptLst>
  <dgm:cxnLst>
    <dgm:cxn modelId="{FC40269F-27C1-42AA-B64A-E5750B1B7F5B}" type="presOf" srcId="{91835093-ADC8-4223-AFF1-DD7C155008B0}" destId="{E3468C5C-E018-49CD-B254-D78FCBA80ED1}" srcOrd="0" destOrd="0" presId="urn:microsoft.com/office/officeart/2008/layout/LinedList"/>
    <dgm:cxn modelId="{34FE1BBC-6F0F-463E-B33D-BE7667C3F7D6}" srcId="{386A2F38-DFF9-4F9B-BF35-CED02EE2901A}" destId="{10428691-5FC0-44A7-98C6-3391A57C11F1}" srcOrd="0" destOrd="0" parTransId="{DFF53E9F-00BF-427D-8D29-83759AE2C9B0}" sibTransId="{CFBAC05D-FAA9-4CF0-9802-2D8AD41F6110}"/>
    <dgm:cxn modelId="{9DF8DE0C-A2D9-4B13-BD31-82A62E602BAB}" srcId="{7E678B80-B511-4C0D-A8A7-6161E3E6F935}" destId="{3DB038B3-1EF5-47D2-BC27-AECE0D842B9A}" srcOrd="0" destOrd="0" parTransId="{25326A94-F322-498D-BC48-3C8A1D29E1FD}" sibTransId="{ECDBDA42-9738-4656-8648-BA42B0377ADC}"/>
    <dgm:cxn modelId="{1D329FB6-52E6-4121-A292-8EA9BDC31651}" type="presOf" srcId="{386A2F38-DFF9-4F9B-BF35-CED02EE2901A}" destId="{22044AC9-5C67-49FD-91F3-CFEE1C343F12}" srcOrd="0" destOrd="0" presId="urn:microsoft.com/office/officeart/2008/layout/LinedList"/>
    <dgm:cxn modelId="{FED9B59A-11D4-4149-8E65-FCD005261FC7}" type="presOf" srcId="{3DB038B3-1EF5-47D2-BC27-AECE0D842B9A}" destId="{6EFB7206-C635-4882-87A6-201F37691CC7}" srcOrd="0" destOrd="0" presId="urn:microsoft.com/office/officeart/2008/layout/LinedList"/>
    <dgm:cxn modelId="{103B576F-D9BE-4FE8-BC32-0F6152D5F558}" srcId="{D79F0461-3702-4CB7-BAA0-6643D8B148A7}" destId="{91835093-ADC8-4223-AFF1-DD7C155008B0}" srcOrd="0" destOrd="0" parTransId="{FE336D8C-CEC2-4AD2-8435-211F9163708E}" sibTransId="{6255CF3D-03A2-48D6-BEF0-8E6289D4E405}"/>
    <dgm:cxn modelId="{53D585B1-E447-42AC-8CA5-911AAD14103E}" srcId="{13DDF5E9-CC0F-4A2A-BDB6-8DC401DBBB08}" destId="{386A2F38-DFF9-4F9B-BF35-CED02EE2901A}" srcOrd="2" destOrd="0" parTransId="{BD23C703-4E5B-4416-9E36-3D607C831EDC}" sibTransId="{C5798CAD-51C1-44A5-930D-A126CAAC74AE}"/>
    <dgm:cxn modelId="{4BC517D5-44B5-430E-B187-0B9E0270067E}" type="presOf" srcId="{31D7C330-C7E5-4F8D-91C6-AEC3A2D1BBA1}" destId="{07813AA7-853B-43D6-8F7E-9B508B20A6E7}" srcOrd="0" destOrd="0" presId="urn:microsoft.com/office/officeart/2008/layout/LinedList"/>
    <dgm:cxn modelId="{0E71AC9F-D265-4D84-ACB0-31B83ECF14B2}" srcId="{13DDF5E9-CC0F-4A2A-BDB6-8DC401DBBB08}" destId="{D79F0461-3702-4CB7-BAA0-6643D8B148A7}" srcOrd="3" destOrd="0" parTransId="{D2036380-0FC4-42A8-82C7-EC224C40B190}" sibTransId="{7274B56A-1B2E-4C2E-A244-D2BB8AAF78BD}"/>
    <dgm:cxn modelId="{0D868719-778C-4D99-8E84-09031672432D}" srcId="{13DDF5E9-CC0F-4A2A-BDB6-8DC401DBBB08}" destId="{31D7C330-C7E5-4F8D-91C6-AEC3A2D1BBA1}" srcOrd="0" destOrd="0" parTransId="{00349147-35C0-4C6B-BB62-ADD881D7B793}" sibTransId="{060A6A7F-4EBD-43F4-A888-E9A0DFD1E9F2}"/>
    <dgm:cxn modelId="{8D498BB5-1D11-4FD6-82E7-8EED1CE02E26}" type="presOf" srcId="{13DDF5E9-CC0F-4A2A-BDB6-8DC401DBBB08}" destId="{FD9D00BB-7B64-4203-8E28-CA4B5EC98C7A}" srcOrd="0" destOrd="0" presId="urn:microsoft.com/office/officeart/2008/layout/LinedList"/>
    <dgm:cxn modelId="{071A366F-ECD2-42A2-8BFD-0DB493720D8B}" type="presOf" srcId="{D79F0461-3702-4CB7-BAA0-6643D8B148A7}" destId="{5BA6ADB6-8D21-4AC8-B2D9-0D15A4F34B1D}" srcOrd="0" destOrd="0" presId="urn:microsoft.com/office/officeart/2008/layout/LinedList"/>
    <dgm:cxn modelId="{A97BDD51-EC2F-4D0B-9205-89B87872D553}" srcId="{31D7C330-C7E5-4F8D-91C6-AEC3A2D1BBA1}" destId="{B90E2152-DBB1-4042-9F0A-0FD1C3AF310B}" srcOrd="0" destOrd="0" parTransId="{89C435D8-3838-4FDA-A064-650AF789286B}" sibTransId="{672D230E-1065-4A17-AB9F-6A9FBB99BBE1}"/>
    <dgm:cxn modelId="{B955A6FA-36B5-40EA-AB88-4BAAD405BFCA}" type="presOf" srcId="{B90E2152-DBB1-4042-9F0A-0FD1C3AF310B}" destId="{2F84AFBA-06FA-4E6E-A6C6-9EF0CC44A600}" srcOrd="0" destOrd="0" presId="urn:microsoft.com/office/officeart/2008/layout/LinedList"/>
    <dgm:cxn modelId="{17146F13-9CEC-441E-B0DF-082FA3708950}" type="presOf" srcId="{10428691-5FC0-44A7-98C6-3391A57C11F1}" destId="{3D2C3F78-616C-4B5E-A28A-D3817532F17B}" srcOrd="0" destOrd="0" presId="urn:microsoft.com/office/officeart/2008/layout/LinedList"/>
    <dgm:cxn modelId="{0A47AA43-7322-48F3-9BD2-AEDB428FC169}" type="presOf" srcId="{7E678B80-B511-4C0D-A8A7-6161E3E6F935}" destId="{8D3578DC-9F3A-4940-93A8-242BB2A604E3}" srcOrd="0" destOrd="0" presId="urn:microsoft.com/office/officeart/2008/layout/LinedList"/>
    <dgm:cxn modelId="{E8F6BB44-DD2C-4151-9D4D-B839D9FEE2F2}" srcId="{13DDF5E9-CC0F-4A2A-BDB6-8DC401DBBB08}" destId="{7E678B80-B511-4C0D-A8A7-6161E3E6F935}" srcOrd="1" destOrd="0" parTransId="{7AF7D177-DEF1-444D-87C4-7D831D695A9A}" sibTransId="{B75F863A-2D33-45FB-8473-271174FA5C84}"/>
    <dgm:cxn modelId="{A804CD92-F277-454E-B8B4-8482C0244556}" type="presParOf" srcId="{FD9D00BB-7B64-4203-8E28-CA4B5EC98C7A}" destId="{87CEA14C-11AD-4194-9282-B2FEE6FB1D5C}" srcOrd="0" destOrd="0" presId="urn:microsoft.com/office/officeart/2008/layout/LinedList"/>
    <dgm:cxn modelId="{EAE315CB-0293-4746-A4D0-725B1D345174}" type="presParOf" srcId="{FD9D00BB-7B64-4203-8E28-CA4B5EC98C7A}" destId="{1B8A7D6D-4FFD-4917-8F55-49B55B375AE7}" srcOrd="1" destOrd="0" presId="urn:microsoft.com/office/officeart/2008/layout/LinedList"/>
    <dgm:cxn modelId="{06417A19-DD6A-4CCD-8AEB-7E3802CBDC7B}" type="presParOf" srcId="{1B8A7D6D-4FFD-4917-8F55-49B55B375AE7}" destId="{07813AA7-853B-43D6-8F7E-9B508B20A6E7}" srcOrd="0" destOrd="0" presId="urn:microsoft.com/office/officeart/2008/layout/LinedList"/>
    <dgm:cxn modelId="{6FA0BE40-DA4A-4628-94DC-5A9163DF5DEB}" type="presParOf" srcId="{1B8A7D6D-4FFD-4917-8F55-49B55B375AE7}" destId="{DBA70231-453F-47BA-8E33-108EB3BA0035}" srcOrd="1" destOrd="0" presId="urn:microsoft.com/office/officeart/2008/layout/LinedList"/>
    <dgm:cxn modelId="{334416E4-68F0-4060-A7F1-32D18093BFA0}" type="presParOf" srcId="{DBA70231-453F-47BA-8E33-108EB3BA0035}" destId="{D6E0340B-275F-4EE3-8F4C-D247A53930E2}" srcOrd="0" destOrd="0" presId="urn:microsoft.com/office/officeart/2008/layout/LinedList"/>
    <dgm:cxn modelId="{A29E764A-9959-45CC-A50D-BD74F1A23430}" type="presParOf" srcId="{DBA70231-453F-47BA-8E33-108EB3BA0035}" destId="{4B5FFF00-4525-498A-BA53-9F7A943703F5}" srcOrd="1" destOrd="0" presId="urn:microsoft.com/office/officeart/2008/layout/LinedList"/>
    <dgm:cxn modelId="{B54A1A57-B5E4-4E0E-99A1-08CE243F489B}" type="presParOf" srcId="{4B5FFF00-4525-498A-BA53-9F7A943703F5}" destId="{B40A09D8-97E8-4B99-88AE-F4D230114461}" srcOrd="0" destOrd="0" presId="urn:microsoft.com/office/officeart/2008/layout/LinedList"/>
    <dgm:cxn modelId="{C0F3566F-AFC3-4D55-9B29-3CFD0E0CDFBB}" type="presParOf" srcId="{4B5FFF00-4525-498A-BA53-9F7A943703F5}" destId="{2F84AFBA-06FA-4E6E-A6C6-9EF0CC44A600}" srcOrd="1" destOrd="0" presId="urn:microsoft.com/office/officeart/2008/layout/LinedList"/>
    <dgm:cxn modelId="{7A57E733-96D5-4CD2-B12E-9404D19F115D}" type="presParOf" srcId="{4B5FFF00-4525-498A-BA53-9F7A943703F5}" destId="{2C7E6676-AD9D-41C3-89BE-84E31050DFE7}" srcOrd="2" destOrd="0" presId="urn:microsoft.com/office/officeart/2008/layout/LinedList"/>
    <dgm:cxn modelId="{E2689C75-9BE5-4E85-BBF2-2094043D5B6E}" type="presParOf" srcId="{DBA70231-453F-47BA-8E33-108EB3BA0035}" destId="{EA2351A8-E6D7-4EE4-ABCC-F9AB799A6E81}" srcOrd="2" destOrd="0" presId="urn:microsoft.com/office/officeart/2008/layout/LinedList"/>
    <dgm:cxn modelId="{CFB49862-5DFC-4022-92CB-97820C57EC82}" type="presParOf" srcId="{DBA70231-453F-47BA-8E33-108EB3BA0035}" destId="{946BAD7E-CB02-425A-9B39-6B9E5683EC64}" srcOrd="3" destOrd="0" presId="urn:microsoft.com/office/officeart/2008/layout/LinedList"/>
    <dgm:cxn modelId="{32203144-0DC0-48C1-921C-123BAF692FAD}" type="presParOf" srcId="{FD9D00BB-7B64-4203-8E28-CA4B5EC98C7A}" destId="{44B30178-4121-4D64-ABEA-AB00BEC67BC9}" srcOrd="2" destOrd="0" presId="urn:microsoft.com/office/officeart/2008/layout/LinedList"/>
    <dgm:cxn modelId="{9111065E-94E0-4CF0-A10D-05DC47869C90}" type="presParOf" srcId="{FD9D00BB-7B64-4203-8E28-CA4B5EC98C7A}" destId="{4D0D639F-9EC0-4A6A-AD2A-3BF80E3117E3}" srcOrd="3" destOrd="0" presId="urn:microsoft.com/office/officeart/2008/layout/LinedList"/>
    <dgm:cxn modelId="{CF11299A-9006-4FFC-B6B1-E600E983908A}" type="presParOf" srcId="{4D0D639F-9EC0-4A6A-AD2A-3BF80E3117E3}" destId="{8D3578DC-9F3A-4940-93A8-242BB2A604E3}" srcOrd="0" destOrd="0" presId="urn:microsoft.com/office/officeart/2008/layout/LinedList"/>
    <dgm:cxn modelId="{431CBEB1-3675-4216-9B3C-0E51D98FA743}" type="presParOf" srcId="{4D0D639F-9EC0-4A6A-AD2A-3BF80E3117E3}" destId="{0A739E90-B984-445F-B7FD-7253B0D75E1A}" srcOrd="1" destOrd="0" presId="urn:microsoft.com/office/officeart/2008/layout/LinedList"/>
    <dgm:cxn modelId="{21E44BF6-21FB-4AD0-8489-CB28187D945F}" type="presParOf" srcId="{0A739E90-B984-445F-B7FD-7253B0D75E1A}" destId="{118CD6EE-C6A6-452C-BB9D-7111E824771D}" srcOrd="0" destOrd="0" presId="urn:microsoft.com/office/officeart/2008/layout/LinedList"/>
    <dgm:cxn modelId="{2A035E02-A9D4-4B96-A16D-B42B2A7A163F}" type="presParOf" srcId="{0A739E90-B984-445F-B7FD-7253B0D75E1A}" destId="{81E0E174-9F26-4CE6-9009-1503028288FE}" srcOrd="1" destOrd="0" presId="urn:microsoft.com/office/officeart/2008/layout/LinedList"/>
    <dgm:cxn modelId="{0532AD14-1B9E-43B3-88B2-27361BE0621B}" type="presParOf" srcId="{81E0E174-9F26-4CE6-9009-1503028288FE}" destId="{810EBA42-BAD4-48F3-BC23-BA774F49370A}" srcOrd="0" destOrd="0" presId="urn:microsoft.com/office/officeart/2008/layout/LinedList"/>
    <dgm:cxn modelId="{3103A66F-A798-4937-AA51-ADE26C529855}" type="presParOf" srcId="{81E0E174-9F26-4CE6-9009-1503028288FE}" destId="{6EFB7206-C635-4882-87A6-201F37691CC7}" srcOrd="1" destOrd="0" presId="urn:microsoft.com/office/officeart/2008/layout/LinedList"/>
    <dgm:cxn modelId="{166B0C89-E1C1-483A-B1E4-0A524E50EC2E}" type="presParOf" srcId="{81E0E174-9F26-4CE6-9009-1503028288FE}" destId="{C93743D0-288E-4265-9BA8-D8DCF6155434}" srcOrd="2" destOrd="0" presId="urn:microsoft.com/office/officeart/2008/layout/LinedList"/>
    <dgm:cxn modelId="{86EB94CE-FA35-4BF6-BF41-383F35254AB0}" type="presParOf" srcId="{0A739E90-B984-445F-B7FD-7253B0D75E1A}" destId="{9EC9C6A6-4C34-4E6F-9F45-9A5FEC48499B}" srcOrd="2" destOrd="0" presId="urn:microsoft.com/office/officeart/2008/layout/LinedList"/>
    <dgm:cxn modelId="{D73EC117-F9EF-4720-B805-48876AD27E45}" type="presParOf" srcId="{0A739E90-B984-445F-B7FD-7253B0D75E1A}" destId="{2B1BF6D1-0CA9-4CE5-BAAC-8EBD6D88848F}" srcOrd="3" destOrd="0" presId="urn:microsoft.com/office/officeart/2008/layout/LinedList"/>
    <dgm:cxn modelId="{31DFBBF2-6633-42CB-967D-1A7024C7D621}" type="presParOf" srcId="{FD9D00BB-7B64-4203-8E28-CA4B5EC98C7A}" destId="{396C9290-2663-451F-B327-4336091BA130}" srcOrd="4" destOrd="0" presId="urn:microsoft.com/office/officeart/2008/layout/LinedList"/>
    <dgm:cxn modelId="{51EDBDDC-BB4D-44C4-A206-47D50081C842}" type="presParOf" srcId="{FD9D00BB-7B64-4203-8E28-CA4B5EC98C7A}" destId="{78127BEF-6F11-415A-9BDE-6AAF1A7AE741}" srcOrd="5" destOrd="0" presId="urn:microsoft.com/office/officeart/2008/layout/LinedList"/>
    <dgm:cxn modelId="{284D4F85-E4B8-4C92-AE44-10058295C474}" type="presParOf" srcId="{78127BEF-6F11-415A-9BDE-6AAF1A7AE741}" destId="{22044AC9-5C67-49FD-91F3-CFEE1C343F12}" srcOrd="0" destOrd="0" presId="urn:microsoft.com/office/officeart/2008/layout/LinedList"/>
    <dgm:cxn modelId="{41D9957B-821D-4F7B-9793-3ABF4101F8D8}" type="presParOf" srcId="{78127BEF-6F11-415A-9BDE-6AAF1A7AE741}" destId="{3C07E185-4BEB-4379-9863-9EF400E5596E}" srcOrd="1" destOrd="0" presId="urn:microsoft.com/office/officeart/2008/layout/LinedList"/>
    <dgm:cxn modelId="{6233C61E-E38A-4BA0-9021-8A7321109330}" type="presParOf" srcId="{3C07E185-4BEB-4379-9863-9EF400E5596E}" destId="{FFD633E3-EF7D-4EFB-A104-BAA87D527313}" srcOrd="0" destOrd="0" presId="urn:microsoft.com/office/officeart/2008/layout/LinedList"/>
    <dgm:cxn modelId="{C9B870C8-15B7-409E-8125-BBB73032ABEA}" type="presParOf" srcId="{3C07E185-4BEB-4379-9863-9EF400E5596E}" destId="{74FA1283-27AD-4958-B3C9-BC8C8C4305AC}" srcOrd="1" destOrd="0" presId="urn:microsoft.com/office/officeart/2008/layout/LinedList"/>
    <dgm:cxn modelId="{FAEC7D01-5F87-453A-9FE9-645FD0F47030}" type="presParOf" srcId="{74FA1283-27AD-4958-B3C9-BC8C8C4305AC}" destId="{5751F5F8-9215-4856-B871-1D30A5870A98}" srcOrd="0" destOrd="0" presId="urn:microsoft.com/office/officeart/2008/layout/LinedList"/>
    <dgm:cxn modelId="{61813446-A493-4BA9-A6AA-958EFC3A161F}" type="presParOf" srcId="{74FA1283-27AD-4958-B3C9-BC8C8C4305AC}" destId="{3D2C3F78-616C-4B5E-A28A-D3817532F17B}" srcOrd="1" destOrd="0" presId="urn:microsoft.com/office/officeart/2008/layout/LinedList"/>
    <dgm:cxn modelId="{C4B21DB9-A919-4169-BAA9-70E9733C90A6}" type="presParOf" srcId="{74FA1283-27AD-4958-B3C9-BC8C8C4305AC}" destId="{77769B87-AA0B-4DA6-B99E-2E5447B24741}" srcOrd="2" destOrd="0" presId="urn:microsoft.com/office/officeart/2008/layout/LinedList"/>
    <dgm:cxn modelId="{AB818050-F53E-4C48-9702-F8E89A3F0F48}" type="presParOf" srcId="{3C07E185-4BEB-4379-9863-9EF400E5596E}" destId="{2AA7CC3E-22B8-48BF-B9A3-262D74D5F951}" srcOrd="2" destOrd="0" presId="urn:microsoft.com/office/officeart/2008/layout/LinedList"/>
    <dgm:cxn modelId="{6E270B23-6DD5-4770-B06B-B718C2E5B7A8}" type="presParOf" srcId="{3C07E185-4BEB-4379-9863-9EF400E5596E}" destId="{CE114159-6D19-4A9B-96C7-D8074A047B76}" srcOrd="3" destOrd="0" presId="urn:microsoft.com/office/officeart/2008/layout/LinedList"/>
    <dgm:cxn modelId="{CEC6BAB3-7B6E-4AF7-B88D-9AE668A79A85}" type="presParOf" srcId="{FD9D00BB-7B64-4203-8E28-CA4B5EC98C7A}" destId="{B1F9C7C9-678C-4675-9EEE-DB26D1C8C491}" srcOrd="6" destOrd="0" presId="urn:microsoft.com/office/officeart/2008/layout/LinedList"/>
    <dgm:cxn modelId="{AFF4F8F8-4F36-492A-B40F-794BC0325ADA}" type="presParOf" srcId="{FD9D00BB-7B64-4203-8E28-CA4B5EC98C7A}" destId="{99F629C8-7744-4902-9223-83B714B93626}" srcOrd="7" destOrd="0" presId="urn:microsoft.com/office/officeart/2008/layout/LinedList"/>
    <dgm:cxn modelId="{B2AAA1D8-5AD1-4741-84D1-155185086CE4}" type="presParOf" srcId="{99F629C8-7744-4902-9223-83B714B93626}" destId="{5BA6ADB6-8D21-4AC8-B2D9-0D15A4F34B1D}" srcOrd="0" destOrd="0" presId="urn:microsoft.com/office/officeart/2008/layout/LinedList"/>
    <dgm:cxn modelId="{268BD2C3-829B-4AC7-8C53-0E40E18012D0}" type="presParOf" srcId="{99F629C8-7744-4902-9223-83B714B93626}" destId="{84FBC4CD-18F8-461E-A4D8-B959EDA65471}" srcOrd="1" destOrd="0" presId="urn:microsoft.com/office/officeart/2008/layout/LinedList"/>
    <dgm:cxn modelId="{0E33E656-1167-4FDB-933A-53FB3A04FC9F}" type="presParOf" srcId="{84FBC4CD-18F8-461E-A4D8-B959EDA65471}" destId="{D1D71B5D-D5B9-4D2B-8743-5FDA5C8F2DD1}" srcOrd="0" destOrd="0" presId="urn:microsoft.com/office/officeart/2008/layout/LinedList"/>
    <dgm:cxn modelId="{9E557974-CD70-43DC-8B31-9B42CB6CC0B5}" type="presParOf" srcId="{84FBC4CD-18F8-461E-A4D8-B959EDA65471}" destId="{FD4C58AC-9CC9-4F34-8898-82AFB529D916}" srcOrd="1" destOrd="0" presId="urn:microsoft.com/office/officeart/2008/layout/LinedList"/>
    <dgm:cxn modelId="{F0BABB47-7C4F-4F88-9FC6-80F2D0B5105F}" type="presParOf" srcId="{FD4C58AC-9CC9-4F34-8898-82AFB529D916}" destId="{602AE774-4E65-427C-873E-5EC999971D97}" srcOrd="0" destOrd="0" presId="urn:microsoft.com/office/officeart/2008/layout/LinedList"/>
    <dgm:cxn modelId="{270ED0D4-905E-4EA4-A88E-85FF5562617C}" type="presParOf" srcId="{FD4C58AC-9CC9-4F34-8898-82AFB529D916}" destId="{E3468C5C-E018-49CD-B254-D78FCBA80ED1}" srcOrd="1" destOrd="0" presId="urn:microsoft.com/office/officeart/2008/layout/LinedList"/>
    <dgm:cxn modelId="{8DE31969-B874-459E-BD5C-72DCD65C86C4}" type="presParOf" srcId="{FD4C58AC-9CC9-4F34-8898-82AFB529D916}" destId="{7E77A1D7-18DF-4B9C-AF02-83CFCCAE81C7}" srcOrd="2" destOrd="0" presId="urn:microsoft.com/office/officeart/2008/layout/LinedList"/>
    <dgm:cxn modelId="{6942EE8A-5C66-46EB-AEAC-4B3AB5F2D5F7}" type="presParOf" srcId="{84FBC4CD-18F8-461E-A4D8-B959EDA65471}" destId="{B690E995-2576-4D49-A259-5CA12D58FE40}" srcOrd="2" destOrd="0" presId="urn:microsoft.com/office/officeart/2008/layout/LinedList"/>
    <dgm:cxn modelId="{DBF83DFB-2FB9-4932-AD14-B89660B0C22B}" type="presParOf" srcId="{84FBC4CD-18F8-461E-A4D8-B959EDA65471}" destId="{4D501DE5-DD59-4471-BABC-EA6845AF8EB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F7B8F-8CFE-40BD-AF11-E8B738B1E78A}">
      <dsp:nvSpPr>
        <dsp:cNvPr id="0" name=""/>
        <dsp:cNvSpPr/>
      </dsp:nvSpPr>
      <dsp:spPr>
        <a:xfrm>
          <a:off x="5463" y="265374"/>
          <a:ext cx="2359625" cy="1761410"/>
        </a:xfrm>
        <a:prstGeom prst="round2SameRect">
          <a:avLst>
            <a:gd name="adj1" fmla="val 8000"/>
            <a:gd name="adj2" fmla="val 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JspEncoding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NoinlineScriptlet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NoScriptlets</a:t>
          </a:r>
          <a:endParaRPr lang="ko-KR" altLang="en-US" sz="1900" kern="1200" dirty="0"/>
        </a:p>
      </dsp:txBody>
      <dsp:txXfrm>
        <a:off x="46735" y="306646"/>
        <a:ext cx="2277081" cy="1720138"/>
      </dsp:txXfrm>
    </dsp:sp>
    <dsp:sp modelId="{CD407782-6BCE-4E37-A856-A038FB81CC25}">
      <dsp:nvSpPr>
        <dsp:cNvPr id="0" name=""/>
        <dsp:cNvSpPr/>
      </dsp:nvSpPr>
      <dsp:spPr>
        <a:xfrm>
          <a:off x="5463" y="2026784"/>
          <a:ext cx="2359625" cy="7574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Modify_process.jsp</a:t>
          </a:r>
          <a:endParaRPr lang="ko-KR" altLang="en-US" sz="1200" kern="1200" dirty="0"/>
        </a:p>
      </dsp:txBody>
      <dsp:txXfrm>
        <a:off x="5463" y="2026784"/>
        <a:ext cx="1661707" cy="757406"/>
      </dsp:txXfrm>
    </dsp:sp>
    <dsp:sp modelId="{ACFD95F3-4761-4554-BE0D-E95DF9A0E3D2}">
      <dsp:nvSpPr>
        <dsp:cNvPr id="0" name=""/>
        <dsp:cNvSpPr/>
      </dsp:nvSpPr>
      <dsp:spPr>
        <a:xfrm>
          <a:off x="1733921" y="2147091"/>
          <a:ext cx="825868" cy="82586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DE442-C0AC-47E2-876C-E392C4061A6E}">
      <dsp:nvSpPr>
        <dsp:cNvPr id="0" name=""/>
        <dsp:cNvSpPr/>
      </dsp:nvSpPr>
      <dsp:spPr>
        <a:xfrm>
          <a:off x="2764393" y="265374"/>
          <a:ext cx="2359625" cy="1761410"/>
        </a:xfrm>
        <a:prstGeom prst="round2SameRect">
          <a:avLst>
            <a:gd name="adj1" fmla="val 8000"/>
            <a:gd name="adj2" fmla="val 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NoLongScripts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JspEncoding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NoInlineScript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NoScriptlets</a:t>
          </a:r>
          <a:endParaRPr lang="ko-KR" altLang="en-US" sz="1900" kern="1200" dirty="0"/>
        </a:p>
      </dsp:txBody>
      <dsp:txXfrm>
        <a:off x="2805665" y="306646"/>
        <a:ext cx="2277081" cy="1720138"/>
      </dsp:txXfrm>
    </dsp:sp>
    <dsp:sp modelId="{57F8CAC5-CA0A-4F32-8EA4-968188ADDAA0}">
      <dsp:nvSpPr>
        <dsp:cNvPr id="0" name=""/>
        <dsp:cNvSpPr/>
      </dsp:nvSpPr>
      <dsp:spPr>
        <a:xfrm>
          <a:off x="2764393" y="2026784"/>
          <a:ext cx="2359625" cy="7574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Join_Idcheck.jsp</a:t>
          </a:r>
          <a:endParaRPr lang="ko-KR" altLang="en-US" sz="1200" kern="1200" dirty="0"/>
        </a:p>
      </dsp:txBody>
      <dsp:txXfrm>
        <a:off x="2764393" y="2026784"/>
        <a:ext cx="1661707" cy="757406"/>
      </dsp:txXfrm>
    </dsp:sp>
    <dsp:sp modelId="{74574058-B8EA-4596-AAC0-237548E53DF6}">
      <dsp:nvSpPr>
        <dsp:cNvPr id="0" name=""/>
        <dsp:cNvSpPr/>
      </dsp:nvSpPr>
      <dsp:spPr>
        <a:xfrm>
          <a:off x="4492851" y="2147091"/>
          <a:ext cx="825868" cy="82586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15591-9AF1-469A-936D-8E76DE44F199}">
      <dsp:nvSpPr>
        <dsp:cNvPr id="0" name=""/>
        <dsp:cNvSpPr/>
      </dsp:nvSpPr>
      <dsp:spPr>
        <a:xfrm>
          <a:off x="5523324" y="265374"/>
          <a:ext cx="2359625" cy="1761410"/>
        </a:xfrm>
        <a:prstGeom prst="round2SameRect">
          <a:avLst>
            <a:gd name="adj1" fmla="val 8000"/>
            <a:gd name="adj2" fmla="val 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NoHtmlComments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JspEncoding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NoScriptlwets</a:t>
          </a:r>
          <a:endParaRPr lang="ko-KR" altLang="en-US" sz="1900" kern="1200" dirty="0"/>
        </a:p>
      </dsp:txBody>
      <dsp:txXfrm>
        <a:off x="5564596" y="306646"/>
        <a:ext cx="2277081" cy="1720138"/>
      </dsp:txXfrm>
    </dsp:sp>
    <dsp:sp modelId="{62DABB5C-D716-468C-95AE-E52714D8DBAC}">
      <dsp:nvSpPr>
        <dsp:cNvPr id="0" name=""/>
        <dsp:cNvSpPr/>
      </dsp:nvSpPr>
      <dsp:spPr>
        <a:xfrm>
          <a:off x="5523324" y="2026784"/>
          <a:ext cx="2359625" cy="7574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Upload.jsp</a:t>
          </a:r>
          <a:endParaRPr lang="en-US" altLang="ko-KR" sz="1200" kern="1200" dirty="0" smtClean="0"/>
        </a:p>
      </dsp:txBody>
      <dsp:txXfrm>
        <a:off x="5523324" y="2026784"/>
        <a:ext cx="1661707" cy="757406"/>
      </dsp:txXfrm>
    </dsp:sp>
    <dsp:sp modelId="{65D537C5-DE64-4287-B320-B2B30C9C06D6}">
      <dsp:nvSpPr>
        <dsp:cNvPr id="0" name=""/>
        <dsp:cNvSpPr/>
      </dsp:nvSpPr>
      <dsp:spPr>
        <a:xfrm>
          <a:off x="7251781" y="2147091"/>
          <a:ext cx="825868" cy="82586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EA14C-11AD-4194-9282-B2FEE6FB1D5C}">
      <dsp:nvSpPr>
        <dsp:cNvPr id="0" name=""/>
        <dsp:cNvSpPr/>
      </dsp:nvSpPr>
      <dsp:spPr>
        <a:xfrm>
          <a:off x="0" y="0"/>
          <a:ext cx="7146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13AA7-853B-43D6-8F7E-9B508B20A6E7}">
      <dsp:nvSpPr>
        <dsp:cNvPr id="0" name=""/>
        <dsp:cNvSpPr/>
      </dsp:nvSpPr>
      <dsp:spPr>
        <a:xfrm>
          <a:off x="0" y="0"/>
          <a:ext cx="1429344" cy="100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rgbClr val="FF0000"/>
              </a:solidFill>
            </a:rPr>
            <a:t>NoLongScripts</a:t>
          </a:r>
          <a:endParaRPr lang="ko-KR" altLang="en-US" sz="1600" kern="1200" dirty="0">
            <a:solidFill>
              <a:srgbClr val="FF0000"/>
            </a:solidFill>
          </a:endParaRPr>
        </a:p>
      </dsp:txBody>
      <dsp:txXfrm>
        <a:off x="0" y="0"/>
        <a:ext cx="1429344" cy="1008948"/>
      </dsp:txXfrm>
    </dsp:sp>
    <dsp:sp modelId="{2F84AFBA-06FA-4E6E-A6C6-9EF0CC44A600}">
      <dsp:nvSpPr>
        <dsp:cNvPr id="0" name=""/>
        <dsp:cNvSpPr/>
      </dsp:nvSpPr>
      <dsp:spPr>
        <a:xfrm>
          <a:off x="1536545" y="45816"/>
          <a:ext cx="5610178" cy="9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 smtClean="0">
              <a:solidFill>
                <a:schemeClr val="tx1"/>
              </a:solidFill>
            </a:rPr>
            <a:t>Script  </a:t>
          </a:r>
          <a:r>
            <a:rPr lang="ko-KR" altLang="en-US" sz="2600" b="1" kern="1200" dirty="0" smtClean="0">
              <a:solidFill>
                <a:schemeClr val="tx1"/>
              </a:solidFill>
            </a:rPr>
            <a:t>줄 사이의 간격을 최소화함</a:t>
          </a:r>
          <a:r>
            <a:rPr lang="en-US" altLang="ko-KR" sz="2600" b="1" kern="1200" dirty="0" smtClean="0">
              <a:solidFill>
                <a:schemeClr val="tx1"/>
              </a:solidFill>
            </a:rPr>
            <a:t>.</a:t>
          </a:r>
          <a:endParaRPr lang="ko-KR" altLang="en-US" sz="2600" b="1" kern="1200" dirty="0">
            <a:solidFill>
              <a:schemeClr val="tx1"/>
            </a:solidFill>
          </a:endParaRPr>
        </a:p>
      </dsp:txBody>
      <dsp:txXfrm>
        <a:off x="1536545" y="45816"/>
        <a:ext cx="5610178" cy="916330"/>
      </dsp:txXfrm>
    </dsp:sp>
    <dsp:sp modelId="{EA2351A8-E6D7-4EE4-ABCC-F9AB799A6E81}">
      <dsp:nvSpPr>
        <dsp:cNvPr id="0" name=""/>
        <dsp:cNvSpPr/>
      </dsp:nvSpPr>
      <dsp:spPr>
        <a:xfrm>
          <a:off x="1429344" y="962146"/>
          <a:ext cx="5717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30178-4121-4D64-ABEA-AB00BEC67BC9}">
      <dsp:nvSpPr>
        <dsp:cNvPr id="0" name=""/>
        <dsp:cNvSpPr/>
      </dsp:nvSpPr>
      <dsp:spPr>
        <a:xfrm>
          <a:off x="0" y="1008948"/>
          <a:ext cx="7146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578DC-9F3A-4940-93A8-242BB2A604E3}">
      <dsp:nvSpPr>
        <dsp:cNvPr id="0" name=""/>
        <dsp:cNvSpPr/>
      </dsp:nvSpPr>
      <dsp:spPr>
        <a:xfrm>
          <a:off x="0" y="1008948"/>
          <a:ext cx="1429344" cy="100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rgbClr val="FF0000"/>
              </a:solidFill>
            </a:rPr>
            <a:t>JspEncoding</a:t>
          </a:r>
          <a:endParaRPr lang="ko-KR" altLang="en-US" sz="1600" kern="1200" dirty="0">
            <a:solidFill>
              <a:srgbClr val="FF0000"/>
            </a:solidFill>
          </a:endParaRPr>
        </a:p>
      </dsp:txBody>
      <dsp:txXfrm>
        <a:off x="0" y="1008948"/>
        <a:ext cx="1429344" cy="1008948"/>
      </dsp:txXfrm>
    </dsp:sp>
    <dsp:sp modelId="{6EFB7206-C635-4882-87A6-201F37691CC7}">
      <dsp:nvSpPr>
        <dsp:cNvPr id="0" name=""/>
        <dsp:cNvSpPr/>
      </dsp:nvSpPr>
      <dsp:spPr>
        <a:xfrm>
          <a:off x="1536545" y="1054765"/>
          <a:ext cx="5610178" cy="9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b="1" kern="1200" dirty="0" smtClean="0"/>
            <a:t>태그에 </a:t>
          </a:r>
          <a:r>
            <a:rPr lang="en-US" altLang="ko-KR" sz="2600" b="1" kern="1200" dirty="0" smtClean="0"/>
            <a:t>charset=UTF-8 </a:t>
          </a:r>
          <a:r>
            <a:rPr lang="ko-KR" altLang="en-US" sz="2600" b="1" kern="1200" dirty="0" smtClean="0"/>
            <a:t>요소 추가</a:t>
          </a:r>
          <a:endParaRPr lang="ko-KR" altLang="en-US" sz="2600" b="1" kern="1200" dirty="0"/>
        </a:p>
      </dsp:txBody>
      <dsp:txXfrm>
        <a:off x="1536545" y="1054765"/>
        <a:ext cx="5610178" cy="916330"/>
      </dsp:txXfrm>
    </dsp:sp>
    <dsp:sp modelId="{9EC9C6A6-4C34-4E6F-9F45-9A5FEC48499B}">
      <dsp:nvSpPr>
        <dsp:cNvPr id="0" name=""/>
        <dsp:cNvSpPr/>
      </dsp:nvSpPr>
      <dsp:spPr>
        <a:xfrm>
          <a:off x="1429344" y="1971095"/>
          <a:ext cx="5717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C9290-2663-451F-B327-4336091BA130}">
      <dsp:nvSpPr>
        <dsp:cNvPr id="0" name=""/>
        <dsp:cNvSpPr/>
      </dsp:nvSpPr>
      <dsp:spPr>
        <a:xfrm>
          <a:off x="0" y="2017896"/>
          <a:ext cx="7146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44AC9-5C67-49FD-91F3-CFEE1C343F12}">
      <dsp:nvSpPr>
        <dsp:cNvPr id="0" name=""/>
        <dsp:cNvSpPr/>
      </dsp:nvSpPr>
      <dsp:spPr>
        <a:xfrm>
          <a:off x="0" y="2017896"/>
          <a:ext cx="1429344" cy="100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rgbClr val="FF0000"/>
              </a:solidFill>
            </a:rPr>
            <a:t>NoInlineScript</a:t>
          </a:r>
          <a:endParaRPr lang="ko-KR" altLang="en-US" sz="1600" kern="1200" dirty="0">
            <a:solidFill>
              <a:srgbClr val="FF0000"/>
            </a:solidFill>
          </a:endParaRPr>
        </a:p>
      </dsp:txBody>
      <dsp:txXfrm>
        <a:off x="0" y="2017896"/>
        <a:ext cx="1429344" cy="1008948"/>
      </dsp:txXfrm>
    </dsp:sp>
    <dsp:sp modelId="{3D2C3F78-616C-4B5E-A28A-D3817532F17B}">
      <dsp:nvSpPr>
        <dsp:cNvPr id="0" name=""/>
        <dsp:cNvSpPr/>
      </dsp:nvSpPr>
      <dsp:spPr>
        <a:xfrm>
          <a:off x="1536545" y="2063713"/>
          <a:ext cx="5610178" cy="9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err="1" smtClean="0"/>
            <a:t>Jsp</a:t>
          </a:r>
          <a:r>
            <a:rPr lang="en-US" altLang="ko-KR" sz="2000" b="1" kern="1200" dirty="0" smtClean="0"/>
            <a:t> </a:t>
          </a:r>
          <a:r>
            <a:rPr lang="ko-KR" altLang="en-US" sz="2000" b="1" kern="1200" dirty="0" smtClean="0"/>
            <a:t>내부에 </a:t>
          </a:r>
          <a:r>
            <a:rPr lang="en-US" altLang="ko-KR" sz="2000" b="1" kern="1200" dirty="0" smtClean="0"/>
            <a:t>script</a:t>
          </a:r>
          <a:r>
            <a:rPr lang="ko-KR" altLang="en-US" sz="2000" b="1" kern="1200" dirty="0" smtClean="0"/>
            <a:t>를 넣지 않을 경우 페이지 구현에 차질이 생기므로 </a:t>
          </a:r>
          <a:r>
            <a:rPr lang="en-US" altLang="ko-KR" sz="2000" b="1" kern="1200" dirty="0" smtClean="0"/>
            <a:t>Rule </a:t>
          </a:r>
          <a:r>
            <a:rPr lang="ko-KR" altLang="en-US" sz="2000" b="1" kern="1200" dirty="0" smtClean="0"/>
            <a:t>무시</a:t>
          </a:r>
          <a:endParaRPr lang="ko-KR" altLang="en-US" sz="2000" b="1" kern="1200" dirty="0"/>
        </a:p>
      </dsp:txBody>
      <dsp:txXfrm>
        <a:off x="1536545" y="2063713"/>
        <a:ext cx="5610178" cy="916330"/>
      </dsp:txXfrm>
    </dsp:sp>
    <dsp:sp modelId="{2AA7CC3E-22B8-48BF-B9A3-262D74D5F951}">
      <dsp:nvSpPr>
        <dsp:cNvPr id="0" name=""/>
        <dsp:cNvSpPr/>
      </dsp:nvSpPr>
      <dsp:spPr>
        <a:xfrm>
          <a:off x="1429344" y="2980043"/>
          <a:ext cx="5717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9C7C9-678C-4675-9EEE-DB26D1C8C491}">
      <dsp:nvSpPr>
        <dsp:cNvPr id="0" name=""/>
        <dsp:cNvSpPr/>
      </dsp:nvSpPr>
      <dsp:spPr>
        <a:xfrm>
          <a:off x="0" y="3026845"/>
          <a:ext cx="7146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6ADB6-8D21-4AC8-B2D9-0D15A4F34B1D}">
      <dsp:nvSpPr>
        <dsp:cNvPr id="0" name=""/>
        <dsp:cNvSpPr/>
      </dsp:nvSpPr>
      <dsp:spPr>
        <a:xfrm>
          <a:off x="0" y="3026845"/>
          <a:ext cx="1429344" cy="100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rgbClr val="FF0000"/>
              </a:solidFill>
            </a:rPr>
            <a:t>NoScriptlet</a:t>
          </a:r>
          <a:r>
            <a:rPr lang="en-US" altLang="ko-KR" sz="1600" kern="1200" dirty="0" err="1" smtClean="0"/>
            <a:t>s</a:t>
          </a:r>
          <a:endParaRPr lang="ko-KR" altLang="en-US" sz="1600" kern="1200" dirty="0"/>
        </a:p>
      </dsp:txBody>
      <dsp:txXfrm>
        <a:off x="0" y="3026845"/>
        <a:ext cx="1429344" cy="1008948"/>
      </dsp:txXfrm>
    </dsp:sp>
    <dsp:sp modelId="{E3468C5C-E018-49CD-B254-D78FCBA80ED1}">
      <dsp:nvSpPr>
        <dsp:cNvPr id="0" name=""/>
        <dsp:cNvSpPr/>
      </dsp:nvSpPr>
      <dsp:spPr>
        <a:xfrm>
          <a:off x="1536545" y="3072662"/>
          <a:ext cx="5610178" cy="9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 smtClean="0"/>
            <a:t>&lt;% %&gt; </a:t>
          </a:r>
          <a:r>
            <a:rPr lang="en-US" altLang="ko-KR" sz="2600" b="1" kern="1200" dirty="0" smtClean="0">
              <a:sym typeface="Wingdings" panose="05000000000000000000" pitchFamily="2" charset="2"/>
            </a:rPr>
            <a:t> &lt;</a:t>
          </a:r>
          <a:r>
            <a:rPr lang="en-US" altLang="ko-KR" sz="2600" b="1" kern="1200" dirty="0" err="1" smtClean="0">
              <a:sym typeface="Wingdings" panose="05000000000000000000" pitchFamily="2" charset="2"/>
            </a:rPr>
            <a:t>jsp:scriptlet</a:t>
          </a:r>
          <a:r>
            <a:rPr lang="en-US" altLang="ko-KR" sz="2600" b="1" kern="1200" dirty="0" smtClean="0">
              <a:sym typeface="Wingdings" panose="05000000000000000000" pitchFamily="2" charset="2"/>
            </a:rPr>
            <a:t>&gt; &lt;/</a:t>
          </a:r>
          <a:r>
            <a:rPr lang="en-US" altLang="ko-KR" sz="2600" b="1" kern="1200" dirty="0" err="1" smtClean="0">
              <a:sym typeface="Wingdings" panose="05000000000000000000" pitchFamily="2" charset="2"/>
            </a:rPr>
            <a:t>jsp:scriptlet</a:t>
          </a:r>
          <a:r>
            <a:rPr lang="en-US" altLang="ko-KR" sz="2600" b="1" kern="1200" dirty="0" smtClean="0">
              <a:sym typeface="Wingdings" panose="05000000000000000000" pitchFamily="2" charset="2"/>
            </a:rPr>
            <a:t>&gt;</a:t>
          </a:r>
          <a:endParaRPr lang="ko-KR" altLang="en-US" sz="2600" b="1" kern="1200" dirty="0"/>
        </a:p>
      </dsp:txBody>
      <dsp:txXfrm>
        <a:off x="1536545" y="3072662"/>
        <a:ext cx="5610178" cy="916330"/>
      </dsp:txXfrm>
    </dsp:sp>
    <dsp:sp modelId="{B690E995-2576-4D49-A259-5CA12D58FE40}">
      <dsp:nvSpPr>
        <dsp:cNvPr id="0" name=""/>
        <dsp:cNvSpPr/>
      </dsp:nvSpPr>
      <dsp:spPr>
        <a:xfrm>
          <a:off x="1429344" y="3988992"/>
          <a:ext cx="5717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A475-565B-4249-A796-EEC23E75B950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2CD5-ECEA-40E7-A789-FD6BD4E0C9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1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9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0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6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1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00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6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73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67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2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/>
              <a:t>Confidential, Integrity, Availability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보안 취약점을 보이기 쉬운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입력하는 부분을 많이 노출 시킬 수 있는 기능으로 구성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94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50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85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05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6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54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7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38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82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8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2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20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5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18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09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62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97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858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3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86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3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68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81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3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58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838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34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baseline="0" dirty="0" smtClean="0"/>
              <a:t>SQL </a:t>
            </a:r>
            <a:r>
              <a:rPr lang="ko-KR" altLang="en-US" baseline="0" dirty="0" err="1" smtClean="0"/>
              <a:t>인젝션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크로스사이트 </a:t>
            </a:r>
            <a:r>
              <a:rPr lang="ko-KR" altLang="en-US" baseline="0" dirty="0" err="1" smtClean="0"/>
              <a:t>스크립팅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주소입력 통한 페이지 접근 방지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회원가입 필드 유효 값 검토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파일 업로드 형식제한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19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2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취약점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ko-KR" altLang="en-US" dirty="0" err="1" smtClean="0"/>
              <a:t>정적분석을</a:t>
            </a:r>
            <a:r>
              <a:rPr lang="ko-KR" altLang="en-US" dirty="0" smtClean="0"/>
              <a:t> 통한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식별된 위험완화를 위한 노력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07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7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9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Members -&gt; </a:t>
            </a:r>
            <a:r>
              <a:rPr lang="ko-KR" altLang="en-US" dirty="0" smtClean="0"/>
              <a:t>회원정보</a:t>
            </a:r>
            <a:endParaRPr lang="en-US" altLang="ko-KR" dirty="0" smtClean="0"/>
          </a:p>
          <a:p>
            <a:r>
              <a:rPr lang="en-US" altLang="ko-KR" dirty="0" smtClean="0"/>
              <a:t>Assignment -&gt;</a:t>
            </a:r>
          </a:p>
          <a:p>
            <a:r>
              <a:rPr lang="en-US" altLang="ko-KR" dirty="0" err="1" smtClean="0"/>
              <a:t>Data_lis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2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6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74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194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8028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357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55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387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BBA99A9-2B47-472B-A076-9FB262785049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210.107.197.133:8080/secure/index.jsp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210.107.197.133:8080/secure/board_list.jsp" TargetMode="External"/><Relationship Id="rId13" Type="http://schemas.openxmlformats.org/officeDocument/2006/relationships/hyperlink" Target="http://210.107.197.133:8080/secure/sub_grading.jsp" TargetMode="External"/><Relationship Id="rId3" Type="http://schemas.openxmlformats.org/officeDocument/2006/relationships/hyperlink" Target="http://210.107.197.133:8080/secure/" TargetMode="External"/><Relationship Id="rId7" Type="http://schemas.openxmlformats.org/officeDocument/2006/relationships/hyperlink" Target="http://210.107.197.133:8080/secure/user_info.jsp" TargetMode="External"/><Relationship Id="rId12" Type="http://schemas.openxmlformats.org/officeDocument/2006/relationships/hyperlink" Target="http://210.107.197.133:8080/secure/grading.j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107.197.133:8080/secure/member_modify.jsp" TargetMode="External"/><Relationship Id="rId11" Type="http://schemas.openxmlformats.org/officeDocument/2006/relationships/hyperlink" Target="http://210.107.197.133:8080/secure/board_modify.jsp" TargetMode="External"/><Relationship Id="rId5" Type="http://schemas.openxmlformats.org/officeDocument/2006/relationships/hyperlink" Target="http://210.107.197.133:8080/secure/register_form.jsp" TargetMode="External"/><Relationship Id="rId10" Type="http://schemas.openxmlformats.org/officeDocument/2006/relationships/hyperlink" Target="http://210.107.197.133:8080/secure/write_index.jsp" TargetMode="External"/><Relationship Id="rId4" Type="http://schemas.openxmlformats.org/officeDocument/2006/relationships/hyperlink" Target="http://210.107.197.133:8080/secure/register_notice.jsp" TargetMode="External"/><Relationship Id="rId9" Type="http://schemas.openxmlformats.org/officeDocument/2006/relationships/hyperlink" Target="http://210.107.197.133:8080/secure/board_read.jsp" TargetMode="External"/><Relationship Id="rId14" Type="http://schemas.openxmlformats.org/officeDocument/2006/relationships/hyperlink" Target="http://210.107.197.133:8080/secure/member_admin.js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876999"/>
            <a:ext cx="8081070" cy="1646302"/>
          </a:xfrm>
        </p:spPr>
        <p:txBody>
          <a:bodyPr/>
          <a:lstStyle/>
          <a:p>
            <a:pPr algn="l"/>
            <a:r>
              <a:rPr lang="ko-KR" altLang="en-US" sz="4800" dirty="0" smtClean="0"/>
              <a:t>과제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11472" y="3638975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sz="3200" b="1" dirty="0" smtClean="0"/>
              <a:t>Secure S/W </a:t>
            </a:r>
            <a:r>
              <a:rPr lang="ko-KR" altLang="en-US" sz="3200" b="1" dirty="0" smtClean="0"/>
              <a:t>설계</a:t>
            </a:r>
            <a:endParaRPr lang="en-US" altLang="ko-KR" sz="3200" b="1" dirty="0" smtClean="0"/>
          </a:p>
          <a:p>
            <a:pPr algn="r"/>
            <a:r>
              <a:rPr lang="en-US" altLang="ko-KR" sz="3200" b="1" dirty="0" smtClean="0"/>
              <a:t>Team1 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91254" y="4851548"/>
            <a:ext cx="2600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임혜선</a:t>
            </a:r>
            <a:endParaRPr lang="en-US" altLang="ko-KR" sz="2400" dirty="0" smtClean="0"/>
          </a:p>
          <a:p>
            <a:r>
              <a:rPr lang="ko-KR" altLang="en-US" sz="2400" dirty="0" smtClean="0"/>
              <a:t>조은상</a:t>
            </a:r>
            <a:endParaRPr lang="en-US" altLang="ko-KR" sz="2400" dirty="0" smtClean="0"/>
          </a:p>
          <a:p>
            <a:r>
              <a:rPr lang="ko-KR" altLang="en-US" sz="2400" dirty="0" smtClean="0"/>
              <a:t>양경석</a:t>
            </a:r>
            <a:endParaRPr lang="en-US" altLang="ko-KR" sz="2400" dirty="0" smtClean="0"/>
          </a:p>
          <a:p>
            <a:r>
              <a:rPr lang="ko-KR" altLang="en-US" sz="2400" dirty="0" smtClean="0"/>
              <a:t>이수훈</a:t>
            </a:r>
            <a:endParaRPr lang="en-US" altLang="ko-KR" sz="2400" dirty="0" smtClean="0"/>
          </a:p>
          <a:p>
            <a:r>
              <a:rPr lang="ko-KR" altLang="en-US" sz="2400" dirty="0" smtClean="0"/>
              <a:t>홍명기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7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 보안 요구사항 적용</a:t>
            </a:r>
            <a:endParaRPr lang="en-US" altLang="ko-KR" sz="40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</a:t>
            </a:r>
            <a:r>
              <a:rPr lang="ko-KR" altLang="en-US" sz="3200" b="1" dirty="0" smtClean="0"/>
              <a:t>기본 보안 적용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 smtClean="0"/>
              <a:t>   - OWASP 10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+ S/W </a:t>
            </a:r>
            <a:r>
              <a:rPr lang="ko-KR" altLang="en-US" b="1" dirty="0" smtClean="0"/>
              <a:t>개발보안 </a:t>
            </a:r>
            <a:r>
              <a:rPr lang="en-US" altLang="ko-KR" b="1" dirty="0" smtClean="0"/>
              <a:t>47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987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ko-KR" altLang="en-US" b="1" dirty="0" smtClean="0"/>
              <a:t>기본보안 적용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78002"/>
              </p:ext>
            </p:extLst>
          </p:nvPr>
        </p:nvGraphicFramePr>
        <p:xfrm>
          <a:off x="646111" y="1527188"/>
          <a:ext cx="11229214" cy="459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24"/>
                <a:gridCol w="3930733"/>
                <a:gridCol w="6662057"/>
              </a:tblGrid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적용사항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766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필드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유효한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입력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입력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유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입력하도록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600" i="1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포맷스트링</a:t>
                      </a:r>
                      <a:r>
                        <a:rPr lang="ko-KR" altLang="ko-KR" sz="16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삽입</a:t>
                      </a:r>
                      <a:r>
                        <a:rPr lang="en-US" altLang="ko-KR" sz="16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S/W47]</a:t>
                      </a:r>
                      <a:endParaRPr lang="ko-KR" altLang="en-US" sz="1600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</a:t>
                      </a:r>
                      <a:r>
                        <a:rPr lang="en-US" altLang="ko-KR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* </a:t>
                      </a:r>
                      <a:r>
                        <a:rPr lang="ko-KR" altLang="ko-KR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password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대로 보이지 않도록 처리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89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30</a:t>
                      </a:r>
                      <a:r>
                        <a:rPr lang="ko-KR" altLang="ko-KR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마다 변경 알림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경과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box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endParaRPr lang="ko-KR" altLang="en-US" dirty="0"/>
                    </a:p>
                  </a:txBody>
                  <a:tcPr/>
                </a:tc>
              </a:tr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 전송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i="1" dirty="0" smtClean="0">
                          <a:solidFill>
                            <a:srgbClr val="00B0F0"/>
                          </a:solidFill>
                        </a:rPr>
                        <a:t>[</a:t>
                      </a:r>
                      <a:r>
                        <a:rPr lang="ko-KR" altLang="en-US" sz="1600" i="1" dirty="0" smtClean="0">
                          <a:solidFill>
                            <a:srgbClr val="00B0F0"/>
                          </a:solidFill>
                        </a:rPr>
                        <a:t>중요정보 </a:t>
                      </a:r>
                      <a:r>
                        <a:rPr lang="ko-KR" altLang="en-US" sz="1600" i="1" dirty="0" err="1" smtClean="0">
                          <a:solidFill>
                            <a:srgbClr val="00B0F0"/>
                          </a:solidFill>
                        </a:rPr>
                        <a:t>평문전송</a:t>
                      </a:r>
                      <a:r>
                        <a:rPr lang="en-US" altLang="ko-KR" sz="1600" i="1" dirty="0" smtClean="0">
                          <a:solidFill>
                            <a:srgbClr val="00B0F0"/>
                          </a:solidFill>
                        </a:rPr>
                        <a:t>-SW47]</a:t>
                      </a:r>
                      <a:r>
                        <a:rPr lang="ko-KR" altLang="en-US" sz="1600" i="1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1600" i="1" dirty="0" smtClean="0">
                          <a:solidFill>
                            <a:srgbClr val="00B0F0"/>
                          </a:solidFill>
                        </a:rPr>
                        <a:t>[</a:t>
                      </a:r>
                      <a:r>
                        <a:rPr lang="ko-KR" altLang="en-US" sz="1600" i="1" dirty="0" smtClean="0">
                          <a:solidFill>
                            <a:srgbClr val="00B0F0"/>
                          </a:solidFill>
                        </a:rPr>
                        <a:t>하드코드 된 비밀번호</a:t>
                      </a:r>
                      <a:r>
                        <a:rPr lang="en-US" altLang="ko-KR" sz="1600" i="1" dirty="0" smtClean="0">
                          <a:solidFill>
                            <a:srgbClr val="00B0F0"/>
                          </a:solidFill>
                        </a:rPr>
                        <a:t>-SW47]</a:t>
                      </a:r>
                      <a:endParaRPr lang="ko-KR" altLang="en-US" sz="1600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암호화된 정보를 데이터베이스에 저장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데이터베이스에서 암호화된 정보를 가져와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복호화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사용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4" name="그림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6" y="3346022"/>
            <a:ext cx="2386942" cy="633526"/>
          </a:xfrm>
          <a:prstGeom prst="rect">
            <a:avLst/>
          </a:prstGeom>
          <a:noFill/>
          <a:ex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330" y="4520849"/>
            <a:ext cx="3107995" cy="706363"/>
          </a:xfrm>
          <a:prstGeom prst="rect">
            <a:avLst/>
          </a:prstGeom>
        </p:spPr>
      </p:pic>
      <p:pic>
        <p:nvPicPr>
          <p:cNvPr id="27" name="그림 2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243" y="1363982"/>
            <a:ext cx="2571755" cy="1106691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7019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ko-KR" altLang="en-US" b="1" dirty="0" smtClean="0"/>
              <a:t>기본보안 적용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67571"/>
              </p:ext>
            </p:extLst>
          </p:nvPr>
        </p:nvGraphicFramePr>
        <p:xfrm>
          <a:off x="646111" y="1527188"/>
          <a:ext cx="11229214" cy="455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24"/>
                <a:gridCol w="3930733"/>
                <a:gridCol w="6662057"/>
              </a:tblGrid>
              <a:tr h="950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적용사항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95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입력조건 적용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5~20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 영문대소문자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 혼합하여 사용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외 회원가입 필드 조건에 대해 조건에 맞지 않을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Message box </a:t>
                      </a:r>
                      <a:r>
                        <a:rPr lang="ko-KR" altLang="ko-KR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취약한 비밀번호 허용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S/W47]</a:t>
                      </a:r>
                      <a:endParaRPr lang="ko-KR" altLang="ko-KR" sz="1800" i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2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Log-In Password 5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잘못 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정보로 접근 막고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연락처와 조치사항 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카운터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fail_flag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갱신하여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이상 실패 시 로그인 불가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연락 메시지 출력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반복된 인증시도 제한 기능부재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S/W47]</a:t>
                      </a:r>
                    </a:p>
                    <a:p>
                      <a:pPr latinLnBrk="1"/>
                      <a:endParaRPr lang="en-US" altLang="ko-KR" sz="1800" i="1" kern="1200" dirty="0" smtClean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ko-KR" sz="1800" i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3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중복체크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중복체크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05" y="5344928"/>
            <a:ext cx="2818969" cy="953049"/>
          </a:xfrm>
          <a:prstGeom prst="rect">
            <a:avLst/>
          </a:prstGeom>
          <a:noFill/>
          <a:extLst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733" y="4247479"/>
            <a:ext cx="2533592" cy="6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390816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OWASP 10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4914"/>
              </p:ext>
            </p:extLst>
          </p:nvPr>
        </p:nvGraphicFramePr>
        <p:xfrm>
          <a:off x="336597" y="1096704"/>
          <a:ext cx="11577893" cy="5734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3870"/>
                <a:gridCol w="8244023"/>
              </a:tblGrid>
              <a:tr h="368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OWASP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내</a:t>
                      </a:r>
                      <a:r>
                        <a:rPr lang="en-US" sz="2400" kern="100" dirty="0">
                          <a:effectLst/>
                        </a:rPr>
                        <a:t>   </a:t>
                      </a:r>
                      <a:r>
                        <a:rPr lang="ko-KR" sz="2400" kern="100" dirty="0">
                          <a:effectLst/>
                        </a:rPr>
                        <a:t>용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76192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A1. SQL Injection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ID, Password </a:t>
                      </a:r>
                      <a:r>
                        <a:rPr lang="ko-KR" sz="1800" kern="100" dirty="0">
                          <a:effectLst/>
                        </a:rPr>
                        <a:t>입력 창에서</a:t>
                      </a:r>
                      <a:r>
                        <a:rPr lang="en-US" sz="1800" kern="100" dirty="0">
                          <a:effectLst/>
                        </a:rPr>
                        <a:t> query </a:t>
                      </a:r>
                      <a:r>
                        <a:rPr lang="ko-KR" sz="1800" kern="100" dirty="0">
                          <a:effectLst/>
                        </a:rPr>
                        <a:t>문 입력 통제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ko-KR" sz="1800" kern="100" dirty="0">
                          <a:effectLst/>
                        </a:rPr>
                        <a:t>입력한 데이터 </a:t>
                      </a:r>
                      <a:r>
                        <a:rPr lang="en-US" sz="1800" kern="100" dirty="0">
                          <a:effectLst/>
                        </a:rPr>
                        <a:t>Filtering)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718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페이지 오류 시</a:t>
                      </a:r>
                      <a:r>
                        <a:rPr lang="en-US" sz="1800" kern="100" dirty="0">
                          <a:effectLst/>
                        </a:rPr>
                        <a:t> Error Message </a:t>
                      </a:r>
                      <a:r>
                        <a:rPr lang="ko-KR" sz="1800" kern="100" dirty="0">
                          <a:effectLst/>
                        </a:rPr>
                        <a:t>차단</a:t>
                      </a:r>
                      <a:r>
                        <a:rPr lang="en-US" sz="1800" kern="100" dirty="0">
                          <a:effectLst/>
                        </a:rPr>
                        <a:t/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오류 메시지를 통합 정보노출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-SW47</a:t>
                      </a:r>
                      <a:r>
                        <a:rPr 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오류상황대응부재 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i="1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부적절한 예외처리 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i="1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76192"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A2. </a:t>
                      </a:r>
                      <a:r>
                        <a:rPr lang="ko-KR" sz="1800" kern="100" dirty="0">
                          <a:effectLst/>
                        </a:rPr>
                        <a:t>인증 및 세션관리 취약점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잘못된 세션에 의한 정보노출 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i="1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과정 암호화</a:t>
                      </a:r>
                      <a:r>
                        <a:rPr lang="en-US" sz="1800" kern="100" dirty="0">
                          <a:effectLst/>
                        </a:rPr>
                        <a:t>(SSL: Secure Socket Layer)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76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후</a:t>
                      </a:r>
                      <a:r>
                        <a:rPr lang="en-US" sz="1800" kern="100" dirty="0">
                          <a:effectLst/>
                        </a:rPr>
                        <a:t>, 10</a:t>
                      </a:r>
                      <a:r>
                        <a:rPr lang="ko-KR" sz="1800" kern="100" dirty="0">
                          <a:effectLst/>
                        </a:rPr>
                        <a:t>분간 활동 없을 시에 강제 로그아웃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76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IE </a:t>
                      </a:r>
                      <a:r>
                        <a:rPr lang="ko-KR" sz="1800" kern="100" dirty="0">
                          <a:effectLst/>
                        </a:rPr>
                        <a:t>창 닫으면 자동 로그아웃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433194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A3. </a:t>
                      </a:r>
                      <a:r>
                        <a:rPr lang="en-US" sz="1800" kern="100" dirty="0" smtClean="0">
                          <a:effectLst/>
                        </a:rPr>
                        <a:t>XSS,  </a:t>
                      </a:r>
                      <a:r>
                        <a:rPr lang="en-US" altLang="ko-KR" sz="1800" kern="100" dirty="0" smtClean="0">
                          <a:effectLst/>
                        </a:rPr>
                        <a:t>A8. CSRF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b="0" i="1" kern="100" dirty="0">
                          <a:solidFill>
                            <a:srgbClr val="00B0F0"/>
                          </a:solidFill>
                          <a:effectLst/>
                        </a:rPr>
                        <a:t>크로스사이트 </a:t>
                      </a:r>
                      <a:r>
                        <a:rPr lang="ko-KR" sz="1400" b="0" i="1" kern="100" dirty="0" err="1">
                          <a:solidFill>
                            <a:srgbClr val="00B0F0"/>
                          </a:solidFill>
                          <a:effectLst/>
                        </a:rPr>
                        <a:t>스크립팅</a:t>
                      </a:r>
                      <a:r>
                        <a:rPr lang="ko-KR" sz="1400" b="0" i="1" kern="1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1400" b="0" i="1" kern="100" dirty="0">
                          <a:solidFill>
                            <a:srgbClr val="00B0F0"/>
                          </a:solidFill>
                          <a:effectLst/>
                        </a:rPr>
                        <a:t>S/W47]</a:t>
                      </a:r>
                      <a:endParaRPr lang="ko-KR" sz="1400" b="0" i="1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solidFill>
                            <a:srgbClr val="00B0F0"/>
                          </a:solidFill>
                          <a:effectLst/>
                        </a:rPr>
                        <a:t> [</a:t>
                      </a:r>
                      <a:r>
                        <a:rPr lang="ko-KR" sz="1400" b="0" i="1" kern="100" dirty="0">
                          <a:solidFill>
                            <a:srgbClr val="00B0F0"/>
                          </a:solidFill>
                          <a:effectLst/>
                        </a:rPr>
                        <a:t>신뢰되지 않은 </a:t>
                      </a:r>
                      <a:r>
                        <a:rPr lang="en-US" sz="1400" b="0" i="1" kern="100" dirty="0">
                          <a:solidFill>
                            <a:srgbClr val="00B0F0"/>
                          </a:solidFill>
                          <a:effectLst/>
                        </a:rPr>
                        <a:t>URL </a:t>
                      </a:r>
                      <a:r>
                        <a:rPr lang="ko-KR" sz="1400" b="0" i="1" kern="100" dirty="0">
                          <a:solidFill>
                            <a:srgbClr val="00B0F0"/>
                          </a:solidFill>
                          <a:effectLst/>
                        </a:rPr>
                        <a:t>주소로 자연접속 연결 </a:t>
                      </a:r>
                      <a:r>
                        <a:rPr lang="en-US" sz="1400" b="0" i="1" kern="100" dirty="0">
                          <a:solidFill>
                            <a:srgbClr val="00B0F0"/>
                          </a:solidFill>
                          <a:effectLst/>
                        </a:rPr>
                        <a:t>–SW47</a:t>
                      </a:r>
                      <a:r>
                        <a:rPr lang="en-US" sz="1400" b="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][</a:t>
                      </a:r>
                      <a:r>
                        <a:rPr lang="ko-KR" altLang="en-US" sz="1400" b="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크로스사이트 요청 위조</a:t>
                      </a:r>
                      <a:r>
                        <a:rPr lang="en-US" altLang="ko-KR" sz="1400" b="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- SW47]</a:t>
                      </a:r>
                      <a:endParaRPr lang="ko-KR" sz="1400" b="0" i="1" kern="1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입력한 데이터</a:t>
                      </a:r>
                      <a:r>
                        <a:rPr lang="en-US" sz="1800" kern="100" dirty="0">
                          <a:effectLst/>
                        </a:rPr>
                        <a:t> Filtering (</a:t>
                      </a:r>
                      <a:r>
                        <a:rPr lang="ko-KR" sz="1800" kern="100" dirty="0">
                          <a:effectLst/>
                        </a:rPr>
                        <a:t>스크립트 실행 금지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76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입력 값 검증 및 치환</a:t>
                      </a: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ko-KR" sz="1800" kern="100">
                          <a:effectLst/>
                        </a:rPr>
                        <a:t>게시판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16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게시판</a:t>
                      </a:r>
                      <a:r>
                        <a:rPr lang="en-US" sz="1800" kern="100" dirty="0">
                          <a:effectLst/>
                        </a:rPr>
                        <a:t> file upload </a:t>
                      </a:r>
                      <a:r>
                        <a:rPr lang="ko-KR" sz="1800" kern="100" dirty="0">
                          <a:effectLst/>
                        </a:rPr>
                        <a:t>시</a:t>
                      </a:r>
                      <a:r>
                        <a:rPr lang="en-US" sz="1800" kern="100" dirty="0">
                          <a:effectLst/>
                        </a:rPr>
                        <a:t> upload file </a:t>
                      </a:r>
                      <a:r>
                        <a:rPr lang="ko-KR" sz="1800" kern="100" dirty="0">
                          <a:effectLst/>
                        </a:rPr>
                        <a:t>형식규제 </a:t>
                      </a:r>
                      <a:r>
                        <a:rPr lang="en-US" altLang="ko-KR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위험한 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형식 파일 업로드 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i="1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28088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A4. </a:t>
                      </a:r>
                      <a:r>
                        <a:rPr lang="ko-KR" sz="1800" kern="100" dirty="0">
                          <a:effectLst/>
                        </a:rPr>
                        <a:t>취약한 직접 객체 참조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15645" algn="l"/>
                        </a:tabLst>
                      </a:pPr>
                      <a:r>
                        <a:rPr lang="ko-KR" sz="1800" kern="100">
                          <a:effectLst/>
                        </a:rPr>
                        <a:t>오류</a:t>
                      </a:r>
                      <a:r>
                        <a:rPr lang="en-US" sz="1800" kern="100">
                          <a:effectLst/>
                        </a:rPr>
                        <a:t> Page, Message -&gt; Redirection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496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B050"/>
                          </a:solidFill>
                          <a:effectLst/>
                        </a:rPr>
                        <a:t>웹 페이지 강제 입력 시 세션 체크하여 권한 확인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주소 입력 접속차단 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경로조작 및 자원삽입 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–S/W47]</a:t>
                      </a:r>
                      <a:endParaRPr lang="ko-KR" sz="1800" i="1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496131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A6. </a:t>
                      </a:r>
                      <a:r>
                        <a:rPr lang="ko-KR" sz="1800" kern="100" dirty="0" err="1">
                          <a:effectLst/>
                        </a:rPr>
                        <a:t>민감</a:t>
                      </a:r>
                      <a:r>
                        <a:rPr lang="ko-KR" sz="1800" kern="100" dirty="0">
                          <a:effectLst/>
                        </a:rPr>
                        <a:t> 데이터노출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264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중요</a:t>
                      </a:r>
                      <a:r>
                        <a:rPr lang="en-US" sz="1800" kern="100" dirty="0">
                          <a:effectLst/>
                        </a:rPr>
                        <a:t> Data </a:t>
                      </a:r>
                      <a:r>
                        <a:rPr lang="ko-KR" sz="1800" kern="100" dirty="0" smtClean="0">
                          <a:effectLst/>
                        </a:rPr>
                        <a:t>암호화</a:t>
                      </a:r>
                      <a:r>
                        <a:rPr lang="en-US" altLang="ko-KR" sz="1800" kern="100" dirty="0" smtClean="0">
                          <a:effectLst/>
                        </a:rPr>
                        <a:t>    </a:t>
                      </a:r>
                      <a:r>
                        <a:rPr 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중요정보 </a:t>
                      </a:r>
                      <a:r>
                        <a:rPr lang="ko-KR" sz="1400" i="1" kern="100" dirty="0" err="1">
                          <a:solidFill>
                            <a:srgbClr val="00B0F0"/>
                          </a:solidFill>
                          <a:effectLst/>
                        </a:rPr>
                        <a:t>평문저장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, 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중요정보 </a:t>
                      </a:r>
                      <a:r>
                        <a:rPr lang="ko-KR" sz="1400" i="1" kern="100" dirty="0" err="1" smtClean="0">
                          <a:solidFill>
                            <a:srgbClr val="00B0F0"/>
                          </a:solidFill>
                          <a:effectLst/>
                        </a:rPr>
                        <a:t>평문전송</a:t>
                      </a:r>
                      <a:r>
                        <a:rPr lang="en-US" altLang="ko-KR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충분하지 않은 키 길이 사용</a:t>
                      </a:r>
                      <a:r>
                        <a:rPr lang="en-US" altLang="ko-KR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적절하지 않은 </a:t>
                      </a:r>
                      <a:r>
                        <a:rPr lang="ko-KR" altLang="en-US" sz="1400" i="1" kern="100" dirty="0" err="1" smtClean="0">
                          <a:solidFill>
                            <a:srgbClr val="00B0F0"/>
                          </a:solidFill>
                          <a:effectLst/>
                        </a:rPr>
                        <a:t>난수</a:t>
                      </a:r>
                      <a:r>
                        <a:rPr lang="ko-KR" alt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 값 사용</a:t>
                      </a:r>
                      <a:r>
                        <a:rPr lang="en-US" altLang="ko-KR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하드코드 된 암호화 키</a:t>
                      </a:r>
                      <a:r>
                        <a:rPr 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- 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S/W47]</a:t>
                      </a:r>
                      <a:endParaRPr lang="ko-KR" sz="1800" i="1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76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264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Web Page</a:t>
                      </a:r>
                      <a:r>
                        <a:rPr lang="ko-KR" sz="1800" kern="100" dirty="0">
                          <a:effectLst/>
                        </a:rPr>
                        <a:t>에서 </a:t>
                      </a:r>
                      <a:r>
                        <a:rPr lang="en-US" sz="1800" kern="100" dirty="0">
                          <a:effectLst/>
                        </a:rPr>
                        <a:t>DB Connection </a:t>
                      </a:r>
                      <a:r>
                        <a:rPr lang="ko-KR" sz="1800" kern="100" dirty="0">
                          <a:effectLst/>
                        </a:rPr>
                        <a:t>시 </a:t>
                      </a:r>
                      <a:r>
                        <a:rPr lang="en-US" sz="1800" kern="100" dirty="0">
                          <a:effectLst/>
                        </a:rPr>
                        <a:t>ID, PW </a:t>
                      </a:r>
                      <a:r>
                        <a:rPr lang="ko-KR" sz="1800" kern="100" dirty="0">
                          <a:effectLst/>
                        </a:rPr>
                        <a:t>암호화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71025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A7. </a:t>
                      </a:r>
                      <a:r>
                        <a:rPr lang="ko-KR" sz="1800" kern="100" dirty="0">
                          <a:effectLst/>
                        </a:rPr>
                        <a:t>기능 </a:t>
                      </a:r>
                      <a:r>
                        <a:rPr lang="ko-KR" sz="1800" kern="100" dirty="0" smtClean="0">
                          <a:effectLst/>
                        </a:rPr>
                        <a:t>수준의</a:t>
                      </a:r>
                      <a:r>
                        <a:rPr lang="en-US" alt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 smtClean="0">
                          <a:effectLst/>
                        </a:rPr>
                        <a:t>접근통제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B050"/>
                          </a:solidFill>
                          <a:effectLst/>
                        </a:rPr>
                        <a:t>사용자 권한에 따른 페이지 접속 </a:t>
                      </a:r>
                      <a:r>
                        <a:rPr lang="ko-KR" sz="1800" kern="100" dirty="0" smtClean="0">
                          <a:solidFill>
                            <a:srgbClr val="00B050"/>
                          </a:solidFill>
                          <a:effectLst/>
                        </a:rPr>
                        <a:t>여부</a:t>
                      </a:r>
                      <a:r>
                        <a:rPr lang="en-US" altLang="ko-KR" sz="1800" kern="100" dirty="0" smtClean="0">
                          <a:solidFill>
                            <a:srgbClr val="00B050"/>
                          </a:solidFill>
                          <a:effectLst/>
                        </a:rPr>
                        <a:t>  </a:t>
                      </a:r>
                      <a:r>
                        <a:rPr 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적적한 인증 없는 중요기능 허용 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–S/W47</a:t>
                      </a:r>
                      <a:r>
                        <a:rPr 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부적절한 인가 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– S/W47</a:t>
                      </a:r>
                      <a:r>
                        <a:rPr lang="en-US" sz="1400" i="1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i="1" kern="100" dirty="0">
                          <a:solidFill>
                            <a:srgbClr val="00B0F0"/>
                          </a:solidFill>
                          <a:effectLst/>
                        </a:rPr>
                        <a:t>중요한 자원에 대한 잘못된 권한 설정</a:t>
                      </a:r>
                      <a:r>
                        <a:rPr lang="en-US" sz="1400" i="1" kern="100" dirty="0">
                          <a:solidFill>
                            <a:srgbClr val="00B0F0"/>
                          </a:solidFill>
                          <a:effectLst/>
                        </a:rPr>
                        <a:t>-S/W47]</a:t>
                      </a:r>
                      <a:endParaRPr lang="ko-KR" sz="1400" i="1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10143066" cy="3359678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 Secure Coding</a:t>
            </a:r>
          </a:p>
          <a:p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0528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Database </a:t>
            </a:r>
            <a:r>
              <a:rPr lang="ko-KR" altLang="en-US" sz="4000" b="1" dirty="0" smtClean="0"/>
              <a:t>암호화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kern="100" dirty="0" smtClean="0"/>
              <a:t>Database </a:t>
            </a:r>
            <a:r>
              <a:rPr lang="ko-KR" altLang="en-US" sz="2000" kern="100" dirty="0" smtClean="0"/>
              <a:t>접근에 암호화 및 </a:t>
            </a:r>
            <a:r>
              <a:rPr lang="ko-KR" altLang="en-US" sz="2000" kern="100" dirty="0" err="1" smtClean="0"/>
              <a:t>복호화</a:t>
            </a:r>
            <a:endParaRPr lang="en-US" altLang="ko-KR" sz="2000" kern="100" dirty="0"/>
          </a:p>
          <a:p>
            <a:pPr>
              <a:lnSpc>
                <a:spcPct val="107000"/>
              </a:lnSpc>
            </a:pPr>
            <a:r>
              <a:rPr lang="ko-KR" altLang="en-US" sz="2000" dirty="0"/>
              <a:t>적용방법 </a:t>
            </a:r>
            <a:r>
              <a:rPr lang="en-US" altLang="ko-KR" sz="2000" dirty="0"/>
              <a:t>: </a:t>
            </a:r>
            <a:r>
              <a:rPr lang="en-US" altLang="ko-KR" sz="2000" kern="100" dirty="0"/>
              <a:t>AES256, SHA256</a:t>
            </a:r>
            <a:endParaRPr lang="ko-KR" altLang="en-US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29" y="2609078"/>
            <a:ext cx="5420755" cy="2803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6039493" y="3792395"/>
            <a:ext cx="547887" cy="622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4" y="2609077"/>
            <a:ext cx="5860221" cy="2803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129358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dirty="0"/>
              <a:t>Web Page</a:t>
            </a:r>
            <a:r>
              <a:rPr lang="ko-KR" altLang="ko-KR" sz="2000" dirty="0"/>
              <a:t>에서 </a:t>
            </a:r>
            <a:r>
              <a:rPr lang="en-US" altLang="ko-KR" sz="2000" dirty="0"/>
              <a:t>DB Connection </a:t>
            </a:r>
            <a:r>
              <a:rPr lang="ko-KR" altLang="ko-KR" sz="2000" dirty="0"/>
              <a:t>시 </a:t>
            </a:r>
            <a:r>
              <a:rPr lang="en-US" altLang="ko-KR" sz="2000" dirty="0"/>
              <a:t>ID, PW </a:t>
            </a:r>
            <a:r>
              <a:rPr lang="ko-KR" altLang="ko-KR" sz="2000" dirty="0" smtClean="0"/>
              <a:t>암호화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Cipher</a:t>
            </a:r>
            <a:r>
              <a:rPr lang="ko-KR" altLang="ko-KR" sz="2000" dirty="0"/>
              <a:t>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dbUser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dbPass</a:t>
            </a:r>
            <a:r>
              <a:rPr lang="ko-KR" altLang="ko-KR" sz="2000" dirty="0"/>
              <a:t>로 사용 후</a:t>
            </a:r>
            <a:r>
              <a:rPr lang="en-US" altLang="ko-KR" sz="2000" dirty="0"/>
              <a:t> connection</a:t>
            </a:r>
            <a:r>
              <a:rPr lang="ko-KR" altLang="ko-KR" sz="2000" dirty="0"/>
              <a:t>시 </a:t>
            </a:r>
            <a:r>
              <a:rPr lang="ko-KR" altLang="ko-KR" sz="2000" dirty="0" err="1" smtClean="0"/>
              <a:t>디코딩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하여 사용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ko-KR" sz="4000" dirty="0">
              <a:solidFill>
                <a:srgbClr val="339933"/>
              </a:solidFill>
            </a:endParaRPr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651" y="2705963"/>
          <a:ext cx="12009120" cy="2850895"/>
        </p:xfrm>
        <a:graphic>
          <a:graphicData uri="http://schemas.openxmlformats.org/drawingml/2006/table">
            <a:tbl>
              <a:tblPr/>
              <a:tblGrid>
                <a:gridCol w="4599894"/>
                <a:gridCol w="7409226"/>
              </a:tblGrid>
              <a:tr h="3918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적용 전</a:t>
                      </a:r>
                      <a:endParaRPr lang="ko-KR" altLang="en-US" sz="18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0785" marR="40785" marT="40785" marB="40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적용 후</a:t>
                      </a:r>
                      <a:endParaRPr lang="ko-KR" altLang="en-US" sz="18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0785" marR="40785" marT="40785" marB="40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"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jdbc:mysql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://localhost:3306/secure";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//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평문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아이디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패스워드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"root";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"1";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query1 = "select * from member";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query2= " where id='"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enId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query3= "and pw='"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enPw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데이터베이스 커넥션 생성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DriverManager.getConnection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sz="1200" dirty="0">
                        <a:effectLst/>
                      </a:endParaRPr>
                    </a:p>
                  </a:txBody>
                  <a:tcPr marL="40785" marR="40785" marT="40785" marB="407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"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jdbc:mysql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://localhost:3306/secure";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//AES256 Encoding</a:t>
                      </a:r>
                      <a:r>
                        <a:rPr lang="ko-KR" alt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된 </a:t>
                      </a:r>
                      <a:r>
                        <a:rPr 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패스워드</a:t>
                      </a:r>
                      <a:endParaRPr lang="ko-KR" altLang="en-US" sz="1200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"K2amNtg+kL5xK23g7H3Znw==";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"CPnv7eGM8oJo4GvYbu3ySQ==";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query1 = "select * from member";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query2= " where id='"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enId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query3= "and pw='"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enPw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데이터베이스 커넥션 생성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DriverManager.getConnection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a256.AES_Decode(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), a256.AES_Decode(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sz="1200" dirty="0">
                        <a:effectLst/>
                      </a:endParaRPr>
                    </a:p>
                  </a:txBody>
                  <a:tcPr marL="40785" marR="40785" marT="40785" marB="407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421950" y="951637"/>
            <a:ext cx="350132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9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중요</a:t>
            </a:r>
            <a:r>
              <a:rPr lang="en-US" altLang="ko-KR" sz="2000" dirty="0"/>
              <a:t> Data </a:t>
            </a:r>
            <a:r>
              <a:rPr lang="ko-KR" altLang="ko-KR" sz="2000" dirty="0" smtClean="0"/>
              <a:t>암호화</a:t>
            </a:r>
            <a:endParaRPr lang="en-US" altLang="ko-KR" sz="2000" dirty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</a:t>
            </a:r>
            <a:r>
              <a:rPr lang="ko-KR" altLang="ko-KR" sz="2000" dirty="0"/>
              <a:t>암호화</a:t>
            </a:r>
            <a:r>
              <a:rPr lang="en-US" altLang="ko-KR" sz="2000" dirty="0"/>
              <a:t>(</a:t>
            </a:r>
            <a:r>
              <a:rPr lang="ko-KR" altLang="ko-KR" sz="2000" dirty="0"/>
              <a:t>양방향 암호화</a:t>
            </a:r>
            <a:r>
              <a:rPr lang="en-US" altLang="ko-KR" sz="2000" dirty="0"/>
              <a:t>)</a:t>
            </a:r>
            <a:r>
              <a:rPr lang="ko-KR" altLang="ko-KR" sz="2000" dirty="0"/>
              <a:t>를 사용하여 회원의 중요</a:t>
            </a:r>
            <a:r>
              <a:rPr lang="en-US" altLang="ko-KR" sz="2000" dirty="0"/>
              <a:t> Data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암호화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5002" y="1923803"/>
            <a:ext cx="7113320" cy="4902255"/>
            <a:chOff x="3286288" y="2141625"/>
            <a:chExt cx="6341806" cy="43267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288" y="2141625"/>
              <a:ext cx="6341806" cy="43267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3461100" y="2644208"/>
              <a:ext cx="4269736" cy="28725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776353" y="2493239"/>
            <a:ext cx="8415647" cy="4332819"/>
            <a:chOff x="2721535" y="2435436"/>
            <a:chExt cx="6648172" cy="36114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1535" y="2435436"/>
              <a:ext cx="6648172" cy="36114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2721535" y="3352136"/>
              <a:ext cx="4269736" cy="12736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중요</a:t>
            </a:r>
            <a:r>
              <a:rPr lang="en-US" altLang="ko-KR" sz="2000" dirty="0"/>
              <a:t> Data </a:t>
            </a:r>
            <a:r>
              <a:rPr lang="ko-KR" altLang="ko-KR" sz="2000" dirty="0" smtClean="0"/>
              <a:t>암호화</a:t>
            </a:r>
            <a:endParaRPr lang="en-US" altLang="ko-KR" sz="2000" dirty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</a:t>
            </a:r>
            <a:r>
              <a:rPr lang="ko-KR" altLang="ko-KR" sz="2000" dirty="0"/>
              <a:t>암호화</a:t>
            </a:r>
            <a:r>
              <a:rPr lang="en-US" altLang="ko-KR" sz="2000" dirty="0"/>
              <a:t>(</a:t>
            </a:r>
            <a:r>
              <a:rPr lang="ko-KR" altLang="ko-KR" sz="2000" dirty="0"/>
              <a:t>양방향 암호화</a:t>
            </a:r>
            <a:r>
              <a:rPr lang="en-US" altLang="ko-KR" sz="2000" dirty="0"/>
              <a:t>)</a:t>
            </a:r>
            <a:r>
              <a:rPr lang="ko-KR" altLang="ko-KR" sz="2000" dirty="0"/>
              <a:t>를 사용하여 회원의 중요</a:t>
            </a:r>
            <a:r>
              <a:rPr lang="en-US" altLang="ko-KR" sz="2000" dirty="0"/>
              <a:t> Data</a:t>
            </a:r>
            <a:r>
              <a:rPr lang="ko-KR" altLang="ko-KR" sz="2000" dirty="0"/>
              <a:t>를 </a:t>
            </a:r>
            <a:r>
              <a:rPr lang="ko-KR" altLang="en-US" sz="2000" dirty="0" err="1" smtClean="0"/>
              <a:t>복호화</a:t>
            </a:r>
            <a:endParaRPr lang="en-US" altLang="ko-KR" sz="2000" dirty="0" smtClean="0"/>
          </a:p>
        </p:txBody>
      </p:sp>
      <p:pic>
        <p:nvPicPr>
          <p:cNvPr id="5122" name="Picture 2" descr="https://lh3.googleusercontent.com/1rMh7EIJiCQl8CewGr-K1MVFpmfvXmN_kHFTiuPPiH-BSlo39PlzkXeuunj4gG6r870wjgdIKaT4bt9anVON4JbCoLh98ReOyIV2olvNXJ7sOv1feUjvupezT9IBBg1Br13jlY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52" y="2170150"/>
            <a:ext cx="9862592" cy="387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6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중요</a:t>
            </a:r>
            <a:r>
              <a:rPr lang="en-US" altLang="ko-KR" sz="2000" dirty="0"/>
              <a:t> Data </a:t>
            </a:r>
            <a:r>
              <a:rPr lang="ko-KR" altLang="en-US" sz="2000" dirty="0" err="1" smtClean="0"/>
              <a:t>복호화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</a:t>
            </a:r>
            <a:r>
              <a:rPr lang="ko-KR" altLang="ko-KR" sz="2000" dirty="0"/>
              <a:t>암호화</a:t>
            </a:r>
            <a:r>
              <a:rPr lang="en-US" altLang="ko-KR" sz="2000" dirty="0"/>
              <a:t>(</a:t>
            </a:r>
            <a:r>
              <a:rPr lang="ko-KR" altLang="ko-KR" sz="2000" dirty="0"/>
              <a:t>양방향 암호화</a:t>
            </a:r>
            <a:r>
              <a:rPr lang="en-US" altLang="ko-KR" sz="2000" dirty="0"/>
              <a:t>)</a:t>
            </a:r>
            <a:r>
              <a:rPr lang="ko-KR" altLang="ko-KR" sz="2000" dirty="0"/>
              <a:t>를 사용하여 회원의 중요</a:t>
            </a:r>
            <a:r>
              <a:rPr lang="en-US" altLang="ko-KR" sz="2000" dirty="0"/>
              <a:t> Data</a:t>
            </a:r>
            <a:r>
              <a:rPr lang="ko-KR" altLang="ko-KR" sz="2000" dirty="0"/>
              <a:t>를 </a:t>
            </a:r>
            <a:r>
              <a:rPr lang="ko-KR" altLang="en-US" sz="2000" dirty="0" err="1" smtClean="0"/>
              <a:t>복호화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08" y="2494933"/>
            <a:ext cx="11732821" cy="2746269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5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Introduction </a:t>
            </a:r>
          </a:p>
          <a:p>
            <a:r>
              <a:rPr lang="ko-KR" altLang="en-US" b="1" dirty="0" smtClean="0"/>
              <a:t>보안 요구사항</a:t>
            </a:r>
            <a:endParaRPr lang="en-US" altLang="ko-KR" b="1" dirty="0" smtClean="0"/>
          </a:p>
          <a:p>
            <a:r>
              <a:rPr lang="en-US" altLang="ko-KR" b="1" dirty="0" smtClean="0"/>
              <a:t>Secure Coding</a:t>
            </a:r>
          </a:p>
          <a:p>
            <a:r>
              <a:rPr lang="en-US" altLang="ko-KR" b="1" dirty="0" smtClean="0"/>
              <a:t>Static Analysis</a:t>
            </a:r>
          </a:p>
          <a:p>
            <a:r>
              <a:rPr lang="en-US" altLang="ko-KR" b="1" dirty="0" smtClean="0"/>
              <a:t>Demo</a:t>
            </a:r>
          </a:p>
          <a:p>
            <a:r>
              <a:rPr lang="en-US" altLang="ko-KR" sz="3200" b="1" dirty="0" smtClean="0"/>
              <a:t>Project Summary</a:t>
            </a:r>
          </a:p>
          <a:p>
            <a:pPr marL="0" indent="0">
              <a:buNone/>
            </a:pP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4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중요</a:t>
            </a:r>
            <a:r>
              <a:rPr lang="en-US" altLang="ko-KR" sz="2000" dirty="0"/>
              <a:t> Data </a:t>
            </a:r>
            <a:r>
              <a:rPr lang="ko-KR" altLang="en-US" sz="2000" dirty="0" err="1" smtClean="0"/>
              <a:t>복호화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</a:t>
            </a:r>
            <a:r>
              <a:rPr lang="ko-KR" altLang="ko-KR" sz="2000" dirty="0"/>
              <a:t>암호화</a:t>
            </a:r>
            <a:r>
              <a:rPr lang="en-US" altLang="ko-KR" sz="2000" dirty="0"/>
              <a:t>(</a:t>
            </a:r>
            <a:r>
              <a:rPr lang="ko-KR" altLang="ko-KR" sz="2000" dirty="0"/>
              <a:t>양방향 암호화</a:t>
            </a:r>
            <a:r>
              <a:rPr lang="en-US" altLang="ko-KR" sz="2000" dirty="0"/>
              <a:t>)</a:t>
            </a:r>
            <a:r>
              <a:rPr lang="ko-KR" altLang="ko-KR" sz="2000" dirty="0"/>
              <a:t>를 사용하여 회원의 중요</a:t>
            </a:r>
            <a:r>
              <a:rPr lang="en-US" altLang="ko-KR" sz="2000" dirty="0"/>
              <a:t> Data</a:t>
            </a:r>
            <a:r>
              <a:rPr lang="ko-KR" altLang="ko-KR" sz="2000" dirty="0"/>
              <a:t>를 </a:t>
            </a:r>
            <a:r>
              <a:rPr lang="ko-KR" altLang="en-US" sz="2000" dirty="0" err="1" smtClean="0"/>
              <a:t>복호화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445273" y="2134937"/>
            <a:ext cx="9155875" cy="4691121"/>
            <a:chOff x="2117135" y="2111188"/>
            <a:chExt cx="8081617" cy="393568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7135" y="2111188"/>
              <a:ext cx="8081617" cy="3935688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2541494" y="5069060"/>
              <a:ext cx="3804318" cy="80730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899"/>
            <a:ext cx="10754201" cy="4967019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로그인 과정 암호화</a:t>
            </a:r>
            <a:r>
              <a:rPr lang="en-US" altLang="ko-KR" sz="2000" dirty="0"/>
              <a:t>(SSL: Secure Socket Layer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 smtClean="0"/>
              <a:t>로그인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</a:t>
            </a:r>
            <a:r>
              <a:rPr lang="ko-KR" altLang="ko-KR" sz="2000" dirty="0" smtClean="0"/>
              <a:t>원가입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시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ID</a:t>
            </a:r>
            <a:r>
              <a:rPr lang="ko-KR" altLang="ko-KR" sz="2000" dirty="0"/>
              <a:t>는</a:t>
            </a:r>
            <a:r>
              <a:rPr lang="en-US" altLang="ko-KR" sz="2000" dirty="0"/>
              <a:t> 256bit</a:t>
            </a:r>
            <a:r>
              <a:rPr lang="ko-KR" altLang="ko-KR" sz="2000" dirty="0"/>
              <a:t>의 키</a:t>
            </a:r>
            <a:r>
              <a:rPr lang="en-US" altLang="ko-KR" sz="2000" dirty="0"/>
              <a:t>(AES256)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Password</a:t>
            </a:r>
            <a:r>
              <a:rPr lang="ko-KR" altLang="ko-KR" sz="2000" dirty="0"/>
              <a:t>는</a:t>
            </a:r>
            <a:r>
              <a:rPr lang="en-US" altLang="ko-KR" sz="2000" dirty="0"/>
              <a:t> 160bit(SHA256)</a:t>
            </a:r>
            <a:r>
              <a:rPr lang="ko-KR" altLang="ko-KR" sz="2000" dirty="0"/>
              <a:t>의 </a:t>
            </a:r>
            <a:r>
              <a:rPr lang="en-US" altLang="ko-KR" sz="2000" dirty="0"/>
              <a:t>Hash</a:t>
            </a:r>
            <a:r>
              <a:rPr lang="ko-KR" altLang="ko-KR" sz="2000" dirty="0"/>
              <a:t>로 암호화하여 </a:t>
            </a:r>
            <a:r>
              <a:rPr lang="ko-KR" altLang="ko-KR" sz="2000" dirty="0" smtClean="0"/>
              <a:t>사용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1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en-US" altLang="ko-KR" sz="2000" dirty="0" smtClean="0"/>
              <a:t>SHA256</a:t>
            </a:r>
            <a:r>
              <a:rPr lang="ko-KR" altLang="en-US" sz="2000" dirty="0"/>
              <a:t>은 </a:t>
            </a:r>
            <a:r>
              <a:rPr lang="en-US" altLang="ko-KR" sz="2000" dirty="0" smtClean="0"/>
              <a:t>Hash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암호 알고리즘이며 파일 값이 </a:t>
            </a:r>
            <a:r>
              <a:rPr lang="ko-KR" altLang="en-US" sz="2000" dirty="0" smtClean="0"/>
              <a:t>약간만 </a:t>
            </a:r>
            <a:r>
              <a:rPr lang="ko-KR" altLang="en-US" sz="2000" dirty="0"/>
              <a:t>바뀌어도 값이 </a:t>
            </a:r>
            <a:r>
              <a:rPr lang="ko-KR" altLang="en-US" sz="2000" dirty="0" smtClean="0"/>
              <a:t>천차만별로 변동</a:t>
            </a:r>
            <a:endParaRPr lang="en-US" altLang="ko-KR" sz="2000" dirty="0" smtClean="0"/>
          </a:p>
          <a:p>
            <a:pPr marL="0" indent="0">
              <a:lnSpc>
                <a:spcPct val="107000"/>
              </a:lnSpc>
              <a:buNone/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4400" dirty="0">
              <a:solidFill>
                <a:srgbClr val="339933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77" y="2232561"/>
            <a:ext cx="5780493" cy="3464679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4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5204526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로그인 과정 암호화</a:t>
            </a:r>
            <a:r>
              <a:rPr lang="en-US" altLang="ko-KR" sz="2000" dirty="0"/>
              <a:t>(SSL: Secure Socket Layer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 smtClean="0"/>
              <a:t>로그인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</a:t>
            </a:r>
            <a:r>
              <a:rPr lang="ko-KR" altLang="ko-KR" sz="2000" dirty="0" smtClean="0"/>
              <a:t>원가입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시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ID</a:t>
            </a:r>
            <a:r>
              <a:rPr lang="ko-KR" altLang="ko-KR" sz="2000" dirty="0"/>
              <a:t>는</a:t>
            </a:r>
            <a:r>
              <a:rPr lang="en-US" altLang="ko-KR" sz="2000" dirty="0"/>
              <a:t> 256bit</a:t>
            </a:r>
            <a:r>
              <a:rPr lang="ko-KR" altLang="ko-KR" sz="2000" dirty="0"/>
              <a:t>의 키</a:t>
            </a:r>
            <a:r>
              <a:rPr lang="en-US" altLang="ko-KR" sz="2000" dirty="0"/>
              <a:t>(AES256)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Password</a:t>
            </a:r>
            <a:r>
              <a:rPr lang="ko-KR" altLang="ko-KR" sz="2000" dirty="0"/>
              <a:t>는</a:t>
            </a:r>
            <a:r>
              <a:rPr lang="en-US" altLang="ko-KR" sz="2000" dirty="0"/>
              <a:t> 160bit(SHA256)</a:t>
            </a:r>
            <a:r>
              <a:rPr lang="ko-KR" altLang="ko-KR" sz="2000" dirty="0"/>
              <a:t>의 </a:t>
            </a:r>
            <a:r>
              <a:rPr lang="en-US" altLang="ko-KR" sz="2000" dirty="0"/>
              <a:t>Hash</a:t>
            </a:r>
            <a:r>
              <a:rPr lang="ko-KR" altLang="ko-KR" sz="2000" dirty="0"/>
              <a:t>로 암호화하여 </a:t>
            </a:r>
            <a:r>
              <a:rPr lang="ko-KR" altLang="ko-KR" sz="2000" dirty="0" smtClean="0"/>
              <a:t>사용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11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복호화가 불가능하여 주로 패스워드 같은 인증 관련 값에 적용 </a:t>
            </a:r>
            <a:endParaRPr lang="en-US" altLang="ko-KR" sz="2000" dirty="0" smtClean="0"/>
          </a:p>
          <a:p>
            <a:pPr marL="0" indent="0">
              <a:lnSpc>
                <a:spcPct val="107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7000"/>
              </a:lnSpc>
              <a:buNone/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4400" dirty="0">
              <a:solidFill>
                <a:srgbClr val="3399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16" y="2488275"/>
            <a:ext cx="7537910" cy="27557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52368" y="3009386"/>
            <a:ext cx="3307977" cy="3618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회원가입 필드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유효한 </a:t>
            </a:r>
            <a:r>
              <a:rPr lang="en-US" altLang="ko-KR" sz="4000" b="1" dirty="0" smtClean="0"/>
              <a:t>Value</a:t>
            </a:r>
            <a:r>
              <a:rPr lang="ko-KR" altLang="en-US" sz="4000" b="1" dirty="0" smtClean="0"/>
              <a:t>만 입력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en-US" sz="2000" kern="100" dirty="0" smtClean="0"/>
              <a:t>회원가입 시</a:t>
            </a:r>
            <a:r>
              <a:rPr lang="en-US" altLang="ko-KR" sz="2000" kern="100" dirty="0" smtClean="0"/>
              <a:t>, </a:t>
            </a:r>
            <a:r>
              <a:rPr lang="ko-KR" altLang="en-US" sz="2000" kern="100" dirty="0"/>
              <a:t> </a:t>
            </a:r>
            <a:r>
              <a:rPr lang="ko-KR" altLang="en-US" sz="2000" kern="100" dirty="0" smtClean="0"/>
              <a:t>유효한 </a:t>
            </a:r>
            <a:r>
              <a:rPr lang="en-US" altLang="ko-KR" sz="2000" kern="100" dirty="0" smtClean="0"/>
              <a:t>Value</a:t>
            </a:r>
            <a:r>
              <a:rPr lang="ko-KR" altLang="en-US" sz="2000" kern="100" dirty="0" smtClean="0"/>
              <a:t>만 입력 가능</a:t>
            </a:r>
            <a:endParaRPr lang="en-US" altLang="ko-KR" sz="2000" kern="100" dirty="0" smtClean="0"/>
          </a:p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적용방법 </a:t>
            </a:r>
            <a:r>
              <a:rPr lang="en-US" altLang="ko-KR" sz="2000" kern="100" dirty="0" smtClean="0"/>
              <a:t>: </a:t>
            </a:r>
            <a:r>
              <a:rPr lang="ko-KR" altLang="en-US" sz="2000" kern="100" dirty="0" smtClean="0"/>
              <a:t>각 필드 별로 입력 유효한 값을 정규식 으로 정의하고</a:t>
            </a:r>
            <a:r>
              <a:rPr lang="en-US" altLang="ko-KR" sz="2000" kern="100" dirty="0" smtClean="0"/>
              <a:t> </a:t>
            </a:r>
            <a:r>
              <a:rPr lang="ko-KR" altLang="en-US" sz="2000" kern="100" dirty="0" smtClean="0"/>
              <a:t>유효성 검사</a:t>
            </a: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66" y="3822217"/>
            <a:ext cx="5840346" cy="2614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0954" y="2051539"/>
            <a:ext cx="10604360" cy="12367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reg_id</a:t>
            </a:r>
            <a:r>
              <a:rPr lang="en-US" altLang="ko-KR" sz="1400" dirty="0">
                <a:solidFill>
                  <a:schemeClr val="tx1"/>
                </a:solidFill>
              </a:rPr>
              <a:t> = /^[a-z0-9_]{5,15}$/; </a:t>
            </a:r>
            <a:r>
              <a:rPr lang="en-US" altLang="ko-KR" sz="1400" dirty="0" smtClean="0">
                <a:solidFill>
                  <a:schemeClr val="tx1"/>
                </a:solidFill>
              </a:rPr>
              <a:t>				//</a:t>
            </a:r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</a:rPr>
              <a:t>: 5~15</a:t>
            </a:r>
            <a:r>
              <a:rPr lang="ko-KR" altLang="en-US" sz="1400" dirty="0">
                <a:solidFill>
                  <a:schemeClr val="tx1"/>
                </a:solidFill>
              </a:rPr>
              <a:t>자 영문소문자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숫자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특수문자 </a:t>
            </a:r>
            <a:r>
              <a:rPr lang="en-US" altLang="ko-KR" sz="1400" dirty="0">
                <a:solidFill>
                  <a:schemeClr val="tx1"/>
                </a:solidFill>
              </a:rPr>
              <a:t>_ </a:t>
            </a:r>
            <a:r>
              <a:rPr lang="ko-KR" altLang="en-US" sz="1400" dirty="0">
                <a:solidFill>
                  <a:schemeClr val="tx1"/>
                </a:solidFill>
              </a:rPr>
              <a:t>사용가능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reg_pw</a:t>
            </a:r>
            <a:r>
              <a:rPr lang="en-US" altLang="ko-KR" sz="1400" dirty="0">
                <a:solidFill>
                  <a:schemeClr val="tx1"/>
                </a:solidFill>
              </a:rPr>
              <a:t> = /^(?=.*[a-</a:t>
            </a:r>
            <a:r>
              <a:rPr lang="en-US" altLang="ko-KR" sz="1400" dirty="0" err="1">
                <a:solidFill>
                  <a:schemeClr val="tx1"/>
                </a:solidFill>
              </a:rPr>
              <a:t>zA</a:t>
            </a:r>
            <a:r>
              <a:rPr lang="en-US" altLang="ko-KR" sz="1400" dirty="0">
                <a:solidFill>
                  <a:schemeClr val="tx1"/>
                </a:solidFill>
              </a:rPr>
              <a:t>-Z])(?=.*[!@#$%^*+=-]|.*[0-9]).{5,20}$/; </a:t>
            </a:r>
            <a:r>
              <a:rPr lang="en-US" altLang="ko-KR" sz="1400" dirty="0" smtClean="0">
                <a:solidFill>
                  <a:schemeClr val="tx1"/>
                </a:solidFill>
              </a:rPr>
              <a:t>	//</a:t>
            </a:r>
            <a:r>
              <a:rPr lang="ko-KR" altLang="en-US" sz="1400" dirty="0">
                <a:solidFill>
                  <a:schemeClr val="tx1"/>
                </a:solidFill>
              </a:rPr>
              <a:t>비밀번호</a:t>
            </a:r>
            <a:r>
              <a:rPr lang="en-US" altLang="ko-KR" sz="1400" dirty="0">
                <a:solidFill>
                  <a:schemeClr val="tx1"/>
                </a:solidFill>
              </a:rPr>
              <a:t>: 5~20</a:t>
            </a:r>
            <a:r>
              <a:rPr lang="ko-KR" altLang="en-US" sz="1400" dirty="0">
                <a:solidFill>
                  <a:schemeClr val="tx1"/>
                </a:solidFill>
              </a:rPr>
              <a:t>자 영문대소문자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숫자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특수문자 혼합하여 사용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reg_number</a:t>
            </a:r>
            <a:r>
              <a:rPr lang="en-US" altLang="ko-KR" sz="1400" dirty="0">
                <a:solidFill>
                  <a:schemeClr val="tx1"/>
                </a:solidFill>
              </a:rPr>
              <a:t> = /^[0-9]{4,10}$/; </a:t>
            </a:r>
            <a:r>
              <a:rPr lang="en-US" altLang="ko-KR" sz="1400" dirty="0" smtClean="0">
                <a:solidFill>
                  <a:schemeClr val="tx1"/>
                </a:solidFill>
              </a:rPr>
              <a:t>				//</a:t>
            </a:r>
            <a:r>
              <a:rPr lang="ko-KR" altLang="en-US" sz="1400" dirty="0">
                <a:solidFill>
                  <a:schemeClr val="tx1"/>
                </a:solidFill>
              </a:rPr>
              <a:t>학번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숫자 </a:t>
            </a:r>
            <a:r>
              <a:rPr lang="en-US" altLang="ko-KR" sz="1400" dirty="0">
                <a:solidFill>
                  <a:schemeClr val="tx1"/>
                </a:solidFill>
              </a:rPr>
              <a:t>4~10</a:t>
            </a:r>
            <a:r>
              <a:rPr lang="ko-KR" altLang="en-US" sz="1400" dirty="0">
                <a:solidFill>
                  <a:schemeClr val="tx1"/>
                </a:solidFill>
              </a:rPr>
              <a:t>자 사용가능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reg_email</a:t>
            </a:r>
            <a:r>
              <a:rPr lang="en-US" altLang="ko-KR" sz="1400" dirty="0">
                <a:solidFill>
                  <a:schemeClr val="tx1"/>
                </a:solidFill>
              </a:rPr>
              <a:t> = /^[0-9a-zA-Z_\-]+@[0-9a-zA-Z_-]+(\.[0-9a-zA-Z_\-]+)*$/; </a:t>
            </a:r>
            <a:r>
              <a:rPr lang="en-US" altLang="ko-KR" sz="1400" dirty="0" smtClean="0">
                <a:solidFill>
                  <a:schemeClr val="tx1"/>
                </a:solidFill>
              </a:rPr>
              <a:t>	//</a:t>
            </a:r>
            <a:r>
              <a:rPr lang="ko-KR" altLang="en-US" sz="1400" dirty="0" err="1">
                <a:solidFill>
                  <a:schemeClr val="tx1"/>
                </a:solidFill>
              </a:rPr>
              <a:t>이메일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유효한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400" dirty="0" smtClean="0">
                <a:solidFill>
                  <a:schemeClr val="tx1"/>
                </a:solidFill>
              </a:rPr>
              <a:t> 주소를 </a:t>
            </a:r>
            <a:r>
              <a:rPr lang="ko-KR" altLang="en-US" sz="1400" dirty="0">
                <a:solidFill>
                  <a:schemeClr val="tx1"/>
                </a:solidFill>
              </a:rPr>
              <a:t>넣어주세요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reg_phone</a:t>
            </a:r>
            <a:r>
              <a:rPr lang="en-US" altLang="ko-KR" sz="1400" dirty="0">
                <a:solidFill>
                  <a:schemeClr val="tx1"/>
                </a:solidFill>
              </a:rPr>
              <a:t> = /^\d{2,3}\-\d{3,4}\-\d{4}$/; </a:t>
            </a:r>
            <a:r>
              <a:rPr lang="en-US" altLang="ko-KR" sz="1400" dirty="0" smtClean="0">
                <a:solidFill>
                  <a:schemeClr val="tx1"/>
                </a:solidFill>
              </a:rPr>
              <a:t>			//</a:t>
            </a:r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유효한 전화번호를 넣어주세요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56" y="3303052"/>
            <a:ext cx="3777375" cy="3523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0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ID </a:t>
            </a:r>
            <a:r>
              <a:rPr lang="ko-KR" altLang="en-US" sz="4000" b="1" dirty="0" smtClean="0"/>
              <a:t>중복체크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>
                <a:solidFill>
                  <a:schemeClr val="dk1"/>
                </a:solidFill>
              </a:rPr>
              <a:t>회원가입 시</a:t>
            </a:r>
            <a:r>
              <a:rPr lang="en-US" altLang="ko-KR" sz="2000" dirty="0">
                <a:solidFill>
                  <a:schemeClr val="dk1"/>
                </a:solidFill>
              </a:rPr>
              <a:t>, ID </a:t>
            </a:r>
            <a:r>
              <a:rPr lang="ko-KR" altLang="ko-KR" sz="2000" dirty="0" smtClean="0">
                <a:solidFill>
                  <a:schemeClr val="dk1"/>
                </a:solidFill>
              </a:rPr>
              <a:t>중복체크</a:t>
            </a:r>
            <a:endParaRPr lang="en-US" altLang="ko-KR" sz="2000" dirty="0" smtClean="0">
              <a:solidFill>
                <a:schemeClr val="dk1"/>
              </a:solidFill>
            </a:endParaRPr>
          </a:p>
          <a:p>
            <a:pPr>
              <a:lnSpc>
                <a:spcPct val="107000"/>
              </a:lnSpc>
            </a:pPr>
            <a:r>
              <a:rPr lang="ko-KR" altLang="en-US" sz="2000" dirty="0" smtClean="0">
                <a:solidFill>
                  <a:schemeClr val="dk1"/>
                </a:solidFill>
              </a:rPr>
              <a:t>적용방법</a:t>
            </a:r>
            <a:r>
              <a:rPr lang="en-US" altLang="ko-KR" sz="2000" dirty="0" smtClean="0">
                <a:solidFill>
                  <a:schemeClr val="dk1"/>
                </a:solidFill>
              </a:rPr>
              <a:t>: Hidden POST</a:t>
            </a:r>
            <a:r>
              <a:rPr lang="ko-KR" altLang="en-US" sz="2000" dirty="0" smtClean="0">
                <a:solidFill>
                  <a:schemeClr val="dk1"/>
                </a:solidFill>
              </a:rPr>
              <a:t>방식으로 중복 체크할 아이디를 </a:t>
            </a:r>
            <a:r>
              <a:rPr lang="en-US" altLang="ko-KR" sz="2000" dirty="0" err="1" smtClean="0">
                <a:solidFill>
                  <a:schemeClr val="dk1"/>
                </a:solidFill>
              </a:rPr>
              <a:t>join_IDCheck.jsp</a:t>
            </a:r>
            <a:r>
              <a:rPr lang="ko-KR" altLang="en-US" sz="2000" dirty="0" smtClean="0">
                <a:solidFill>
                  <a:schemeClr val="dk1"/>
                </a:solidFill>
              </a:rPr>
              <a:t>로 전달하여 </a:t>
            </a:r>
            <a:r>
              <a:rPr lang="en-US" altLang="ko-KR" sz="2000" dirty="0" smtClean="0">
                <a:solidFill>
                  <a:schemeClr val="dk1"/>
                </a:solidFill>
              </a:rPr>
              <a:t>DB</a:t>
            </a:r>
            <a:r>
              <a:rPr lang="ko-KR" altLang="en-US" sz="2000" dirty="0" smtClean="0">
                <a:solidFill>
                  <a:schemeClr val="dk1"/>
                </a:solidFill>
              </a:rPr>
              <a:t>의 아이디를 확인하여 중복체크를 하고</a:t>
            </a:r>
            <a:r>
              <a:rPr lang="en-US" altLang="ko-KR" sz="2000" dirty="0" smtClean="0">
                <a:solidFill>
                  <a:schemeClr val="dk1"/>
                </a:solidFill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</a:rPr>
              <a:t> 중복 결과를 호출한 부모페이지</a:t>
            </a:r>
            <a:r>
              <a:rPr lang="en-US" altLang="ko-KR" sz="2000" dirty="0" smtClean="0">
                <a:solidFill>
                  <a:schemeClr val="dk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dk1"/>
                </a:solidFill>
              </a:rPr>
              <a:t>Join_form.jsp</a:t>
            </a:r>
            <a:r>
              <a:rPr lang="en-US" altLang="ko-KR" sz="2000" dirty="0" smtClean="0">
                <a:solidFill>
                  <a:schemeClr val="dk1"/>
                </a:solidFill>
              </a:rPr>
              <a:t>)</a:t>
            </a:r>
            <a:r>
              <a:rPr lang="ko-KR" altLang="en-US" sz="2000" dirty="0" smtClean="0">
                <a:solidFill>
                  <a:schemeClr val="dk1"/>
                </a:solidFill>
              </a:rPr>
              <a:t>의 함수를 호출하여 결과 전달 </a:t>
            </a:r>
            <a:endParaRPr lang="ko-KR" altLang="ko-KR" sz="2000" dirty="0" smtClean="0">
              <a:solidFill>
                <a:schemeClr val="dk1"/>
              </a:solidFill>
            </a:endParaRPr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846" y="172181"/>
            <a:ext cx="4105794" cy="1388104"/>
          </a:xfrm>
          <a:prstGeom prst="rect">
            <a:avLst/>
          </a:prstGeom>
          <a:noFill/>
          <a:extLst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27" y="2781726"/>
            <a:ext cx="4969484" cy="11518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966" y="2753837"/>
            <a:ext cx="4939495" cy="39549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10484" y="2441209"/>
            <a:ext cx="2267975" cy="34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FFFF00"/>
                </a:solidFill>
              </a:rPr>
              <a:t>Join_form.jsp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667" y="4284433"/>
            <a:ext cx="2962275" cy="23812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28966" y="2736178"/>
            <a:ext cx="1051524" cy="261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32350" y="4221355"/>
            <a:ext cx="723279" cy="178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92112" y="2851807"/>
            <a:ext cx="4816564" cy="8960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25216" y="4535380"/>
            <a:ext cx="2514827" cy="19167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8967" y="5325889"/>
            <a:ext cx="1766632" cy="5392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51071" y="5268076"/>
            <a:ext cx="2267975" cy="34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FFFF00"/>
                </a:solidFill>
              </a:rPr>
              <a:t>Join_IDCheck.jsp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288909" y="3761976"/>
            <a:ext cx="186874" cy="11148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1"/>
            <a:endCxn id="18" idx="3"/>
          </p:cNvCxnSpPr>
          <p:nvPr/>
        </p:nvCxnSpPr>
        <p:spPr>
          <a:xfrm flipH="1">
            <a:off x="2895599" y="5493742"/>
            <a:ext cx="4729617" cy="1017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5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Password </a:t>
            </a:r>
            <a:r>
              <a:rPr lang="ko-KR" altLang="en-US" sz="4000" b="1" dirty="0" smtClean="0"/>
              <a:t>입력 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4804663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kern="100" dirty="0" smtClean="0"/>
              <a:t>Password </a:t>
            </a:r>
            <a:r>
              <a:rPr lang="ko-KR" altLang="en-US" sz="2000" kern="100" dirty="0" smtClean="0"/>
              <a:t>입력 시</a:t>
            </a:r>
            <a:r>
              <a:rPr lang="en-US" altLang="ko-KR" sz="2000" kern="100" dirty="0" smtClean="0"/>
              <a:t>,  *</a:t>
            </a:r>
            <a:r>
              <a:rPr lang="ko-KR" altLang="en-US" sz="2000" kern="100" dirty="0" smtClean="0"/>
              <a:t>로 표시</a:t>
            </a:r>
            <a:endParaRPr lang="en-US" altLang="ko-KR" sz="2000" kern="100" dirty="0" smtClean="0"/>
          </a:p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적용방법 </a:t>
            </a:r>
            <a:r>
              <a:rPr lang="en-US" altLang="ko-KR" sz="2000" kern="100" dirty="0" smtClean="0"/>
              <a:t>: </a:t>
            </a:r>
            <a:r>
              <a:rPr lang="en-US" altLang="ko-KR" sz="2000" kern="100" dirty="0"/>
              <a:t>I</a:t>
            </a:r>
            <a:r>
              <a:rPr lang="en-US" altLang="ko-KR" sz="2000" kern="100" dirty="0" smtClean="0"/>
              <a:t>nput type</a:t>
            </a:r>
            <a:r>
              <a:rPr lang="ko-KR" altLang="en-US" sz="2000" kern="100" dirty="0" smtClean="0"/>
              <a:t>을 </a:t>
            </a:r>
            <a:r>
              <a:rPr lang="en-US" altLang="ko-KR" sz="2000" kern="100" dirty="0" smtClean="0"/>
              <a:t>password</a:t>
            </a:r>
            <a:br>
              <a:rPr lang="en-US" altLang="ko-KR" sz="2000" kern="100" dirty="0" smtClean="0"/>
            </a:br>
            <a:r>
              <a:rPr lang="en-US" altLang="ko-KR" sz="2000" kern="100" dirty="0" smtClean="0"/>
              <a:t>                     </a:t>
            </a:r>
            <a:r>
              <a:rPr lang="ko-KR" altLang="en-US" sz="2000" kern="100" dirty="0" smtClean="0"/>
              <a:t>비밀번호 입력 보호</a:t>
            </a:r>
            <a:endParaRPr lang="en-US" altLang="ko-KR" sz="2000" kern="1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ko-KR" altLang="en-US" sz="5400" dirty="0" smtClean="0">
                <a:solidFill>
                  <a:srgbClr val="339933"/>
                </a:solidFill>
              </a:rPr>
              <a:t>은상</a:t>
            </a:r>
            <a:endParaRPr lang="en-US" altLang="ko-KR" sz="5400" dirty="0">
              <a:solidFill>
                <a:srgbClr val="339933"/>
              </a:solidFill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7" y="267744"/>
            <a:ext cx="2386942" cy="878774"/>
          </a:xfrm>
          <a:prstGeom prst="rect">
            <a:avLst/>
          </a:prstGeom>
          <a:noFill/>
          <a:extLst/>
        </p:spPr>
      </p:pic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5795157" y="1231900"/>
            <a:ext cx="6103765" cy="4814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 smtClean="0"/>
              <a:t>: Password 30</a:t>
            </a:r>
            <a:r>
              <a:rPr lang="ko-KR" altLang="en-US" sz="2000" kern="100" dirty="0" smtClean="0"/>
              <a:t>일마다 변경 알림</a:t>
            </a:r>
            <a:endParaRPr lang="en-US" altLang="ko-KR" sz="2000" kern="1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DB</a:t>
            </a:r>
            <a:r>
              <a:rPr lang="ko-KR" altLang="en-US" sz="2000" dirty="0" smtClean="0"/>
              <a:t>에 비밀번호 변경일자를 저장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일 후 알림</a:t>
            </a:r>
            <a:endParaRPr lang="en-US" altLang="ko-KR" sz="2000" dirty="0" smtClean="0"/>
          </a:p>
          <a:p>
            <a:pPr marL="457200" lvl="1" indent="0">
              <a:buFont typeface="Wingdings 3" pitchFamily="18" charset="2"/>
              <a:buNone/>
            </a:pPr>
            <a:endParaRPr lang="en-US" altLang="ko-KR" sz="2000" dirty="0" smtClean="0"/>
          </a:p>
          <a:p>
            <a:pPr marL="457200" lvl="1" indent="0">
              <a:buFont typeface="Wingdings 3" pitchFamily="18" charset="2"/>
              <a:buNone/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532" y="209234"/>
            <a:ext cx="3866603" cy="8787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98458"/>
            <a:ext cx="5019675" cy="3733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r="25850"/>
          <a:stretch/>
        </p:blipFill>
        <p:spPr>
          <a:xfrm>
            <a:off x="655701" y="2726189"/>
            <a:ext cx="4816843" cy="286702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676405" y="1318161"/>
            <a:ext cx="0" cy="5153891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Password </a:t>
            </a:r>
            <a:r>
              <a:rPr lang="ko-KR" altLang="en-US" sz="4000" b="1" dirty="0" smtClean="0"/>
              <a:t>입력 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445442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kern="100" dirty="0" smtClean="0"/>
              <a:t> Log-in Password 5</a:t>
            </a:r>
            <a:r>
              <a:rPr lang="ko-KR" altLang="en-US" sz="2000" kern="100" dirty="0" smtClean="0"/>
              <a:t>회 잘못 입력 시</a:t>
            </a:r>
            <a:r>
              <a:rPr lang="en-US" altLang="ko-KR" sz="2000" kern="100" dirty="0" smtClean="0"/>
              <a:t>, </a:t>
            </a:r>
            <a:r>
              <a:rPr lang="ko-KR" altLang="en-US" sz="2000" kern="100" dirty="0" smtClean="0"/>
              <a:t>접근불가 </a:t>
            </a:r>
            <a:r>
              <a:rPr lang="en-US" altLang="ko-KR" sz="2000" kern="100" dirty="0" smtClean="0"/>
              <a:t>– </a:t>
            </a:r>
            <a:r>
              <a:rPr lang="ko-KR" altLang="en-US" sz="2000" kern="100" dirty="0" smtClean="0"/>
              <a:t>관리자에게 재 인증</a:t>
            </a:r>
            <a:endParaRPr lang="en-US" altLang="ko-KR" sz="2000" kern="100" dirty="0" smtClean="0"/>
          </a:p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적용방법 </a:t>
            </a:r>
            <a:r>
              <a:rPr lang="en-US" altLang="ko-KR" sz="2000" kern="100" dirty="0" smtClean="0"/>
              <a:t>: </a:t>
            </a:r>
            <a:r>
              <a:rPr lang="ko-KR" altLang="ko-KR" sz="2000" dirty="0">
                <a:solidFill>
                  <a:schemeClr val="dk1"/>
                </a:solidFill>
              </a:rPr>
              <a:t>로그인 실패 카운터 </a:t>
            </a:r>
            <a:r>
              <a:rPr lang="en-US" altLang="ko-KR" sz="2000" dirty="0">
                <a:solidFill>
                  <a:schemeClr val="dk1"/>
                </a:solidFill>
              </a:rPr>
              <a:t>(</a:t>
            </a:r>
            <a:r>
              <a:rPr lang="en-US" altLang="ko-KR" sz="2000" dirty="0" err="1">
                <a:solidFill>
                  <a:schemeClr val="dk1"/>
                </a:solidFill>
              </a:rPr>
              <a:t>fail_flag</a:t>
            </a:r>
            <a:r>
              <a:rPr lang="en-US" altLang="ko-KR" sz="2000" dirty="0">
                <a:solidFill>
                  <a:schemeClr val="dk1"/>
                </a:solidFill>
              </a:rPr>
              <a:t>)</a:t>
            </a:r>
            <a:r>
              <a:rPr lang="ko-KR" altLang="ko-KR" sz="2000" dirty="0">
                <a:solidFill>
                  <a:schemeClr val="dk1"/>
                </a:solidFill>
              </a:rPr>
              <a:t>를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en-US" altLang="ko-KR" sz="2000" dirty="0" err="1">
                <a:solidFill>
                  <a:schemeClr val="dk1"/>
                </a:solidFill>
              </a:rPr>
              <a:t>db</a:t>
            </a:r>
            <a:r>
              <a:rPr lang="ko-KR" altLang="ko-KR" sz="2000" dirty="0">
                <a:solidFill>
                  <a:schemeClr val="dk1"/>
                </a:solidFill>
              </a:rPr>
              <a:t>에 갱신하여</a:t>
            </a:r>
            <a:r>
              <a:rPr lang="en-US" altLang="ko-KR" sz="2000" dirty="0">
                <a:solidFill>
                  <a:schemeClr val="dk1"/>
                </a:solidFill>
              </a:rPr>
              <a:t> 5</a:t>
            </a:r>
            <a:r>
              <a:rPr lang="ko-KR" altLang="ko-KR" sz="2000" dirty="0">
                <a:solidFill>
                  <a:schemeClr val="dk1"/>
                </a:solidFill>
              </a:rPr>
              <a:t>회 이상 실패 </a:t>
            </a:r>
            <a:r>
              <a:rPr lang="ko-KR" altLang="ko-KR" sz="2000" dirty="0" smtClean="0">
                <a:solidFill>
                  <a:schemeClr val="dk1"/>
                </a:solidFill>
              </a:rPr>
              <a:t>시</a:t>
            </a:r>
            <a:r>
              <a:rPr lang="en-US" altLang="ko-KR" sz="2000" dirty="0" smtClean="0">
                <a:solidFill>
                  <a:schemeClr val="dk1"/>
                </a:solidFill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</a:rPr>
              <a:t>메시지 출력</a:t>
            </a:r>
            <a:r>
              <a:rPr lang="ko-KR" altLang="en-US" sz="2000" kern="100" dirty="0" smtClean="0"/>
              <a:t> </a:t>
            </a:r>
            <a:endParaRPr lang="en-US" altLang="ko-KR" sz="2000" kern="100" dirty="0" smtClean="0"/>
          </a:p>
          <a:p>
            <a:pPr lvl="1">
              <a:lnSpc>
                <a:spcPct val="107000"/>
              </a:lnSpc>
            </a:pPr>
            <a:r>
              <a:rPr lang="ko-KR" altLang="en-US" sz="1800" kern="100" dirty="0" smtClean="0"/>
              <a:t>로그인 성공 시 </a:t>
            </a:r>
            <a:r>
              <a:rPr lang="en-US" altLang="ko-KR" sz="1800" kern="100" dirty="0" smtClean="0"/>
              <a:t>0</a:t>
            </a:r>
            <a:r>
              <a:rPr lang="ko-KR" altLang="en-US" sz="1800" kern="100" dirty="0" smtClean="0"/>
              <a:t>으로 카운터 </a:t>
            </a:r>
            <a:r>
              <a:rPr lang="en-US" altLang="ko-KR" sz="1800" kern="100" dirty="0" smtClean="0"/>
              <a:t>reset</a:t>
            </a:r>
            <a:endParaRPr lang="en-US" altLang="ko-KR" sz="6000" dirty="0">
              <a:solidFill>
                <a:srgbClr val="339933"/>
              </a:solidFill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4223"/>
              </p:ext>
            </p:extLst>
          </p:nvPr>
        </p:nvGraphicFramePr>
        <p:xfrm>
          <a:off x="8590299" y="142725"/>
          <a:ext cx="3595775" cy="93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비트맵 이미지" r:id="rId4" imgW="3296110" imgH="857143" progId="Paint.Picture">
                  <p:embed/>
                </p:oleObj>
              </mc:Choice>
              <mc:Fallback>
                <p:oleObj name="비트맵 이미지" r:id="rId4" imgW="3296110" imgH="8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0299" y="142725"/>
                        <a:ext cx="3595775" cy="931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380" y="2371318"/>
            <a:ext cx="7092454" cy="4290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2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A4. </a:t>
            </a:r>
            <a:r>
              <a:rPr lang="ko-KR" altLang="en-US" sz="4000" b="1" dirty="0" smtClean="0"/>
              <a:t>취약한 직접객체 참조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124807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웹 페이지 강제 입력 시 세션 체크하여 권한 확인</a:t>
            </a:r>
            <a:r>
              <a:rPr lang="en-US" altLang="ko-KR" sz="2000" dirty="0"/>
              <a:t>, </a:t>
            </a:r>
            <a:r>
              <a:rPr lang="ko-KR" altLang="ko-KR" sz="2000" dirty="0"/>
              <a:t>주소 입력 접속차단 </a:t>
            </a:r>
            <a:endParaRPr lang="en-US" altLang="ko-KR" sz="2000" dirty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 err="1" smtClean="0"/>
              <a:t>userid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세션</a:t>
            </a:r>
            <a:r>
              <a:rPr lang="en-US" altLang="ko-KR" sz="2000" dirty="0" smtClean="0"/>
              <a:t> &amp;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assignment_no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없으면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</a:t>
            </a:r>
            <a:r>
              <a:rPr lang="en-US" altLang="ko-KR" sz="2000" dirty="0" err="1" smtClean="0"/>
              <a:t>index.jsp</a:t>
            </a:r>
            <a:r>
              <a:rPr lang="ko-KR" altLang="ko-KR" sz="2000" dirty="0"/>
              <a:t>로 강제 </a:t>
            </a:r>
            <a:r>
              <a:rPr lang="ko-KR" altLang="ko-KR" sz="2000" dirty="0" err="1"/>
              <a:t>리다이렉트</a:t>
            </a:r>
            <a:r>
              <a:rPr lang="en-US" altLang="ko-KR" sz="2000" dirty="0"/>
              <a:t> or error message </a:t>
            </a:r>
            <a:r>
              <a:rPr lang="ko-KR" altLang="ko-KR" sz="2000" dirty="0" smtClean="0"/>
              <a:t>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페이지 별 특성에 따른 직접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입력 방지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Join_form.jsp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가입 시에만 필요한 약관 열람 부분이므로 로그인 중에 진입 금지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필요한 페이지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로그인 세션</a:t>
            </a:r>
            <a:r>
              <a:rPr lang="ko-KR" altLang="en-US" sz="1600" dirty="0" smtClean="0"/>
              <a:t>을 체크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필요한 페이지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필요 </a:t>
            </a:r>
            <a:r>
              <a:rPr lang="ko-KR" altLang="en-US" sz="1600" b="1" dirty="0" err="1" smtClean="0"/>
              <a:t>파라미터를</a:t>
            </a:r>
            <a:r>
              <a:rPr lang="ko-KR" altLang="en-US" sz="1600" b="1" dirty="0" smtClean="0"/>
              <a:t> 체크</a:t>
            </a:r>
            <a:r>
              <a:rPr lang="ko-KR" altLang="en-US" sz="1600" dirty="0" smtClean="0"/>
              <a:t>하여 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                                                              </a:t>
            </a:r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없다면 진입 금지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POST</a:t>
            </a:r>
            <a:r>
              <a:rPr lang="ko-KR" altLang="en-US" sz="1600" dirty="0" smtClean="0">
                <a:sym typeface="Wingdings" panose="05000000000000000000" pitchFamily="2" charset="2"/>
              </a:rPr>
              <a:t>방식으로 보내므로 </a:t>
            </a:r>
            <a:r>
              <a:rPr lang="en-US" altLang="ko-KR" sz="1600" dirty="0" smtClean="0">
                <a:sym typeface="Wingdings" panose="05000000000000000000" pitchFamily="2" charset="2"/>
              </a:rPr>
              <a:t>URL </a:t>
            </a:r>
            <a:r>
              <a:rPr lang="ko-KR" altLang="en-US" sz="1600" dirty="0" smtClean="0">
                <a:sym typeface="Wingdings" panose="05000000000000000000" pitchFamily="2" charset="2"/>
              </a:rPr>
              <a:t>강제 연결 방지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287" t="6655" b="8928"/>
          <a:stretch/>
        </p:blipFill>
        <p:spPr>
          <a:xfrm>
            <a:off x="8625731" y="1959289"/>
            <a:ext cx="3309258" cy="1543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364" y="3907379"/>
            <a:ext cx="4238625" cy="2190750"/>
          </a:xfrm>
          <a:prstGeom prst="rect">
            <a:avLst/>
          </a:prstGeom>
        </p:spPr>
      </p:pic>
      <p:sp>
        <p:nvSpPr>
          <p:cNvPr id="11" name="설명선 1 10"/>
          <p:cNvSpPr/>
          <p:nvPr/>
        </p:nvSpPr>
        <p:spPr>
          <a:xfrm>
            <a:off x="7725287" y="4135724"/>
            <a:ext cx="3083525" cy="354185"/>
          </a:xfrm>
          <a:prstGeom prst="borderCallout1">
            <a:avLst>
              <a:gd name="adj1" fmla="val -1367"/>
              <a:gd name="adj2" fmla="val 140"/>
              <a:gd name="adj3" fmla="val -93246"/>
              <a:gd name="adj4" fmla="val -73151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7687393" y="4783920"/>
            <a:ext cx="3083525" cy="354185"/>
          </a:xfrm>
          <a:prstGeom prst="borderCallout1">
            <a:avLst>
              <a:gd name="adj1" fmla="val -1367"/>
              <a:gd name="adj2" fmla="val 140"/>
              <a:gd name="adj3" fmla="val -91256"/>
              <a:gd name="adj4" fmla="val -44190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 1 12"/>
          <p:cNvSpPr/>
          <p:nvPr/>
        </p:nvSpPr>
        <p:spPr>
          <a:xfrm>
            <a:off x="8619919" y="2140398"/>
            <a:ext cx="3153181" cy="590787"/>
          </a:xfrm>
          <a:prstGeom prst="borderCallout1">
            <a:avLst>
              <a:gd name="adj1" fmla="val -1367"/>
              <a:gd name="adj2" fmla="val 140"/>
              <a:gd name="adj3" fmla="val 148144"/>
              <a:gd name="adj4" fmla="val -54818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은상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A7. </a:t>
            </a:r>
            <a:r>
              <a:rPr lang="ko-KR" altLang="en-US" sz="4000" b="1" dirty="0" smtClean="0"/>
              <a:t>기능 수준의 접근통제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사용자 권한에 따른 페이지 접속 여부</a:t>
            </a:r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ko-KR" altLang="ko-KR" sz="2000" dirty="0"/>
              <a:t>관리자</a:t>
            </a:r>
            <a:r>
              <a:rPr lang="en-US" altLang="ko-KR" sz="2000" dirty="0"/>
              <a:t>, </a:t>
            </a:r>
            <a:r>
              <a:rPr lang="ko-KR" altLang="ko-KR" sz="2000" dirty="0"/>
              <a:t>교수</a:t>
            </a:r>
            <a:r>
              <a:rPr lang="en-US" altLang="ko-KR" sz="2000" dirty="0"/>
              <a:t>, </a:t>
            </a:r>
            <a:r>
              <a:rPr lang="ko-KR" altLang="ko-KR" sz="2000" dirty="0"/>
              <a:t>학생 권한으로 나뉘어 해당하는 기능만 사용할 수 있도록 </a:t>
            </a:r>
            <a:r>
              <a:rPr lang="ko-KR" altLang="ko-KR" sz="2000" dirty="0" smtClean="0"/>
              <a:t>함</a:t>
            </a:r>
            <a:endParaRPr lang="en-US" altLang="ko-KR" sz="2000" dirty="0" smtClean="0"/>
          </a:p>
          <a:p>
            <a:r>
              <a:rPr lang="ko-KR" altLang="en-US" sz="2000" dirty="0" smtClean="0"/>
              <a:t>현재 </a:t>
            </a:r>
            <a:r>
              <a:rPr lang="en-US" altLang="ko-KR" sz="2000" dirty="0" smtClean="0"/>
              <a:t>Login</a:t>
            </a:r>
            <a:r>
              <a:rPr lang="ko-KR" altLang="en-US" sz="2000" dirty="0" smtClean="0"/>
              <a:t>한 </a:t>
            </a: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확인하여 아래와 같이 </a:t>
            </a:r>
            <a:r>
              <a:rPr lang="en-US" altLang="ko-KR" sz="2000" dirty="0" smtClean="0"/>
              <a:t>Role</a:t>
            </a:r>
            <a:r>
              <a:rPr lang="ko-KR" altLang="en-US" sz="2000" dirty="0" smtClean="0"/>
              <a:t>에 맞은 권한을 부여함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4400" dirty="0" smtClean="0">
                <a:solidFill>
                  <a:srgbClr val="339933"/>
                </a:solidFill>
              </a:rPr>
              <a:t>조은상</a:t>
            </a:r>
            <a:endParaRPr lang="en-US" altLang="ko-KR" sz="4400" dirty="0">
              <a:solidFill>
                <a:srgbClr val="339933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99929"/>
              </p:ext>
            </p:extLst>
          </p:nvPr>
        </p:nvGraphicFramePr>
        <p:xfrm>
          <a:off x="396731" y="2588710"/>
          <a:ext cx="11247935" cy="293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/>
                <a:gridCol w="2221478"/>
                <a:gridCol w="2221478"/>
                <a:gridCol w="2556193"/>
                <a:gridCol w="2556193"/>
              </a:tblGrid>
              <a:tr h="449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  <a:tr h="45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Index.jsp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회원관리 버튼 안보임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회원관리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</a:tr>
              <a:tr h="78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Board_list.jsp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본인 제출 여부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과제 제출 인원 확인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등록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과제 제출 인원 확인</a:t>
                      </a:r>
                      <a:endParaRPr lang="en-US" altLang="ko-KR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등록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78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Board_read.jsp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과제 점수 확인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제출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제출된 과제 확인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제출된 과제 확인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45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Grading.jsp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제출된 과제 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진입불가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학점입력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수정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학점입력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수정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9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A7. </a:t>
            </a:r>
            <a:r>
              <a:rPr lang="ko-KR" altLang="en-US" sz="4000" b="1" dirty="0" smtClean="0"/>
              <a:t>기능 수준의 접근통제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관리자에게만 보이는 회원 관리 버튼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같은 페이지에서 학생권한에 필요한 내용과 교수 권한에 필요한 내용을 다르게 표시</a:t>
            </a:r>
            <a:endParaRPr lang="ko-KR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04" y="1726074"/>
            <a:ext cx="4495800" cy="1000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45" y="1765576"/>
            <a:ext cx="4391025" cy="990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767" y="3885624"/>
            <a:ext cx="3677703" cy="2655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145" y="3923174"/>
            <a:ext cx="3579117" cy="2400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7693" y="5936556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21608" y="5936556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교수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31091" y="2693182"/>
            <a:ext cx="1018029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6191" y="2671274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은상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 Introduction</a:t>
            </a:r>
            <a:endParaRPr lang="en-US" altLang="ko-KR" sz="4400" b="1" dirty="0"/>
          </a:p>
          <a:p>
            <a:pPr marL="0" indent="0">
              <a:buNone/>
            </a:pPr>
            <a:r>
              <a:rPr lang="en-US" altLang="ko-KR" sz="3200" b="1" dirty="0" smtClean="0"/>
              <a:t>   - Purpose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Specs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Functions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Sitemap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- Data Structure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749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A1. SQL Injection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ID, Password </a:t>
            </a:r>
            <a:r>
              <a:rPr lang="ko-KR" altLang="ko-KR" sz="2000" kern="100" dirty="0"/>
              <a:t>입력 창에서</a:t>
            </a:r>
            <a:r>
              <a:rPr lang="en-US" altLang="ko-KR" sz="2000" kern="100" dirty="0"/>
              <a:t> query </a:t>
            </a:r>
            <a:r>
              <a:rPr lang="ko-KR" altLang="ko-KR" sz="2000" kern="100" dirty="0"/>
              <a:t>문 입력 통제</a:t>
            </a:r>
            <a:r>
              <a:rPr lang="en-US" altLang="ko-KR" sz="2000" kern="100" dirty="0"/>
              <a:t> (</a:t>
            </a:r>
            <a:r>
              <a:rPr lang="ko-KR" altLang="ko-KR" sz="2000" kern="100" dirty="0"/>
              <a:t>입력한 데이터 </a:t>
            </a:r>
            <a:r>
              <a:rPr lang="en-US" altLang="ko-KR" sz="2000" kern="100" dirty="0"/>
              <a:t>Filtering)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/>
              <a:t>: </a:t>
            </a:r>
            <a:r>
              <a:rPr lang="ko-KR" altLang="ko-KR" sz="2000" dirty="0"/>
              <a:t>정규식을 이용하여 가용된 문자 이외 사용하지 못하도록 </a:t>
            </a:r>
            <a:r>
              <a:rPr lang="ko-KR" altLang="ko-KR" sz="2000" dirty="0" smtClean="0"/>
              <a:t>구현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5734432" y="5720937"/>
            <a:ext cx="2400165" cy="192975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05306" y="2011082"/>
            <a:ext cx="11886694" cy="4610100"/>
            <a:chOff x="305306" y="2011082"/>
            <a:chExt cx="11886694" cy="46101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306" y="2011082"/>
              <a:ext cx="6600825" cy="4610100"/>
            </a:xfrm>
            <a:prstGeom prst="rect">
              <a:avLst/>
            </a:prstGeom>
          </p:spPr>
        </p:pic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1843045"/>
                </p:ext>
              </p:extLst>
            </p:nvPr>
          </p:nvGraphicFramePr>
          <p:xfrm>
            <a:off x="5183945" y="3029920"/>
            <a:ext cx="7008055" cy="3258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" name="비트맵 이미지" r:id="rId5" imgW="6943680" imgH="3228840" progId="Paint.Picture">
                    <p:embed/>
                  </p:oleObj>
                </mc:Choice>
                <mc:Fallback>
                  <p:oleObj name="비트맵 이미지" r:id="rId5" imgW="6943680" imgH="322884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83945" y="3029920"/>
                          <a:ext cx="7008055" cy="32588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직사각형 5"/>
            <p:cNvSpPr/>
            <p:nvPr/>
          </p:nvSpPr>
          <p:spPr>
            <a:xfrm>
              <a:off x="10877797" y="3429000"/>
              <a:ext cx="1045029" cy="210388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1436914" y="2626295"/>
              <a:ext cx="9761516" cy="746296"/>
            </a:xfrm>
            <a:custGeom>
              <a:avLst/>
              <a:gdLst>
                <a:gd name="connsiteX0" fmla="*/ 9761516 w 9761516"/>
                <a:gd name="connsiteY0" fmla="*/ 1397312 h 1397312"/>
                <a:gd name="connsiteX1" fmla="*/ 5035137 w 9761516"/>
                <a:gd name="connsiteY1" fmla="*/ 7899 h 1397312"/>
                <a:gd name="connsiteX2" fmla="*/ 0 w 9761516"/>
                <a:gd name="connsiteY2" fmla="*/ 934174 h 139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61516" h="1397312">
                  <a:moveTo>
                    <a:pt x="9761516" y="1397312"/>
                  </a:moveTo>
                  <a:cubicBezTo>
                    <a:pt x="8211786" y="741200"/>
                    <a:pt x="6662056" y="85089"/>
                    <a:pt x="5035137" y="7899"/>
                  </a:cubicBezTo>
                  <a:cubicBezTo>
                    <a:pt x="3408218" y="-69291"/>
                    <a:pt x="1704109" y="432441"/>
                    <a:pt x="0" y="934174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973298" y="3842924"/>
              <a:ext cx="2949528" cy="1011667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Submit</a:t>
              </a:r>
              <a:r>
                <a:rPr lang="ko-KR" altLang="en-US" dirty="0" smtClean="0"/>
                <a:t>시 </a:t>
              </a:r>
              <a:r>
                <a:rPr lang="en-US" altLang="ko-KR" dirty="0" err="1" smtClean="0"/>
                <a:t>checkIt</a:t>
              </a:r>
              <a:r>
                <a:rPr lang="en-US" altLang="ko-KR" dirty="0" smtClean="0"/>
                <a:t>()</a:t>
              </a:r>
              <a:r>
                <a:rPr lang="ko-KR" altLang="en-US" dirty="0" smtClean="0"/>
                <a:t>함수에서</a:t>
              </a:r>
              <a:endParaRPr lang="en-US" altLang="ko-KR" dirty="0" smtClean="0"/>
            </a:p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정규식</a:t>
              </a:r>
              <a:r>
                <a:rPr lang="ko-KR" altLang="en-US" dirty="0" smtClean="0"/>
                <a:t>을 이용하여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입력 데이터 </a:t>
              </a:r>
              <a:r>
                <a:rPr lang="en-US" altLang="ko-KR" dirty="0" smtClean="0"/>
                <a:t>Filtering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은상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A1. SQL Injection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en-US" sz="2000" kern="100" dirty="0" smtClean="0"/>
              <a:t>페이지 오류 시 </a:t>
            </a:r>
            <a:r>
              <a:rPr lang="en-US" altLang="ko-KR" sz="2000" kern="100" dirty="0" smtClean="0"/>
              <a:t>Error Message </a:t>
            </a:r>
            <a:r>
              <a:rPr lang="ko-KR" altLang="en-US" sz="2000" kern="100" dirty="0" smtClean="0"/>
              <a:t>차단</a:t>
            </a:r>
            <a:endParaRPr lang="en-US" altLang="ko-KR" sz="2000" kern="100" dirty="0"/>
          </a:p>
          <a:p>
            <a:r>
              <a:rPr lang="ko-KR" altLang="en-US" sz="2000" dirty="0"/>
              <a:t>적용방법 </a:t>
            </a:r>
            <a:r>
              <a:rPr lang="en-US" altLang="ko-KR" sz="2000"/>
              <a:t>: </a:t>
            </a:r>
            <a:r>
              <a:rPr lang="en-US" altLang="ko-KR" sz="2000" smtClean="0"/>
              <a:t>/WEB-INF/web.xml </a:t>
            </a:r>
            <a:r>
              <a:rPr lang="ko-KR" altLang="en-US" sz="2000" smtClean="0"/>
              <a:t>에 아래의 코드를 삽입하여 </a:t>
            </a:r>
            <a:r>
              <a:rPr lang="en-US" altLang="ko-KR" sz="2000" smtClean="0"/>
              <a:t>error.html</a:t>
            </a:r>
            <a:r>
              <a:rPr lang="ko-KR" altLang="ko-KR" sz="2000" dirty="0"/>
              <a:t>로 </a:t>
            </a:r>
            <a:r>
              <a:rPr lang="ko-KR" altLang="ko-KR" sz="2000"/>
              <a:t>이동하도록 </a:t>
            </a:r>
            <a:r>
              <a:rPr lang="ko-KR" altLang="ko-KR" sz="2000" smtClean="0"/>
              <a:t>조치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3281" t="48257" r="52540" b="44386"/>
          <a:stretch/>
        </p:blipFill>
        <p:spPr>
          <a:xfrm>
            <a:off x="2062347" y="2069350"/>
            <a:ext cx="3333750" cy="72390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122" name="Picture 2" descr="https://lh3.googleusercontent.com/5uE-4e6fKQjgM_8lj9fcSxEiWTuMcFdrND-FEWD48cA1AZExXJj4IaXyCBixuLfjEbu37bN-Kg8wxJl5ofCR8kXd6DOXy0Q9cA31_bjJ2EVtcaZsYp0pu8ab9BNADkmZAyPRFpy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77" y="3175108"/>
            <a:ext cx="4264620" cy="27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s://lh4.googleusercontent.com/o0mUSgUlLy72rBr2fvFbzkVyl8NWzCMEsUEPr6s0lNSqFo9vLwsA4V4PKSX9wy3ccKzMNMy0_T4P0BieFFLOkcp4s2Mr9b9VNKxap-n61uS2xOD7H5S3KlWDolsEW8eOo6rGzuu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171180"/>
            <a:ext cx="3181350" cy="28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00358" y="593257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적용 전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18646" y="5946255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적용 후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956300" y="4267200"/>
            <a:ext cx="812800" cy="622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3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로그인 후</a:t>
            </a:r>
            <a:r>
              <a:rPr lang="en-US" altLang="ko-KR" sz="2000" dirty="0"/>
              <a:t>, 10</a:t>
            </a:r>
            <a:r>
              <a:rPr lang="ko-KR" altLang="ko-KR" sz="2000" dirty="0"/>
              <a:t>분간 활동 없을 시에 강제 </a:t>
            </a:r>
            <a:r>
              <a:rPr lang="ko-KR" altLang="ko-KR" sz="2000" dirty="0" smtClean="0"/>
              <a:t>로그아웃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페이지 이동 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시 </a:t>
            </a:r>
            <a:r>
              <a:rPr lang="ko-KR" altLang="ko-KR" sz="2000" dirty="0"/>
              <a:t>로그인한 시간부터 체크해서</a:t>
            </a:r>
            <a:r>
              <a:rPr lang="en-US" altLang="ko-KR" sz="2000" dirty="0"/>
              <a:t> 10</a:t>
            </a:r>
            <a:r>
              <a:rPr lang="ko-KR" altLang="ko-KR" sz="2000" dirty="0"/>
              <a:t>분 경과 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Message </a:t>
            </a:r>
            <a:r>
              <a:rPr lang="en-US" altLang="ko-KR" sz="2000" dirty="0"/>
              <a:t>box </a:t>
            </a:r>
            <a:r>
              <a:rPr lang="ko-KR" altLang="ko-KR" sz="2000" dirty="0"/>
              <a:t>출력 후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로그아웃</a:t>
            </a:r>
            <a:r>
              <a:rPr lang="en-US" altLang="ko-KR" sz="2000" dirty="0"/>
              <a:t>(</a:t>
            </a:r>
            <a:r>
              <a:rPr lang="ko-KR" altLang="ko-KR" sz="2000" dirty="0"/>
              <a:t>세션삭제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r>
              <a:rPr lang="ko-KR" altLang="en-US" sz="2000" dirty="0" smtClean="0"/>
              <a:t>매 페이지마다 체크하기 위하여 세션으로 관리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8015" t="14594" r="8407" b="62955"/>
          <a:stretch/>
        </p:blipFill>
        <p:spPr>
          <a:xfrm>
            <a:off x="1106826" y="2778409"/>
            <a:ext cx="9832769" cy="3268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742" y="154379"/>
            <a:ext cx="2547245" cy="126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5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dirty="0" smtClean="0"/>
              <a:t>Internet Explore </a:t>
            </a:r>
            <a:r>
              <a:rPr lang="ko-KR" altLang="en-US" sz="2000" dirty="0" smtClean="0"/>
              <a:t>창 닫으면 자동 로그아웃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브라우저 자체적으로 지원 됨</a:t>
            </a:r>
            <a:r>
              <a:rPr lang="en-US" altLang="ko-KR" sz="2000" dirty="0" smtClean="0"/>
              <a:t>. </a:t>
            </a:r>
          </a:p>
          <a:p>
            <a:pPr marL="457200" lvl="1" indent="0">
              <a:lnSpc>
                <a:spcPct val="107000"/>
              </a:lnSpc>
              <a:buNone/>
            </a:pPr>
            <a:endParaRPr lang="en-US" altLang="ko-KR" sz="1600" dirty="0"/>
          </a:p>
          <a:p>
            <a:pPr lvl="1">
              <a:lnSpc>
                <a:spcPct val="107000"/>
              </a:lnSpc>
            </a:pPr>
            <a:r>
              <a:rPr lang="en-US" altLang="ko-KR" dirty="0" smtClean="0"/>
              <a:t>Internet Explorer</a:t>
            </a:r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자동 로그아웃 지원 됨</a:t>
            </a:r>
            <a:endParaRPr lang="en-US" altLang="ko-KR" sz="2000" dirty="0" smtClean="0"/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브라우저 종료 시 자동으로 세션 삭제되어 로그아웃이 됨</a:t>
            </a:r>
            <a:endParaRPr lang="en-US" altLang="ko-KR" sz="2000" dirty="0" smtClean="0"/>
          </a:p>
          <a:p>
            <a:pPr lvl="1">
              <a:lnSpc>
                <a:spcPct val="107000"/>
              </a:lnSpc>
            </a:pPr>
            <a:r>
              <a:rPr lang="en-US" altLang="ko-KR" dirty="0" smtClean="0"/>
              <a:t>Chrome</a:t>
            </a:r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자동 로그아웃 지원 안 함</a:t>
            </a:r>
            <a:endParaRPr lang="en-US" altLang="ko-KR" sz="2000" dirty="0" smtClean="0"/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브라우저 자체에서 지원하지 않</a:t>
            </a:r>
            <a:r>
              <a:rPr lang="ko-KR" altLang="en-US" sz="2000" dirty="0"/>
              <a:t>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이미 알려진 문제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6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388768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입력한 데이터</a:t>
            </a:r>
            <a:r>
              <a:rPr lang="en-US" altLang="ko-KR" sz="2000" dirty="0"/>
              <a:t> Filtering (</a:t>
            </a:r>
            <a:r>
              <a:rPr lang="ko-KR" altLang="ko-KR" sz="2000" dirty="0"/>
              <a:t>스크립트 실행 금지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게시판 내용</a:t>
            </a:r>
            <a:r>
              <a:rPr lang="en-US" altLang="ko-KR" sz="2000" dirty="0"/>
              <a:t>-CKEDITOR</a:t>
            </a:r>
            <a:r>
              <a:rPr lang="ko-KR" altLang="ko-KR" sz="2000" dirty="0"/>
              <a:t>의 소스 버튼 </a:t>
            </a:r>
            <a:r>
              <a:rPr lang="ko-KR" altLang="ko-KR" sz="2000" dirty="0" smtClean="0"/>
              <a:t>제거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r>
              <a:rPr lang="en-US" altLang="ko-KR" sz="2000" dirty="0" err="1"/>
              <a:t>ckeditor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config.js</a:t>
            </a:r>
            <a:r>
              <a:rPr lang="ko-KR" altLang="en-US" sz="2000" dirty="0" smtClean="0"/>
              <a:t>에 코드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en-US" altLang="ko-KR" sz="2000" dirty="0" err="1"/>
              <a:t>write_index.jsp</a:t>
            </a:r>
            <a:r>
              <a:rPr lang="ko-KR" altLang="en-US" sz="2000" dirty="0"/>
              <a:t>의 코드에 </a:t>
            </a:r>
            <a:r>
              <a:rPr lang="en-US" altLang="ko-KR" sz="2000" dirty="0"/>
              <a:t>config.js</a:t>
            </a:r>
            <a:r>
              <a:rPr lang="ko-KR" altLang="en-US" sz="2000" dirty="0"/>
              <a:t>파일이 반영되도록 수정</a:t>
            </a: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글 작성시 태그가 </a:t>
            </a:r>
            <a:r>
              <a:rPr lang="en-US" altLang="ko-KR" sz="2000" dirty="0" smtClean="0"/>
              <a:t>Text</a:t>
            </a:r>
            <a:r>
              <a:rPr lang="ko-KR" altLang="en-US" sz="2000" dirty="0" smtClean="0"/>
              <a:t>로 출력됨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3477" y="2910505"/>
            <a:ext cx="3560590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config.removeButtons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= 'Source';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3477" y="4055321"/>
            <a:ext cx="4925387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CKEDITOR.replace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(‘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text_content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’,{toolbar: ‘’});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366230" y="1530239"/>
            <a:ext cx="4425275" cy="2755772"/>
            <a:chOff x="7590777" y="2084171"/>
            <a:chExt cx="4425275" cy="2755772"/>
          </a:xfrm>
        </p:grpSpPr>
        <p:pic>
          <p:nvPicPr>
            <p:cNvPr id="6150" name="Picture 6" descr="https://lh4.googleusercontent.com/mQNKarQXKOPXbbbKFwEDWPUfB04EbObHvY1mYMxcU6xmlzpUzO5em-xGamtRnG-grS1EMIp6D7NxaMoVV0KWgWmaFAGt9Wf6M_pZKU3fRO5OqnfoCEZBH_dfQT-me-zR2f9ZHbk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3" t="43307" r="39220" b="39632"/>
            <a:stretch/>
          </p:blipFill>
          <p:spPr bwMode="auto">
            <a:xfrm>
              <a:off x="7590777" y="2084171"/>
              <a:ext cx="4392572" cy="119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lh4.googleusercontent.com/SiFDQ56_imO5_h1xmf8dhB7dpyiCAc1EN4U4rDgvO-m4DaIMEXB59iBMeTrURrXaTLqxjmdxJUSBBaFxuFOqvj5W_LuDIkbDcOqJSMgpR5TpCEBGl_1K2c6j94HI1dzH2VLUSx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4" t="38544" r="40912" b="45722"/>
            <a:stretch/>
          </p:blipFill>
          <p:spPr bwMode="auto">
            <a:xfrm>
              <a:off x="7713469" y="3622876"/>
              <a:ext cx="4259321" cy="1217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1412636" y="2473575"/>
              <a:ext cx="603416" cy="39062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412637" y="4055322"/>
              <a:ext cx="603415" cy="33148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11586257" y="3020992"/>
              <a:ext cx="279323" cy="8565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485639" y="4690379"/>
            <a:ext cx="6155394" cy="1691168"/>
            <a:chOff x="5026956" y="4679814"/>
            <a:chExt cx="6989096" cy="1920224"/>
          </a:xfrm>
        </p:grpSpPr>
        <p:pic>
          <p:nvPicPr>
            <p:cNvPr id="6154" name="Picture 10" descr="https://lh3.googleusercontent.com/chEBCISKJUztSqUHKA6dHkVn2pWybW__cXYuvaUqsk_dAyIgLPLucuzQcSjx3l9SlPoZ0tZoMtsDPO3ZFAzCm3H0so6W4BfvuBj_0rFHix2BEBKetyDZL4za0aKuiB0ETzitx5fH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6" t="48693" r="22584" b="26800"/>
            <a:stretch/>
          </p:blipFill>
          <p:spPr bwMode="auto">
            <a:xfrm>
              <a:off x="5026956" y="4679814"/>
              <a:ext cx="6989096" cy="1920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5210624" y="6046876"/>
              <a:ext cx="1856926" cy="44232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0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354563"/>
            <a:ext cx="1113421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입력 값 검증 및 치환</a:t>
            </a:r>
            <a:r>
              <a:rPr lang="en-US" altLang="ko-KR" sz="2000" dirty="0"/>
              <a:t>(</a:t>
            </a:r>
            <a:r>
              <a:rPr lang="ko-KR" altLang="ko-KR" sz="2000" dirty="0"/>
              <a:t>게시판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</a:t>
            </a:r>
            <a:endParaRPr lang="en-US" altLang="ko-KR" sz="2000" dirty="0" smtClean="0"/>
          </a:p>
          <a:p>
            <a:pPr lvl="1">
              <a:lnSpc>
                <a:spcPct val="107000"/>
              </a:lnSpc>
            </a:pPr>
            <a:r>
              <a:rPr lang="ko-KR" altLang="en-US" sz="1800" dirty="0" smtClean="0"/>
              <a:t> 게시판 </a:t>
            </a:r>
            <a:r>
              <a:rPr lang="ko-KR" altLang="ko-KR" sz="1800" dirty="0" smtClean="0"/>
              <a:t>제목</a:t>
            </a:r>
            <a:r>
              <a:rPr lang="ko-KR" altLang="en-US" sz="1800" dirty="0" smtClean="0"/>
              <a:t>에도 스크립트 삽입이 가능한 것을 방지</a:t>
            </a:r>
            <a:endParaRPr lang="en-US" altLang="ko-KR" sz="1800" dirty="0" smtClean="0"/>
          </a:p>
          <a:p>
            <a:pPr lvl="1">
              <a:lnSpc>
                <a:spcPct val="107000"/>
              </a:lnSpc>
            </a:pPr>
            <a:r>
              <a:rPr lang="en-US" altLang="ko-KR" sz="1800" dirty="0" smtClean="0"/>
              <a:t> - &lt;. </a:t>
            </a:r>
            <a:r>
              <a:rPr lang="en-US" altLang="ko-KR" sz="1800" dirty="0"/>
              <a:t>&gt;, ', " </a:t>
            </a:r>
            <a:r>
              <a:rPr lang="ko-KR" altLang="ko-KR" sz="1800" dirty="0"/>
              <a:t>등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xss</a:t>
            </a:r>
            <a:r>
              <a:rPr lang="ko-KR" altLang="ko-KR" sz="1800" dirty="0"/>
              <a:t>에 사용될 수 있는 특수문자</a:t>
            </a:r>
            <a:r>
              <a:rPr lang="en-US" altLang="ko-KR" sz="1800" dirty="0"/>
              <a:t> &amp;</a:t>
            </a:r>
            <a:r>
              <a:rPr lang="en-US" altLang="ko-KR" sz="1800" dirty="0" err="1"/>
              <a:t>lt</a:t>
            </a:r>
            <a:r>
              <a:rPr lang="en-US" altLang="ko-KR" sz="1800" dirty="0"/>
              <a:t> </a:t>
            </a:r>
            <a:r>
              <a:rPr lang="ko-KR" altLang="ko-KR" sz="1800" dirty="0"/>
              <a:t>등으로 </a:t>
            </a:r>
            <a:r>
              <a:rPr lang="ko-KR" altLang="ko-KR" sz="1800" dirty="0" smtClean="0"/>
              <a:t>치환</a:t>
            </a:r>
            <a:endParaRPr lang="en-US" altLang="ko-KR" sz="1800" dirty="0" smtClean="0"/>
          </a:p>
          <a:p>
            <a:pPr lvl="1">
              <a:lnSpc>
                <a:spcPct val="107000"/>
              </a:lnSpc>
            </a:pPr>
            <a:r>
              <a:rPr lang="ko-KR" altLang="en-US" sz="1800" dirty="0" smtClean="0"/>
              <a:t>제목에 입력된 </a:t>
            </a:r>
            <a:r>
              <a:rPr lang="en-US" altLang="ko-KR" sz="1800" dirty="0" smtClean="0"/>
              <a:t>&lt;, &gt; </a:t>
            </a:r>
            <a:r>
              <a:rPr lang="ko-KR" altLang="en-US" sz="1800" dirty="0" smtClean="0"/>
              <a:t>등의 특수 문자가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특수문자의 기능을 발휘하지 못하고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 텍스트로만 인식 하도록 함</a:t>
            </a:r>
            <a:endParaRPr lang="en-US" altLang="ko-KR" sz="18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</p:txBody>
      </p:sp>
      <p:pic>
        <p:nvPicPr>
          <p:cNvPr id="7172" name="Picture 4" descr="https://lh3.googleusercontent.com/kXz8OtzLapv0EC6JAMRZL12QLdLDccmMgjewqz8nVtGrOrMLk7XSoFEK-8V_zbTceJjxWqg4WUzxcMwr6j1Rn8Q5NsoBfc3FNWvXe6TYlg7WupZjmV1EqAsWiBBSJ5cwCv1bDJwj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43240" r="48051" b="40579"/>
          <a:stretch/>
        </p:blipFill>
        <p:spPr bwMode="auto">
          <a:xfrm>
            <a:off x="2607376" y="3354123"/>
            <a:ext cx="6793284" cy="31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6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364" y="1376866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1800" kern="100" dirty="0" smtClean="0"/>
              <a:t>내용 </a:t>
            </a:r>
            <a:r>
              <a:rPr lang="en-US" altLang="ko-KR" sz="1800" kern="100" dirty="0"/>
              <a:t>: </a:t>
            </a:r>
            <a:r>
              <a:rPr lang="ko-KR" altLang="ko-KR" sz="1800" dirty="0"/>
              <a:t>게시판</a:t>
            </a:r>
            <a:r>
              <a:rPr lang="en-US" altLang="ko-KR" sz="1800" dirty="0"/>
              <a:t> file upload </a:t>
            </a:r>
            <a:r>
              <a:rPr lang="ko-KR" altLang="ko-KR" sz="1800" dirty="0"/>
              <a:t>시</a:t>
            </a:r>
            <a:r>
              <a:rPr lang="en-US" altLang="ko-KR" sz="1800" dirty="0"/>
              <a:t> upload file </a:t>
            </a:r>
            <a:r>
              <a:rPr lang="ko-KR" altLang="ko-KR" sz="1800" dirty="0"/>
              <a:t>형식규제 </a:t>
            </a:r>
          </a:p>
          <a:p>
            <a:pPr marL="342900" lvl="1" indent="-342900">
              <a:lnSpc>
                <a:spcPct val="107000"/>
              </a:lnSpc>
              <a:buClr>
                <a:schemeClr val="tx2"/>
              </a:buClr>
            </a:pPr>
            <a:r>
              <a:rPr lang="ko-KR" altLang="en-US" sz="1800" dirty="0" smtClean="0"/>
              <a:t>적용방법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첨부파일을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zip file</a:t>
            </a:r>
            <a:r>
              <a:rPr lang="ko-KR" altLang="en-US" sz="1800" dirty="0" smtClean="0"/>
              <a:t>만 </a:t>
            </a:r>
            <a:r>
              <a:rPr lang="en-US" altLang="ko-KR" sz="1800" dirty="0" smtClean="0"/>
              <a:t>upload </a:t>
            </a:r>
            <a:r>
              <a:rPr lang="ko-KR" altLang="en-US" sz="1800" dirty="0" smtClean="0"/>
              <a:t>가능하게 하여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         </a:t>
            </a:r>
            <a:r>
              <a:rPr lang="ko-KR" altLang="en-US" sz="1800" dirty="0" smtClean="0"/>
              <a:t>웹 브라우저에서 </a:t>
            </a:r>
            <a:r>
              <a:rPr lang="ko-KR" altLang="en-US" sz="1800" dirty="0"/>
              <a:t>코드 실행 </a:t>
            </a:r>
            <a:r>
              <a:rPr lang="ko-KR" altLang="en-US" sz="1800" dirty="0" smtClean="0"/>
              <a:t>방지</a:t>
            </a:r>
            <a:r>
              <a:rPr lang="en-US" altLang="ko-KR" sz="1800" dirty="0" smtClean="0"/>
              <a:t>(form submit</a:t>
            </a:r>
            <a:r>
              <a:rPr lang="ko-KR" altLang="en-US" sz="1800" dirty="0" smtClean="0"/>
              <a:t>시 파일명 체크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8196" name="Picture 4" descr="https://lh3.googleusercontent.com/gAO3NxekrJ4ic_2MRqxuCWyOJx8FsvYMlvICym0-YnaNIPJY8rTlho-cjRfz_Nr2bELmHGkT31N168TgnFshRBQSgRcKJzy8lWUlwLSSqZnjhwd8NxF0vT3F2J3i-Xjjrc429u5_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5" t="32732" r="19404" b="63753"/>
          <a:stretch/>
        </p:blipFill>
        <p:spPr bwMode="auto">
          <a:xfrm>
            <a:off x="646619" y="5804311"/>
            <a:ext cx="10753693" cy="48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71294" y="5804311"/>
            <a:ext cx="4269736" cy="2744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10" y="2447856"/>
            <a:ext cx="9203107" cy="3283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77334" y="1754190"/>
            <a:ext cx="7676444" cy="335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 smtClean="0"/>
              <a:t> </a:t>
            </a:r>
            <a:r>
              <a:rPr lang="en-US" altLang="ko-KR" sz="6000" b="1" dirty="0" smtClean="0"/>
              <a:t>Static Analysis</a:t>
            </a:r>
          </a:p>
          <a:p>
            <a:pPr marL="0" indent="0">
              <a:buNone/>
            </a:pPr>
            <a:r>
              <a:rPr lang="en-US" altLang="ko-KR" sz="6600" b="1" dirty="0"/>
              <a:t> </a:t>
            </a:r>
            <a:r>
              <a:rPr lang="en-US" altLang="ko-KR" sz="6600" b="1" dirty="0" smtClean="0"/>
              <a:t>  </a:t>
            </a:r>
            <a:r>
              <a:rPr lang="en-US" altLang="ko-KR" sz="3600" b="1" dirty="0" smtClean="0"/>
              <a:t>- PMD</a:t>
            </a:r>
          </a:p>
          <a:p>
            <a:pPr marL="0" indent="0">
              <a:buNone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    - </a:t>
            </a:r>
            <a:r>
              <a:rPr lang="en-US" altLang="ko-KR" sz="3600" b="1" dirty="0" err="1" smtClean="0"/>
              <a:t>Acunetix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3282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10143066" cy="3359678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 PMD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7262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50077571"/>
              </p:ext>
            </p:extLst>
          </p:nvPr>
        </p:nvGraphicFramePr>
        <p:xfrm>
          <a:off x="1081008" y="2296945"/>
          <a:ext cx="8083114" cy="3238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190" y="133813"/>
            <a:ext cx="3759127" cy="20183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46111" y="1383950"/>
            <a:ext cx="10754201" cy="627132"/>
          </a:xfrm>
        </p:spPr>
        <p:txBody>
          <a:bodyPr>
            <a:normAutofit/>
          </a:bodyPr>
          <a:lstStyle/>
          <a:p>
            <a:r>
              <a:rPr lang="en-US" altLang="ko-KR" sz="2800" kern="100" dirty="0" smtClean="0"/>
              <a:t>PMD </a:t>
            </a:r>
            <a:r>
              <a:rPr lang="ko-KR" altLang="en-US" sz="2800" kern="100" dirty="0" smtClean="0"/>
              <a:t>분석 결과 </a:t>
            </a:r>
            <a:r>
              <a:rPr lang="en-US" altLang="ko-KR" sz="2800" kern="100" dirty="0" smtClean="0"/>
              <a:t>:  2015. 11. 20</a:t>
            </a:r>
            <a:endParaRPr lang="en-US" altLang="ko-KR" sz="28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310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purpose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247667" cy="481497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과제 관리 시스템</a:t>
            </a:r>
            <a:endParaRPr lang="en-US" altLang="ko-K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과제 제출 및 점수 부여 </a:t>
            </a:r>
            <a:r>
              <a:rPr lang="ko-KR" altLang="en-US" sz="3000" dirty="0"/>
              <a:t>및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확인하는 </a:t>
            </a:r>
            <a:r>
              <a:rPr lang="en-US" altLang="ko-KR" sz="3000" dirty="0" smtClean="0"/>
              <a:t>A</a:t>
            </a:r>
            <a:r>
              <a:rPr lang="en-US" altLang="ko-KR" sz="2400" dirty="0" smtClean="0"/>
              <a:t>IMS</a:t>
            </a:r>
            <a:r>
              <a:rPr lang="en-US" altLang="ko-KR" sz="3000" dirty="0" smtClean="0"/>
              <a:t>2 E-class</a:t>
            </a:r>
            <a:r>
              <a:rPr lang="ko-KR" altLang="en-US" sz="3000" dirty="0" smtClean="0"/>
              <a:t>의 과제 게시판 기능</a:t>
            </a:r>
            <a:endParaRPr lang="en-US" altLang="ko-K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CIA, OWASP TOP10 </a:t>
            </a:r>
            <a:r>
              <a:rPr lang="ko-KR" altLang="en-US" sz="3000" dirty="0" smtClean="0"/>
              <a:t>을 적용할 수 있는 주제로 선정</a:t>
            </a:r>
            <a:endParaRPr lang="en-US" altLang="ko-K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S/W </a:t>
            </a:r>
            <a:r>
              <a:rPr lang="ko-KR" altLang="en-US" sz="3000" dirty="0" smtClean="0"/>
              <a:t>개발보안 </a:t>
            </a:r>
            <a:r>
              <a:rPr lang="en-US" altLang="ko-KR" sz="3000" dirty="0" smtClean="0"/>
              <a:t>47</a:t>
            </a:r>
          </a:p>
          <a:p>
            <a:pPr marL="457200" lvl="1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회원가입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로그인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게시판</a:t>
            </a:r>
            <a:endParaRPr lang="en-US" altLang="ko-KR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984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PMD_ </a:t>
            </a:r>
            <a:r>
              <a:rPr lang="en-US" altLang="ko-KR" sz="2400" kern="100" dirty="0"/>
              <a:t>PMD Rule </a:t>
            </a:r>
            <a:r>
              <a:rPr lang="ko-KR" altLang="en-US" sz="2400" kern="100" dirty="0" smtClean="0"/>
              <a:t>분석</a:t>
            </a:r>
            <a:endParaRPr lang="ko-KR" altLang="en-US" sz="24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kern="100" dirty="0" smtClean="0"/>
              <a:t>PMD </a:t>
            </a:r>
            <a:r>
              <a:rPr lang="en-US" altLang="ko-KR" kern="100" dirty="0" smtClean="0"/>
              <a:t>In Security Rule.</a:t>
            </a:r>
          </a:p>
          <a:p>
            <a:pPr lvl="1"/>
            <a:r>
              <a:rPr lang="en-US" altLang="ko-KR" sz="2600" kern="100" dirty="0" smtClean="0"/>
              <a:t>Secure Coding Guideline for Java SE(published by Oracle)</a:t>
            </a:r>
          </a:p>
          <a:p>
            <a:endParaRPr lang="en-US" altLang="ko-KR" sz="2600" kern="100" dirty="0"/>
          </a:p>
          <a:p>
            <a:r>
              <a:rPr lang="en-US" altLang="ko-KR" kern="100" dirty="0" err="1" smtClean="0"/>
              <a:t>MethodReturnInternalArray</a:t>
            </a:r>
            <a:endParaRPr lang="en-US" altLang="ko-KR" kern="100" dirty="0" smtClean="0"/>
          </a:p>
          <a:p>
            <a:pPr lvl="1"/>
            <a:r>
              <a:rPr lang="ko-KR" altLang="en-US" kern="100" dirty="0" smtClean="0"/>
              <a:t>코드 내부의 배열을 직접적으로 수정하거나 접근 </a:t>
            </a:r>
            <a:r>
              <a:rPr lang="en-US" altLang="ko-KR" kern="100" dirty="0" smtClean="0"/>
              <a:t>X</a:t>
            </a:r>
          </a:p>
          <a:p>
            <a:pPr lvl="1"/>
            <a:r>
              <a:rPr lang="ko-KR" altLang="en-US" kern="100" dirty="0" smtClean="0"/>
              <a:t>복사본이나 쓰이는 변수를 캡슐화 시킬 것</a:t>
            </a:r>
            <a:endParaRPr lang="en-US" altLang="ko-KR" kern="100" dirty="0" smtClean="0"/>
          </a:p>
          <a:p>
            <a:endParaRPr lang="en-US" altLang="ko-KR" kern="100" dirty="0"/>
          </a:p>
          <a:p>
            <a:r>
              <a:rPr lang="en-US" altLang="ko-KR" kern="100" dirty="0" err="1" smtClean="0"/>
              <a:t>ArrayIsStoredDirectly</a:t>
            </a:r>
            <a:endParaRPr lang="en-US" altLang="ko-KR" kern="100" dirty="0" smtClean="0"/>
          </a:p>
          <a:p>
            <a:pPr lvl="1"/>
            <a:r>
              <a:rPr lang="ko-KR" altLang="en-US" kern="100" dirty="0" err="1" smtClean="0"/>
              <a:t>생성자나</a:t>
            </a:r>
            <a:r>
              <a:rPr lang="ko-KR" altLang="en-US" kern="100" dirty="0" smtClean="0"/>
              <a:t> 배열을 받는 함수는 복사본을 인자로 받거나 저장해야 한다</a:t>
            </a:r>
            <a:r>
              <a:rPr lang="en-US" altLang="ko-KR" kern="100" dirty="0" smtClean="0"/>
              <a:t>. </a:t>
            </a:r>
          </a:p>
          <a:p>
            <a:pPr lvl="1"/>
            <a:r>
              <a:rPr lang="ko-KR" altLang="en-US" kern="100" dirty="0" smtClean="0"/>
              <a:t>후에 바뀔 수 있는 코드에서 내부 에러 방지</a:t>
            </a:r>
            <a:endParaRPr lang="en-US" altLang="ko-KR" kern="1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41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PMD_ </a:t>
            </a:r>
            <a:r>
              <a:rPr lang="en-US" altLang="ko-KR" sz="2400" kern="100" dirty="0"/>
              <a:t>PMD Rule </a:t>
            </a:r>
            <a:r>
              <a:rPr lang="ko-KR" altLang="en-US" sz="2400" kern="100" dirty="0"/>
              <a:t>분석</a:t>
            </a:r>
            <a:endParaRPr lang="ko-KR" altLang="en-US" sz="24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NoScriptlets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Scriptlet</a:t>
            </a:r>
            <a:r>
              <a:rPr lang="ko-KR" altLang="en-US" sz="2400" dirty="0" smtClean="0"/>
              <a:t>은 태그 라이브러리나 </a:t>
            </a:r>
            <a:r>
              <a:rPr lang="en-US" altLang="ko-KR" sz="2400" dirty="0" smtClean="0"/>
              <a:t>JSP  </a:t>
            </a:r>
            <a:r>
              <a:rPr lang="ko-KR" altLang="en-US" sz="2400" dirty="0" smtClean="0"/>
              <a:t>선언을 이용하라는 룰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Scripltet</a:t>
            </a:r>
            <a:r>
              <a:rPr lang="ko-KR" altLang="en-US" sz="2400" dirty="0" smtClean="0"/>
              <a:t>은 태그라이브러리가 태동한 이후 많은 단점을 양산함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Resuability</a:t>
            </a:r>
            <a:r>
              <a:rPr lang="en-US" altLang="ko-KR" sz="2000" dirty="0" smtClean="0"/>
              <a:t>- reuse </a:t>
            </a:r>
            <a:r>
              <a:rPr lang="ko-KR" altLang="en-US" sz="2000" dirty="0" smtClean="0"/>
              <a:t>불가능</a:t>
            </a:r>
            <a:endParaRPr lang="en-US" altLang="ko-KR" sz="2000" dirty="0"/>
          </a:p>
          <a:p>
            <a:pPr lvl="2"/>
            <a:r>
              <a:rPr lang="en-US" altLang="ko-KR" sz="2000" dirty="0" err="1" smtClean="0"/>
              <a:t>Replaceability</a:t>
            </a:r>
            <a:r>
              <a:rPr lang="en-US" altLang="ko-KR" sz="2000" dirty="0" smtClean="0"/>
              <a:t> - abstract</a:t>
            </a:r>
            <a:r>
              <a:rPr lang="ko-KR" altLang="en-US" sz="2000" dirty="0" smtClean="0"/>
              <a:t>로 만들 수 없음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Debuggability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만약 </a:t>
            </a:r>
            <a:r>
              <a:rPr lang="en-US" altLang="ko-KR" sz="2000" dirty="0" smtClean="0"/>
              <a:t>Exception</a:t>
            </a:r>
            <a:r>
              <a:rPr lang="ko-KR" altLang="en-US" sz="2000" dirty="0" smtClean="0"/>
              <a:t>이 발생시 얻을 수 있는 것은 빈 페이지 밖에 없음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Testability – Unit </a:t>
            </a:r>
            <a:r>
              <a:rPr lang="ko-KR" altLang="en-US" sz="2000" dirty="0" smtClean="0"/>
              <a:t>테스트 불가능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Maintainability - </a:t>
            </a:r>
            <a:r>
              <a:rPr lang="ko-KR" altLang="en-US" sz="2000" dirty="0" smtClean="0"/>
              <a:t>섞이거나 중복된 코드를 유지 보수하는데 시간이 걸림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385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PMD_ </a:t>
            </a:r>
            <a:r>
              <a:rPr lang="en-US" altLang="ko-KR" sz="2400" kern="100" dirty="0"/>
              <a:t>PMD Rule </a:t>
            </a:r>
            <a:r>
              <a:rPr lang="ko-KR" altLang="en-US" sz="2400" kern="100" dirty="0"/>
              <a:t>분석</a:t>
            </a:r>
            <a:endParaRPr lang="ko-KR" altLang="en-US" sz="24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JSPEncoding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JSP </a:t>
            </a:r>
            <a:r>
              <a:rPr lang="ko-KR" altLang="en-US" sz="2400" dirty="0" smtClean="0"/>
              <a:t>문자 </a:t>
            </a:r>
            <a:r>
              <a:rPr lang="ko-KR" altLang="en-US" sz="2400" dirty="0" err="1" smtClean="0"/>
              <a:t>인코딩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 JSP </a:t>
            </a:r>
            <a:r>
              <a:rPr lang="ko-KR" altLang="en-US" sz="2400" dirty="0" smtClean="0">
                <a:sym typeface="Wingdings" panose="05000000000000000000" pitchFamily="2" charset="2"/>
              </a:rPr>
              <a:t>파일 </a:t>
            </a:r>
            <a:r>
              <a:rPr lang="en-US" altLang="ko-KR" sz="2400" dirty="0" smtClean="0">
                <a:sym typeface="Wingdings" panose="05000000000000000000" pitchFamily="2" charset="2"/>
              </a:rPr>
              <a:t>JAVA</a:t>
            </a:r>
            <a:r>
              <a:rPr lang="ko-KR" altLang="en-US" sz="2400" dirty="0" smtClean="0">
                <a:sym typeface="Wingdings" panose="05000000000000000000" pitchFamily="2" charset="2"/>
              </a:rPr>
              <a:t>로 변경할 때  호환성을 위해 사용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400" dirty="0" smtClean="0">
                <a:sym typeface="Wingdings" panose="05000000000000000000" pitchFamily="2" charset="2"/>
              </a:rPr>
              <a:t>같은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인코딩</a:t>
            </a:r>
            <a:r>
              <a:rPr lang="ko-KR" altLang="en-US" sz="2400" dirty="0" smtClean="0">
                <a:sym typeface="Wingdings" panose="05000000000000000000" pitchFamily="2" charset="2"/>
              </a:rPr>
              <a:t> 설정 값으로 통일 </a:t>
            </a:r>
            <a:r>
              <a:rPr lang="en-US" altLang="ko-KR" sz="2400" dirty="0" smtClean="0">
                <a:sym typeface="Wingdings" panose="05000000000000000000" pitchFamily="2" charset="2"/>
              </a:rPr>
              <a:t>charset=UTF-8 </a:t>
            </a:r>
            <a:r>
              <a:rPr lang="ko-KR" altLang="en-US" sz="2400" dirty="0" smtClean="0">
                <a:sym typeface="Wingdings" panose="05000000000000000000" pitchFamily="2" charset="2"/>
              </a:rPr>
              <a:t>다른 언어와 호환성 유지</a:t>
            </a:r>
            <a:endParaRPr lang="en-US" altLang="ko-KR" sz="2400" dirty="0" smtClean="0"/>
          </a:p>
          <a:p>
            <a:r>
              <a:rPr lang="en-US" altLang="ko-KR" dirty="0" err="1" smtClean="0"/>
              <a:t>NoInlineScript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Inlining</a:t>
            </a:r>
            <a:r>
              <a:rPr lang="en-US" altLang="ko-KR" sz="2400" dirty="0" smtClean="0"/>
              <a:t> html </a:t>
            </a:r>
            <a:r>
              <a:rPr lang="ko-KR" altLang="en-US" sz="2400" dirty="0" smtClean="0"/>
              <a:t>스크립트를 피하라는 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페이지 </a:t>
            </a:r>
            <a:r>
              <a:rPr lang="en-US" altLang="ko-KR" sz="2400" dirty="0" smtClean="0"/>
              <a:t>performance </a:t>
            </a:r>
            <a:r>
              <a:rPr lang="ko-KR" altLang="en-US" sz="2400" dirty="0" smtClean="0"/>
              <a:t>관련됨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ko-KR" altLang="en-US" sz="2400" dirty="0" smtClean="0">
                <a:sym typeface="Wingdings" panose="05000000000000000000" pitchFamily="2" charset="2"/>
              </a:rPr>
              <a:t>중복된 스크립트 정보 로드로 인한 오버헤드</a:t>
            </a:r>
            <a:endParaRPr lang="en-US" altLang="ko-KR" sz="24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233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PMD_ </a:t>
            </a:r>
            <a:r>
              <a:rPr lang="en-US" altLang="ko-KR" sz="2400" kern="100" dirty="0"/>
              <a:t>PMD Rule </a:t>
            </a:r>
            <a:r>
              <a:rPr lang="ko-KR" altLang="en-US" sz="2400" kern="100" dirty="0"/>
              <a:t>분석</a:t>
            </a:r>
            <a:endParaRPr lang="ko-KR" altLang="en-US" sz="24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NolongScript</a:t>
            </a:r>
            <a:endParaRPr lang="en-US" altLang="ko-KR" dirty="0" smtClean="0"/>
          </a:p>
          <a:p>
            <a:pPr lvl="1"/>
            <a:r>
              <a:rPr lang="en-US" altLang="ko-KR" sz="2400" dirty="0"/>
              <a:t>PMD 3.6</a:t>
            </a:r>
            <a:r>
              <a:rPr lang="ko-KR" altLang="en-US" sz="2400" dirty="0"/>
              <a:t>에서 정의된 </a:t>
            </a:r>
            <a:r>
              <a:rPr lang="en-US" altLang="ko-KR" sz="2400" dirty="0"/>
              <a:t>Rule</a:t>
            </a:r>
          </a:p>
          <a:p>
            <a:pPr lvl="1"/>
            <a:r>
              <a:rPr lang="en-US" altLang="ko-KR" sz="2400" dirty="0"/>
              <a:t>HTML Script Line</a:t>
            </a:r>
            <a:r>
              <a:rPr lang="ko-KR" altLang="en-US" sz="2400" dirty="0"/>
              <a:t>이 </a:t>
            </a:r>
            <a:r>
              <a:rPr lang="en-US" altLang="ko-KR" sz="2400" dirty="0"/>
              <a:t>10</a:t>
            </a:r>
            <a:r>
              <a:rPr lang="ko-KR" altLang="en-US" sz="2400" dirty="0"/>
              <a:t>줄 이상은 되어야 함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코드  </a:t>
            </a:r>
            <a:r>
              <a:rPr lang="ko-KR" altLang="en-US" sz="2400" dirty="0" err="1"/>
              <a:t>가독성</a:t>
            </a:r>
            <a:r>
              <a:rPr lang="ko-KR" altLang="en-US" sz="2400" dirty="0"/>
              <a:t> 관련 이슈</a:t>
            </a:r>
            <a:endParaRPr lang="en-US" altLang="ko-KR" sz="2400" dirty="0"/>
          </a:p>
          <a:p>
            <a:pPr lvl="1"/>
            <a:endParaRPr lang="en-US" altLang="ko-KR" sz="3200" dirty="0"/>
          </a:p>
          <a:p>
            <a:r>
              <a:rPr lang="en-US" altLang="ko-KR" dirty="0" err="1" smtClean="0"/>
              <a:t>NoHtmlComment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코드 유지 보수를 위한 </a:t>
            </a:r>
            <a:r>
              <a:rPr lang="ko-KR" altLang="en-US" sz="2400" dirty="0" err="1" smtClean="0"/>
              <a:t>가독성</a:t>
            </a:r>
            <a:r>
              <a:rPr lang="ko-KR" altLang="en-US" sz="2400" dirty="0" smtClean="0"/>
              <a:t> 관련 이슈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153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800" kern="100" dirty="0" smtClean="0"/>
              <a:t>항목별 수정사항</a:t>
            </a:r>
            <a:endParaRPr lang="en-US" altLang="ko-KR" sz="28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56573987"/>
              </p:ext>
            </p:extLst>
          </p:nvPr>
        </p:nvGraphicFramePr>
        <p:xfrm>
          <a:off x="2633883" y="1872186"/>
          <a:ext cx="7146724" cy="4035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80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800" kern="100" dirty="0" smtClean="0"/>
              <a:t>PMD </a:t>
            </a:r>
            <a:r>
              <a:rPr lang="ko-KR" altLang="en-US" sz="2800" kern="100" dirty="0" smtClean="0"/>
              <a:t>분석 결과 </a:t>
            </a:r>
            <a:r>
              <a:rPr lang="en-US" altLang="ko-KR" sz="2800" kern="100" dirty="0" smtClean="0"/>
              <a:t>: 2015. 12.10</a:t>
            </a:r>
            <a:endParaRPr lang="en-US" altLang="ko-KR" sz="28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65" y="2268576"/>
            <a:ext cx="7419975" cy="2343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79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10143066" cy="3359678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 </a:t>
            </a:r>
            <a:r>
              <a:rPr lang="en-US" altLang="ko-KR" sz="6000" b="1" dirty="0" err="1" smtClean="0"/>
              <a:t>Acunetix</a:t>
            </a:r>
            <a:r>
              <a:rPr lang="en-US" altLang="ko-KR" sz="6000" b="1" dirty="0" smtClean="0"/>
              <a:t> 6.0</a:t>
            </a:r>
          </a:p>
          <a:p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1094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800" kern="100" dirty="0" err="1" smtClean="0"/>
              <a:t>Acunetix</a:t>
            </a:r>
            <a:r>
              <a:rPr lang="en-US" altLang="ko-KR" sz="2800" kern="100" dirty="0" smtClean="0"/>
              <a:t> </a:t>
            </a:r>
            <a:r>
              <a:rPr lang="ko-KR" altLang="en-US" sz="2800" kern="100" dirty="0" smtClean="0"/>
              <a:t>분석 결과 </a:t>
            </a:r>
            <a:r>
              <a:rPr lang="en-US" altLang="ko-KR" sz="2800" kern="100" dirty="0" smtClean="0"/>
              <a:t>: 2015. 11. 24</a:t>
            </a:r>
            <a:endParaRPr lang="en-US" altLang="ko-KR" sz="28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34" y="2011082"/>
            <a:ext cx="5961386" cy="42649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44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800" kern="100" dirty="0" smtClean="0"/>
              <a:t>항목별 수정사항</a:t>
            </a:r>
            <a:endParaRPr lang="en-US" altLang="ko-KR" sz="28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81584"/>
              </p:ext>
            </p:extLst>
          </p:nvPr>
        </p:nvGraphicFramePr>
        <p:xfrm>
          <a:off x="952500" y="1889328"/>
          <a:ext cx="10845800" cy="401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7226300"/>
              </a:tblGrid>
              <a:tr h="9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Log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How</a:t>
                      </a:r>
                      <a:r>
                        <a:rPr lang="en-US" altLang="ko-KR" sz="2400" baseline="0" dirty="0" smtClean="0"/>
                        <a:t> to Fix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 Accept CONNECT request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포트를 사용 중이었던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시켜 해결</a:t>
                      </a:r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error message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코드 문법적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 논리적 에러 존재 시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 기존 </a:t>
                      </a:r>
                      <a:r>
                        <a:rPr lang="en-US" altLang="ko-KR" sz="1800" dirty="0" smtClean="0"/>
                        <a:t>Apache </a:t>
                      </a:r>
                      <a:r>
                        <a:rPr lang="ko-KR" altLang="en-US" sz="1800" dirty="0" smtClean="0"/>
                        <a:t>에러 디폴트 메시지를 띄우지 않고 에러 페이지로 출력 하게 함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sensitive directories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코드 문법적 논리적 에러 시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 기존 </a:t>
                      </a:r>
                      <a:r>
                        <a:rPr lang="en-US" altLang="ko-KR" sz="1800" dirty="0" smtClean="0"/>
                        <a:t>Apache </a:t>
                      </a:r>
                      <a:r>
                        <a:rPr lang="ko-KR" altLang="en-US" sz="1800" dirty="0" smtClean="0"/>
                        <a:t>에러 디폴트 메시지를 띄우지 않고 에러 페이지로 출력 하게 함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Broken links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인자가 넘어와야 </a:t>
                      </a:r>
                      <a:r>
                        <a:rPr lang="en-US" altLang="ko-KR" sz="1800" dirty="0" smtClean="0"/>
                        <a:t>access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가능한 페이지라서 </a:t>
                      </a:r>
                      <a:r>
                        <a:rPr lang="en-US" altLang="ko-KR" sz="1800" baseline="0" dirty="0" err="1" smtClean="0"/>
                        <a:t>acunetix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에서 출력시킴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800" kern="100" dirty="0" err="1" smtClean="0"/>
              <a:t>Acunetix</a:t>
            </a:r>
            <a:r>
              <a:rPr lang="en-US" altLang="ko-KR" sz="2800" kern="100" dirty="0" smtClean="0"/>
              <a:t> </a:t>
            </a:r>
            <a:r>
              <a:rPr lang="ko-KR" altLang="en-US" sz="2800" kern="100" dirty="0" smtClean="0"/>
              <a:t>에러에 관한 보고 사항</a:t>
            </a:r>
            <a:endParaRPr lang="en-US" altLang="ko-KR" sz="2800" dirty="0" smtClean="0"/>
          </a:p>
          <a:p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67" y="2011082"/>
            <a:ext cx="4772025" cy="2762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018" y="1407289"/>
            <a:ext cx="3646869" cy="46447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6203" y="4398380"/>
            <a:ext cx="2673751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에러페이지 출력 메시지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8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Specs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9404723" cy="481497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Architecture with specs</a:t>
            </a:r>
          </a:p>
          <a:p>
            <a:pPr marL="457200" lvl="1" indent="0">
              <a:buNone/>
            </a:pPr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50" y="2294532"/>
            <a:ext cx="9077325" cy="32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800" kern="100" dirty="0" err="1" smtClean="0"/>
              <a:t>Acunetix</a:t>
            </a:r>
            <a:r>
              <a:rPr lang="en-US" altLang="ko-KR" sz="2800" kern="100" dirty="0" smtClean="0"/>
              <a:t> </a:t>
            </a:r>
            <a:r>
              <a:rPr lang="ko-KR" altLang="en-US" sz="2800" kern="100" dirty="0" smtClean="0"/>
              <a:t>분석 결과 </a:t>
            </a:r>
            <a:r>
              <a:rPr lang="en-US" altLang="ko-KR" sz="2800" kern="100" dirty="0" smtClean="0"/>
              <a:t>: 2015. 12. 10</a:t>
            </a:r>
            <a:endParaRPr lang="en-US" altLang="ko-KR" sz="28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439" y="2011082"/>
            <a:ext cx="6100066" cy="39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7676444" cy="3359678"/>
          </a:xfrm>
        </p:spPr>
        <p:txBody>
          <a:bodyPr>
            <a:normAutofit/>
          </a:bodyPr>
          <a:lstStyle/>
          <a:p>
            <a:r>
              <a:rPr lang="en-US" altLang="ko-KR" sz="7200" b="1" dirty="0" smtClean="0"/>
              <a:t> </a:t>
            </a:r>
            <a:r>
              <a:rPr lang="en-US" altLang="ko-KR" sz="4800" b="1" dirty="0" smtClean="0"/>
              <a:t>Demo</a:t>
            </a:r>
          </a:p>
          <a:p>
            <a:pPr marL="0" indent="0">
              <a:buNone/>
            </a:pPr>
            <a:r>
              <a:rPr lang="en-US" altLang="ko-KR" sz="1200" b="1" dirty="0">
                <a:hlinkClick r:id="rId3"/>
              </a:rPr>
              <a:t>http://210.107.197.133:8080/secure/index.jsp</a:t>
            </a:r>
            <a:endParaRPr lang="en-US" altLang="ko-KR" sz="1200" b="1" dirty="0"/>
          </a:p>
          <a:p>
            <a:endParaRPr lang="en-US" altLang="ko-KR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1764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01" y="1954560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 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8266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적용된 보안 요구사항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일반적인 보안 요구사항</a:t>
            </a:r>
            <a:endParaRPr lang="en-US" altLang="ko-KR" sz="2000" dirty="0" smtClean="0"/>
          </a:p>
          <a:p>
            <a:r>
              <a:rPr lang="en-US" altLang="ko-KR" sz="2000" dirty="0" smtClean="0"/>
              <a:t>OWASP 10 </a:t>
            </a:r>
          </a:p>
          <a:p>
            <a:r>
              <a:rPr lang="en-US" altLang="ko-KR" sz="2000" dirty="0" smtClean="0"/>
              <a:t>S/W </a:t>
            </a:r>
            <a:r>
              <a:rPr lang="ko-KR" altLang="en-US" sz="2000" dirty="0" smtClean="0"/>
              <a:t>보안요구사항 </a:t>
            </a:r>
            <a:r>
              <a:rPr lang="en-US" altLang="ko-KR" sz="2000" dirty="0" smtClean="0"/>
              <a:t>47 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09" y="2539120"/>
            <a:ext cx="8305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Lesson Learns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kern="100" dirty="0" smtClean="0"/>
              <a:t>웹 보안에 대한 경각심 고취</a:t>
            </a:r>
            <a:endParaRPr lang="en-US" altLang="ko-KR" kern="100" dirty="0" smtClean="0"/>
          </a:p>
          <a:p>
            <a:r>
              <a:rPr lang="en-US" altLang="ko-KR" kern="100" dirty="0" smtClean="0"/>
              <a:t>Secure </a:t>
            </a:r>
            <a:r>
              <a:rPr lang="en-US" altLang="ko-KR" kern="100" dirty="0"/>
              <a:t>Coding </a:t>
            </a:r>
            <a:r>
              <a:rPr lang="en-US" altLang="ko-KR" kern="100" dirty="0" smtClean="0"/>
              <a:t>Experience</a:t>
            </a:r>
          </a:p>
          <a:p>
            <a:pPr marL="0" indent="0">
              <a:buNone/>
            </a:pPr>
            <a:r>
              <a:rPr lang="en-US" altLang="ko-KR" dirty="0" smtClean="0"/>
              <a:t>     Vulnerabilities </a:t>
            </a:r>
            <a:r>
              <a:rPr lang="en-US" altLang="ko-KR" kern="100" dirty="0" smtClean="0"/>
              <a:t>Analysis, design, development</a:t>
            </a:r>
          </a:p>
          <a:p>
            <a:pPr marL="0" indent="0">
              <a:buNone/>
            </a:pPr>
            <a:r>
              <a:rPr lang="en-US" altLang="ko-KR" dirty="0" smtClean="0"/>
              <a:t>     Static Analysis, Mitigation </a:t>
            </a:r>
            <a:r>
              <a:rPr lang="en-US" altLang="ko-KR" dirty="0"/>
              <a:t>of identified risks </a:t>
            </a:r>
          </a:p>
          <a:p>
            <a:pPr marL="0" indent="0">
              <a:buNone/>
            </a:pPr>
            <a:endParaRPr lang="en-US" altLang="ko-KR" kern="100" dirty="0"/>
          </a:p>
          <a:p>
            <a:endParaRPr lang="en-US" altLang="ko-KR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776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77334" y="1754190"/>
            <a:ext cx="7676444" cy="335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 smtClean="0"/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15667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Functions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360556" cy="4814976"/>
          </a:xfrm>
        </p:spPr>
        <p:txBody>
          <a:bodyPr>
            <a:normAutofit/>
          </a:bodyPr>
          <a:lstStyle/>
          <a:p>
            <a:pPr lvl="0"/>
            <a:r>
              <a:rPr lang="ko-KR" altLang="en-US" sz="2800" dirty="0" smtClean="0"/>
              <a:t>회원가입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회원관리</a:t>
            </a:r>
            <a:r>
              <a:rPr lang="en-US" altLang="ko-KR" sz="2800" dirty="0" smtClean="0"/>
              <a:t>, Log-in / Log-out</a:t>
            </a:r>
          </a:p>
          <a:p>
            <a:pPr lvl="0"/>
            <a:r>
              <a:rPr lang="ko-KR" altLang="en-US" sz="3200" dirty="0" smtClean="0"/>
              <a:t>게시판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2800" dirty="0" smtClean="0"/>
              <a:t>과제등록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등록과제 수정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과제제출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제출된 과제 확인</a:t>
            </a:r>
            <a:endParaRPr lang="en-US" altLang="ko-KR" sz="2800" dirty="0" smtClean="0"/>
          </a:p>
          <a:p>
            <a:pPr marL="0" lv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제출과제 수정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점수부여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점수확인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점수수정</a:t>
            </a:r>
            <a:endParaRPr lang="en-US" altLang="ko-KR" sz="2800" dirty="0" smtClean="0"/>
          </a:p>
          <a:p>
            <a:pPr marL="0" lv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과제파일 </a:t>
            </a:r>
            <a:r>
              <a:rPr lang="en-US" altLang="ko-KR" sz="2800" dirty="0" smtClean="0"/>
              <a:t>Upload / Download, </a:t>
            </a:r>
          </a:p>
          <a:p>
            <a:pPr marL="0" lv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점수부여</a:t>
            </a:r>
            <a:r>
              <a:rPr lang="en-US" altLang="ko-KR" sz="2800" dirty="0" smtClean="0"/>
              <a:t> / </a:t>
            </a:r>
            <a:r>
              <a:rPr lang="ko-KR" altLang="en-US" sz="2800" dirty="0" smtClean="0"/>
              <a:t>확인</a:t>
            </a:r>
            <a:endParaRPr lang="en-US" altLang="ko-KR" sz="2800" dirty="0" smtClean="0"/>
          </a:p>
          <a:p>
            <a:pPr lvl="0"/>
            <a:r>
              <a:rPr lang="en-US" altLang="ko-KR" sz="3200" dirty="0" smtClean="0"/>
              <a:t> Access Control : </a:t>
            </a:r>
            <a:br>
              <a:rPr lang="en-US" altLang="ko-KR" sz="3200" dirty="0" smtClean="0"/>
            </a:br>
            <a:r>
              <a:rPr lang="ko-KR" altLang="ko-KR" sz="2800" dirty="0" smtClean="0"/>
              <a:t>사용자 </a:t>
            </a:r>
            <a:r>
              <a:rPr lang="ko-KR" altLang="ko-KR" sz="2800" dirty="0"/>
              <a:t>권한에 따른 </a:t>
            </a:r>
            <a:r>
              <a:rPr lang="en-US" altLang="ko-KR" sz="2800" dirty="0"/>
              <a:t>page, data </a:t>
            </a:r>
            <a:r>
              <a:rPr lang="ko-KR" altLang="ko-KR" sz="2800" dirty="0" smtClean="0"/>
              <a:t>접근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통제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교수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학생 </a:t>
            </a:r>
            <a:endParaRPr lang="en-US" altLang="ko-KR" sz="28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9521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Site Map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9" y="1194945"/>
            <a:ext cx="10870026" cy="56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Site Map – Page </a:t>
            </a:r>
            <a:r>
              <a:rPr lang="ko-KR" altLang="en-US" sz="2800" b="1" dirty="0" smtClean="0"/>
              <a:t>별 </a:t>
            </a:r>
            <a:r>
              <a:rPr lang="en-US" altLang="ko-KR" sz="2800" b="1" dirty="0" smtClean="0"/>
              <a:t>Address</a:t>
            </a:r>
            <a:endParaRPr lang="ko-KR" altLang="en-US" sz="2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57335"/>
              </p:ext>
            </p:extLst>
          </p:nvPr>
        </p:nvGraphicFramePr>
        <p:xfrm>
          <a:off x="806624" y="1519107"/>
          <a:ext cx="9548660" cy="4513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8372"/>
                <a:gridCol w="6550288"/>
              </a:tblGrid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Main Page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u="sng" kern="100" dirty="0">
                          <a:effectLst/>
                          <a:hlinkClick r:id="rId3"/>
                        </a:rPr>
                        <a:t>http://210.107.197.133:8080/secure/</a:t>
                      </a:r>
                      <a:endParaRPr lang="ko-KR" sz="18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E8E8"/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 약관동의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4"/>
                        </a:rPr>
                        <a:t>http://210.107.197.133:8080/secure/register_notice.jsp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 </a:t>
                      </a:r>
                      <a:r>
                        <a:rPr lang="en-US" sz="1800" kern="100" dirty="0">
                          <a:effectLst/>
                        </a:rPr>
                        <a:t>Form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5"/>
                        </a:rPr>
                        <a:t>http://210.107.197.133:8080/secure/register_form.jsp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회원정보 수정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6"/>
                        </a:rPr>
                        <a:t>http://210.107.197.133:8080/secure/member_modify.jsp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 권한변경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7"/>
                        </a:rPr>
                        <a:t>http://210.107.197.133:8080/secure/user_info.jsp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과제목록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8"/>
                        </a:rPr>
                        <a:t>http://210.107.197.133:8080/secure/board_list.jsp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 상세보기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9"/>
                        </a:rPr>
                        <a:t>http://210.107.197.133:8080/secure/board_read.jsp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게시글</a:t>
                      </a:r>
                      <a:r>
                        <a:rPr lang="ko-KR" sz="1800" kern="100" dirty="0">
                          <a:effectLst/>
                        </a:rPr>
                        <a:t> 작성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과제등록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0"/>
                        </a:rPr>
                        <a:t>http://210.107.197.133:8080/secure/write_index.jsp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 내용 수정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1"/>
                        </a:rPr>
                        <a:t>http://210.107.197.133:8080/secure/board_modify.jsp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93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점수부여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2"/>
                        </a:rPr>
                        <a:t>http://210.107.197.133:8080/secure/grading.jsp</a:t>
                      </a:r>
                      <a:endParaRPr lang="ko-KR" sz="18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3"/>
                        </a:rPr>
                        <a:t>http://210.107.197.133:8080/secure/sub_grading.jsp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회원정보관리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ko-KR" sz="1800" kern="100" dirty="0">
                          <a:effectLst/>
                        </a:rPr>
                        <a:t>관리자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14"/>
                        </a:rPr>
                        <a:t>http://210.107.197.133:8080/secure/member_admin.jsp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Database Structure</a:t>
            </a:r>
            <a:endParaRPr lang="ko-KR" altLang="en-US" sz="2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7071"/>
              </p:ext>
            </p:extLst>
          </p:nvPr>
        </p:nvGraphicFramePr>
        <p:xfrm>
          <a:off x="296883" y="1499073"/>
          <a:ext cx="7595366" cy="234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9980"/>
                <a:gridCol w="1822050"/>
                <a:gridCol w="2471286"/>
                <a:gridCol w="1822050"/>
              </a:tblGrid>
              <a:tr h="25100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value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column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회원가입번호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Prof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교수인지 확인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Email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E-mail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Pw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비밀번호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Phone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전화번호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이름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Register_date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회원가입일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Student_no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학번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Password_changed_date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비밀번호 변경일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Fail_flag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로그인 실패횟수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6883" y="1158442"/>
            <a:ext cx="21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1 : Members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72517"/>
              </p:ext>
            </p:extLst>
          </p:nvPr>
        </p:nvGraphicFramePr>
        <p:xfrm>
          <a:off x="296883" y="4483554"/>
          <a:ext cx="7406183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2951"/>
                <a:gridCol w="1582526"/>
                <a:gridCol w="1615044"/>
                <a:gridCol w="1365662"/>
              </a:tblGrid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submit_no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제출번호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student_no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학번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과제번호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Title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제목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content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내용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grade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학점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prof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교수인지 확인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Submit_yesno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제출여부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Assignment_register_date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6883" y="4114222"/>
            <a:ext cx="23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2 : Assignment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8274" y="1320554"/>
            <a:ext cx="23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3 : </a:t>
            </a:r>
            <a:r>
              <a:rPr lang="en-US" altLang="ko-KR" dirty="0" err="1" smtClean="0"/>
              <a:t>Data_lis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15373"/>
              </p:ext>
            </p:extLst>
          </p:nvPr>
        </p:nvGraphicFramePr>
        <p:xfrm>
          <a:off x="8291960" y="1778540"/>
          <a:ext cx="3582266" cy="4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878"/>
                <a:gridCol w="1836388"/>
              </a:tblGrid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File_name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과제첨부파일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3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New_file_name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첨부파일명 변환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publisher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제출자 이름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Board_no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3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User_id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제출자 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제출자 학번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9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3721</TotalTime>
  <Words>2133</Words>
  <Application>Microsoft Office PowerPoint</Application>
  <PresentationFormat>와이드스크린</PresentationFormat>
  <Paragraphs>615</Paragraphs>
  <Slides>55</Slides>
  <Notes>48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HY그래픽M</vt:lpstr>
      <vt:lpstr>맑은 고딕</vt:lpstr>
      <vt:lpstr>Arial</vt:lpstr>
      <vt:lpstr>Candara</vt:lpstr>
      <vt:lpstr>Corbel</vt:lpstr>
      <vt:lpstr>Times New Roman</vt:lpstr>
      <vt:lpstr>Wingdings</vt:lpstr>
      <vt:lpstr>Wingdings 3</vt:lpstr>
      <vt:lpstr>New_Education02</vt:lpstr>
      <vt:lpstr>비트맵 이미지</vt:lpstr>
      <vt:lpstr>과제 관리 시스템</vt:lpstr>
      <vt:lpstr>Table of Contents</vt:lpstr>
      <vt:lpstr>PowerPoint 프레젠테이션</vt:lpstr>
      <vt:lpstr>Introduction - purpose</vt:lpstr>
      <vt:lpstr>Introduction - Specs</vt:lpstr>
      <vt:lpstr>Introduction - Functions</vt:lpstr>
      <vt:lpstr>Introduction – Site Map</vt:lpstr>
      <vt:lpstr>Introduction – Site Map – Page 별 Address</vt:lpstr>
      <vt:lpstr>Introduction – Database Structure</vt:lpstr>
      <vt:lpstr>PowerPoint 프레젠테이션</vt:lpstr>
      <vt:lpstr>기본보안 적용</vt:lpstr>
      <vt:lpstr>기본보안 적용</vt:lpstr>
      <vt:lpstr>OWASP 10</vt:lpstr>
      <vt:lpstr>PowerPoint 프레젠테이션</vt:lpstr>
      <vt:lpstr>Database 암호화</vt:lpstr>
      <vt:lpstr>A6. 민감 데이터 노출</vt:lpstr>
      <vt:lpstr>A6. 민감 데이터 노출</vt:lpstr>
      <vt:lpstr>A6. 민감 데이터 노출</vt:lpstr>
      <vt:lpstr>A6. 민감 데이터 노출</vt:lpstr>
      <vt:lpstr>A6. 민감 데이터 노출</vt:lpstr>
      <vt:lpstr>A2. 인증 및 세션관리 취약점</vt:lpstr>
      <vt:lpstr>A2. 인증 및 세션관리 취약점</vt:lpstr>
      <vt:lpstr>회원가입 필드, 유효한 Value만 입력</vt:lpstr>
      <vt:lpstr>ID 중복체크</vt:lpstr>
      <vt:lpstr>Password 입력 </vt:lpstr>
      <vt:lpstr>Password 입력 </vt:lpstr>
      <vt:lpstr>A4. 취약한 직접객체 참조</vt:lpstr>
      <vt:lpstr>A7. 기능 수준의 접근통제</vt:lpstr>
      <vt:lpstr>A7. 기능 수준의 접근통제</vt:lpstr>
      <vt:lpstr>A1. SQL Injection</vt:lpstr>
      <vt:lpstr>A1. SQL Injection</vt:lpstr>
      <vt:lpstr>A2. 인증 및 세션관리 취약점</vt:lpstr>
      <vt:lpstr>A2. 인증 및 세션관리 취약점</vt:lpstr>
      <vt:lpstr>A3. 크로스 사이트 스크립팅  A8. 크로스 사이트 변조요청</vt:lpstr>
      <vt:lpstr>A3. 크로스 사이트 스크립팅  A8. 크로스 사이트 변조요청</vt:lpstr>
      <vt:lpstr>A3. 크로스 사이트 스크립팅  A8. 크로스 사이트 변조요청</vt:lpstr>
      <vt:lpstr>PowerPoint 프레젠테이션</vt:lpstr>
      <vt:lpstr>PowerPoint 프레젠테이션</vt:lpstr>
      <vt:lpstr>PMD</vt:lpstr>
      <vt:lpstr>PMD_ PMD Rule 분석</vt:lpstr>
      <vt:lpstr>PMD_ PMD Rule 분석</vt:lpstr>
      <vt:lpstr>PMD_ PMD Rule 분석</vt:lpstr>
      <vt:lpstr>PMD_ PMD Rule 분석</vt:lpstr>
      <vt:lpstr>PMD</vt:lpstr>
      <vt:lpstr>PMD</vt:lpstr>
      <vt:lpstr>PowerPoint 프레젠테이션</vt:lpstr>
      <vt:lpstr>Acunetix</vt:lpstr>
      <vt:lpstr>Acunetix</vt:lpstr>
      <vt:lpstr>Acunetix</vt:lpstr>
      <vt:lpstr>Acunetix</vt:lpstr>
      <vt:lpstr>PowerPoint 프레젠테이션</vt:lpstr>
      <vt:lpstr>PowerPoint 프레젠테이션</vt:lpstr>
      <vt:lpstr>적용된 보안 요구사항</vt:lpstr>
      <vt:lpstr>Lesson Learns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ajou</dc:creator>
  <cp:lastModifiedBy>임혜선</cp:lastModifiedBy>
  <cp:revision>288</cp:revision>
  <cp:lastPrinted>2015-06-23T01:55:01Z</cp:lastPrinted>
  <dcterms:created xsi:type="dcterms:W3CDTF">2015-03-26T12:31:33Z</dcterms:created>
  <dcterms:modified xsi:type="dcterms:W3CDTF">2015-12-10T07:50:17Z</dcterms:modified>
</cp:coreProperties>
</file>