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6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None/>
              <a:defRPr sz="2400">
                <a:solidFill>
                  <a:srgbClr val="888888"/>
                </a:solidFill>
              </a:defRPr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None/>
              <a:defRPr sz="2000">
                <a:solidFill>
                  <a:srgbClr val="888888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None/>
              <a:defRPr sz="1800">
                <a:solidFill>
                  <a:srgbClr val="888888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None/>
              <a:defRPr b="1" sz="2400"/>
            </a:lvl1pPr>
            <a:lvl2pPr indent="0" lvl="1" marL="457200" rtl="0">
              <a:spcBef>
                <a:spcPts val="0"/>
              </a:spcBef>
              <a:buNone/>
              <a:defRPr b="1" sz="2000"/>
            </a:lvl2pPr>
            <a:lvl3pPr indent="0" lvl="2" marL="914400" rtl="0">
              <a:spcBef>
                <a:spcPts val="0"/>
              </a:spcBef>
              <a:buNone/>
              <a:defRPr b="1" sz="1800"/>
            </a:lvl3pPr>
            <a:lvl4pPr indent="0" lvl="3" marL="1371600" rtl="0">
              <a:spcBef>
                <a:spcPts val="0"/>
              </a:spcBef>
              <a:buNone/>
              <a:defRPr b="1" sz="1600"/>
            </a:lvl4pPr>
            <a:lvl5pPr indent="0" lvl="4" marL="1828800" rtl="0">
              <a:spcBef>
                <a:spcPts val="0"/>
              </a:spcBef>
              <a:buNone/>
              <a:defRPr b="1" sz="1600"/>
            </a:lvl5pPr>
            <a:lvl6pPr indent="0" lvl="5" marL="2286000" rtl="0">
              <a:spcBef>
                <a:spcPts val="0"/>
              </a:spcBef>
              <a:buNone/>
              <a:defRPr b="1" sz="1600"/>
            </a:lvl6pPr>
            <a:lvl7pPr indent="0" lvl="6" marL="2743200" rtl="0">
              <a:spcBef>
                <a:spcPts val="0"/>
              </a:spcBef>
              <a:buNone/>
              <a:defRPr b="1" sz="1600"/>
            </a:lvl7pPr>
            <a:lvl8pPr indent="0" lvl="7" marL="3200400" rtl="0">
              <a:spcBef>
                <a:spcPts val="0"/>
              </a:spcBef>
              <a:buNone/>
              <a:defRPr b="1" sz="1600"/>
            </a:lvl8pPr>
            <a:lvl9pPr indent="0" lvl="8" marL="3657600" rtl="0"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None/>
              <a:defRPr b="1" sz="2400"/>
            </a:lvl1pPr>
            <a:lvl2pPr indent="0" lvl="1" marL="457200" rtl="0">
              <a:spcBef>
                <a:spcPts val="0"/>
              </a:spcBef>
              <a:buNone/>
              <a:defRPr b="1" sz="2000"/>
            </a:lvl2pPr>
            <a:lvl3pPr indent="0" lvl="2" marL="914400" rtl="0">
              <a:spcBef>
                <a:spcPts val="0"/>
              </a:spcBef>
              <a:buNone/>
              <a:defRPr b="1" sz="1800"/>
            </a:lvl3pPr>
            <a:lvl4pPr indent="0" lvl="3" marL="1371600" rtl="0">
              <a:spcBef>
                <a:spcPts val="0"/>
              </a:spcBef>
              <a:buNone/>
              <a:defRPr b="1" sz="1600"/>
            </a:lvl4pPr>
            <a:lvl5pPr indent="0" lvl="4" marL="1828800" rtl="0">
              <a:spcBef>
                <a:spcPts val="0"/>
              </a:spcBef>
              <a:buNone/>
              <a:defRPr b="1" sz="1600"/>
            </a:lvl5pPr>
            <a:lvl6pPr indent="0" lvl="5" marL="2286000" rtl="0">
              <a:spcBef>
                <a:spcPts val="0"/>
              </a:spcBef>
              <a:buNone/>
              <a:defRPr b="1" sz="1600"/>
            </a:lvl6pPr>
            <a:lvl7pPr indent="0" lvl="6" marL="2743200" rtl="0">
              <a:spcBef>
                <a:spcPts val="0"/>
              </a:spcBef>
              <a:buNone/>
              <a:defRPr b="1" sz="1600"/>
            </a:lvl7pPr>
            <a:lvl8pPr indent="0" lvl="7" marL="3200400" rtl="0">
              <a:spcBef>
                <a:spcPts val="0"/>
              </a:spcBef>
              <a:buNone/>
              <a:defRPr b="1" sz="1600"/>
            </a:lvl8pPr>
            <a:lvl9pPr indent="0" lvl="8" marL="3657600" rtl="0"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 sz="1600"/>
            </a:lvl1pPr>
            <a:lvl2pPr indent="0" lvl="1" marL="457200" rtl="0">
              <a:spcBef>
                <a:spcPts val="0"/>
              </a:spcBef>
              <a:buNone/>
              <a:defRPr sz="1400"/>
            </a:lvl2pPr>
            <a:lvl3pPr indent="0" lvl="2" marL="914400" rtl="0">
              <a:spcBef>
                <a:spcPts val="0"/>
              </a:spcBef>
              <a:buNone/>
              <a:defRPr sz="1200"/>
            </a:lvl3pPr>
            <a:lvl4pPr indent="0" lvl="3" marL="1371600" rtl="0">
              <a:spcBef>
                <a:spcPts val="0"/>
              </a:spcBef>
              <a:buNone/>
              <a:defRPr sz="1000"/>
            </a:lvl4pPr>
            <a:lvl5pPr indent="0" lvl="4" marL="1828800" rtl="0">
              <a:spcBef>
                <a:spcPts val="0"/>
              </a:spcBef>
              <a:buNone/>
              <a:defRPr sz="1000"/>
            </a:lvl5pPr>
            <a:lvl6pPr indent="0" lvl="5" marL="2286000" rtl="0">
              <a:spcBef>
                <a:spcPts val="0"/>
              </a:spcBef>
              <a:buNone/>
              <a:defRPr sz="1000"/>
            </a:lvl6pPr>
            <a:lvl7pPr indent="0" lvl="6" marL="2743200" rtl="0">
              <a:spcBef>
                <a:spcPts val="0"/>
              </a:spcBef>
              <a:buNone/>
              <a:defRPr sz="1000"/>
            </a:lvl7pPr>
            <a:lvl8pPr indent="0" lvl="7" marL="3200400" rtl="0">
              <a:spcBef>
                <a:spcPts val="0"/>
              </a:spcBef>
              <a:buNone/>
              <a:defRPr sz="1000"/>
            </a:lvl8pPr>
            <a:lvl9pPr indent="0" lvl="8" marL="3657600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 sz="1600"/>
            </a:lvl1pPr>
            <a:lvl2pPr indent="0" lvl="1" marL="457200" rtl="0">
              <a:spcBef>
                <a:spcPts val="0"/>
              </a:spcBef>
              <a:buNone/>
              <a:defRPr sz="1400"/>
            </a:lvl2pPr>
            <a:lvl3pPr indent="0" lvl="2" marL="914400" rtl="0">
              <a:spcBef>
                <a:spcPts val="0"/>
              </a:spcBef>
              <a:buNone/>
              <a:defRPr sz="1200"/>
            </a:lvl3pPr>
            <a:lvl4pPr indent="0" lvl="3" marL="1371600" rtl="0">
              <a:spcBef>
                <a:spcPts val="0"/>
              </a:spcBef>
              <a:buNone/>
              <a:defRPr sz="1000"/>
            </a:lvl4pPr>
            <a:lvl5pPr indent="0" lvl="4" marL="1828800" rtl="0">
              <a:spcBef>
                <a:spcPts val="0"/>
              </a:spcBef>
              <a:buNone/>
              <a:defRPr sz="1000"/>
            </a:lvl5pPr>
            <a:lvl6pPr indent="0" lvl="5" marL="2286000" rtl="0">
              <a:spcBef>
                <a:spcPts val="0"/>
              </a:spcBef>
              <a:buNone/>
              <a:defRPr sz="1000"/>
            </a:lvl6pPr>
            <a:lvl7pPr indent="0" lvl="6" marL="2743200" rtl="0">
              <a:spcBef>
                <a:spcPts val="0"/>
              </a:spcBef>
              <a:buNone/>
              <a:defRPr sz="1000"/>
            </a:lvl7pPr>
            <a:lvl8pPr indent="0" lvl="7" marL="3200400" rtl="0">
              <a:spcBef>
                <a:spcPts val="0"/>
              </a:spcBef>
              <a:buNone/>
              <a:defRPr sz="1000"/>
            </a:lvl8pPr>
            <a:lvl9pPr indent="0" lvl="8" marL="3657600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213337" y="1010295"/>
            <a:ext cx="1635299" cy="5628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ndex.</a:t>
            </a:r>
            <a:r>
              <a:rPr lang="en-US" sz="1800">
                <a:solidFill>
                  <a:schemeClr val="dk1"/>
                </a:solidFill>
              </a:rPr>
              <a:t>jsp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(로그인 전)</a:t>
            </a:r>
          </a:p>
        </p:txBody>
      </p:sp>
      <p:sp>
        <p:nvSpPr>
          <p:cNvPr id="85" name="Shape 85"/>
          <p:cNvSpPr/>
          <p:nvPr/>
        </p:nvSpPr>
        <p:spPr>
          <a:xfrm>
            <a:off x="4110680" y="1010295"/>
            <a:ext cx="1635299" cy="5628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terms.</a:t>
            </a:r>
            <a:r>
              <a:rPr lang="en-US" sz="1800">
                <a:solidFill>
                  <a:schemeClr val="dk1"/>
                </a:solidFill>
              </a:rPr>
              <a:t>jsp</a:t>
            </a:r>
          </a:p>
        </p:txBody>
      </p:sp>
      <p:sp>
        <p:nvSpPr>
          <p:cNvPr id="86" name="Shape 86"/>
          <p:cNvSpPr/>
          <p:nvPr/>
        </p:nvSpPr>
        <p:spPr>
          <a:xfrm>
            <a:off x="7045846" y="1008389"/>
            <a:ext cx="1881600" cy="5628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j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oin_form.</a:t>
            </a:r>
            <a:r>
              <a:rPr lang="en-US" sz="1800">
                <a:solidFill>
                  <a:schemeClr val="dk1"/>
                </a:solidFill>
              </a:rPr>
              <a:t>jsp</a:t>
            </a:r>
          </a:p>
        </p:txBody>
      </p:sp>
      <p:sp>
        <p:nvSpPr>
          <p:cNvPr id="87" name="Shape 87"/>
          <p:cNvSpPr/>
          <p:nvPr/>
        </p:nvSpPr>
        <p:spPr>
          <a:xfrm>
            <a:off x="6343125" y="3561500"/>
            <a:ext cx="766200" cy="24629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학생</a:t>
            </a:r>
          </a:p>
        </p:txBody>
      </p:sp>
      <p:sp>
        <p:nvSpPr>
          <p:cNvPr id="88" name="Shape 88"/>
          <p:cNvSpPr/>
          <p:nvPr/>
        </p:nvSpPr>
        <p:spPr>
          <a:xfrm>
            <a:off x="6343125" y="3807687"/>
            <a:ext cx="766200" cy="246299"/>
          </a:xfrm>
          <a:prstGeom prst="rect">
            <a:avLst/>
          </a:prstGeom>
          <a:gradFill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교수</a:t>
            </a:r>
          </a:p>
        </p:txBody>
      </p:sp>
      <p:sp>
        <p:nvSpPr>
          <p:cNvPr id="89" name="Shape 89"/>
          <p:cNvSpPr/>
          <p:nvPr/>
        </p:nvSpPr>
        <p:spPr>
          <a:xfrm>
            <a:off x="6848325" y="6312325"/>
            <a:ext cx="2079000" cy="246299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  <a:r>
              <a:rPr lang="en-US">
                <a:solidFill>
                  <a:schemeClr val="dk1"/>
                </a:solidFill>
              </a:rPr>
              <a:t>자(모두 가능:생략)</a:t>
            </a:r>
          </a:p>
        </p:txBody>
      </p:sp>
      <p:sp>
        <p:nvSpPr>
          <p:cNvPr id="90" name="Shape 90"/>
          <p:cNvSpPr/>
          <p:nvPr/>
        </p:nvSpPr>
        <p:spPr>
          <a:xfrm>
            <a:off x="3904725" y="5269875"/>
            <a:ext cx="2314800" cy="56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member_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manage.</a:t>
            </a:r>
            <a:r>
              <a:rPr lang="en-US" sz="1800">
                <a:solidFill>
                  <a:schemeClr val="dk1"/>
                </a:solidFill>
              </a:rPr>
              <a:t>jsp</a:t>
            </a:r>
          </a:p>
        </p:txBody>
      </p:sp>
      <p:sp>
        <p:nvSpPr>
          <p:cNvPr id="91" name="Shape 91"/>
          <p:cNvSpPr/>
          <p:nvPr/>
        </p:nvSpPr>
        <p:spPr>
          <a:xfrm>
            <a:off x="9467326" y="4608150"/>
            <a:ext cx="567599" cy="24629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학생</a:t>
            </a:r>
          </a:p>
        </p:txBody>
      </p:sp>
      <p:sp>
        <p:nvSpPr>
          <p:cNvPr id="92" name="Shape 92"/>
          <p:cNvSpPr/>
          <p:nvPr/>
        </p:nvSpPr>
        <p:spPr>
          <a:xfrm>
            <a:off x="9467326" y="4854327"/>
            <a:ext cx="567599" cy="246299"/>
          </a:xfrm>
          <a:prstGeom prst="rect">
            <a:avLst/>
          </a:prstGeom>
          <a:gradFill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교수</a:t>
            </a:r>
          </a:p>
        </p:txBody>
      </p:sp>
      <p:cxnSp>
        <p:nvCxnSpPr>
          <p:cNvPr id="93" name="Shape 93"/>
          <p:cNvCxnSpPr>
            <a:stCxn id="84" idx="3"/>
            <a:endCxn id="85" idx="1"/>
          </p:cNvCxnSpPr>
          <p:nvPr/>
        </p:nvCxnSpPr>
        <p:spPr>
          <a:xfrm>
            <a:off x="2848637" y="1291695"/>
            <a:ext cx="12621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4" name="Shape 94"/>
          <p:cNvCxnSpPr>
            <a:stCxn id="95" idx="3"/>
            <a:endCxn id="96" idx="1"/>
          </p:cNvCxnSpPr>
          <p:nvPr/>
        </p:nvCxnSpPr>
        <p:spPr>
          <a:xfrm flipH="1" rot="10800000">
            <a:off x="8224723" y="3051750"/>
            <a:ext cx="785400" cy="21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triangle"/>
            <a:tailEnd len="lg" w="lg" type="triangle"/>
          </a:ln>
        </p:spPr>
      </p:cxnSp>
      <p:cxnSp>
        <p:nvCxnSpPr>
          <p:cNvPr id="97" name="Shape 97"/>
          <p:cNvCxnSpPr>
            <a:stCxn id="85" idx="3"/>
            <a:endCxn id="86" idx="1"/>
          </p:cNvCxnSpPr>
          <p:nvPr/>
        </p:nvCxnSpPr>
        <p:spPr>
          <a:xfrm flipH="1" rot="10800000">
            <a:off x="5745980" y="1289895"/>
            <a:ext cx="1299900" cy="1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8" name="Shape 98"/>
          <p:cNvCxnSpPr>
            <a:stCxn id="99" idx="2"/>
            <a:endCxn id="90" idx="1"/>
          </p:cNvCxnSpPr>
          <p:nvPr/>
        </p:nvCxnSpPr>
        <p:spPr>
          <a:xfrm flipH="1" rot="-5400000">
            <a:off x="2187449" y="3833912"/>
            <a:ext cx="1560900" cy="1873799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triangle"/>
            <a:tailEnd len="lg" w="lg" type="triangle"/>
          </a:ln>
        </p:spPr>
      </p:cxnSp>
      <p:sp>
        <p:nvSpPr>
          <p:cNvPr id="100" name="Shape 100"/>
          <p:cNvSpPr/>
          <p:nvPr/>
        </p:nvSpPr>
        <p:spPr>
          <a:xfrm>
            <a:off x="767559" y="1740808"/>
            <a:ext cx="766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</a:rPr>
              <a:t>시도</a:t>
            </a:r>
          </a:p>
        </p:txBody>
      </p:sp>
      <p:sp>
        <p:nvSpPr>
          <p:cNvPr id="99" name="Shape 99"/>
          <p:cNvSpPr/>
          <p:nvPr/>
        </p:nvSpPr>
        <p:spPr>
          <a:xfrm>
            <a:off x="1213350" y="3427562"/>
            <a:ext cx="1635299" cy="5628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index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chemeClr val="dk1"/>
                </a:solidFill>
              </a:rPr>
              <a:t>jsp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(로그인 후)</a:t>
            </a:r>
          </a:p>
        </p:txBody>
      </p:sp>
      <p:sp>
        <p:nvSpPr>
          <p:cNvPr id="101" name="Shape 101"/>
          <p:cNvSpPr/>
          <p:nvPr/>
        </p:nvSpPr>
        <p:spPr>
          <a:xfrm>
            <a:off x="3205075" y="967287"/>
            <a:ext cx="766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</a:p>
        </p:txBody>
      </p:sp>
      <p:cxnSp>
        <p:nvCxnSpPr>
          <p:cNvPr id="102" name="Shape 102"/>
          <p:cNvCxnSpPr>
            <a:stCxn id="86" idx="3"/>
            <a:endCxn id="103" idx="3"/>
          </p:cNvCxnSpPr>
          <p:nvPr/>
        </p:nvCxnSpPr>
        <p:spPr>
          <a:xfrm flipH="1" rot="10800000">
            <a:off x="8927446" y="436889"/>
            <a:ext cx="600" cy="8529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4" name="Shape 104"/>
          <p:cNvSpPr/>
          <p:nvPr/>
        </p:nvSpPr>
        <p:spPr>
          <a:xfrm>
            <a:off x="5177397" y="155375"/>
            <a:ext cx="14316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가입성공/</a:t>
            </a:r>
            <a:r>
              <a:rPr lang="en-US" sz="1100">
                <a:solidFill>
                  <a:schemeClr val="dk1"/>
                </a:solidFill>
              </a:rPr>
              <a:t>취소</a:t>
            </a:r>
          </a:p>
        </p:txBody>
      </p:sp>
      <p:sp>
        <p:nvSpPr>
          <p:cNvPr id="105" name="Shape 105"/>
          <p:cNvSpPr/>
          <p:nvPr/>
        </p:nvSpPr>
        <p:spPr>
          <a:xfrm>
            <a:off x="5988750" y="936329"/>
            <a:ext cx="766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</a:p>
        </p:txBody>
      </p:sp>
      <p:cxnSp>
        <p:nvCxnSpPr>
          <p:cNvPr id="106" name="Shape 106"/>
          <p:cNvCxnSpPr>
            <a:stCxn id="85" idx="3"/>
            <a:endCxn id="84" idx="0"/>
          </p:cNvCxnSpPr>
          <p:nvPr/>
        </p:nvCxnSpPr>
        <p:spPr>
          <a:xfrm rot="10800000">
            <a:off x="2031080" y="1010295"/>
            <a:ext cx="3714900" cy="281400"/>
          </a:xfrm>
          <a:prstGeom prst="bentConnector4">
            <a:avLst>
              <a:gd fmla="val -6410" name="adj1"/>
              <a:gd fmla="val 160908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7" name="Shape 107"/>
          <p:cNvSpPr/>
          <p:nvPr/>
        </p:nvSpPr>
        <p:spPr>
          <a:xfrm>
            <a:off x="3861465" y="517927"/>
            <a:ext cx="766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 동의</a:t>
            </a:r>
          </a:p>
        </p:txBody>
      </p:sp>
      <p:sp>
        <p:nvSpPr>
          <p:cNvPr id="108" name="Shape 108"/>
          <p:cNvSpPr/>
          <p:nvPr/>
        </p:nvSpPr>
        <p:spPr>
          <a:xfrm>
            <a:off x="2625960" y="2958545"/>
            <a:ext cx="1037999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</a:p>
        </p:txBody>
      </p:sp>
      <p:sp>
        <p:nvSpPr>
          <p:cNvPr id="109" name="Shape 109"/>
          <p:cNvSpPr/>
          <p:nvPr/>
        </p:nvSpPr>
        <p:spPr>
          <a:xfrm>
            <a:off x="4699680" y="2899130"/>
            <a:ext cx="1037999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과제관리</a:t>
            </a:r>
          </a:p>
        </p:txBody>
      </p:sp>
      <p:sp>
        <p:nvSpPr>
          <p:cNvPr id="110" name="Shape 110"/>
          <p:cNvSpPr/>
          <p:nvPr/>
        </p:nvSpPr>
        <p:spPr>
          <a:xfrm>
            <a:off x="8149100" y="2432525"/>
            <a:ext cx="1109699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</a:rPr>
              <a:t>과제부여/제출</a:t>
            </a:r>
          </a:p>
        </p:txBody>
      </p:sp>
      <p:sp>
        <p:nvSpPr>
          <p:cNvPr id="111" name="Shape 111"/>
          <p:cNvSpPr/>
          <p:nvPr/>
        </p:nvSpPr>
        <p:spPr>
          <a:xfrm>
            <a:off x="10103875" y="4534650"/>
            <a:ext cx="12621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</a:rPr>
              <a:t>내용+</a:t>
            </a:r>
            <a:r>
              <a:rPr b="0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성적</a:t>
            </a:r>
            <a:r>
              <a:rPr lang="en-US" sz="1100">
                <a:solidFill>
                  <a:srgbClr val="FF0000"/>
                </a:solidFill>
              </a:rPr>
              <a:t> 확인</a:t>
            </a:r>
          </a:p>
        </p:txBody>
      </p:sp>
      <p:sp>
        <p:nvSpPr>
          <p:cNvPr id="112" name="Shape 112"/>
          <p:cNvSpPr/>
          <p:nvPr/>
        </p:nvSpPr>
        <p:spPr>
          <a:xfrm>
            <a:off x="10103875" y="4818498"/>
            <a:ext cx="1189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</a:rPr>
              <a:t>내용 확인</a:t>
            </a:r>
          </a:p>
        </p:txBody>
      </p:sp>
      <p:sp>
        <p:nvSpPr>
          <p:cNvPr id="113" name="Shape 113"/>
          <p:cNvSpPr/>
          <p:nvPr/>
        </p:nvSpPr>
        <p:spPr>
          <a:xfrm>
            <a:off x="3412687" y="3894112"/>
            <a:ext cx="1189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</a:t>
            </a:r>
            <a:r>
              <a:rPr lang="en-US" sz="1100">
                <a:solidFill>
                  <a:schemeClr val="dk1"/>
                </a:solidFill>
              </a:rPr>
              <a:t>정보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sp>
        <p:nvSpPr>
          <p:cNvPr id="114" name="Shape 114"/>
          <p:cNvSpPr/>
          <p:nvPr/>
        </p:nvSpPr>
        <p:spPr>
          <a:xfrm>
            <a:off x="243375" y="2228900"/>
            <a:ext cx="1635299" cy="5628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login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chemeClr val="dk1"/>
                </a:solidFill>
              </a:rPr>
              <a:t>jsp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(id, pw 확인)</a:t>
            </a:r>
          </a:p>
        </p:txBody>
      </p:sp>
      <p:sp>
        <p:nvSpPr>
          <p:cNvPr id="115" name="Shape 115"/>
          <p:cNvSpPr/>
          <p:nvPr/>
        </p:nvSpPr>
        <p:spPr>
          <a:xfrm>
            <a:off x="2322975" y="2218975"/>
            <a:ext cx="1635299" cy="5628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logout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chemeClr val="dk1"/>
                </a:solidFill>
              </a:rPr>
              <a:t>jsp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(세션 삭제)</a:t>
            </a:r>
          </a:p>
        </p:txBody>
      </p:sp>
      <p:cxnSp>
        <p:nvCxnSpPr>
          <p:cNvPr id="116" name="Shape 116"/>
          <p:cNvCxnSpPr>
            <a:stCxn id="114" idx="2"/>
            <a:endCxn id="99" idx="0"/>
          </p:cNvCxnSpPr>
          <p:nvPr/>
        </p:nvCxnSpPr>
        <p:spPr>
          <a:xfrm>
            <a:off x="1061024" y="2791700"/>
            <a:ext cx="969900" cy="63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7" name="Shape 117"/>
          <p:cNvSpPr/>
          <p:nvPr/>
        </p:nvSpPr>
        <p:spPr>
          <a:xfrm>
            <a:off x="605634" y="2973358"/>
            <a:ext cx="766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성공</a:t>
            </a:r>
          </a:p>
        </p:txBody>
      </p:sp>
      <p:sp>
        <p:nvSpPr>
          <p:cNvPr id="118" name="Shape 118"/>
          <p:cNvSpPr/>
          <p:nvPr/>
        </p:nvSpPr>
        <p:spPr>
          <a:xfrm>
            <a:off x="3904725" y="5819950"/>
            <a:ext cx="2043600" cy="24629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학생</a:t>
            </a:r>
            <a:r>
              <a:rPr lang="en-US">
                <a:solidFill>
                  <a:schemeClr val="dk1"/>
                </a:solidFill>
              </a:rPr>
              <a:t>(본인정보 수정)</a:t>
            </a:r>
          </a:p>
        </p:txBody>
      </p:sp>
      <p:sp>
        <p:nvSpPr>
          <p:cNvPr id="119" name="Shape 119"/>
          <p:cNvSpPr/>
          <p:nvPr/>
        </p:nvSpPr>
        <p:spPr>
          <a:xfrm>
            <a:off x="3904725" y="6066137"/>
            <a:ext cx="2043600" cy="246299"/>
          </a:xfrm>
          <a:prstGeom prst="rect">
            <a:avLst/>
          </a:prstGeom>
          <a:gradFill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교수</a:t>
            </a:r>
            <a:r>
              <a:rPr lang="en-US">
                <a:solidFill>
                  <a:schemeClr val="dk1"/>
                </a:solidFill>
              </a:rPr>
              <a:t>(본인정보 수정)</a:t>
            </a:r>
          </a:p>
        </p:txBody>
      </p:sp>
      <p:sp>
        <p:nvSpPr>
          <p:cNvPr id="120" name="Shape 120"/>
          <p:cNvSpPr/>
          <p:nvPr/>
        </p:nvSpPr>
        <p:spPr>
          <a:xfrm>
            <a:off x="3904725" y="6312325"/>
            <a:ext cx="2796600" cy="246299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r>
              <a:rPr lang="en-US">
                <a:solidFill>
                  <a:schemeClr val="dk1"/>
                </a:solidFill>
              </a:rPr>
              <a:t>(학생/교수/본인정보 수정)</a:t>
            </a:r>
          </a:p>
        </p:txBody>
      </p:sp>
      <p:sp>
        <p:nvSpPr>
          <p:cNvPr id="95" name="Shape 95"/>
          <p:cNvSpPr/>
          <p:nvPr/>
        </p:nvSpPr>
        <p:spPr>
          <a:xfrm>
            <a:off x="6343123" y="2990250"/>
            <a:ext cx="1881600" cy="56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board_list.jsp</a:t>
            </a:r>
          </a:p>
        </p:txBody>
      </p:sp>
      <p:sp>
        <p:nvSpPr>
          <p:cNvPr id="96" name="Shape 96"/>
          <p:cNvSpPr/>
          <p:nvPr/>
        </p:nvSpPr>
        <p:spPr>
          <a:xfrm>
            <a:off x="9010125" y="2770275"/>
            <a:ext cx="1881600" cy="56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board_write.jsp</a:t>
            </a:r>
          </a:p>
        </p:txBody>
      </p:sp>
      <p:sp>
        <p:nvSpPr>
          <p:cNvPr id="121" name="Shape 121"/>
          <p:cNvSpPr/>
          <p:nvPr/>
        </p:nvSpPr>
        <p:spPr>
          <a:xfrm>
            <a:off x="9467324" y="3971850"/>
            <a:ext cx="1881600" cy="56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board_read.jsp</a:t>
            </a:r>
          </a:p>
        </p:txBody>
      </p:sp>
      <p:sp>
        <p:nvSpPr>
          <p:cNvPr id="122" name="Shape 122"/>
          <p:cNvSpPr/>
          <p:nvPr/>
        </p:nvSpPr>
        <p:spPr>
          <a:xfrm>
            <a:off x="7975550" y="3989812"/>
            <a:ext cx="12621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</a:rPr>
              <a:t>과제/ 제출한 내용보기(성적포함-처음엔 N/A)</a:t>
            </a:r>
          </a:p>
        </p:txBody>
      </p:sp>
      <p:sp>
        <p:nvSpPr>
          <p:cNvPr id="123" name="Shape 123"/>
          <p:cNvSpPr/>
          <p:nvPr/>
        </p:nvSpPr>
        <p:spPr>
          <a:xfrm>
            <a:off x="3277224" y="4980112"/>
            <a:ext cx="1189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</a:t>
            </a:r>
            <a:r>
              <a:rPr lang="en-US" sz="1100">
                <a:solidFill>
                  <a:schemeClr val="dk1"/>
                </a:solidFill>
              </a:rPr>
              <a:t>정보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cxnSp>
        <p:nvCxnSpPr>
          <p:cNvPr id="124" name="Shape 124"/>
          <p:cNvCxnSpPr/>
          <p:nvPr/>
        </p:nvCxnSpPr>
        <p:spPr>
          <a:xfrm flipH="1" rot="10800000">
            <a:off x="2848724" y="3271650"/>
            <a:ext cx="3494400" cy="4373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5" name="Shape 125"/>
          <p:cNvCxnSpPr>
            <a:endCxn id="115" idx="2"/>
          </p:cNvCxnSpPr>
          <p:nvPr/>
        </p:nvCxnSpPr>
        <p:spPr>
          <a:xfrm rot="-5400000">
            <a:off x="2569124" y="3061375"/>
            <a:ext cx="851100" cy="291900"/>
          </a:xfrm>
          <a:prstGeom prst="bentConnector3">
            <a:avLst>
              <a:gd fmla="val -16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6" name="Shape 126"/>
          <p:cNvCxnSpPr>
            <a:stCxn id="115" idx="0"/>
            <a:endCxn id="84" idx="2"/>
          </p:cNvCxnSpPr>
          <p:nvPr/>
        </p:nvCxnSpPr>
        <p:spPr>
          <a:xfrm flipH="1" rot="5400000">
            <a:off x="2262824" y="1341175"/>
            <a:ext cx="645900" cy="11097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7" name="Shape 127"/>
          <p:cNvCxnSpPr>
            <a:stCxn id="84" idx="2"/>
            <a:endCxn id="114" idx="0"/>
          </p:cNvCxnSpPr>
          <p:nvPr/>
        </p:nvCxnSpPr>
        <p:spPr>
          <a:xfrm flipH="1">
            <a:off x="1061087" y="1573096"/>
            <a:ext cx="969900" cy="65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8" name="Shape 128"/>
          <p:cNvSpPr/>
          <p:nvPr/>
        </p:nvSpPr>
        <p:spPr>
          <a:xfrm>
            <a:off x="9010131" y="2443994"/>
            <a:ext cx="567599" cy="24629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학생</a:t>
            </a:r>
          </a:p>
        </p:txBody>
      </p:sp>
      <p:sp>
        <p:nvSpPr>
          <p:cNvPr id="129" name="Shape 129"/>
          <p:cNvSpPr/>
          <p:nvPr/>
        </p:nvSpPr>
        <p:spPr>
          <a:xfrm>
            <a:off x="9010131" y="2186850"/>
            <a:ext cx="567599" cy="246299"/>
          </a:xfrm>
          <a:prstGeom prst="rect">
            <a:avLst/>
          </a:prstGeom>
          <a:gradFill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교수</a:t>
            </a:r>
          </a:p>
        </p:txBody>
      </p:sp>
      <p:sp>
        <p:nvSpPr>
          <p:cNvPr id="130" name="Shape 130"/>
          <p:cNvSpPr/>
          <p:nvPr/>
        </p:nvSpPr>
        <p:spPr>
          <a:xfrm>
            <a:off x="9646367" y="2364360"/>
            <a:ext cx="1037999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</a:rPr>
              <a:t>과제제출</a:t>
            </a:r>
          </a:p>
        </p:txBody>
      </p:sp>
      <p:sp>
        <p:nvSpPr>
          <p:cNvPr id="131" name="Shape 131"/>
          <p:cNvSpPr/>
          <p:nvPr/>
        </p:nvSpPr>
        <p:spPr>
          <a:xfrm>
            <a:off x="9646367" y="2133657"/>
            <a:ext cx="1037999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</a:rPr>
              <a:t>과제부여</a:t>
            </a:r>
          </a:p>
        </p:txBody>
      </p:sp>
      <p:sp>
        <p:nvSpPr>
          <p:cNvPr id="132" name="Shape 132"/>
          <p:cNvSpPr/>
          <p:nvPr/>
        </p:nvSpPr>
        <p:spPr>
          <a:xfrm>
            <a:off x="10483725" y="3563800"/>
            <a:ext cx="15327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</a:rPr>
              <a:t>과제부여/제출 완료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839275" y="3541512"/>
            <a:ext cx="157200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4" name="Shape 134"/>
          <p:cNvCxnSpPr>
            <a:stCxn id="121" idx="0"/>
            <a:endCxn id="96" idx="2"/>
          </p:cNvCxnSpPr>
          <p:nvPr/>
        </p:nvCxnSpPr>
        <p:spPr>
          <a:xfrm flipH="1" rot="5400000">
            <a:off x="9860174" y="3423900"/>
            <a:ext cx="638700" cy="4572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triangle"/>
            <a:tailEnd len="lg" w="lg" type="triangle"/>
          </a:ln>
        </p:spPr>
      </p:cxnSp>
      <p:sp>
        <p:nvSpPr>
          <p:cNvPr id="135" name="Shape 135"/>
          <p:cNvSpPr/>
          <p:nvPr/>
        </p:nvSpPr>
        <p:spPr>
          <a:xfrm>
            <a:off x="9333225" y="3563800"/>
            <a:ext cx="1189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</a:rPr>
              <a:t>write버튼클릭</a:t>
            </a:r>
          </a:p>
        </p:txBody>
      </p:sp>
      <p:sp>
        <p:nvSpPr>
          <p:cNvPr id="136" name="Shape 136"/>
          <p:cNvSpPr/>
          <p:nvPr/>
        </p:nvSpPr>
        <p:spPr>
          <a:xfrm>
            <a:off x="10560775" y="1450450"/>
            <a:ext cx="1431600" cy="56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grading.jsp</a:t>
            </a:r>
          </a:p>
        </p:txBody>
      </p:sp>
      <p:sp>
        <p:nvSpPr>
          <p:cNvPr id="137" name="Shape 137"/>
          <p:cNvSpPr/>
          <p:nvPr/>
        </p:nvSpPr>
        <p:spPr>
          <a:xfrm>
            <a:off x="11073050" y="1086500"/>
            <a:ext cx="1109699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</a:rPr>
              <a:t>성적부여</a:t>
            </a:r>
          </a:p>
        </p:txBody>
      </p:sp>
      <p:cxnSp>
        <p:nvCxnSpPr>
          <p:cNvPr id="138" name="Shape 138"/>
          <p:cNvCxnSpPr>
            <a:stCxn id="121" idx="3"/>
            <a:endCxn id="136" idx="2"/>
          </p:cNvCxnSpPr>
          <p:nvPr/>
        </p:nvCxnSpPr>
        <p:spPr>
          <a:xfrm rot="10800000">
            <a:off x="11276624" y="2013150"/>
            <a:ext cx="72300" cy="2240100"/>
          </a:xfrm>
          <a:prstGeom prst="bentConnector4">
            <a:avLst>
              <a:gd fmla="val -762346" name="adj1"/>
              <a:gd fmla="val 56279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9" name="Shape 139"/>
          <p:cNvSpPr/>
          <p:nvPr/>
        </p:nvSpPr>
        <p:spPr>
          <a:xfrm>
            <a:off x="10560781" y="1159950"/>
            <a:ext cx="567599" cy="246299"/>
          </a:xfrm>
          <a:prstGeom prst="rect">
            <a:avLst/>
          </a:prstGeom>
          <a:gradFill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교수</a:t>
            </a:r>
          </a:p>
        </p:txBody>
      </p:sp>
      <p:sp>
        <p:nvSpPr>
          <p:cNvPr id="140" name="Shape 140"/>
          <p:cNvSpPr/>
          <p:nvPr/>
        </p:nvSpPr>
        <p:spPr>
          <a:xfrm>
            <a:off x="9386325" y="5602100"/>
            <a:ext cx="2043600" cy="56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board_modify.jsp</a:t>
            </a:r>
          </a:p>
        </p:txBody>
      </p:sp>
      <p:cxnSp>
        <p:nvCxnSpPr>
          <p:cNvPr id="141" name="Shape 141"/>
          <p:cNvCxnSpPr>
            <a:stCxn id="95" idx="2"/>
            <a:endCxn id="121" idx="1"/>
          </p:cNvCxnSpPr>
          <p:nvPr/>
        </p:nvCxnSpPr>
        <p:spPr>
          <a:xfrm flipH="1" rot="-5400000">
            <a:off x="8025523" y="2811450"/>
            <a:ext cx="700200" cy="21834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triangle"/>
            <a:tailEnd len="lg" w="lg" type="triangle"/>
          </a:ln>
        </p:spPr>
      </p:cxnSp>
      <p:cxnSp>
        <p:nvCxnSpPr>
          <p:cNvPr id="142" name="Shape 142"/>
          <p:cNvCxnSpPr>
            <a:stCxn id="121" idx="2"/>
            <a:endCxn id="140" idx="0"/>
          </p:cNvCxnSpPr>
          <p:nvPr/>
        </p:nvCxnSpPr>
        <p:spPr>
          <a:xfrm flipH="1" rot="-5400000">
            <a:off x="9874724" y="5068050"/>
            <a:ext cx="10674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triangle"/>
            <a:tailEnd len="lg" w="lg" type="triangle"/>
          </a:ln>
        </p:spPr>
      </p:cxnSp>
      <p:sp>
        <p:nvSpPr>
          <p:cNvPr id="143" name="Shape 143"/>
          <p:cNvSpPr/>
          <p:nvPr/>
        </p:nvSpPr>
        <p:spPr>
          <a:xfrm>
            <a:off x="9467326" y="6213125"/>
            <a:ext cx="567599" cy="24629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학생</a:t>
            </a:r>
          </a:p>
        </p:txBody>
      </p:sp>
      <p:sp>
        <p:nvSpPr>
          <p:cNvPr id="144" name="Shape 144"/>
          <p:cNvSpPr/>
          <p:nvPr/>
        </p:nvSpPr>
        <p:spPr>
          <a:xfrm>
            <a:off x="9467326" y="6459302"/>
            <a:ext cx="567599" cy="246299"/>
          </a:xfrm>
          <a:prstGeom prst="rect">
            <a:avLst/>
          </a:prstGeom>
          <a:gradFill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교수</a:t>
            </a:r>
          </a:p>
        </p:txBody>
      </p:sp>
      <p:sp>
        <p:nvSpPr>
          <p:cNvPr id="145" name="Shape 145"/>
          <p:cNvSpPr/>
          <p:nvPr/>
        </p:nvSpPr>
        <p:spPr>
          <a:xfrm>
            <a:off x="10034925" y="6153722"/>
            <a:ext cx="1189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</a:rPr>
              <a:t>내용 수정</a:t>
            </a:r>
          </a:p>
        </p:txBody>
      </p:sp>
      <p:sp>
        <p:nvSpPr>
          <p:cNvPr id="146" name="Shape 146"/>
          <p:cNvSpPr/>
          <p:nvPr/>
        </p:nvSpPr>
        <p:spPr>
          <a:xfrm>
            <a:off x="10034925" y="6417048"/>
            <a:ext cx="1189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</a:rPr>
              <a:t>내용 수정</a:t>
            </a:r>
          </a:p>
        </p:txBody>
      </p:sp>
      <p:cxnSp>
        <p:nvCxnSpPr>
          <p:cNvPr id="147" name="Shape 147"/>
          <p:cNvCxnSpPr>
            <a:stCxn id="95" idx="0"/>
            <a:endCxn id="115" idx="3"/>
          </p:cNvCxnSpPr>
          <p:nvPr/>
        </p:nvCxnSpPr>
        <p:spPr>
          <a:xfrm flipH="1" rot="5400000">
            <a:off x="5376223" y="1082550"/>
            <a:ext cx="489900" cy="33255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8" name="Shape 148"/>
          <p:cNvCxnSpPr>
            <a:stCxn id="95" idx="1"/>
            <a:endCxn id="90" idx="0"/>
          </p:cNvCxnSpPr>
          <p:nvPr/>
        </p:nvCxnSpPr>
        <p:spPr>
          <a:xfrm flipH="1">
            <a:off x="5062123" y="3271650"/>
            <a:ext cx="1281000" cy="199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" name="Shape 103"/>
          <p:cNvSpPr/>
          <p:nvPr/>
        </p:nvSpPr>
        <p:spPr>
          <a:xfrm>
            <a:off x="7045846" y="155364"/>
            <a:ext cx="1881600" cy="5628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j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oin_</a:t>
            </a:r>
            <a:r>
              <a:rPr lang="en-US" sz="1800">
                <a:solidFill>
                  <a:schemeClr val="dk1"/>
                </a:solidFill>
              </a:rPr>
              <a:t>process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chemeClr val="dk1"/>
                </a:solidFill>
              </a:rPr>
              <a:t>jsp</a:t>
            </a:r>
          </a:p>
        </p:txBody>
      </p:sp>
      <p:cxnSp>
        <p:nvCxnSpPr>
          <p:cNvPr id="149" name="Shape 149"/>
          <p:cNvCxnSpPr>
            <a:stCxn id="103" idx="1"/>
            <a:endCxn id="84" idx="0"/>
          </p:cNvCxnSpPr>
          <p:nvPr/>
        </p:nvCxnSpPr>
        <p:spPr>
          <a:xfrm flipH="1">
            <a:off x="2031046" y="436764"/>
            <a:ext cx="5014800" cy="573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