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F5B3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74D4-194E-40FD-B4AD-5EFEC4E80712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0179-90C1-4FD1-8F4F-92D456580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10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74D4-194E-40FD-B4AD-5EFEC4E80712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0179-90C1-4FD1-8F4F-92D456580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95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74D4-194E-40FD-B4AD-5EFEC4E80712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0179-90C1-4FD1-8F4F-92D456580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64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74D4-194E-40FD-B4AD-5EFEC4E80712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0179-90C1-4FD1-8F4F-92D456580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68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74D4-194E-40FD-B4AD-5EFEC4E80712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0179-90C1-4FD1-8F4F-92D456580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5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74D4-194E-40FD-B4AD-5EFEC4E80712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0179-90C1-4FD1-8F4F-92D456580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11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74D4-194E-40FD-B4AD-5EFEC4E80712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0179-90C1-4FD1-8F4F-92D456580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45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74D4-194E-40FD-B4AD-5EFEC4E80712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0179-90C1-4FD1-8F4F-92D456580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6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74D4-194E-40FD-B4AD-5EFEC4E80712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0179-90C1-4FD1-8F4F-92D456580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75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74D4-194E-40FD-B4AD-5EFEC4E80712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0179-90C1-4FD1-8F4F-92D456580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87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74D4-194E-40FD-B4AD-5EFEC4E80712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0179-90C1-4FD1-8F4F-92D456580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B74D4-194E-40FD-B4AD-5EFEC4E80712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0179-90C1-4FD1-8F4F-92D456580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27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7538" y="400696"/>
            <a:ext cx="1635370" cy="5627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Index.html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20080" y="400696"/>
            <a:ext cx="1635370" cy="5627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terms.html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046706" y="1711255"/>
            <a:ext cx="1635370" cy="5627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My_page.html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55246" y="398790"/>
            <a:ext cx="1881555" cy="5627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Join_form.html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504935" y="3025530"/>
            <a:ext cx="1934308" cy="4923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board.html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803873" y="3517898"/>
            <a:ext cx="1635370" cy="2461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/>
              <a:t>학생용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5803873" y="3764082"/>
            <a:ext cx="1635370" cy="2461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/>
              <a:t>교수용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5803873" y="4010266"/>
            <a:ext cx="1635370" cy="2461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/>
              <a:t>관리자용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8347781" y="5346695"/>
            <a:ext cx="2198077" cy="5627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member_</a:t>
            </a:r>
          </a:p>
          <a:p>
            <a:r>
              <a:rPr lang="en-US" altLang="ko-KR" dirty="0" smtClean="0"/>
              <a:t>manage.html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330197" y="2990362"/>
            <a:ext cx="2101364" cy="5627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Board_write.html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330197" y="4115775"/>
            <a:ext cx="1934308" cy="4923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Board_read.html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8629135" y="4608143"/>
            <a:ext cx="1635370" cy="2461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/>
              <a:t>학생용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8629135" y="4854327"/>
            <a:ext cx="1635370" cy="2461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/>
              <a:t>교수용</a:t>
            </a:r>
            <a:endParaRPr lang="ko-KR" altLang="en-US" sz="1400" dirty="0"/>
          </a:p>
        </p:txBody>
      </p:sp>
      <p:cxnSp>
        <p:nvCxnSpPr>
          <p:cNvPr id="22" name="꺾인 연결선 21"/>
          <p:cNvCxnSpPr>
            <a:stCxn id="4" idx="3"/>
            <a:endCxn id="5" idx="1"/>
          </p:cNvCxnSpPr>
          <p:nvPr/>
        </p:nvCxnSpPr>
        <p:spPr>
          <a:xfrm>
            <a:off x="2162908" y="682050"/>
            <a:ext cx="95717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4" idx="3"/>
            <a:endCxn id="30" idx="1"/>
          </p:cNvCxnSpPr>
          <p:nvPr/>
        </p:nvCxnSpPr>
        <p:spPr>
          <a:xfrm>
            <a:off x="2162908" y="682050"/>
            <a:ext cx="957172" cy="1312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0" idx="3"/>
            <a:endCxn id="19" idx="1"/>
          </p:cNvCxnSpPr>
          <p:nvPr/>
        </p:nvCxnSpPr>
        <p:spPr>
          <a:xfrm>
            <a:off x="7439243" y="3640990"/>
            <a:ext cx="1189892" cy="10902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1" idx="3"/>
            <a:endCxn id="20" idx="1"/>
          </p:cNvCxnSpPr>
          <p:nvPr/>
        </p:nvCxnSpPr>
        <p:spPr>
          <a:xfrm>
            <a:off x="7439243" y="3887174"/>
            <a:ext cx="1189892" cy="1090245"/>
          </a:xfrm>
          <a:prstGeom prst="bentConnector3">
            <a:avLst>
              <a:gd name="adj1" fmla="val 36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9" idx="3"/>
            <a:endCxn id="14" idx="1"/>
          </p:cNvCxnSpPr>
          <p:nvPr/>
        </p:nvCxnSpPr>
        <p:spPr>
          <a:xfrm>
            <a:off x="7439243" y="3271714"/>
            <a:ext cx="890954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5" idx="3"/>
            <a:endCxn id="7" idx="1"/>
          </p:cNvCxnSpPr>
          <p:nvPr/>
        </p:nvCxnSpPr>
        <p:spPr>
          <a:xfrm flipV="1">
            <a:off x="4755450" y="680144"/>
            <a:ext cx="1299796" cy="19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2" idx="3"/>
            <a:endCxn id="13" idx="1"/>
          </p:cNvCxnSpPr>
          <p:nvPr/>
        </p:nvCxnSpPr>
        <p:spPr>
          <a:xfrm>
            <a:off x="7439243" y="4133358"/>
            <a:ext cx="908538" cy="1494691"/>
          </a:xfrm>
          <a:prstGeom prst="bentConnector3">
            <a:avLst>
              <a:gd name="adj1" fmla="val 32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30" idx="3"/>
            <a:endCxn id="6" idx="1"/>
          </p:cNvCxnSpPr>
          <p:nvPr/>
        </p:nvCxnSpPr>
        <p:spPr>
          <a:xfrm flipV="1">
            <a:off x="5226908" y="1992609"/>
            <a:ext cx="2819798" cy="18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347781" y="6106587"/>
            <a:ext cx="2198077" cy="562707"/>
          </a:xfrm>
          <a:prstGeom prst="rect">
            <a:avLst/>
          </a:prstGeom>
          <a:gradFill flip="none" rotWithShape="1">
            <a:gsLst>
              <a:gs pos="38000">
                <a:srgbClr val="C5E0B4"/>
              </a:gs>
              <a:gs pos="67000">
                <a:srgbClr val="F5B398"/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Join_manage.html</a:t>
            </a:r>
            <a:endParaRPr lang="ko-KR" altLang="en-US" dirty="0"/>
          </a:p>
        </p:txBody>
      </p:sp>
      <p:cxnSp>
        <p:nvCxnSpPr>
          <p:cNvPr id="51" name="꺾인 연결선 50"/>
          <p:cNvCxnSpPr>
            <a:stCxn id="12" idx="1"/>
            <a:endCxn id="50" idx="1"/>
          </p:cNvCxnSpPr>
          <p:nvPr/>
        </p:nvCxnSpPr>
        <p:spPr>
          <a:xfrm rot="10800000" flipH="1" flipV="1">
            <a:off x="5803873" y="4133357"/>
            <a:ext cx="2543908" cy="2254583"/>
          </a:xfrm>
          <a:prstGeom prst="bentConnector3">
            <a:avLst>
              <a:gd name="adj1" fmla="val -89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11" idx="1"/>
            <a:endCxn id="50" idx="1"/>
          </p:cNvCxnSpPr>
          <p:nvPr/>
        </p:nvCxnSpPr>
        <p:spPr>
          <a:xfrm rot="10800000" flipH="1" flipV="1">
            <a:off x="5803873" y="3887173"/>
            <a:ext cx="2543908" cy="2500767"/>
          </a:xfrm>
          <a:prstGeom prst="bentConnector3">
            <a:avLst>
              <a:gd name="adj1" fmla="val -89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258435" y="1338234"/>
            <a:ext cx="766118" cy="380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로그인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성공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20080" y="1713064"/>
            <a:ext cx="2106828" cy="5627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Main_menu</a:t>
            </a:r>
            <a:r>
              <a:rPr lang="en-US" altLang="ko-KR" dirty="0" smtClean="0"/>
              <a:t>.html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214475" y="357687"/>
            <a:ext cx="766118" cy="380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회원가입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꺾인 연결선 35"/>
          <p:cNvCxnSpPr>
            <a:stCxn id="7" idx="3"/>
            <a:endCxn id="30" idx="0"/>
          </p:cNvCxnSpPr>
          <p:nvPr/>
        </p:nvCxnSpPr>
        <p:spPr>
          <a:xfrm flipH="1">
            <a:off x="4173494" y="680144"/>
            <a:ext cx="3763307" cy="1032920"/>
          </a:xfrm>
          <a:prstGeom prst="bentConnector4">
            <a:avLst>
              <a:gd name="adj1" fmla="val -6074"/>
              <a:gd name="adj2" fmla="val 63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161003" y="816221"/>
            <a:ext cx="766118" cy="380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가입성공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998150" y="326730"/>
            <a:ext cx="766118" cy="380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동의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2" name="꺾인 연결선 41"/>
          <p:cNvCxnSpPr>
            <a:stCxn id="5" idx="3"/>
            <a:endCxn id="4" idx="0"/>
          </p:cNvCxnSpPr>
          <p:nvPr/>
        </p:nvCxnSpPr>
        <p:spPr>
          <a:xfrm flipH="1" flipV="1">
            <a:off x="1345223" y="400696"/>
            <a:ext cx="3410227" cy="281354"/>
          </a:xfrm>
          <a:prstGeom prst="bentConnector4">
            <a:avLst>
              <a:gd name="adj1" fmla="val -6703"/>
              <a:gd name="adj2" fmla="val 1812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870865" y="-91672"/>
            <a:ext cx="766118" cy="380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비 동의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295846" y="1653036"/>
            <a:ext cx="1037890" cy="380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회원정보관리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9" name="꺾인 연결선 48"/>
          <p:cNvCxnSpPr>
            <a:stCxn id="30" idx="3"/>
            <a:endCxn id="4" idx="2"/>
          </p:cNvCxnSpPr>
          <p:nvPr/>
        </p:nvCxnSpPr>
        <p:spPr>
          <a:xfrm flipH="1" flipV="1">
            <a:off x="1345223" y="963403"/>
            <a:ext cx="3881685" cy="1031015"/>
          </a:xfrm>
          <a:prstGeom prst="bentConnector4">
            <a:avLst>
              <a:gd name="adj1" fmla="val -2706"/>
              <a:gd name="adj2" fmla="val -55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75503" y="2482164"/>
            <a:ext cx="1037890" cy="380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로그아웃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5" name="꺾인 연결선 54"/>
          <p:cNvCxnSpPr>
            <a:stCxn id="30" idx="3"/>
            <a:endCxn id="9" idx="1"/>
          </p:cNvCxnSpPr>
          <p:nvPr/>
        </p:nvCxnSpPr>
        <p:spPr>
          <a:xfrm>
            <a:off x="5226908" y="1994418"/>
            <a:ext cx="278027" cy="1277296"/>
          </a:xfrm>
          <a:prstGeom prst="bentConnector3">
            <a:avLst>
              <a:gd name="adj1" fmla="val 677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5257956" y="2522055"/>
            <a:ext cx="1037890" cy="380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과제관리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374567" y="2966068"/>
            <a:ext cx="1037890" cy="380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업로드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0103868" y="4534661"/>
            <a:ext cx="1037890" cy="380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성적체크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0103868" y="4818508"/>
            <a:ext cx="1037890" cy="380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성적부여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85946" y="4701206"/>
            <a:ext cx="1037890" cy="380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가입관리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123113" y="5282835"/>
            <a:ext cx="1037890" cy="380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51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32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ajou</dc:creator>
  <cp:lastModifiedBy>ajou</cp:lastModifiedBy>
  <cp:revision>6</cp:revision>
  <dcterms:created xsi:type="dcterms:W3CDTF">2015-10-04T14:13:30Z</dcterms:created>
  <dcterms:modified xsi:type="dcterms:W3CDTF">2015-10-05T15:31:47Z</dcterms:modified>
</cp:coreProperties>
</file>