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8E6A-A3D1-42ED-B0BF-DBFC08A045D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A762-CD15-49EA-B97B-15865EBE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8E6A-A3D1-42ED-B0BF-DBFC08A045D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A762-CD15-49EA-B97B-15865EBE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0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8E6A-A3D1-42ED-B0BF-DBFC08A045D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A762-CD15-49EA-B97B-15865EBE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8E6A-A3D1-42ED-B0BF-DBFC08A045D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A762-CD15-49EA-B97B-15865EBE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8E6A-A3D1-42ED-B0BF-DBFC08A045D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A762-CD15-49EA-B97B-15865EBE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8E6A-A3D1-42ED-B0BF-DBFC08A045D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A762-CD15-49EA-B97B-15865EBE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7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8E6A-A3D1-42ED-B0BF-DBFC08A045D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A762-CD15-49EA-B97B-15865EBE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2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8E6A-A3D1-42ED-B0BF-DBFC08A045D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A762-CD15-49EA-B97B-15865EBE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8E6A-A3D1-42ED-B0BF-DBFC08A045D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A762-CD15-49EA-B97B-15865EBE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8E6A-A3D1-42ED-B0BF-DBFC08A045D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A762-CD15-49EA-B97B-15865EBE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8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8E6A-A3D1-42ED-B0BF-DBFC08A045D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A762-CD15-49EA-B97B-15865EBE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C8E6A-A3D1-42ED-B0BF-DBFC08A045D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A762-CD15-49EA-B97B-15865EBE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4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Backup DB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yang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60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backup_scheduler.bat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@echo off</a:t>
            </a:r>
          </a:p>
          <a:p>
            <a:r>
              <a:rPr lang="en-US" altLang="ko-KR" dirty="0" smtClean="0"/>
              <a:t>echo Start </a:t>
            </a:r>
            <a:r>
              <a:rPr lang="en-US" altLang="ko-KR" dirty="0" err="1" smtClean="0"/>
              <a:t>Bakup</a:t>
            </a:r>
            <a:r>
              <a:rPr lang="en-US" altLang="ko-KR" dirty="0" smtClean="0"/>
              <a:t>...</a:t>
            </a:r>
          </a:p>
          <a:p>
            <a:r>
              <a:rPr lang="en-US" altLang="ko-KR" dirty="0" err="1" smtClean="0"/>
              <a:t>mysqldump</a:t>
            </a:r>
            <a:r>
              <a:rPr lang="en-US" altLang="ko-KR" dirty="0" smtClean="0"/>
              <a:t> -h 192.168.1.166 -</a:t>
            </a:r>
            <a:r>
              <a:rPr lang="en-US" altLang="ko-KR" dirty="0" err="1" smtClean="0"/>
              <a:t>uroot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proot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dbparking</a:t>
            </a:r>
            <a:r>
              <a:rPr lang="en-US" altLang="ko-KR" dirty="0" smtClean="0"/>
              <a:t> &gt; "C:\sql_backup\dbparking_backup.%date%.sql" </a:t>
            </a:r>
          </a:p>
          <a:p>
            <a:r>
              <a:rPr lang="en-US" altLang="ko-KR" dirty="0" smtClean="0"/>
              <a:t>echo End </a:t>
            </a:r>
            <a:r>
              <a:rPr lang="en-US" altLang="ko-KR" dirty="0" err="1" smtClean="0"/>
              <a:t>Bakup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24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scheduler_create.bat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schtasks</a:t>
            </a:r>
            <a:r>
              <a:rPr lang="en-US" altLang="ko-KR" dirty="0" smtClean="0"/>
              <a:t> /create /</a:t>
            </a:r>
            <a:r>
              <a:rPr lang="en-US" altLang="ko-KR" dirty="0" err="1" smtClean="0"/>
              <a:t>sc</a:t>
            </a:r>
            <a:r>
              <a:rPr lang="en-US" altLang="ko-KR" dirty="0" smtClean="0"/>
              <a:t> </a:t>
            </a:r>
            <a:r>
              <a:rPr lang="en-US" altLang="ko-KR" dirty="0" smtClean="0"/>
              <a:t>daily /</a:t>
            </a:r>
            <a:r>
              <a:rPr lang="en-US" altLang="ko-KR" dirty="0" err="1" smtClean="0"/>
              <a:t>mo</a:t>
            </a:r>
            <a:r>
              <a:rPr lang="en-US" altLang="ko-KR" dirty="0" smtClean="0"/>
              <a:t> </a:t>
            </a:r>
            <a:r>
              <a:rPr lang="en-US" altLang="ko-KR" dirty="0" smtClean="0"/>
              <a:t>1 /</a:t>
            </a:r>
            <a:r>
              <a:rPr lang="en-US" altLang="ko-KR" dirty="0" err="1" smtClean="0"/>
              <a:t>tn</a:t>
            </a:r>
            <a:r>
              <a:rPr lang="en-US" altLang="ko-KR" dirty="0" smtClean="0"/>
              <a:t> "MySQL </a:t>
            </a:r>
            <a:r>
              <a:rPr lang="en-US" altLang="ko-KR" dirty="0" err="1" smtClean="0"/>
              <a:t>BackUp</a:t>
            </a:r>
            <a:r>
              <a:rPr lang="en-US" altLang="ko-KR" dirty="0" smtClean="0"/>
              <a:t> Schedule" 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 C:\sql_backup\backup_scheduler.bat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36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09" y="2820473"/>
            <a:ext cx="4298870" cy="3234134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Register task scheduler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1519"/>
          </a:xfrm>
        </p:spPr>
        <p:txBody>
          <a:bodyPr/>
          <a:lstStyle/>
          <a:p>
            <a:r>
              <a:rPr lang="en-US" altLang="ko-KR" dirty="0" smtClean="0"/>
              <a:t>Regularly execute backup_scheduler.bat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62" y="2820473"/>
            <a:ext cx="4953638" cy="32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1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Backup success!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04" y="1809961"/>
            <a:ext cx="6439592" cy="43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576311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THE 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4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67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Backup DB</vt:lpstr>
      <vt:lpstr>backup_scheduler.bat</vt:lpstr>
      <vt:lpstr>scheduler_create.bat</vt:lpstr>
      <vt:lpstr>Register task scheduler</vt:lpstr>
      <vt:lpstr>Backup success! 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backup_scheduler.bat</dc:title>
  <dc:creator>양경석</dc:creator>
  <cp:lastModifiedBy>양경석</cp:lastModifiedBy>
  <cp:revision>5</cp:revision>
  <dcterms:created xsi:type="dcterms:W3CDTF">2016-07-27T23:03:58Z</dcterms:created>
  <dcterms:modified xsi:type="dcterms:W3CDTF">2016-07-29T04:35:06Z</dcterms:modified>
</cp:coreProperties>
</file>