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タイトルテキストの書式を編集するにはクリックします。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アウトラインテキストの書式を編集するにはクリックします。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F225AD2-43E9-4314-A517-F05C520BECB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特徴点とは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2153880" y="3969000"/>
            <a:ext cx="6486120" cy="2295000"/>
          </a:xfrm>
          <a:prstGeom prst="rect">
            <a:avLst/>
          </a:prstGeom>
          <a:ln>
            <a:noFill/>
          </a:ln>
        </p:spPr>
      </p:pic>
      <p:sp>
        <p:nvSpPr>
          <p:cNvPr id="41" name="TextShape 2"/>
          <p:cNvSpPr txBox="1"/>
          <p:nvPr/>
        </p:nvSpPr>
        <p:spPr>
          <a:xfrm>
            <a:off x="432000" y="1656000"/>
            <a:ext cx="9071640" cy="197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画像中の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　・エッジ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　・コーナー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　・そのいずれかでもないモノのこと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特徴点を見つける際のルール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432000" y="1424160"/>
            <a:ext cx="9071640" cy="2441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以下の２つをルールとすること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・再現性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ある特徴点は常に特徴点として認識される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・識別性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　ある特徴点はその他の特徴点と明確に異なると識別できる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592000" y="4760640"/>
            <a:ext cx="5057280" cy="164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特徴点を見つける際のルール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432000" y="1450440"/>
            <a:ext cx="9071640" cy="553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それらは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　・特徴点の検出（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Detection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　・特徴点の表現方法（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Description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に求められることに一致する。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つまり・・・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・画像の</a:t>
            </a:r>
            <a:r>
              <a:rPr b="0" lang="en-US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角度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や</a:t>
            </a:r>
            <a:r>
              <a:rPr b="0" lang="en-US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拡大率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などで変化しない、頑健な特徴点を検出し、（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Detection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・一意に識別できる表現方法で表現すること（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Description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が画像における特徴点の認識の目標となる。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2018-11-24T15:51:32Z</dcterms:created>
  <dc:creator/>
  <dc:description/>
  <dc:language>ja-JP</dc:language>
  <cp:lastModifiedBy/>
  <dcterms:modified xsi:type="dcterms:W3CDTF">2018-11-24T16:20:10Z</dcterms:modified>
  <cp:revision>1</cp:revision>
  <dc:subject/>
  <dc:title/>
</cp:coreProperties>
</file>