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04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48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5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96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9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77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59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2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7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67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77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media.conforama.fr/Medias/600000/60000/8000/700/10/G_668714_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547" y="1867964"/>
            <a:ext cx="2177148" cy="163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203" y="1248969"/>
            <a:ext cx="1095375" cy="1095375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142391" y="1410604"/>
            <a:ext cx="2933045" cy="464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水槽を定点カメラで撮影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53271" y="2327488"/>
            <a:ext cx="3701868" cy="480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撮影画像をリアルタイムで解析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27506" y="3261164"/>
            <a:ext cx="3153397" cy="5363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ヘビが動いた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42391" y="4250356"/>
            <a:ext cx="2933045" cy="464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動いた部分の動画を保存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61021" y="4250355"/>
            <a:ext cx="2538919" cy="464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スマホに通知を送る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142391" y="5167240"/>
            <a:ext cx="2933045" cy="718971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自己満足や、</a:t>
            </a:r>
            <a:r>
              <a:rPr kumimoji="1" lang="en-US" altLang="ja-JP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youtube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821412" y="5239546"/>
            <a:ext cx="2618136" cy="4640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ヘビの安否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確認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矢印コネクタ 13"/>
          <p:cNvCxnSpPr>
            <a:stCxn id="4" idx="2"/>
            <a:endCxn id="5" idx="0"/>
          </p:cNvCxnSpPr>
          <p:nvPr/>
        </p:nvCxnSpPr>
        <p:spPr>
          <a:xfrm flipH="1">
            <a:off x="2604205" y="1874619"/>
            <a:ext cx="4709" cy="45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2"/>
          </p:cNvCxnSpPr>
          <p:nvPr/>
        </p:nvCxnSpPr>
        <p:spPr>
          <a:xfrm>
            <a:off x="2604205" y="2808295"/>
            <a:ext cx="0" cy="45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2604205" y="3797487"/>
            <a:ext cx="4709" cy="4528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7" idx="2"/>
            <a:endCxn id="9" idx="0"/>
          </p:cNvCxnSpPr>
          <p:nvPr/>
        </p:nvCxnSpPr>
        <p:spPr>
          <a:xfrm rot="16200000" flipH="1">
            <a:off x="4140909" y="2260783"/>
            <a:ext cx="452868" cy="3526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8" idx="2"/>
            <a:endCxn id="10" idx="0"/>
          </p:cNvCxnSpPr>
          <p:nvPr/>
        </p:nvCxnSpPr>
        <p:spPr>
          <a:xfrm>
            <a:off x="2608914" y="4714371"/>
            <a:ext cx="0" cy="45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9" idx="2"/>
            <a:endCxn id="11" idx="0"/>
          </p:cNvCxnSpPr>
          <p:nvPr/>
        </p:nvCxnSpPr>
        <p:spPr>
          <a:xfrm flipH="1">
            <a:off x="6130480" y="4714370"/>
            <a:ext cx="1" cy="52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https://images-na.ssl-images-amazon.com/images/I/81B7b6bMR3L._SL15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371" y="1152939"/>
            <a:ext cx="2243568" cy="180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5444" y="4077898"/>
            <a:ext cx="700093" cy="1400186"/>
          </a:xfrm>
          <a:prstGeom prst="rect">
            <a:avLst/>
          </a:prstGeom>
        </p:spPr>
      </p:pic>
      <p:pic>
        <p:nvPicPr>
          <p:cNvPr id="1040" name="Picture 16" descr="https://cdn.aprico-media.com/production/imgs/images/000/014/657/original.png?153110706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575" y="4041141"/>
            <a:ext cx="737665" cy="73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5419" y="4063221"/>
            <a:ext cx="693504" cy="693504"/>
          </a:xfrm>
          <a:prstGeom prst="rect">
            <a:avLst/>
          </a:prstGeom>
        </p:spPr>
      </p:pic>
      <p:cxnSp>
        <p:nvCxnSpPr>
          <p:cNvPr id="54" name="直線矢印コネクタ 53"/>
          <p:cNvCxnSpPr/>
          <p:nvPr/>
        </p:nvCxnSpPr>
        <p:spPr>
          <a:xfrm>
            <a:off x="9652883" y="1884458"/>
            <a:ext cx="475125" cy="379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>
            <a:off x="8049630" y="1802154"/>
            <a:ext cx="646297" cy="277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030" idx="2"/>
            <a:endCxn id="45" idx="0"/>
          </p:cNvCxnSpPr>
          <p:nvPr/>
        </p:nvCxnSpPr>
        <p:spPr>
          <a:xfrm flipH="1">
            <a:off x="9202171" y="3500825"/>
            <a:ext cx="1113950" cy="562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1030" idx="2"/>
            <a:endCxn id="1040" idx="0"/>
          </p:cNvCxnSpPr>
          <p:nvPr/>
        </p:nvCxnSpPr>
        <p:spPr>
          <a:xfrm flipH="1">
            <a:off x="10205408" y="3500825"/>
            <a:ext cx="110713" cy="540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1030" idx="2"/>
            <a:endCxn id="43" idx="0"/>
          </p:cNvCxnSpPr>
          <p:nvPr/>
        </p:nvCxnSpPr>
        <p:spPr>
          <a:xfrm>
            <a:off x="10316121" y="3500825"/>
            <a:ext cx="1049370" cy="57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8296523" y="197203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①撮影</a:t>
            </a:r>
            <a:endParaRPr kumimoji="1" lang="ja-JP" altLang="en-US" sz="16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909679" y="1451346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②動いた？</a:t>
            </a:r>
            <a:endParaRPr kumimoji="1" lang="en-US" altLang="ja-JP" sz="1600" dirty="0" smtClean="0"/>
          </a:p>
          <a:p>
            <a:r>
              <a:rPr kumimoji="1" lang="en-US" altLang="ja-JP" sz="1600" dirty="0" err="1" smtClean="0"/>
              <a:t>OpenCV</a:t>
            </a:r>
            <a:r>
              <a:rPr kumimoji="1" lang="ja-JP" altLang="en-US" sz="1600" dirty="0" smtClean="0"/>
              <a:t>で解析</a:t>
            </a:r>
            <a:endParaRPr kumimoji="1" lang="ja-JP" altLang="en-US" sz="16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0468724" y="3358201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③いろいろ</a:t>
            </a:r>
            <a:endParaRPr kumimoji="1" lang="ja-JP" altLang="en-US" sz="16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323923" y="142825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 flipH="1">
            <a:off x="4554026" y="2383225"/>
            <a:ext cx="75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 flipH="1">
            <a:off x="7599305" y="5286887"/>
            <a:ext cx="75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85327" y="267224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システム概要</a:t>
            </a:r>
            <a:endParaRPr kumimoji="1" lang="ja-JP" altLang="en-US" sz="2800" dirty="0"/>
          </a:p>
        </p:txBody>
      </p:sp>
      <p:cxnSp>
        <p:nvCxnSpPr>
          <p:cNvPr id="84" name="直線コネクタ 83"/>
          <p:cNvCxnSpPr/>
          <p:nvPr/>
        </p:nvCxnSpPr>
        <p:spPr>
          <a:xfrm>
            <a:off x="262393" y="823884"/>
            <a:ext cx="11529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20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42391" y="1410604"/>
            <a:ext cx="2933045" cy="464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水槽を定点カメラで撮影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53271" y="2327488"/>
            <a:ext cx="3701868" cy="480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撮影画像をリアルタイムで解析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27506" y="3261164"/>
            <a:ext cx="3153397" cy="5363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ヘビが動いた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42391" y="4250356"/>
            <a:ext cx="2933045" cy="464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動いた部分の動画を保存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61021" y="4250355"/>
            <a:ext cx="2538919" cy="464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スマホに通知を送る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142391" y="5167240"/>
            <a:ext cx="2933045" cy="718971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自己満足や、</a:t>
            </a:r>
            <a:r>
              <a:rPr kumimoji="1" lang="en-US" altLang="ja-JP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youtube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821412" y="5239546"/>
            <a:ext cx="2618136" cy="4640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ヘビの安否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確認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矢印コネクタ 13"/>
          <p:cNvCxnSpPr>
            <a:stCxn id="4" idx="2"/>
            <a:endCxn id="5" idx="0"/>
          </p:cNvCxnSpPr>
          <p:nvPr/>
        </p:nvCxnSpPr>
        <p:spPr>
          <a:xfrm flipH="1">
            <a:off x="2604205" y="1874619"/>
            <a:ext cx="4709" cy="45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2"/>
          </p:cNvCxnSpPr>
          <p:nvPr/>
        </p:nvCxnSpPr>
        <p:spPr>
          <a:xfrm>
            <a:off x="2604205" y="2808295"/>
            <a:ext cx="0" cy="45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2604205" y="3797487"/>
            <a:ext cx="4709" cy="4528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7" idx="2"/>
            <a:endCxn id="9" idx="0"/>
          </p:cNvCxnSpPr>
          <p:nvPr/>
        </p:nvCxnSpPr>
        <p:spPr>
          <a:xfrm rot="16200000" flipH="1">
            <a:off x="4140909" y="2260783"/>
            <a:ext cx="452868" cy="3526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8" idx="2"/>
            <a:endCxn id="10" idx="0"/>
          </p:cNvCxnSpPr>
          <p:nvPr/>
        </p:nvCxnSpPr>
        <p:spPr>
          <a:xfrm>
            <a:off x="2608914" y="4714371"/>
            <a:ext cx="0" cy="45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9" idx="2"/>
            <a:endCxn id="11" idx="0"/>
          </p:cNvCxnSpPr>
          <p:nvPr/>
        </p:nvCxnSpPr>
        <p:spPr>
          <a:xfrm flipH="1">
            <a:off x="6130480" y="4714370"/>
            <a:ext cx="1" cy="52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4323923" y="142825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 flipH="1">
            <a:off x="4554026" y="2383225"/>
            <a:ext cx="75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 flipH="1">
            <a:off x="7599305" y="5286887"/>
            <a:ext cx="75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85327" y="267224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システム概要</a:t>
            </a:r>
            <a:endParaRPr kumimoji="1" lang="ja-JP" altLang="en-US" sz="2800" dirty="0"/>
          </a:p>
        </p:txBody>
      </p:sp>
      <p:cxnSp>
        <p:nvCxnSpPr>
          <p:cNvPr id="84" name="直線コネクタ 83"/>
          <p:cNvCxnSpPr/>
          <p:nvPr/>
        </p:nvCxnSpPr>
        <p:spPr>
          <a:xfrm>
            <a:off x="262393" y="823884"/>
            <a:ext cx="11529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4870065" y="3158482"/>
            <a:ext cx="163057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本年度</a:t>
            </a:r>
            <a:r>
              <a:rPr kumimoji="1" lang="ja-JP" altLang="en-US" dirty="0" smtClean="0"/>
              <a:t>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</a:t>
            </a:r>
            <a:r>
              <a:rPr kumimoji="1" lang="ja-JP" altLang="en-US" dirty="0" smtClean="0"/>
              <a:t>に取り組む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717253" y="2021783"/>
            <a:ext cx="52557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＜</a:t>
            </a:r>
            <a:r>
              <a:rPr lang="ja-JP" altLang="en-US" dirty="0" smtClean="0"/>
              <a:t>本年度の目標</a:t>
            </a:r>
            <a:r>
              <a:rPr lang="ja-JP" altLang="en-US" dirty="0"/>
              <a:t>＞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err="1" smtClean="0"/>
              <a:t>OpenCV</a:t>
            </a:r>
            <a:r>
              <a:rPr lang="ja-JP" altLang="en-US" dirty="0" smtClean="0"/>
              <a:t>で使える、</a:t>
            </a:r>
            <a:r>
              <a:rPr kumimoji="1" lang="ja-JP" altLang="en-US" dirty="0" smtClean="0"/>
              <a:t>特徴量抽出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の調査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ヘビの動きに適した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の調査（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の動作確認）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採用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の決定</a:t>
            </a:r>
            <a:endParaRPr kumimoji="1" lang="en-US" altLang="ja-JP" dirty="0" smtClean="0"/>
          </a:p>
        </p:txBody>
      </p:sp>
      <p:sp>
        <p:nvSpPr>
          <p:cNvPr id="18" name="右矢印 17"/>
          <p:cNvSpPr/>
          <p:nvPr/>
        </p:nvSpPr>
        <p:spPr>
          <a:xfrm rot="19579815">
            <a:off x="6041974" y="2897767"/>
            <a:ext cx="650408" cy="443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/>
          <p:cNvSpPr/>
          <p:nvPr/>
        </p:nvSpPr>
        <p:spPr>
          <a:xfrm>
            <a:off x="4410458" y="2193740"/>
            <a:ext cx="398238" cy="26356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14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127</Words>
  <Application>Microsoft Office PowerPoint</Application>
  <PresentationFormat>ワイド画面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koki</dc:creator>
  <cp:lastModifiedBy>koki</cp:lastModifiedBy>
  <cp:revision>8</cp:revision>
  <dcterms:created xsi:type="dcterms:W3CDTF">2018-12-01T06:32:33Z</dcterms:created>
  <dcterms:modified xsi:type="dcterms:W3CDTF">2018-12-01T08:08:46Z</dcterms:modified>
</cp:coreProperties>
</file>