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94660"/>
  </p:normalViewPr>
  <p:slideViewPr>
    <p:cSldViewPr snapToGrid="0">
      <p:cViewPr varScale="1">
        <p:scale>
          <a:sx n="64" d="100"/>
          <a:sy n="64" d="100"/>
        </p:scale>
        <p:origin x="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485C5A3-8235-A5FC-C66C-5F3CB2A0E2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1289154"/>
            <a:ext cx="8791575" cy="3968646"/>
          </a:xfrm>
        </p:spPr>
        <p:txBody>
          <a:bodyPr/>
          <a:lstStyle/>
          <a:p>
            <a:r>
              <a:rPr lang="en-GB" dirty="0"/>
              <a:t>Group </a:t>
            </a:r>
            <a:r>
              <a:rPr lang="en-GB" dirty="0" err="1"/>
              <a:t>mempers</a:t>
            </a:r>
            <a:r>
              <a:rPr lang="en-GB" dirty="0"/>
              <a:t>:</a:t>
            </a:r>
          </a:p>
          <a:p>
            <a:endParaRPr lang="en-GB" dirty="0"/>
          </a:p>
          <a:p>
            <a:r>
              <a:rPr lang="en-GB" dirty="0"/>
              <a:t>Turki </a:t>
            </a:r>
            <a:r>
              <a:rPr lang="en-GB" dirty="0" err="1"/>
              <a:t>albusairi</a:t>
            </a:r>
            <a:r>
              <a:rPr lang="en-GB" dirty="0"/>
              <a:t> </a:t>
            </a:r>
          </a:p>
          <a:p>
            <a:endParaRPr lang="en-GB" dirty="0"/>
          </a:p>
          <a:p>
            <a:r>
              <a:rPr lang="en-GB" dirty="0" err="1"/>
              <a:t>Thamer</a:t>
            </a:r>
            <a:r>
              <a:rPr lang="en-GB" dirty="0"/>
              <a:t> ben </a:t>
            </a:r>
            <a:r>
              <a:rPr lang="en-GB" dirty="0" err="1"/>
              <a:t>hedian</a:t>
            </a:r>
            <a:endParaRPr lang="en-GB" dirty="0"/>
          </a:p>
          <a:p>
            <a:endParaRPr lang="en-GB" dirty="0"/>
          </a:p>
          <a:p>
            <a:r>
              <a:rPr lang="en-GB" dirty="0"/>
              <a:t>Sultan ben </a:t>
            </a:r>
            <a:r>
              <a:rPr lang="en-GB"/>
              <a:t>kanaan</a:t>
            </a:r>
          </a:p>
        </p:txBody>
      </p:sp>
    </p:spTree>
    <p:extLst>
      <p:ext uri="{BB962C8B-B14F-4D97-AF65-F5344CB8AC3E}">
        <p14:creationId xmlns:p14="http://schemas.microsoft.com/office/powerpoint/2010/main" val="2771103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5C6C2-101A-9AAA-50B6-81F861BB1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Interacvtive</a:t>
            </a:r>
            <a:r>
              <a:rPr lang="en-US" dirty="0"/>
              <a:t> login page that is linked with the database and the passwords are encrypted</a:t>
            </a:r>
            <a:endParaRPr lang="ar-S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1D89BC-DF0B-DC87-7329-D576733050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2426" y="2249488"/>
            <a:ext cx="7203974" cy="3541712"/>
          </a:xfrm>
        </p:spPr>
      </p:pic>
    </p:spTree>
    <p:extLst>
      <p:ext uri="{BB962C8B-B14F-4D97-AF65-F5344CB8AC3E}">
        <p14:creationId xmlns:p14="http://schemas.microsoft.com/office/powerpoint/2010/main" val="3550987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CA4EA-60A0-F53A-ECF2-C916440BC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 said the register data are encrypted into the database</a:t>
            </a:r>
            <a:endParaRPr lang="ar-S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EF73FB-9A39-EEB9-78DF-464DF09E65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1520" y="2249488"/>
            <a:ext cx="6145786" cy="3541712"/>
          </a:xfrm>
        </p:spPr>
      </p:pic>
    </p:spTree>
    <p:extLst>
      <p:ext uri="{BB962C8B-B14F-4D97-AF65-F5344CB8AC3E}">
        <p14:creationId xmlns:p14="http://schemas.microsoft.com/office/powerpoint/2010/main" val="1977574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C67CA-F8B6-2634-C652-B87A32178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This is the main page which include the side bar and the </a:t>
            </a:r>
            <a:r>
              <a:rPr lang="en-GB" dirty="0" err="1"/>
              <a:t>todo</a:t>
            </a:r>
            <a:r>
              <a:rPr lang="en-GB" dirty="0"/>
              <a:t> list page</a:t>
            </a:r>
            <a:endParaRPr lang="ar-S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CBBEB3-4013-601A-C40A-9E70FDA402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7488" y="2249488"/>
            <a:ext cx="7173850" cy="3541712"/>
          </a:xfrm>
        </p:spPr>
      </p:pic>
    </p:spTree>
    <p:extLst>
      <p:ext uri="{BB962C8B-B14F-4D97-AF65-F5344CB8AC3E}">
        <p14:creationId xmlns:p14="http://schemas.microsoft.com/office/powerpoint/2010/main" val="971163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BC4EF-96C9-EDF7-AC88-924B2CA95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After clicking add tasks a form comes including task title, body and urgency</a:t>
            </a:r>
            <a:endParaRPr lang="ar-S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655254-B4BA-E253-B18D-D3545FAB8D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7532" y="2249488"/>
            <a:ext cx="6613762" cy="3541712"/>
          </a:xfrm>
        </p:spPr>
      </p:pic>
    </p:spTree>
    <p:extLst>
      <p:ext uri="{BB962C8B-B14F-4D97-AF65-F5344CB8AC3E}">
        <p14:creationId xmlns:p14="http://schemas.microsoft.com/office/powerpoint/2010/main" val="2627137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E1435-4006-72E4-CD08-7150A6329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After pressing the title of the task it shows the body of it </a:t>
            </a:r>
            <a:endParaRPr lang="ar-S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3A7720-E48C-8472-C387-0C179C2CE2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1998" y="2249488"/>
            <a:ext cx="7544829" cy="3541712"/>
          </a:xfrm>
        </p:spPr>
      </p:pic>
    </p:spTree>
    <p:extLst>
      <p:ext uri="{BB962C8B-B14F-4D97-AF65-F5344CB8AC3E}">
        <p14:creationId xmlns:p14="http://schemas.microsoft.com/office/powerpoint/2010/main" val="630229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1C1C2-9230-D6C8-1A1B-DA93D3571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There is also a search mechanism</a:t>
            </a:r>
            <a:endParaRPr lang="ar-S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3530AF-B2D9-0E2F-9146-6BC7677C41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3159" y="2249488"/>
            <a:ext cx="9582507" cy="4166302"/>
          </a:xfrm>
        </p:spPr>
      </p:pic>
    </p:spTree>
    <p:extLst>
      <p:ext uri="{BB962C8B-B14F-4D97-AF65-F5344CB8AC3E}">
        <p14:creationId xmlns:p14="http://schemas.microsoft.com/office/powerpoint/2010/main" val="2149939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D02C8-FADE-0EDF-FEF8-A264A6BEC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section that shows user info this user is just for demonstration </a:t>
            </a:r>
            <a:endParaRPr lang="ar-S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5E8D6A-EE64-8F4C-E4FC-D3139BB026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36866" y="2249488"/>
            <a:ext cx="4715093" cy="3541712"/>
          </a:xfrm>
        </p:spPr>
      </p:pic>
    </p:spTree>
    <p:extLst>
      <p:ext uri="{BB962C8B-B14F-4D97-AF65-F5344CB8AC3E}">
        <p14:creationId xmlns:p14="http://schemas.microsoft.com/office/powerpoint/2010/main" val="1442462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1CCEA-C217-6D12-C699-6547AB8D1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 about page listing the purpose and our group members</a:t>
            </a:r>
            <a:endParaRPr lang="ar-S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A53A61-05EE-6AF6-278F-2B69803FA6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9188" y="2249488"/>
            <a:ext cx="7250450" cy="3541712"/>
          </a:xfrm>
        </p:spPr>
      </p:pic>
    </p:spTree>
    <p:extLst>
      <p:ext uri="{BB962C8B-B14F-4D97-AF65-F5344CB8AC3E}">
        <p14:creationId xmlns:p14="http://schemas.microsoft.com/office/powerpoint/2010/main" val="21153983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11</TotalTime>
  <Words>105</Words>
  <Application>Microsoft Office PowerPoint</Application>
  <PresentationFormat>Widescreen</PresentationFormat>
  <Paragraphs>15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Tw Cen MT</vt:lpstr>
      <vt:lpstr>Circuit</vt:lpstr>
      <vt:lpstr>PowerPoint Presentation</vt:lpstr>
      <vt:lpstr>Interacvtive login page that is linked with the database and the passwords are encrypted</vt:lpstr>
      <vt:lpstr>As said the register data are encrypted into the database</vt:lpstr>
      <vt:lpstr>This is the main page which include the side bar and the todo list page</vt:lpstr>
      <vt:lpstr>After clicking add tasks a form comes including task title, body and urgency</vt:lpstr>
      <vt:lpstr>After pressing the title of the task it shows the body of it </vt:lpstr>
      <vt:lpstr>There is also a search mechanism</vt:lpstr>
      <vt:lpstr>A section that shows user info this user is just for demonstration </vt:lpstr>
      <vt:lpstr>An about page listing the purpose and our group members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Turki Khalid Sulaiman Albusairi</dc:creator>
  <cp:lastModifiedBy>Turki Khalid Sulaiman Albusairi</cp:lastModifiedBy>
  <cp:revision>1</cp:revision>
  <dcterms:created xsi:type="dcterms:W3CDTF">2024-11-02T10:23:35Z</dcterms:created>
  <dcterms:modified xsi:type="dcterms:W3CDTF">2024-11-02T10:35:22Z</dcterms:modified>
</cp:coreProperties>
</file>