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Translation from English to Finnish is working perfectly.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