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77" r:id="rId6"/>
    <p:sldId id="278" r:id="rId7"/>
    <p:sldId id="272" r:id="rId8"/>
    <p:sldId id="261" r:id="rId9"/>
    <p:sldId id="279" r:id="rId10"/>
    <p:sldId id="282" r:id="rId11"/>
    <p:sldId id="273" r:id="rId12"/>
    <p:sldId id="275" r:id="rId13"/>
    <p:sldId id="281" r:id="rId14"/>
    <p:sldId id="274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Trung" userId="ed8aba510fdfeee6" providerId="LiveId" clId="{C821144A-19BA-4C7C-B88E-6EF5F364874C}"/>
    <pc:docChg chg="undo custSel addSld delSld modSld">
      <pc:chgData name="Kiên Trung" userId="ed8aba510fdfeee6" providerId="LiveId" clId="{C821144A-19BA-4C7C-B88E-6EF5F364874C}" dt="2020-07-27T12:46:55.240" v="1461"/>
      <pc:docMkLst>
        <pc:docMk/>
      </pc:docMkLst>
      <pc:sldChg chg="addSp delSp modSp new mod modTransition">
        <pc:chgData name="Kiên Trung" userId="ed8aba510fdfeee6" providerId="LiveId" clId="{C821144A-19BA-4C7C-B88E-6EF5F364874C}" dt="2020-07-27T10:30:22.371" v="1205"/>
        <pc:sldMkLst>
          <pc:docMk/>
          <pc:sldMk cId="1451573999" sldId="256"/>
        </pc:sldMkLst>
        <pc:spChg chg="del mod">
          <ac:chgData name="Kiên Trung" userId="ed8aba510fdfeee6" providerId="LiveId" clId="{C821144A-19BA-4C7C-B88E-6EF5F364874C}" dt="2020-07-27T10:08:09.101" v="165" actId="478"/>
          <ac:spMkLst>
            <pc:docMk/>
            <pc:sldMk cId="1451573999" sldId="256"/>
            <ac:spMk id="2" creationId="{BEEE993F-D210-413D-9787-28776076444E}"/>
          </ac:spMkLst>
        </pc:spChg>
        <pc:spChg chg="del mod">
          <ac:chgData name="Kiên Trung" userId="ed8aba510fdfeee6" providerId="LiveId" clId="{C821144A-19BA-4C7C-B88E-6EF5F364874C}" dt="2020-07-27T10:12:00.805" v="368" actId="478"/>
          <ac:spMkLst>
            <pc:docMk/>
            <pc:sldMk cId="1451573999" sldId="256"/>
            <ac:spMk id="3" creationId="{4C53FE48-D539-45F8-9869-C133746749BC}"/>
          </ac:spMkLst>
        </pc:spChg>
        <pc:spChg chg="add mod">
          <ac:chgData name="Kiên Trung" userId="ed8aba510fdfeee6" providerId="LiveId" clId="{C821144A-19BA-4C7C-B88E-6EF5F364874C}" dt="2020-07-27T10:13:34.093" v="560" actId="207"/>
          <ac:spMkLst>
            <pc:docMk/>
            <pc:sldMk cId="1451573999" sldId="256"/>
            <ac:spMk id="5" creationId="{B9B70EC0-73F7-4642-A343-D18A68F60940}"/>
          </ac:spMkLst>
        </pc:spChg>
        <pc:spChg chg="add mod">
          <ac:chgData name="Kiên Trung" userId="ed8aba510fdfeee6" providerId="LiveId" clId="{C821144A-19BA-4C7C-B88E-6EF5F364874C}" dt="2020-07-27T10:13:26.281" v="559" actId="20577"/>
          <ac:spMkLst>
            <pc:docMk/>
            <pc:sldMk cId="1451573999" sldId="256"/>
            <ac:spMk id="8" creationId="{C022EE0D-F47F-4DAA-A384-42446960DF41}"/>
          </ac:spMkLst>
        </pc:spChg>
        <pc:picChg chg="add mod">
          <ac:chgData name="Kiên Trung" userId="ed8aba510fdfeee6" providerId="LiveId" clId="{C821144A-19BA-4C7C-B88E-6EF5F364874C}" dt="2020-07-27T10:09:15.608" v="168" actId="1076"/>
          <ac:picMkLst>
            <pc:docMk/>
            <pc:sldMk cId="1451573999" sldId="256"/>
            <ac:picMk id="7" creationId="{74420603-3D6D-470D-B3CC-12141A30AF76}"/>
          </ac:picMkLst>
        </pc:picChg>
      </pc:sldChg>
      <pc:sldChg chg="addSp delSp modSp new mod modTransition modAnim">
        <pc:chgData name="Kiên Trung" userId="ed8aba510fdfeee6" providerId="LiveId" clId="{C821144A-19BA-4C7C-B88E-6EF5F364874C}" dt="2020-07-27T10:30:48.006" v="1211"/>
        <pc:sldMkLst>
          <pc:docMk/>
          <pc:sldMk cId="2169417103" sldId="257"/>
        </pc:sldMkLst>
        <pc:spChg chg="mod">
          <ac:chgData name="Kiên Trung" userId="ed8aba510fdfeee6" providerId="LiveId" clId="{C821144A-19BA-4C7C-B88E-6EF5F364874C}" dt="2020-07-27T10:19:39.357" v="883" actId="255"/>
          <ac:spMkLst>
            <pc:docMk/>
            <pc:sldMk cId="2169417103" sldId="257"/>
            <ac:spMk id="2" creationId="{895EC1C9-E475-451F-8629-6A4C4A11D4A9}"/>
          </ac:spMkLst>
        </pc:spChg>
        <pc:spChg chg="del mod">
          <ac:chgData name="Kiên Trung" userId="ed8aba510fdfeee6" providerId="LiveId" clId="{C821144A-19BA-4C7C-B88E-6EF5F364874C}" dt="2020-07-27T10:18:48.830" v="865" actId="478"/>
          <ac:spMkLst>
            <pc:docMk/>
            <pc:sldMk cId="2169417103" sldId="257"/>
            <ac:spMk id="3" creationId="{D16B43D8-4F00-490D-98C7-EBDF8386F352}"/>
          </ac:spMkLst>
        </pc:spChg>
        <pc:spChg chg="add mod">
          <ac:chgData name="Kiên Trung" userId="ed8aba510fdfeee6" providerId="LiveId" clId="{C821144A-19BA-4C7C-B88E-6EF5F364874C}" dt="2020-07-27T10:18:51.158" v="866" actId="1076"/>
          <ac:spMkLst>
            <pc:docMk/>
            <pc:sldMk cId="2169417103" sldId="257"/>
            <ac:spMk id="4" creationId="{FB3CEBF8-C71F-48B2-B40A-8A8ABFFC48C1}"/>
          </ac:spMkLst>
        </pc:spChg>
        <pc:spChg chg="add mod">
          <ac:chgData name="Kiên Trung" userId="ed8aba510fdfeee6" providerId="LiveId" clId="{C821144A-19BA-4C7C-B88E-6EF5F364874C}" dt="2020-07-27T10:19:00.751" v="869" actId="20577"/>
          <ac:spMkLst>
            <pc:docMk/>
            <pc:sldMk cId="2169417103" sldId="257"/>
            <ac:spMk id="6" creationId="{57AAA19B-4E67-48E3-B9B2-71D8397179C8}"/>
          </ac:spMkLst>
        </pc:spChg>
      </pc:sldChg>
      <pc:sldChg chg="addSp delSp modSp new mod modTransition modAnim">
        <pc:chgData name="Kiên Trung" userId="ed8aba510fdfeee6" providerId="LiveId" clId="{C821144A-19BA-4C7C-B88E-6EF5F364874C}" dt="2020-07-27T12:46:55.240" v="1461"/>
        <pc:sldMkLst>
          <pc:docMk/>
          <pc:sldMk cId="1499121803" sldId="258"/>
        </pc:sldMkLst>
        <pc:spChg chg="mod">
          <ac:chgData name="Kiên Trung" userId="ed8aba510fdfeee6" providerId="LiveId" clId="{C821144A-19BA-4C7C-B88E-6EF5F364874C}" dt="2020-07-27T10:20:01.699" v="1016" actId="20577"/>
          <ac:spMkLst>
            <pc:docMk/>
            <pc:sldMk cId="1499121803" sldId="258"/>
            <ac:spMk id="2" creationId="{EA4D9DF4-58E9-446B-867C-EAF5F8581AC9}"/>
          </ac:spMkLst>
        </pc:spChg>
        <pc:spChg chg="del">
          <ac:chgData name="Kiên Trung" userId="ed8aba510fdfeee6" providerId="LiveId" clId="{C821144A-19BA-4C7C-B88E-6EF5F364874C}" dt="2020-07-27T10:23:39.294" v="1017" actId="478"/>
          <ac:spMkLst>
            <pc:docMk/>
            <pc:sldMk cId="1499121803" sldId="258"/>
            <ac:spMk id="3" creationId="{6435975E-575E-4E52-848E-3E793EBC8656}"/>
          </ac:spMkLst>
        </pc:spChg>
        <pc:spChg chg="add mod">
          <ac:chgData name="Kiên Trung" userId="ed8aba510fdfeee6" providerId="LiveId" clId="{C821144A-19BA-4C7C-B88E-6EF5F364874C}" dt="2020-07-27T10:24:38.633" v="1098"/>
          <ac:spMkLst>
            <pc:docMk/>
            <pc:sldMk cId="1499121803" sldId="258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24:56.260" v="1166" actId="1076"/>
          <ac:spMkLst>
            <pc:docMk/>
            <pc:sldMk cId="1499121803" sldId="258"/>
            <ac:spMk id="10" creationId="{DCD80F81-E423-4E6B-B677-325F6C838E53}"/>
          </ac:spMkLst>
        </pc:spChg>
        <pc:picChg chg="add mod">
          <ac:chgData name="Kiên Trung" userId="ed8aba510fdfeee6" providerId="LiveId" clId="{C821144A-19BA-4C7C-B88E-6EF5F364874C}" dt="2020-07-27T10:23:51.678" v="1019" actId="1076"/>
          <ac:picMkLst>
            <pc:docMk/>
            <pc:sldMk cId="1499121803" sldId="258"/>
            <ac:picMk id="5" creationId="{94B7C1A9-9085-4BD0-B634-1FA2BC0F6BF8}"/>
          </ac:picMkLst>
        </pc:picChg>
        <pc:picChg chg="add mod">
          <ac:chgData name="Kiên Trung" userId="ed8aba510fdfeee6" providerId="LiveId" clId="{C821144A-19BA-4C7C-B88E-6EF5F364874C}" dt="2020-07-27T10:24:35.519" v="1096" actId="1076"/>
          <ac:picMkLst>
            <pc:docMk/>
            <pc:sldMk cId="1499121803" sldId="258"/>
            <ac:picMk id="8" creationId="{F71413C0-07BA-4C18-BAF0-CBECD6D1712A}"/>
          </ac:picMkLst>
        </pc:picChg>
      </pc:sldChg>
      <pc:sldChg chg="new del">
        <pc:chgData name="Kiên Trung" userId="ed8aba510fdfeee6" providerId="LiveId" clId="{C821144A-19BA-4C7C-B88E-6EF5F364874C}" dt="2020-07-27T10:27:17.352" v="1168" actId="47"/>
        <pc:sldMkLst>
          <pc:docMk/>
          <pc:sldMk cId="1710325446" sldId="259"/>
        </pc:sldMkLst>
      </pc:sldChg>
      <pc:sldChg chg="add modTransition modAnim">
        <pc:chgData name="Kiên Trung" userId="ed8aba510fdfeee6" providerId="LiveId" clId="{C821144A-19BA-4C7C-B88E-6EF5F364874C}" dt="2020-07-27T10:36:27.048" v="1300"/>
        <pc:sldMkLst>
          <pc:docMk/>
          <pc:sldMk cId="1804735250" sldId="259"/>
        </pc:sldMkLst>
      </pc:sldChg>
      <pc:sldChg chg="add modTransition modAnim">
        <pc:chgData name="Kiên Trung" userId="ed8aba510fdfeee6" providerId="LiveId" clId="{C821144A-19BA-4C7C-B88E-6EF5F364874C}" dt="2020-07-27T10:30:56.702" v="1213"/>
        <pc:sldMkLst>
          <pc:docMk/>
          <pc:sldMk cId="294114652" sldId="260"/>
        </pc:sldMkLst>
      </pc:sldChg>
      <pc:sldChg chg="addSp delSp modSp add mod delAnim modAnim">
        <pc:chgData name="Kiên Trung" userId="ed8aba510fdfeee6" providerId="LiveId" clId="{C821144A-19BA-4C7C-B88E-6EF5F364874C}" dt="2020-07-27T10:45:10.242" v="1330"/>
        <pc:sldMkLst>
          <pc:docMk/>
          <pc:sldMk cId="1731179778" sldId="261"/>
        </pc:sldMkLst>
        <pc:spChg chg="mod">
          <ac:chgData name="Kiên Trung" userId="ed8aba510fdfeee6" providerId="LiveId" clId="{C821144A-19BA-4C7C-B88E-6EF5F364874C}" dt="2020-07-27T10:31:16.098" v="1216" actId="1076"/>
          <ac:spMkLst>
            <pc:docMk/>
            <pc:sldMk cId="1731179778" sldId="261"/>
            <ac:spMk id="2" creationId="{EA4D9DF4-58E9-446B-867C-EAF5F8581AC9}"/>
          </ac:spMkLst>
        </pc:spChg>
        <pc:spChg chg="add mod">
          <ac:chgData name="Kiên Trung" userId="ed8aba510fdfeee6" providerId="LiveId" clId="{C821144A-19BA-4C7C-B88E-6EF5F364874C}" dt="2020-07-27T10:33:50.361" v="1278" actId="21"/>
          <ac:spMkLst>
            <pc:docMk/>
            <pc:sldMk cId="1731179778" sldId="261"/>
            <ac:spMk id="3" creationId="{64847852-10D6-40A1-8C0D-8D5174BA6626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10" creationId="{DCD80F81-E423-4E6B-B677-325F6C838E53}"/>
          </ac:spMkLst>
        </pc:spChg>
        <pc:spChg chg="add mod">
          <ac:chgData name="Kiên Trung" userId="ed8aba510fdfeee6" providerId="LiveId" clId="{C821144A-19BA-4C7C-B88E-6EF5F364874C}" dt="2020-07-27T10:39:51.400" v="1311" actId="1076"/>
          <ac:spMkLst>
            <pc:docMk/>
            <pc:sldMk cId="1731179778" sldId="261"/>
            <ac:spMk id="13" creationId="{A881BF40-F2A4-4111-B4E4-5F5F70AF0BB4}"/>
          </ac:spMkLst>
        </pc:spChg>
        <pc:spChg chg="add mod">
          <ac:chgData name="Kiên Trung" userId="ed8aba510fdfeee6" providerId="LiveId" clId="{C821144A-19BA-4C7C-B88E-6EF5F364874C}" dt="2020-07-27T10:45:06.393" v="1328" actId="1076"/>
          <ac:spMkLst>
            <pc:docMk/>
            <pc:sldMk cId="1731179778" sldId="261"/>
            <ac:spMk id="18" creationId="{5973A7D7-C7F1-4259-80F5-26C73E9801B6}"/>
          </ac:spMkLst>
        </pc:sp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5" creationId="{94B7C1A9-9085-4BD0-B634-1FA2BC0F6BF8}"/>
          </ac:picMkLst>
        </pc:pic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8" creationId="{F71413C0-07BA-4C18-BAF0-CBECD6D1712A}"/>
          </ac:picMkLst>
        </pc:picChg>
        <pc:picChg chg="add del mod">
          <ac:chgData name="Kiên Trung" userId="ed8aba510fdfeee6" providerId="LiveId" clId="{C821144A-19BA-4C7C-B88E-6EF5F364874C}" dt="2020-07-27T10:43:34.462" v="1312" actId="478"/>
          <ac:picMkLst>
            <pc:docMk/>
            <pc:sldMk cId="1731179778" sldId="261"/>
            <ac:picMk id="12" creationId="{3148E8A0-EFE9-426B-92DA-ED3D68C5C154}"/>
          </ac:picMkLst>
        </pc:picChg>
        <pc:picChg chg="add mod">
          <ac:chgData name="Kiên Trung" userId="ed8aba510fdfeee6" providerId="LiveId" clId="{C821144A-19BA-4C7C-B88E-6EF5F364874C}" dt="2020-07-27T10:43:46.840" v="1316" actId="1076"/>
          <ac:picMkLst>
            <pc:docMk/>
            <pc:sldMk cId="1731179778" sldId="261"/>
            <ac:picMk id="15" creationId="{8E0F6F02-6874-4391-8970-298AA667E535}"/>
          </ac:picMkLst>
        </pc:picChg>
        <pc:picChg chg="add mod">
          <ac:chgData name="Kiên Trung" userId="ed8aba510fdfeee6" providerId="LiveId" clId="{C821144A-19BA-4C7C-B88E-6EF5F364874C}" dt="2020-07-27T10:44:57.015" v="1325" actId="1076"/>
          <ac:picMkLst>
            <pc:docMk/>
            <pc:sldMk cId="1731179778" sldId="261"/>
            <ac:picMk id="17" creationId="{DF106C71-1542-4E6E-8092-6C041F9C3408}"/>
          </ac:picMkLst>
        </pc:picChg>
      </pc:sldChg>
      <pc:sldChg chg="new del">
        <pc:chgData name="Kiên Trung" userId="ed8aba510fdfeee6" providerId="LiveId" clId="{C821144A-19BA-4C7C-B88E-6EF5F364874C}" dt="2020-07-27T10:45:23.244" v="1333" actId="47"/>
        <pc:sldMkLst>
          <pc:docMk/>
          <pc:sldMk cId="217913377" sldId="262"/>
        </pc:sldMkLst>
      </pc:sldChg>
      <pc:sldChg chg="addSp delSp modSp add mod delAnim modAnim">
        <pc:chgData name="Kiên Trung" userId="ed8aba510fdfeee6" providerId="LiveId" clId="{C821144A-19BA-4C7C-B88E-6EF5F364874C}" dt="2020-07-27T10:48:42.338" v="1343"/>
        <pc:sldMkLst>
          <pc:docMk/>
          <pc:sldMk cId="1605349107" sldId="263"/>
        </pc:sldMkLst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3" creationId="{64847852-10D6-40A1-8C0D-8D5174BA6626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3" creationId="{A881BF40-F2A4-4111-B4E4-5F5F70AF0BB4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8" creationId="{5973A7D7-C7F1-4259-80F5-26C73E9801B6}"/>
          </ac:spMkLst>
        </pc:spChg>
        <pc:picChg chg="add mod">
          <ac:chgData name="Kiên Trung" userId="ed8aba510fdfeee6" providerId="LiveId" clId="{C821144A-19BA-4C7C-B88E-6EF5F364874C}" dt="2020-07-27T10:48:28.860" v="1341" actId="1076"/>
          <ac:picMkLst>
            <pc:docMk/>
            <pc:sldMk cId="1605349107" sldId="263"/>
            <ac:picMk id="6" creationId="{B0EB835F-5738-4F24-ADAD-FB15118B3F5A}"/>
          </ac:picMkLst>
        </pc:picChg>
        <pc:picChg chg="del">
          <ac:chgData name="Kiên Trung" userId="ed8aba510fdfeee6" providerId="LiveId" clId="{C821144A-19BA-4C7C-B88E-6EF5F364874C}" dt="2020-07-27T10:45:30.908" v="1335" actId="478"/>
          <ac:picMkLst>
            <pc:docMk/>
            <pc:sldMk cId="1605349107" sldId="263"/>
            <ac:picMk id="15" creationId="{8E0F6F02-6874-4391-8970-298AA667E535}"/>
          </ac:picMkLst>
        </pc:picChg>
        <pc:picChg chg="del">
          <ac:chgData name="Kiên Trung" userId="ed8aba510fdfeee6" providerId="LiveId" clId="{C821144A-19BA-4C7C-B88E-6EF5F364874C}" dt="2020-07-27T10:45:29.939" v="1334" actId="478"/>
          <ac:picMkLst>
            <pc:docMk/>
            <pc:sldMk cId="1605349107" sldId="263"/>
            <ac:picMk id="17" creationId="{DF106C71-1542-4E6E-8092-6C041F9C3408}"/>
          </ac:picMkLst>
        </pc:picChg>
      </pc:sldChg>
      <pc:sldChg chg="delSp modSp new mod">
        <pc:chgData name="Kiên Trung" userId="ed8aba510fdfeee6" providerId="LiveId" clId="{C821144A-19BA-4C7C-B88E-6EF5F364874C}" dt="2020-07-27T10:49:48.013" v="1457" actId="1076"/>
        <pc:sldMkLst>
          <pc:docMk/>
          <pc:sldMk cId="3959303820" sldId="264"/>
        </pc:sldMkLst>
        <pc:spChg chg="mod">
          <ac:chgData name="Kiên Trung" userId="ed8aba510fdfeee6" providerId="LiveId" clId="{C821144A-19BA-4C7C-B88E-6EF5F364874C}" dt="2020-07-27T10:49:48.013" v="1457" actId="1076"/>
          <ac:spMkLst>
            <pc:docMk/>
            <pc:sldMk cId="3959303820" sldId="264"/>
            <ac:spMk id="2" creationId="{A3B2D8FD-1365-433D-97F4-0FFA43977F60}"/>
          </ac:spMkLst>
        </pc:spChg>
        <pc:spChg chg="del">
          <ac:chgData name="Kiên Trung" userId="ed8aba510fdfeee6" providerId="LiveId" clId="{C821144A-19BA-4C7C-B88E-6EF5F364874C}" dt="2020-07-27T10:49:16.727" v="1359" actId="478"/>
          <ac:spMkLst>
            <pc:docMk/>
            <pc:sldMk cId="3959303820" sldId="264"/>
            <ac:spMk id="3" creationId="{A2A723CD-F475-431D-8A3E-A1699EF1F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B743-BB01-4D7D-A06D-0A26E5B0A98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7B78-6701-47BB-98C6-CDD1C322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thông minh.</a:t>
            </a:r>
          </a:p>
          <a:p>
            <a:r>
              <a:rPr lang="vi-VN" dirty="0" err="1"/>
              <a:t>Rela-model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trong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y khoa</a:t>
            </a:r>
          </a:p>
          <a:p>
            <a:r>
              <a:rPr lang="vi-VN" dirty="0" err="1"/>
              <a:t>Ontology</a:t>
            </a:r>
            <a:r>
              <a:rPr lang="vi-VN" dirty="0"/>
              <a:t> COKB (</a:t>
            </a:r>
            <a:r>
              <a:rPr lang="vi-VN" dirty="0" err="1"/>
              <a:t>Computational</a:t>
            </a:r>
            <a:r>
              <a:rPr lang="vi-VN" dirty="0"/>
              <a:t> </a:t>
            </a: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Knowledge</a:t>
            </a:r>
            <a:r>
              <a:rPr lang="vi-VN" dirty="0"/>
              <a:t> </a:t>
            </a:r>
            <a:r>
              <a:rPr lang="vi-VN" dirty="0" err="1"/>
              <a:t>Base</a:t>
            </a:r>
            <a:r>
              <a:rPr lang="vi-VN" dirty="0"/>
              <a:t>)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rạc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</a:p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Search-Onto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trong môn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Trung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thông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Query-Onto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Rela-model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-tra </a:t>
            </a:r>
            <a:r>
              <a:rPr lang="vi-VN" dirty="0" err="1"/>
              <a:t>cứu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query-onto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rela-model</a:t>
            </a:r>
            <a:r>
              <a:rPr lang="vi-VN" dirty="0"/>
              <a:t> tuy nhiên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trong C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br>
              <a:rPr lang="vi-VN" dirty="0"/>
            </a:br>
            <a:r>
              <a:rPr lang="vi-VN" dirty="0" err="1"/>
              <a:t>cộng</a:t>
            </a:r>
            <a:r>
              <a:rPr lang="vi-VN" dirty="0"/>
              <a:t> thêm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Exer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proof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tra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vô </a:t>
            </a:r>
            <a:r>
              <a:rPr lang="vi-VN" dirty="0" err="1"/>
              <a:t>cùng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1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6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8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39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8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38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8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5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5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7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9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8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5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B8E3-051A-4F4A-BAD4-603CA2F58518}" type="datetimeFigureOut">
              <a:rPr lang="vi-VN" smtClean="0"/>
              <a:t>15/07/2021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8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corn.azurewebsite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B70EC0-73F7-4642-A343-D18A68F60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26" y="1680375"/>
            <a:ext cx="8319035" cy="2574384"/>
          </a:xfrm>
        </p:spPr>
        <p:txBody>
          <a:bodyPr/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TRA CỨU KIẾN THỨC MÔN CẤU TRÚC DỮ LIỆU DỰA TRÊN ONTOLOGY QUERY-ONTO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20603-3D6D-470D-B3CC-12141A30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67883"/>
            <a:ext cx="4876800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2EE0D-F47F-4DAA-A384-42446960DF41}"/>
              </a:ext>
            </a:extLst>
          </p:cNvPr>
          <p:cNvSpPr txBox="1"/>
          <p:nvPr/>
        </p:nvSpPr>
        <p:spPr>
          <a:xfrm>
            <a:off x="756355" y="4628330"/>
            <a:ext cx="872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Kiên		MSSV: 5851070138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5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A5031-1F7D-496B-8ABA-4D61BF985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4" y="1530716"/>
            <a:ext cx="9983591" cy="49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4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A1B26-CFD2-48B1-B4EF-587A0092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1336"/>
            <a:ext cx="8510549" cy="42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0E01-4716-4E7F-8473-30F54AE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38589"/>
            <a:ext cx="9202058" cy="34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3893D-2411-4933-8B4A-4F74ED66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1089266"/>
            <a:ext cx="9900659" cy="4679468"/>
          </a:xfrm>
          <a:prstGeom prst="rect">
            <a:avLst/>
          </a:prstGeom>
        </p:spPr>
      </p:pic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43CD1A4C-EA7C-4D30-923F-07C7EBEC4DDB}"/>
              </a:ext>
            </a:extLst>
          </p:cNvPr>
          <p:cNvSpPr/>
          <p:nvPr/>
        </p:nvSpPr>
        <p:spPr>
          <a:xfrm>
            <a:off x="3908385" y="6104074"/>
            <a:ext cx="437523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8FD-1365-433D-97F4-0FFA4397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564444"/>
            <a:ext cx="8596668" cy="59040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90461"/>
            <a:ext cx="2015412" cy="142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126B6-48ED-4A76-8446-01EF64F6E455}"/>
              </a:ext>
            </a:extLst>
          </p:cNvPr>
          <p:cNvSpPr/>
          <p:nvPr/>
        </p:nvSpPr>
        <p:spPr>
          <a:xfrm>
            <a:off x="4873345" y="1517780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45E7B-18A1-44FF-9CC1-F895C9305380}"/>
              </a:ext>
            </a:extLst>
          </p:cNvPr>
          <p:cNvSpPr/>
          <p:nvPr/>
        </p:nvSpPr>
        <p:spPr>
          <a:xfrm>
            <a:off x="4873345" y="3213359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COKB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85C76-7821-487C-A86D-6C592367CE7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94167" y="2008674"/>
            <a:ext cx="2479178" cy="1695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A078DE-32BF-43EF-B51A-C73401B5D5D1}"/>
              </a:ext>
            </a:extLst>
          </p:cNvPr>
          <p:cNvSpPr/>
          <p:nvPr/>
        </p:nvSpPr>
        <p:spPr>
          <a:xfrm>
            <a:off x="4873345" y="4955852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4BDF2-0E19-40C4-8EEF-8B6F29C44D8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94167" y="3704253"/>
            <a:ext cx="2479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5DA2B-6DF4-4E42-9494-1BA47EDB50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394167" y="3704253"/>
            <a:ext cx="2479178" cy="1742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67652"/>
            <a:ext cx="2422502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A6C362-F417-4B9F-A182-549F283D72C4}"/>
              </a:ext>
            </a:extLst>
          </p:cNvPr>
          <p:cNvSpPr/>
          <p:nvPr/>
        </p:nvSpPr>
        <p:spPr>
          <a:xfrm>
            <a:off x="378755" y="5675086"/>
            <a:ext cx="2422502" cy="9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B8D96-C30B-4B76-8DD0-5873CD1BC42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590006" y="3890347"/>
            <a:ext cx="0" cy="1784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890164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801257" y="2394894"/>
            <a:ext cx="1123820" cy="1034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801257" y="3429000"/>
            <a:ext cx="1123820" cy="90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3" grpId="1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1918475"/>
            <a:ext cx="1943531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16739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phân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322286" y="2210228"/>
            <a:ext cx="1602791" cy="16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22286" y="2379823"/>
            <a:ext cx="1602791" cy="104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0D5804-E65D-4628-90AE-D09371056FCD}"/>
              </a:ext>
            </a:extLst>
          </p:cNvPr>
          <p:cNvSpPr txBox="1"/>
          <p:nvPr/>
        </p:nvSpPr>
        <p:spPr>
          <a:xfrm>
            <a:off x="3925076" y="447232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D3DC5-D906-48A5-9E4B-DDE7F71ECB4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22286" y="2379823"/>
            <a:ext cx="1602790" cy="2354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ngôi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suy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496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Real-model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EXER.</a:t>
            </a:r>
          </a:p>
        </p:txBody>
      </p:sp>
    </p:spTree>
    <p:extLst>
      <p:ext uri="{BB962C8B-B14F-4D97-AF65-F5344CB8AC3E}">
        <p14:creationId xmlns:p14="http://schemas.microsoft.com/office/powerpoint/2010/main" val="6119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796</Words>
  <Application>Microsoft Office PowerPoint</Application>
  <PresentationFormat>Widescreen</PresentationFormat>
  <Paragraphs>74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 ĐỀ TÀI:   XÂY DỰNG HỆ THỐNG TRA CỨU KIẾN THỨC MÔN CẤU TRÚC DỮ LIỆU DỰA TRÊN ONTOLOGY QUERY-ONTO</vt:lpstr>
      <vt:lpstr>Nội dung:</vt:lpstr>
      <vt:lpstr>Nội dung:</vt:lpstr>
      <vt:lpstr>Phần 1: Giới thiệu chủ đề</vt:lpstr>
      <vt:lpstr>Phần 1: Giới thiệu chủ đề</vt:lpstr>
      <vt:lpstr>Phần 1: Giới thiệu chủ đề</vt:lpstr>
      <vt:lpstr>Nội dung:</vt:lpstr>
      <vt:lpstr>Phần 2: Giới thiệu Ontology biểu diễn tri thức cho việc tra cứu</vt:lpstr>
      <vt:lpstr>Phần 2: Giới thiệu Ontology biểu diễn tri thức cho việc tra cứu</vt:lpstr>
      <vt:lpstr>Phần 2: Giới thiệu Ontology biểu diễn tri thức cho việc tra cứu</vt:lpstr>
      <vt:lpstr>Nội dung:</vt:lpstr>
      <vt:lpstr>Phần 3: Giới thiệu Dialogflow</vt:lpstr>
      <vt:lpstr>Phần 3: Giới thiệu Dialogflow</vt:lpstr>
      <vt:lpstr>Nội dung:</vt:lpstr>
      <vt:lpstr>Phần 4: Demo trang web</vt:lpstr>
      <vt:lpstr>Cảm ơn thầy/cô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Kiên Trung</dc:creator>
  <cp:lastModifiedBy>Kiên Trung</cp:lastModifiedBy>
  <cp:revision>25</cp:revision>
  <dcterms:created xsi:type="dcterms:W3CDTF">2020-07-27T10:00:15Z</dcterms:created>
  <dcterms:modified xsi:type="dcterms:W3CDTF">2021-07-15T15:01:35Z</dcterms:modified>
</cp:coreProperties>
</file>