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1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C5EC-6369-2881-EDF7-DDD5DDEF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5737-79B2-9D4F-BF7E-BFDCDB752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B32E8-9791-14B6-97BE-37B2A47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26853-F035-343A-2CD7-3E7D261E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1244-03E2-78D3-ECCE-38FC7BE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57C7D-F1D2-D654-2DA4-934A0690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DCC06-E064-B598-008F-40F194ED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63377-FFEB-A903-B4D7-BA43589D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C60F7-6799-3DC2-EBA3-5E30EAFD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8D161-B8DF-75CD-1726-204F16B1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FAFEE2-7A02-6F98-2B2C-2CEE2C37C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FE0704-6DB7-D77A-A529-E2D03037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E66B2-9EFB-2C36-B66B-9419FD5E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EADEE-08A6-BECF-6CB5-15D2F86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60D1-B621-2807-65E1-9FE167D9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24DDF-76F3-C9B1-6C4F-8803794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F921-A78A-A98F-D990-F76E8A21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8059-B463-7F81-F53E-469C9C92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15AF1-E11C-D721-9A10-C1892179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F6B0-32EF-2871-EF84-CBB3B7E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4426E-1232-76A8-C42F-A15601D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B60E5-13A9-FCC6-A827-7CB2BFFE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1C529-1053-1D8A-E0BD-32E100EE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D8BCE-50CF-A279-6548-F619D3C4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3E2BC-13FC-6737-B374-190C0D9D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2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1C061-33D5-CF29-8C54-0E4C522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F920B-9ABE-8FCE-F324-0E734FA2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48D8B-6F44-CC4A-6172-8035FE75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53437-C247-9427-4F70-1F7BC41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9CFD0-A49B-0F27-3C08-3FF63787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6A2CD-0266-63BB-05C1-885BC8E4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0195A-4109-9A9B-4F7E-5B4F132E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6B263-A146-DD3F-54C2-22B759A7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5D938-09FD-FDBE-7815-6302ABB9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C7554-CDC8-EC7B-1BE2-EF8136B83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19950-524F-68B5-CBC1-EA39FD93D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670A3-1EE7-E207-03F1-2E8A61EC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6FC007-CDF1-8325-2B34-C9ABC4F9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1C179-15EA-7200-3AAF-63C53A9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4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EA55-6FD3-CFF2-DD05-68EBAFB3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A596D4-030E-890E-8B6E-8A9BEAC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17914D-C574-8763-1B8F-1CA3F715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40568-6233-2E4C-8219-E89C0C7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865218-0440-7BC4-FF51-43BAF7BF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9E9105-260B-1AAD-4AED-E06122B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8F5-8245-ADA0-94DA-D291F7E1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E471-9E02-CA21-8048-B9001F68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5E764-E5E8-311D-CE8A-4DF6ABF6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285DC-CE58-493A-66D2-2202F6BF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25A89-C2D2-D398-69EF-48C1F94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3BDEA-24B8-2361-C509-60E2D39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37F6E-4AB1-3241-7EE2-C8559022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F077E-603D-C9AF-23A5-B0999432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AFB9F1-C45C-1B3B-C649-F4B61263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C8323-0F8B-D281-3D81-F3008021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0CB36-1DF4-D8A8-124C-F82138E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3D057-0BC7-C6D9-52E7-6680527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C98F2-01A9-DF0F-0969-A043B47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FC19D-F5AF-8525-EBAA-39A55B1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7CDC2-31F9-143F-4FAD-C412DAC9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B1102-6F10-603F-2484-B5B466E33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4D127-ACF5-4843-B448-86AF7F648D6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42A59-F129-3C3B-0AE0-41DE3F93F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1C02E-53DB-71F7-2670-116F7491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98F56-C050-4980-84B7-B43B8DD68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C09F-B189-2607-6600-02E812EE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023"/>
          </a:xfrm>
        </p:spPr>
        <p:txBody>
          <a:bodyPr/>
          <a:lstStyle/>
          <a:p>
            <a:r>
              <a:rPr lang="ko-KR" altLang="en-US"/>
              <a:t>여행계획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260268-45E7-7C07-EDCB-F0F074DB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3776"/>
            <a:ext cx="9144000" cy="984024"/>
          </a:xfrm>
        </p:spPr>
        <p:txBody>
          <a:bodyPr/>
          <a:lstStyle/>
          <a:p>
            <a:pPr algn="r"/>
            <a:r>
              <a:rPr lang="en-US" altLang="ko-KR" dirty="0"/>
              <a:t>2022111989 </a:t>
            </a:r>
            <a:r>
              <a:rPr lang="ko-KR" altLang="en-US" dirty="0"/>
              <a:t>김정현</a:t>
            </a:r>
          </a:p>
        </p:txBody>
      </p:sp>
    </p:spTree>
    <p:extLst>
      <p:ext uri="{BB962C8B-B14F-4D97-AF65-F5344CB8AC3E}">
        <p14:creationId xmlns:p14="http://schemas.microsoft.com/office/powerpoint/2010/main" val="11674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68A8-A961-9624-C642-AFB2F49EE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593F64-006C-1B7C-D230-46939681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67" y="214233"/>
            <a:ext cx="1971950" cy="157184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1685C0-AB44-AEE9-A4E4-13394D0CAD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72000" y="1786077"/>
            <a:ext cx="1277942" cy="415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0B6126-7385-8D6A-D561-6B4F7FA03A39}"/>
              </a:ext>
            </a:extLst>
          </p:cNvPr>
          <p:cNvCxnSpPr>
            <a:cxnSpLocks/>
          </p:cNvCxnSpPr>
          <p:nvPr/>
        </p:nvCxnSpPr>
        <p:spPr>
          <a:xfrm>
            <a:off x="5849942" y="1786077"/>
            <a:ext cx="1194670" cy="415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24B3BA0-334C-9748-FC3A-DFBE4EE1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2" y="1131609"/>
            <a:ext cx="3835896" cy="48272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AA7864-BA25-DDE2-86F0-0E460C84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84" y="1688839"/>
            <a:ext cx="4166207" cy="3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6FBC-FC41-5C4B-A05C-11E85D24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221C3E-05F9-1A41-5A2E-63036B4A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6" y="636198"/>
            <a:ext cx="3595035" cy="55856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33F0D-2160-39A1-E304-75B58513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70" y="412474"/>
            <a:ext cx="3563460" cy="60330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136EFF-3699-8450-C358-4BDEC2331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97" y="318098"/>
            <a:ext cx="3749747" cy="62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00AC-0B68-B80F-2B73-97132055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7B8CC-24CC-F008-2AED-A2472A7C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26" y="478551"/>
            <a:ext cx="9706947" cy="984023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1. </a:t>
            </a:r>
            <a:r>
              <a:rPr lang="ko-KR" altLang="en-US" sz="4800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5A172-B287-00E9-9E85-CE44FBE2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5535"/>
            <a:ext cx="9144000" cy="3662265"/>
          </a:xfrm>
        </p:spPr>
        <p:txBody>
          <a:bodyPr/>
          <a:lstStyle/>
          <a:p>
            <a:pPr algn="l"/>
            <a:r>
              <a:rPr lang="en-US" altLang="ko-KR" dirty="0"/>
              <a:t>-</a:t>
            </a:r>
            <a:r>
              <a:rPr lang="ko-KR" altLang="en-US" dirty="0"/>
              <a:t>여행계획을 작성하고 관리하는 프로그램을 개발한다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개발 프로그램 </a:t>
            </a:r>
            <a:r>
              <a:rPr lang="en-US" altLang="ko-KR" dirty="0"/>
              <a:t>: </a:t>
            </a:r>
            <a:r>
              <a:rPr lang="en-US" altLang="ko-KR" dirty="0" err="1"/>
              <a:t>mqsql</a:t>
            </a:r>
            <a:r>
              <a:rPr lang="en-US" altLang="ko-KR" dirty="0"/>
              <a:t>, </a:t>
            </a:r>
            <a:r>
              <a:rPr lang="en-US" altLang="ko-KR" dirty="0" err="1"/>
              <a:t>vscode</a:t>
            </a:r>
            <a:r>
              <a:rPr lang="en-US" altLang="ko-KR" dirty="0"/>
              <a:t>, html, flask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2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49E4-D7F8-B6C7-E200-EE539F99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A5AC2-8068-9EC0-8ACD-560F105ED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26" y="478551"/>
            <a:ext cx="9706947" cy="984023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2. </a:t>
            </a:r>
            <a:r>
              <a:rPr lang="ko-KR" altLang="en-US" sz="4800" dirty="0"/>
              <a:t>주요 기능과</a:t>
            </a:r>
            <a:r>
              <a:rPr lang="en-US" altLang="ko-KR" sz="4800" dirty="0"/>
              <a:t> </a:t>
            </a:r>
            <a:r>
              <a:rPr lang="ko-KR" altLang="en-US" sz="4800" dirty="0"/>
              <a:t>화면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80374-E93F-E96F-429B-A4DEF190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5535"/>
            <a:ext cx="9144000" cy="366226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및 로그인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여행 계획 추가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여행 계획 수정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3-1.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추가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3-2. 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수정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3-3.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여행 계획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여행 계획 보기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 보기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계정 삭제 및 로그아웃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0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8C022-14B0-4A8D-8A47-0AA61CC4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사각형, 직사각형, 텍스트이(가) 표시된 사진&#10;&#10;자동 생성된 설명">
            <a:extLst>
              <a:ext uri="{FF2B5EF4-FFF2-40B4-BE49-F238E27FC236}">
                <a16:creationId xmlns:a16="http://schemas.microsoft.com/office/drawing/2014/main" id="{EF82EBC3-1B17-79AD-6388-227BB011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3" y="203507"/>
            <a:ext cx="8428893" cy="64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EDD52-7603-FDDE-C6DA-4901C6BD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7E74-741C-4416-958E-3C73DC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26" y="478551"/>
            <a:ext cx="9706947" cy="984023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3. </a:t>
            </a:r>
            <a:r>
              <a:rPr lang="ko-KR" altLang="en-US" sz="4800" dirty="0"/>
              <a:t>물리 </a:t>
            </a:r>
            <a:r>
              <a:rPr lang="en-US" altLang="ko-KR" sz="4800" dirty="0"/>
              <a:t>ER Diagram</a:t>
            </a:r>
            <a:endParaRPr lang="ko-KR" altLang="en-US" sz="4800" dirty="0"/>
          </a:p>
        </p:txBody>
      </p:sp>
      <p:pic>
        <p:nvPicPr>
          <p:cNvPr id="7" name="그림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9A5052D-D78D-66E9-0B1A-781E5DF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3" b="3944"/>
          <a:stretch/>
        </p:blipFill>
        <p:spPr bwMode="auto">
          <a:xfrm>
            <a:off x="1262303" y="1546549"/>
            <a:ext cx="9667392" cy="5078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28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064C-2782-0D97-197E-54BE1A49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60C550-5C48-E5AD-B00B-A3FDE3CF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9" y="2205779"/>
            <a:ext cx="2981741" cy="19052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074208-549D-28BC-AE6F-6841CAC2D593}"/>
              </a:ext>
            </a:extLst>
          </p:cNvPr>
          <p:cNvCxnSpPr>
            <a:stCxn id="9" idx="3"/>
          </p:cNvCxnSpPr>
          <p:nvPr/>
        </p:nvCxnSpPr>
        <p:spPr>
          <a:xfrm>
            <a:off x="3313450" y="3158412"/>
            <a:ext cx="959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2679EE-C923-9246-A368-CFDFCA11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21" y="1354545"/>
            <a:ext cx="2898332" cy="3432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45E5FC-8448-31CF-446B-78FDFE6C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46" y="970382"/>
            <a:ext cx="2448599" cy="461307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956AF9-40BA-AE60-8E57-224F60001328}"/>
              </a:ext>
            </a:extLst>
          </p:cNvPr>
          <p:cNvCxnSpPr/>
          <p:nvPr/>
        </p:nvCxnSpPr>
        <p:spPr>
          <a:xfrm>
            <a:off x="7188764" y="3158412"/>
            <a:ext cx="959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4F2D-14BF-9A78-9378-33859A42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F9D63A3-05A6-A99C-395E-8237F0C9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0" y="2411052"/>
            <a:ext cx="2981741" cy="19052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D3C498-12FB-8E7C-3E7B-B6ADD752DF92}"/>
              </a:ext>
            </a:extLst>
          </p:cNvPr>
          <p:cNvCxnSpPr>
            <a:stCxn id="9" idx="3"/>
          </p:cNvCxnSpPr>
          <p:nvPr/>
        </p:nvCxnSpPr>
        <p:spPr>
          <a:xfrm>
            <a:off x="3332111" y="3363685"/>
            <a:ext cx="959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E956D1-0203-A9A0-17B7-0219D7D51916}"/>
              </a:ext>
            </a:extLst>
          </p:cNvPr>
          <p:cNvCxnSpPr/>
          <p:nvPr/>
        </p:nvCxnSpPr>
        <p:spPr>
          <a:xfrm>
            <a:off x="7422029" y="3429000"/>
            <a:ext cx="959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BBA2584-57E6-7A96-F1C7-25020488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2" y="654489"/>
            <a:ext cx="3041877" cy="52517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DEAA2A-AAEA-7298-4B0E-F269AC7D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544421"/>
            <a:ext cx="165758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63808-207A-0657-1FA8-18DC68AC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4D86E4-CF4A-8514-2DCE-924D96D7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6" y="233265"/>
            <a:ext cx="2791195" cy="4870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CA0338-D886-B5A3-960C-6A3305AE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6" y="5103844"/>
            <a:ext cx="3041877" cy="1420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602F7C-8620-7AA3-48D6-64FB94D4F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44" y="849026"/>
            <a:ext cx="5797699" cy="20621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B269AD-1744-881D-DE4A-04CE28C1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729" y="3838179"/>
            <a:ext cx="4079648" cy="16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41CD-1DEE-6977-DA05-00A4FC9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3D82B6-5996-D664-573A-2F8897B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03" y="401215"/>
            <a:ext cx="2792856" cy="5738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466C14-0B19-AE55-4B90-60CD4760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80" y="893559"/>
            <a:ext cx="3238952" cy="475363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DDA563-931B-CC67-8E9A-2680B8605FB8}"/>
              </a:ext>
            </a:extLst>
          </p:cNvPr>
          <p:cNvCxnSpPr>
            <a:cxnSpLocks/>
          </p:cNvCxnSpPr>
          <p:nvPr/>
        </p:nvCxnSpPr>
        <p:spPr>
          <a:xfrm>
            <a:off x="4983631" y="3270379"/>
            <a:ext cx="1398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2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82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여행계획 관리 시스템</vt:lpstr>
      <vt:lpstr>1. 개요</vt:lpstr>
      <vt:lpstr>2. 주요 기능과 화면 흐름도</vt:lpstr>
      <vt:lpstr>PowerPoint 프레젠테이션</vt:lpstr>
      <vt:lpstr>3. 물리 ER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 김</dc:creator>
  <cp:lastModifiedBy>정현 김</cp:lastModifiedBy>
  <cp:revision>2</cp:revision>
  <dcterms:created xsi:type="dcterms:W3CDTF">2024-12-01T01:17:03Z</dcterms:created>
  <dcterms:modified xsi:type="dcterms:W3CDTF">2024-12-01T02:03:24Z</dcterms:modified>
</cp:coreProperties>
</file>