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3" r:id="rId9"/>
    <p:sldId id="261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21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9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22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59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66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84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39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1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0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7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2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5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8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21D341-ADD8-4A04-9F54-57DBFF88612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71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C436-9200-FB57-3D87-FC8451828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355" y="775853"/>
            <a:ext cx="8825658" cy="2272147"/>
          </a:xfrm>
        </p:spPr>
        <p:txBody>
          <a:bodyPr/>
          <a:lstStyle/>
          <a:p>
            <a:r>
              <a:rPr lang="en-US" dirty="0"/>
              <a:t>LinkedIn</a:t>
            </a:r>
            <a:br>
              <a:rPr lang="en-US" dirty="0"/>
            </a:br>
            <a:r>
              <a:rPr lang="en-US" dirty="0"/>
              <a:t>JOB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C2BC6-5FE4-EA23-CEAF-5306BFAB6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366653"/>
            <a:ext cx="8825658" cy="2715494"/>
          </a:xfrm>
        </p:spPr>
        <p:txBody>
          <a:bodyPr>
            <a:normAutofit/>
          </a:bodyPr>
          <a:lstStyle/>
          <a:p>
            <a:r>
              <a:rPr lang="en-US" dirty="0"/>
              <a:t>Presented By:- </a:t>
            </a:r>
          </a:p>
          <a:p>
            <a:r>
              <a:rPr lang="en-US" dirty="0"/>
              <a:t>				</a:t>
            </a:r>
            <a:r>
              <a:rPr lang="en-US" sz="2800" dirty="0"/>
              <a:t>Anand </a:t>
            </a:r>
            <a:r>
              <a:rPr lang="en-US" sz="2800" dirty="0" err="1"/>
              <a:t>Kumhar</a:t>
            </a:r>
            <a:endParaRPr lang="en-US" sz="2800" dirty="0"/>
          </a:p>
          <a:p>
            <a:r>
              <a:rPr lang="en-US" sz="2800" dirty="0"/>
              <a:t>			</a:t>
            </a:r>
            <a:r>
              <a:rPr lang="en-US" sz="280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3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5C35-8F52-26AA-2715-7385DFBB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City wise Top Jobs (Level)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DD59F-8A51-4912-BB2C-C24E1C803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239520"/>
            <a:ext cx="11765280" cy="5506720"/>
          </a:xfrm>
        </p:spPr>
      </p:pic>
    </p:spTree>
    <p:extLst>
      <p:ext uri="{BB962C8B-B14F-4D97-AF65-F5344CB8AC3E}">
        <p14:creationId xmlns:p14="http://schemas.microsoft.com/office/powerpoint/2010/main" val="347230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0874-AEF2-24E7-4EDB-C6C8CF6F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CD489-09BE-5966-B3E8-07198FFE6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0"/>
            <a:ext cx="12192000" cy="6949440"/>
          </a:xfrm>
        </p:spPr>
      </p:pic>
    </p:spTree>
    <p:extLst>
      <p:ext uri="{BB962C8B-B14F-4D97-AF65-F5344CB8AC3E}">
        <p14:creationId xmlns:p14="http://schemas.microsoft.com/office/powerpoint/2010/main" val="190028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8DFC-7BB9-F04B-23EC-2A903D4E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B38B-E604-EA15-4FDF-2315FC04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All job data from LinkedIn website that need to be extracted was dynamic (APIs).</a:t>
            </a:r>
          </a:p>
          <a:p>
            <a:r>
              <a:rPr lang="en-IN" sz="2400" dirty="0"/>
              <a:t>We made our code dynamic according to the requirement.</a:t>
            </a:r>
          </a:p>
          <a:p>
            <a:r>
              <a:rPr lang="en-IN" sz="2400" dirty="0"/>
              <a:t>LinkedIn data was not in a proper format.</a:t>
            </a:r>
          </a:p>
          <a:p>
            <a:r>
              <a:rPr lang="en-IN" sz="2400" dirty="0"/>
              <a:t>Understanding new innovative libraries of python.</a:t>
            </a:r>
          </a:p>
          <a:p>
            <a:pPr lvl="1"/>
            <a:r>
              <a:rPr lang="en-US" sz="2400" dirty="0"/>
              <a:t>Selenium</a:t>
            </a:r>
          </a:p>
          <a:p>
            <a:pPr lvl="1"/>
            <a:r>
              <a:rPr lang="en-US" sz="2400" dirty="0" err="1"/>
              <a:t>BeautifulSoup</a:t>
            </a:r>
            <a:endParaRPr lang="en-US" sz="2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081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DB4A-7D4B-9BCE-29B4-46FCE1D7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AD18-7709-36FE-7E41-CC248930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Successful extraction of data from LinkedIn website.</a:t>
            </a:r>
          </a:p>
          <a:p>
            <a:r>
              <a:rPr lang="en-IN" sz="2400" dirty="0"/>
              <a:t>More than 50% of  jobs were posted from Maharashtra and Karnataka.</a:t>
            </a:r>
          </a:p>
          <a:p>
            <a:r>
              <a:rPr lang="en-IN" sz="2400" dirty="0"/>
              <a:t>About 40% of the jobs were posted under ‘IT sector’.</a:t>
            </a:r>
          </a:p>
          <a:p>
            <a:r>
              <a:rPr lang="en-IN" sz="2400" dirty="0"/>
              <a:t>Most popular company on LinkedIn is Unilever by followers data.</a:t>
            </a:r>
          </a:p>
          <a:p>
            <a:r>
              <a:rPr lang="en-IN" sz="2400" dirty="0"/>
              <a:t>Mostly fulltime employees were being heired.</a:t>
            </a:r>
          </a:p>
          <a:p>
            <a:r>
              <a:rPr lang="en-IN" sz="2400" dirty="0"/>
              <a:t>On-site recruitment was highest in IT sector and IT consulting.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7BE3-74F1-0196-7EDD-FB5236E4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CONTENTS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8239-AA09-0FC8-5E99-FED34F33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OBJECTIVE</a:t>
            </a:r>
          </a:p>
          <a:p>
            <a:r>
              <a:rPr lang="en-US" sz="2800" dirty="0"/>
              <a:t>INTRODUCTION</a:t>
            </a:r>
          </a:p>
          <a:p>
            <a:r>
              <a:rPr lang="en-US" sz="2800" dirty="0"/>
              <a:t>INSIGHTS</a:t>
            </a:r>
          </a:p>
          <a:p>
            <a:r>
              <a:rPr lang="en-US" sz="2800" dirty="0"/>
              <a:t>DASHBOARD SCREENSHOTS</a:t>
            </a:r>
          </a:p>
          <a:p>
            <a:r>
              <a:rPr lang="en-US" sz="2800" dirty="0"/>
              <a:t>CHALLENGES</a:t>
            </a:r>
          </a:p>
          <a:p>
            <a:r>
              <a:rPr lang="en-US" sz="2800" dirty="0"/>
              <a:t>CONCLUSION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121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5F82-5305-D5FE-1408-BCAF6C42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C73F-B40D-C511-543C-A1CF8E38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Scrape and analyze data from LinkedIn by using python libraries and form 3 different tables.</a:t>
            </a:r>
          </a:p>
          <a:p>
            <a:r>
              <a:rPr lang="en-US" sz="3600" dirty="0"/>
              <a:t>Creating dashboard and visualizing  insights.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1476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6E7F-EF7E-0696-A219-D800439B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BB9F-C043-B68E-849F-C595BC0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0036"/>
            <a:ext cx="9620106" cy="543098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LinkedIn is an American business and employment oriented online service.</a:t>
            </a:r>
          </a:p>
          <a:p>
            <a:r>
              <a:rPr lang="en-US" sz="2800" dirty="0"/>
              <a:t>Python Libraries used:</a:t>
            </a:r>
          </a:p>
          <a:p>
            <a:pPr lvl="1"/>
            <a:r>
              <a:rPr lang="en-US" sz="2400" dirty="0"/>
              <a:t>Selenium</a:t>
            </a:r>
          </a:p>
          <a:p>
            <a:pPr lvl="1"/>
            <a:r>
              <a:rPr lang="en-US" sz="2400" dirty="0" err="1"/>
              <a:t>BeautifulSoup</a:t>
            </a:r>
            <a:endParaRPr lang="en-US" sz="2400" dirty="0"/>
          </a:p>
          <a:p>
            <a:pPr lvl="1"/>
            <a:r>
              <a:rPr lang="en-US" sz="2400" dirty="0"/>
              <a:t>Pandas</a:t>
            </a:r>
          </a:p>
          <a:p>
            <a:pPr lvl="1"/>
            <a:r>
              <a:rPr lang="en-US" sz="2400" dirty="0"/>
              <a:t>Time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SQL :- Finding Insights</a:t>
            </a:r>
          </a:p>
          <a:p>
            <a:r>
              <a:rPr lang="en-US" sz="2800" dirty="0"/>
              <a:t>Excel :- Visualizing Insights</a:t>
            </a:r>
          </a:p>
          <a:p>
            <a:r>
              <a:rPr lang="en-US" sz="2800" dirty="0"/>
              <a:t>Tableau :- Dashboard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1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957B-C1BF-07CC-5A22-4923F2BD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Join Table in Tableau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4AE8B-5426-E9BF-7207-42692E97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153920"/>
            <a:ext cx="10153967" cy="4053840"/>
          </a:xfrm>
        </p:spPr>
      </p:pic>
    </p:spTree>
    <p:extLst>
      <p:ext uri="{BB962C8B-B14F-4D97-AF65-F5344CB8AC3E}">
        <p14:creationId xmlns:p14="http://schemas.microsoft.com/office/powerpoint/2010/main" val="305911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5BB2-C4F0-9D5D-E19E-DACA2389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Top Industry Wise Job Openings with Job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160EC-0CC0-84D7-78EA-F645FA703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853248"/>
            <a:ext cx="12049760" cy="4903152"/>
          </a:xfrm>
        </p:spPr>
      </p:pic>
    </p:spTree>
    <p:extLst>
      <p:ext uri="{BB962C8B-B14F-4D97-AF65-F5344CB8AC3E}">
        <p14:creationId xmlns:p14="http://schemas.microsoft.com/office/powerpoint/2010/main" val="218272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CE7A-6D5A-9E13-B7FF-AD780571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Jobs by Involvement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E373C-ACBC-3B80-AB14-701DD5D98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1034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3060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9456-4149-FEB6-FD6A-3F2E08B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Company Size According To LinkedIn Followers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5C9CD-19F9-1E50-B552-23EEDAF27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747520"/>
            <a:ext cx="11409680" cy="5110480"/>
          </a:xfrm>
        </p:spPr>
      </p:pic>
    </p:spTree>
    <p:extLst>
      <p:ext uri="{BB962C8B-B14F-4D97-AF65-F5344CB8AC3E}">
        <p14:creationId xmlns:p14="http://schemas.microsoft.com/office/powerpoint/2010/main" val="398951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445F-98FB-AA1B-900B-98D02618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4242"/>
          </a:xfrm>
        </p:spPr>
        <p:txBody>
          <a:bodyPr/>
          <a:lstStyle/>
          <a:p>
            <a:r>
              <a:rPr lang="en-IN" dirty="0"/>
              <a:t>Number of Jobs by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33079-78FF-CC3B-CD2C-B864F7972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270000"/>
            <a:ext cx="11673840" cy="6116320"/>
          </a:xfrm>
        </p:spPr>
      </p:pic>
    </p:spTree>
    <p:extLst>
      <p:ext uri="{BB962C8B-B14F-4D97-AF65-F5344CB8AC3E}">
        <p14:creationId xmlns:p14="http://schemas.microsoft.com/office/powerpoint/2010/main" val="2163407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209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LinkedIn JOB ANALYTICS</vt:lpstr>
      <vt:lpstr>CONTENTS</vt:lpstr>
      <vt:lpstr>OBJECTIVE </vt:lpstr>
      <vt:lpstr>INTRODUCTION </vt:lpstr>
      <vt:lpstr>Join Table in Tableau</vt:lpstr>
      <vt:lpstr>Top Industry Wise Job Openings with Job Type</vt:lpstr>
      <vt:lpstr>Jobs by Involvement</vt:lpstr>
      <vt:lpstr>Company Size According To LinkedIn Followers</vt:lpstr>
      <vt:lpstr>Number of Jobs by Location</vt:lpstr>
      <vt:lpstr>City wise Top Jobs (Level) </vt:lpstr>
      <vt:lpstr>PowerPoint Presentation</vt:lpstr>
      <vt:lpstr>CHALLENGES FACED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ANALYTICS</dc:title>
  <dc:creator>shubham rock</dc:creator>
  <cp:lastModifiedBy>akak akak</cp:lastModifiedBy>
  <cp:revision>9</cp:revision>
  <dcterms:created xsi:type="dcterms:W3CDTF">2022-09-11T16:11:41Z</dcterms:created>
  <dcterms:modified xsi:type="dcterms:W3CDTF">2022-10-01T06:20:33Z</dcterms:modified>
</cp:coreProperties>
</file>