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1432B-6DD3-4478-92B5-FEF25595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99AE6-7DC9-43FA-910C-0C0C01AAD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DD21B-E60C-4BDE-B08D-2E568D49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C5EC1-7394-4DDC-B420-6E308CBE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2987-D149-4EB5-BD84-526D3797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0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32D96-AA3A-4F09-9D28-70D90221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4F534-6A18-40ED-9515-0E62F4BF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C5A54-BCEB-4BE0-A18A-DF7EA6A3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1893C-271B-4C9F-B32E-88B1F8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4DB70-911E-4FFB-96B4-DA55C8F6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5F083-AEE1-4C59-8EC1-2ABC5ADEB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D9117-40F2-4AA2-8CC9-0A7F72B41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973AE-C17A-4482-82EC-CB1C078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28CC4-3245-4B72-877F-807A75EF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09228-E7D1-4BCA-B8D9-A07BE7A5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4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63376-C0DA-49E3-B175-0C3BF881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F4E01-0664-4D20-A3E0-00E0C5D38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70091-46CD-4E35-91BD-290F461F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6DD48-5C4B-4F3D-8957-7919635B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A029C-FE07-41DC-ACE5-FEA2B605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0D27C-6914-4A64-B070-A3352E1D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2A9E2-6DFE-4A30-B430-71436E3A4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2F271-06A2-4D5E-8FEE-9D3321DA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22F08-96D3-450E-9F0A-B3113102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70EFF-05F4-449E-9A9E-AED21901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2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A8C8-4E30-407D-809B-21654CCC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72E54-DC07-4F01-B772-6A28349F8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AA0FB-DEEB-4671-8243-6117C486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DE34D-0172-43EA-9822-53AE2668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E73DA3-D86F-4173-AD5E-42BC9342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F3B231-1D59-404C-A4C5-B536A848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7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2718-D26E-4DAE-B240-91E03C0C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C65F1-43B2-49AB-A52C-277F56EFD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8A648-4CD1-496C-991B-D606410F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6851D-7A59-4807-8A61-657210ED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2527E-69BE-47C9-96A5-390E9C07C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6770B-0E40-4258-AFB3-78B4A9BD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65BA6-9CE1-4CD9-AB63-CC4F57A0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E7777-4BEC-48AA-A897-7FAECDAB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9815-4708-4E8E-82AD-A3BCACA2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252A2-F753-4F4D-8199-EBB36B55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A1966-9FE1-4C55-8726-9D4B62E2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886A99-8B37-46FB-A5DA-D886310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9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A004E-232F-475C-AA1F-DF446EC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F3B876-0EE9-4D92-B582-9D1FA8E8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26988-F91A-4AB2-8E11-A358213F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34201-1BCC-4543-B09B-ADAAAAB1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3EFAA-EE88-491B-99C5-0D91481D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15BD66-C5C2-4055-923E-886063536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128C3-08BE-4A9F-8FEA-1F9E981D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802A3-D197-40FC-A352-83BEA792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F34F6-2C8A-43AB-B604-C1BC0550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31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03F35-831C-48D4-8FB3-55F403A9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55E52B-B6AB-422F-86F0-FEE20114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5300E-C318-4971-A9D3-A114E858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19A1F-AD71-4E6A-9418-3B8B7342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D5316-1449-4D32-8240-CE1B3E1D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36220-ADBF-4E4C-B5A1-2C1BCFB1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DE36B-25F1-49C9-A7EB-27A053F8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AB0FD-B174-44EF-815D-15B139A7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615B0-AC4C-4BBF-987F-20FBC2BF8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B270-13B8-45A9-84EF-42E2DC5F0E97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307A7-B74A-48ED-82E0-ACBC9EAB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B810B-E5B5-415F-BB2D-540B7C30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161C-D315-4BC8-A19A-892F2E073B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8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F255E-0198-49EA-9287-B9117BEB9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AI-MIDTERM</a:t>
            </a:r>
            <a:br>
              <a:rPr lang="en-US" altLang="ko-KR" dirty="0"/>
            </a:br>
            <a:r>
              <a:rPr lang="en-US" altLang="ko-KR" dirty="0"/>
              <a:t>Face Emotion Recognition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A6BCC-9C9E-415A-944B-9580F5D3D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인하대학교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en-US" altLang="ko-KR" dirty="0"/>
              <a:t>12171708</a:t>
            </a:r>
          </a:p>
          <a:p>
            <a:r>
              <a:rPr lang="ko-KR" altLang="en-US" dirty="0"/>
              <a:t>조승효</a:t>
            </a:r>
          </a:p>
        </p:txBody>
      </p:sp>
    </p:spTree>
    <p:extLst>
      <p:ext uri="{BB962C8B-B14F-4D97-AF65-F5344CB8AC3E}">
        <p14:creationId xmlns:p14="http://schemas.microsoft.com/office/powerpoint/2010/main" val="145551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개선할 점은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36F08-F082-4444-9F44-6F6BDF849E8C}"/>
              </a:ext>
            </a:extLst>
          </p:cNvPr>
          <p:cNvSpPr txBox="1"/>
          <p:nvPr/>
        </p:nvSpPr>
        <p:spPr>
          <a:xfrm>
            <a:off x="838200" y="1775012"/>
            <a:ext cx="11103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감정은 주관적인 것이므로 </a:t>
            </a:r>
            <a:r>
              <a:rPr lang="en-US" altLang="ko-KR" dirty="0"/>
              <a:t>labeling</a:t>
            </a:r>
            <a:r>
              <a:rPr lang="ko-KR" altLang="en-US" dirty="0"/>
              <a:t>이 잘못 될 수도 있음</a:t>
            </a:r>
            <a:r>
              <a:rPr lang="en-US" altLang="ko-KR" dirty="0"/>
              <a:t>=&gt;</a:t>
            </a:r>
            <a:r>
              <a:rPr lang="ko-KR" altLang="en-US" dirty="0"/>
              <a:t>객관적인 기준이 필요로 함</a:t>
            </a:r>
            <a:endParaRPr lang="en-US" altLang="ko-KR" dirty="0"/>
          </a:p>
          <a:p>
            <a:r>
              <a:rPr lang="en-US" altLang="ko-KR" dirty="0"/>
              <a:t>2.Training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분포가 고르지 않아 어느 한 쪽으로 쏠려서 판단할 수 있음</a:t>
            </a:r>
            <a:r>
              <a:rPr lang="en-US" altLang="ko-KR" dirty="0"/>
              <a:t>=&gt;</a:t>
            </a:r>
            <a:r>
              <a:rPr lang="ko-KR" altLang="en-US" dirty="0"/>
              <a:t>고른 </a:t>
            </a:r>
            <a:r>
              <a:rPr lang="en-US" altLang="ko-KR" dirty="0"/>
              <a:t>dataset</a:t>
            </a:r>
            <a:r>
              <a:rPr lang="ko-KR" altLang="en-US" dirty="0"/>
              <a:t>이 필요함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감정을 얼굴 표정만으로 판단하는 것은 문제가 있음</a:t>
            </a:r>
            <a:r>
              <a:rPr lang="en-US" altLang="ko-KR" dirty="0"/>
              <a:t>=&gt;</a:t>
            </a:r>
            <a:r>
              <a:rPr lang="ko-KR" altLang="en-US" dirty="0" err="1"/>
              <a:t>대화맥락</a:t>
            </a:r>
            <a:r>
              <a:rPr lang="en-US" altLang="ko-KR" dirty="0"/>
              <a:t>, </a:t>
            </a:r>
            <a:r>
              <a:rPr lang="ko-KR" altLang="en-US" dirty="0"/>
              <a:t>주변환경 등을 고려해야함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2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감정 인식을 하기 위해서는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8908C4-9C6F-4753-AAA4-5D66683F0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30" y="1520872"/>
            <a:ext cx="2638425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92E6A-ED9A-4DB3-B347-4717DF3F4E18}"/>
              </a:ext>
            </a:extLst>
          </p:cNvPr>
          <p:cNvSpPr txBox="1"/>
          <p:nvPr/>
        </p:nvSpPr>
        <p:spPr>
          <a:xfrm>
            <a:off x="3603812" y="1972235"/>
            <a:ext cx="675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행복한 표정에는 입꼬리가 올라가고 </a:t>
            </a:r>
            <a:r>
              <a:rPr lang="ko-KR" altLang="en-US" dirty="0" err="1"/>
              <a:t>볼살이</a:t>
            </a:r>
            <a:r>
              <a:rPr lang="ko-KR" altLang="en-US" dirty="0"/>
              <a:t> 위로 올라가는 것을</a:t>
            </a:r>
            <a:endParaRPr lang="en-US" altLang="ko-KR" dirty="0"/>
          </a:p>
          <a:p>
            <a:r>
              <a:rPr lang="ko-KR" altLang="en-US" dirty="0"/>
              <a:t>확인할 수 있습니다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18C75-71CC-446A-B322-F0A93A24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0" y="4168822"/>
            <a:ext cx="2619375" cy="2609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A2A83-6293-4BAD-97B8-3866776592BB}"/>
              </a:ext>
            </a:extLst>
          </p:cNvPr>
          <p:cNvSpPr txBox="1"/>
          <p:nvPr/>
        </p:nvSpPr>
        <p:spPr>
          <a:xfrm>
            <a:off x="3603812" y="4239435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놀란 표정에는 눈이 과장되게 커짐을 확인할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60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감정 인식을 하기 위해서는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92E6A-ED9A-4DB3-B347-4717DF3F4E18}"/>
              </a:ext>
            </a:extLst>
          </p:cNvPr>
          <p:cNvSpPr txBox="1"/>
          <p:nvPr/>
        </p:nvSpPr>
        <p:spPr>
          <a:xfrm>
            <a:off x="3603812" y="1972235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화난 표정에는 입꼬리가 내려가는 것을 확인할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A2A83-6293-4BAD-97B8-3866776592BB}"/>
              </a:ext>
            </a:extLst>
          </p:cNvPr>
          <p:cNvSpPr txBox="1"/>
          <p:nvPr/>
        </p:nvSpPr>
        <p:spPr>
          <a:xfrm>
            <a:off x="570770" y="4642847"/>
            <a:ext cx="945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위에서 알 수 있듯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얼굴의 특정 부분을 조사하면 감정을 알아낼 수 있음을 알 수 있습니다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847073-7E15-424A-83FA-AE7E8E3F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3" y="1804726"/>
            <a:ext cx="2628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사용해야 할 모델은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A2A83-6293-4BAD-97B8-3866776592BB}"/>
              </a:ext>
            </a:extLst>
          </p:cNvPr>
          <p:cNvSpPr txBox="1"/>
          <p:nvPr/>
        </p:nvSpPr>
        <p:spPr>
          <a:xfrm>
            <a:off x="570770" y="4642847"/>
            <a:ext cx="1114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얼굴의 특정 부분이 과연 어떤 감정에 대응되는지를 알아보아야 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이를 위해 가장 적절한 모델은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CNN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CNN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이미지 분석을 하는데 쓰입니다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들어가는 데이터가 이미지이므로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CNN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사용하는게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가장 적절함을 알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026" name="Picture 2" descr="A Beginner's Guide To Understanding Convolutional Neural Networks ...">
            <a:extLst>
              <a:ext uri="{FF2B5EF4-FFF2-40B4-BE49-F238E27FC236}">
                <a16:creationId xmlns:a16="http://schemas.microsoft.com/office/drawing/2014/main" id="{035A0299-0C44-4C83-848E-E6FB7389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11" y="1394822"/>
            <a:ext cx="9525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3.Training</a:t>
            </a:r>
            <a:r>
              <a:rPr lang="ko-KR" altLang="en-US" dirty="0"/>
              <a:t>하기 전에 필요한 작업은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A2A83-6293-4BAD-97B8-3866776592BB}"/>
              </a:ext>
            </a:extLst>
          </p:cNvPr>
          <p:cNvSpPr txBox="1"/>
          <p:nvPr/>
        </p:nvSpPr>
        <p:spPr>
          <a:xfrm>
            <a:off x="570770" y="4642847"/>
            <a:ext cx="11608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FER2013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들어있는 데이터 중에 일부입니다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이들 데이터는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48*48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고정된 크기를 가집니다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흑백 색상만이 존재합니다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그래서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pixel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값을 가지는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array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를 생성해야 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이들이 가지고 있는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픽셀 값은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0~255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0~1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바꾸는 정규화 작업도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필요합니다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9AB05626-7597-4B15-A7B0-79B1CC89D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30" y="1520872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4.Predict</a:t>
            </a:r>
            <a:r>
              <a:rPr lang="ko-KR" altLang="en-US" dirty="0"/>
              <a:t>하기 전에 필요한 작업은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A2A83-6293-4BAD-97B8-3866776592BB}"/>
              </a:ext>
            </a:extLst>
          </p:cNvPr>
          <p:cNvSpPr txBox="1"/>
          <p:nvPr/>
        </p:nvSpPr>
        <p:spPr>
          <a:xfrm>
            <a:off x="570770" y="4642847"/>
            <a:ext cx="11036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Korean dataset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일부입니다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크기는 고정되어 있지 않으며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색상은 컬러입니다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Model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trainin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할 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데이터는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48*48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크기의 흑백 색상 이미지 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48*48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크기의 흑백 색상으로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바꾸어야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pixel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값들을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array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담아야 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8" name="내용 개체 틀 7" descr="사람, 여자, 실내, 의류이(가) 표시된 사진&#10;&#10;자동 생성된 설명">
            <a:extLst>
              <a:ext uri="{FF2B5EF4-FFF2-40B4-BE49-F238E27FC236}">
                <a16:creationId xmlns:a16="http://schemas.microsoft.com/office/drawing/2014/main" id="{FAAE9EA8-6B27-44A1-A65B-FE2C1B7F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0" y="1904705"/>
            <a:ext cx="1962150" cy="2524125"/>
          </a:xfrm>
        </p:spPr>
      </p:pic>
    </p:spTree>
    <p:extLst>
      <p:ext uri="{BB962C8B-B14F-4D97-AF65-F5344CB8AC3E}">
        <p14:creationId xmlns:p14="http://schemas.microsoft.com/office/powerpoint/2010/main" val="16109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5.Training</a:t>
            </a:r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94909-17D5-426B-91F5-9853594D5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500934"/>
            <a:ext cx="5731510" cy="568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2AE16E-7301-41FB-954E-B510B7D08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484867"/>
            <a:ext cx="5731510" cy="6832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BBE683-821D-471E-882A-B051496743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3583735"/>
            <a:ext cx="5731510" cy="657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4BE37F-DCDE-4E3E-8614-63667B43BB0A}"/>
              </a:ext>
            </a:extLst>
          </p:cNvPr>
          <p:cNvSpPr txBox="1"/>
          <p:nvPr/>
        </p:nvSpPr>
        <p:spPr>
          <a:xfrm>
            <a:off x="838200" y="4465576"/>
            <a:ext cx="973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트레이닝을 진행 할 수록 정확도가 올라감을 확인 할 수 있으며 </a:t>
            </a:r>
            <a:r>
              <a:rPr lang="en-US" altLang="ko-KR" dirty="0"/>
              <a:t>training set</a:t>
            </a:r>
            <a:r>
              <a:rPr lang="ko-KR" altLang="en-US" dirty="0"/>
              <a:t>에 대한 정확도는</a:t>
            </a:r>
            <a:endParaRPr lang="en-US" altLang="ko-KR" dirty="0"/>
          </a:p>
          <a:p>
            <a:r>
              <a:rPr lang="en-US" altLang="ko-KR" dirty="0"/>
              <a:t>73% </a:t>
            </a:r>
            <a:r>
              <a:rPr lang="ko-KR" altLang="en-US" dirty="0"/>
              <a:t>정도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27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6.Test</a:t>
            </a:r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BE37F-DCDE-4E3E-8614-63667B43BB0A}"/>
              </a:ext>
            </a:extLst>
          </p:cNvPr>
          <p:cNvSpPr txBox="1"/>
          <p:nvPr/>
        </p:nvSpPr>
        <p:spPr>
          <a:xfrm>
            <a:off x="838200" y="4465576"/>
            <a:ext cx="815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Test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대해 테스트를 하면 정확도가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63%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정도 나옴을 확인할 수 있습니다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0C5215-8ED7-4C86-86FD-6A169C5A2F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27692"/>
            <a:ext cx="5731510" cy="16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47F93-A8EA-42E0-84B5-5B3E6168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7.Predict</a:t>
            </a:r>
            <a:r>
              <a:rPr lang="ko-KR" altLang="en-US" dirty="0"/>
              <a:t>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BE37F-DCDE-4E3E-8614-63667B43BB0A}"/>
              </a:ext>
            </a:extLst>
          </p:cNvPr>
          <p:cNvSpPr txBox="1"/>
          <p:nvPr/>
        </p:nvSpPr>
        <p:spPr>
          <a:xfrm>
            <a:off x="838200" y="4465576"/>
            <a:ext cx="11461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Korean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dataset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감정분포입니다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Sad, Neutral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 많이 분류했고 나머지는 상대적으로 적게 분류했음을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알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labelin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된 값을 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neutral sad happy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비교적 정확히 분류했지만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나머지 감정들은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분류가 제대로 안 되었음을 확인 할 수 있습니다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FF2E31-6803-4D0F-A76C-020BF56B02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1625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371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AI-MIDTERM Face Emotion Recognition</vt:lpstr>
      <vt:lpstr>1.감정 인식을 하기 위해서는?</vt:lpstr>
      <vt:lpstr>1.감정 인식을 하기 위해서는?</vt:lpstr>
      <vt:lpstr>2.사용해야 할 모델은?</vt:lpstr>
      <vt:lpstr>3.Training하기 전에 필요한 작업은?</vt:lpstr>
      <vt:lpstr>4.Predict하기 전에 필요한 작업은?</vt:lpstr>
      <vt:lpstr>5.Training결과는?</vt:lpstr>
      <vt:lpstr>6.Test결과는?</vt:lpstr>
      <vt:lpstr>7.Predict결과는?</vt:lpstr>
      <vt:lpstr>8.개선할 점은?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AI-MIDTERM Face Emotion Recognition</dc:title>
  <dc:creator>승효 조</dc:creator>
  <cp:lastModifiedBy>승효 조</cp:lastModifiedBy>
  <cp:revision>28</cp:revision>
  <dcterms:created xsi:type="dcterms:W3CDTF">2020-06-11T00:07:41Z</dcterms:created>
  <dcterms:modified xsi:type="dcterms:W3CDTF">2020-06-11T00:30:01Z</dcterms:modified>
</cp:coreProperties>
</file>