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jpg"/><Relationship Id="rId7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E876D-8D3E-4AC7-ABF4-A4E6C7FE0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발표자료</a:t>
            </a:r>
          </a:p>
        </p:txBody>
      </p:sp>
    </p:spTree>
    <p:extLst>
      <p:ext uri="{BB962C8B-B14F-4D97-AF65-F5344CB8AC3E}">
        <p14:creationId xmlns:p14="http://schemas.microsoft.com/office/powerpoint/2010/main" val="47137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D9056B-95C8-4379-843D-5F522724511D}"/>
              </a:ext>
            </a:extLst>
          </p:cNvPr>
          <p:cNvSpPr txBox="1"/>
          <p:nvPr/>
        </p:nvSpPr>
        <p:spPr>
          <a:xfrm>
            <a:off x="167778" y="654341"/>
            <a:ext cx="11845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MainActivity</a:t>
            </a:r>
            <a:r>
              <a:rPr lang="en-US" altLang="ko-KR" dirty="0"/>
              <a:t>, </a:t>
            </a:r>
            <a:r>
              <a:rPr lang="en-US" altLang="ko-KR" dirty="0" err="1"/>
              <a:t>PlaymusicActivity</a:t>
            </a:r>
            <a:r>
              <a:rPr lang="ko-KR" altLang="en-US" dirty="0"/>
              <a:t>에 </a:t>
            </a:r>
            <a:r>
              <a:rPr lang="en-US" altLang="ko-KR" dirty="0" err="1"/>
              <a:t>onCreate</a:t>
            </a:r>
            <a:r>
              <a:rPr lang="ko-KR" altLang="en-US" dirty="0"/>
              <a:t>에는 초기화 밑 기본 설정</a:t>
            </a:r>
            <a:r>
              <a:rPr lang="en-US" altLang="ko-KR" dirty="0"/>
              <a:t>, </a:t>
            </a:r>
            <a:r>
              <a:rPr lang="ko-KR" altLang="en-US" dirty="0"/>
              <a:t>음악 파일 불러오기 </a:t>
            </a:r>
            <a:r>
              <a:rPr lang="en-US" altLang="ko-KR" dirty="0" err="1"/>
              <a:t>onDestroy</a:t>
            </a:r>
            <a:r>
              <a:rPr lang="ko-KR" altLang="en-US" dirty="0"/>
              <a:t>에는 음악 파일 리소스 해제를 담당하였다</a:t>
            </a:r>
            <a:r>
              <a:rPr lang="en-US" altLang="ko-KR" dirty="0"/>
              <a:t>. </a:t>
            </a:r>
            <a:r>
              <a:rPr lang="en-US" altLang="ko-KR" dirty="0" err="1"/>
              <a:t>onCreate</a:t>
            </a:r>
            <a:r>
              <a:rPr lang="ko-KR" altLang="en-US" dirty="0"/>
              <a:t>에 아래와 같은 코드가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 전환</a:t>
            </a:r>
            <a:r>
              <a:rPr lang="en-US" altLang="ko-KR" dirty="0"/>
              <a:t>(</a:t>
            </a:r>
            <a:r>
              <a:rPr lang="ko-KR" altLang="en-US" dirty="0"/>
              <a:t>가로</a:t>
            </a:r>
            <a:r>
              <a:rPr lang="en-US" altLang="ko-KR" dirty="0"/>
              <a:t>-&gt;</a:t>
            </a:r>
            <a:r>
              <a:rPr lang="ko-KR" altLang="en-US" dirty="0"/>
              <a:t>세로</a:t>
            </a:r>
            <a:r>
              <a:rPr lang="en-US" altLang="ko-KR" dirty="0"/>
              <a:t>, </a:t>
            </a:r>
            <a:r>
              <a:rPr lang="ko-KR" altLang="en-US" dirty="0"/>
              <a:t>세로</a:t>
            </a:r>
            <a:r>
              <a:rPr lang="en-US" altLang="ko-KR" dirty="0"/>
              <a:t>-&gt;</a:t>
            </a:r>
            <a:r>
              <a:rPr lang="ko-KR" altLang="en-US" dirty="0"/>
              <a:t>가로</a:t>
            </a:r>
            <a:r>
              <a:rPr lang="en-US" altLang="ko-KR" dirty="0"/>
              <a:t>)</a:t>
            </a:r>
            <a:r>
              <a:rPr lang="ko-KR" altLang="en-US" dirty="0"/>
              <a:t>할 때 </a:t>
            </a:r>
            <a:r>
              <a:rPr lang="en-US" altLang="ko-KR" dirty="0" err="1"/>
              <a:t>onPause</a:t>
            </a:r>
            <a:r>
              <a:rPr lang="en-US" altLang="ko-KR" dirty="0"/>
              <a:t>-&gt;</a:t>
            </a:r>
            <a:r>
              <a:rPr lang="en-US" altLang="ko-KR" dirty="0" err="1"/>
              <a:t>onStop</a:t>
            </a:r>
            <a:r>
              <a:rPr lang="en-US" altLang="ko-KR" dirty="0"/>
              <a:t>-&gt;</a:t>
            </a:r>
            <a:r>
              <a:rPr lang="en-US" altLang="ko-KR" dirty="0" err="1"/>
              <a:t>onDestroy</a:t>
            </a:r>
            <a:r>
              <a:rPr lang="en-US" altLang="ko-KR" dirty="0"/>
              <a:t>-&gt;</a:t>
            </a:r>
            <a:r>
              <a:rPr lang="en-US" altLang="ko-KR" dirty="0" err="1"/>
              <a:t>onCreate</a:t>
            </a:r>
            <a:r>
              <a:rPr lang="en-US" altLang="ko-KR" dirty="0"/>
              <a:t>-&gt;</a:t>
            </a:r>
            <a:r>
              <a:rPr lang="en-US" altLang="ko-KR" dirty="0" err="1"/>
              <a:t>onStart</a:t>
            </a:r>
            <a:r>
              <a:rPr lang="en-US" altLang="ko-KR" dirty="0"/>
              <a:t>-&gt;</a:t>
            </a:r>
            <a:r>
              <a:rPr lang="en-US" altLang="ko-KR" dirty="0" err="1"/>
              <a:t>onResume</a:t>
            </a:r>
            <a:r>
              <a:rPr lang="ko-KR" altLang="en-US" dirty="0"/>
              <a:t>으로 호출이 된다</a:t>
            </a:r>
            <a:r>
              <a:rPr lang="en-US" altLang="ko-KR" dirty="0"/>
              <a:t>. </a:t>
            </a:r>
            <a:r>
              <a:rPr lang="ko-KR" altLang="en-US" dirty="0"/>
              <a:t>이 때 기존의 </a:t>
            </a:r>
            <a:r>
              <a:rPr lang="en-US" altLang="ko-KR" dirty="0"/>
              <a:t>UI </a:t>
            </a:r>
            <a:r>
              <a:rPr lang="ko-KR" altLang="en-US" dirty="0"/>
              <a:t>관련 데이터가 사라지게 되어있다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 err="1"/>
              <a:t>onSaveInstance</a:t>
            </a:r>
            <a:r>
              <a:rPr lang="ko-KR" altLang="en-US" dirty="0"/>
              <a:t>를 이용해 </a:t>
            </a:r>
            <a:r>
              <a:rPr lang="en-US" altLang="ko-KR" dirty="0" err="1"/>
              <a:t>onDestroy</a:t>
            </a:r>
            <a:r>
              <a:rPr lang="ko-KR" altLang="en-US" dirty="0"/>
              <a:t>가 불려 </a:t>
            </a:r>
            <a:r>
              <a:rPr lang="en-US" altLang="ko-KR" dirty="0"/>
              <a:t>UI</a:t>
            </a:r>
            <a:r>
              <a:rPr lang="ko-KR" altLang="en-US" dirty="0"/>
              <a:t>데이터가 사라지기 전에 </a:t>
            </a:r>
            <a:r>
              <a:rPr lang="en-US" altLang="ko-KR" dirty="0"/>
              <a:t>UI </a:t>
            </a:r>
            <a:r>
              <a:rPr lang="ko-KR" altLang="en-US" dirty="0"/>
              <a:t>데이터를 저장하고 </a:t>
            </a:r>
            <a:r>
              <a:rPr lang="en-US" altLang="ko-KR" dirty="0" err="1"/>
              <a:t>onCreate</a:t>
            </a:r>
            <a:r>
              <a:rPr lang="ko-KR" altLang="en-US" dirty="0"/>
              <a:t>에 </a:t>
            </a:r>
            <a:r>
              <a:rPr lang="en-US" altLang="ko-KR" dirty="0"/>
              <a:t>UI </a:t>
            </a:r>
            <a:r>
              <a:rPr lang="ko-KR" altLang="en-US" dirty="0"/>
              <a:t>데이터를 불러오는 것이다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36D4FF-4DE3-4788-917D-9F49528E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8" y="4703907"/>
            <a:ext cx="44672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6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D9056B-95C8-4379-843D-5F522724511D}"/>
              </a:ext>
            </a:extLst>
          </p:cNvPr>
          <p:cNvSpPr txBox="1"/>
          <p:nvPr/>
        </p:nvSpPr>
        <p:spPr>
          <a:xfrm>
            <a:off x="167778" y="654341"/>
            <a:ext cx="11845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액티비티를 처음 시작할 때에는 </a:t>
            </a:r>
            <a:r>
              <a:rPr lang="en-US" altLang="ko-KR" dirty="0" err="1"/>
              <a:t>onCreate</a:t>
            </a:r>
            <a:r>
              <a:rPr lang="en-US" altLang="ko-KR" dirty="0"/>
              <a:t>-&gt;</a:t>
            </a:r>
            <a:r>
              <a:rPr lang="en-US" altLang="ko-KR" dirty="0" err="1"/>
              <a:t>onStart</a:t>
            </a:r>
            <a:r>
              <a:rPr lang="en-US" altLang="ko-KR" dirty="0"/>
              <a:t>-&gt;</a:t>
            </a:r>
            <a:r>
              <a:rPr lang="en-US" altLang="ko-KR" dirty="0" err="1"/>
              <a:t>onResume</a:t>
            </a:r>
            <a:endParaRPr lang="en-US" altLang="ko-KR" dirty="0"/>
          </a:p>
          <a:p>
            <a:r>
              <a:rPr lang="ko-KR" altLang="en-US" dirty="0"/>
              <a:t>액티비티에서 </a:t>
            </a:r>
            <a:r>
              <a:rPr lang="en-US" altLang="ko-KR" dirty="0"/>
              <a:t>Back key</a:t>
            </a:r>
            <a:r>
              <a:rPr lang="ko-KR" altLang="en-US" dirty="0"/>
              <a:t>를 누르면 </a:t>
            </a:r>
            <a:r>
              <a:rPr lang="en-US" altLang="ko-KR" dirty="0" err="1"/>
              <a:t>onPause</a:t>
            </a:r>
            <a:r>
              <a:rPr lang="en-US" altLang="ko-KR" dirty="0"/>
              <a:t>-&gt;</a:t>
            </a:r>
            <a:r>
              <a:rPr lang="en-US" altLang="ko-KR" dirty="0" err="1"/>
              <a:t>onStop</a:t>
            </a:r>
            <a:r>
              <a:rPr lang="en-US" altLang="ko-KR" dirty="0"/>
              <a:t>-&gt;</a:t>
            </a:r>
            <a:r>
              <a:rPr lang="en-US" altLang="ko-KR" dirty="0" err="1"/>
              <a:t>onDestroy</a:t>
            </a:r>
            <a:endParaRPr lang="en-US" altLang="ko-KR" dirty="0"/>
          </a:p>
          <a:p>
            <a:r>
              <a:rPr lang="ko-KR" altLang="en-US" dirty="0"/>
              <a:t>액티비티에서 </a:t>
            </a:r>
            <a:r>
              <a:rPr lang="en-US" altLang="ko-KR" dirty="0"/>
              <a:t>Home key</a:t>
            </a:r>
            <a:r>
              <a:rPr lang="ko-KR" altLang="en-US" dirty="0"/>
              <a:t>를 누르면 </a:t>
            </a:r>
            <a:r>
              <a:rPr lang="en-US" altLang="ko-KR" dirty="0" err="1"/>
              <a:t>onPause</a:t>
            </a:r>
            <a:r>
              <a:rPr lang="en-US" altLang="ko-KR" dirty="0"/>
              <a:t>-&gt;</a:t>
            </a:r>
            <a:r>
              <a:rPr lang="en-US" altLang="ko-KR" dirty="0" err="1"/>
              <a:t>onStop</a:t>
            </a:r>
            <a:endParaRPr lang="en-US" altLang="ko-KR" dirty="0"/>
          </a:p>
          <a:p>
            <a:r>
              <a:rPr lang="en-US" altLang="ko-KR" dirty="0"/>
              <a:t>Home key</a:t>
            </a:r>
            <a:r>
              <a:rPr lang="ko-KR" altLang="en-US" dirty="0"/>
              <a:t>를 누른 뒤에 액티비티에 다시 돌아오면 </a:t>
            </a:r>
            <a:r>
              <a:rPr lang="en-US" altLang="ko-KR" dirty="0" err="1"/>
              <a:t>onStart</a:t>
            </a:r>
            <a:r>
              <a:rPr lang="en-US" altLang="ko-KR" dirty="0"/>
              <a:t>-&gt;</a:t>
            </a:r>
            <a:r>
              <a:rPr lang="en-US" altLang="ko-KR" dirty="0" err="1"/>
              <a:t>onResume</a:t>
            </a:r>
            <a:endParaRPr lang="en-US" altLang="ko-KR" dirty="0"/>
          </a:p>
          <a:p>
            <a:r>
              <a:rPr lang="en-US" altLang="ko-KR" dirty="0"/>
              <a:t>Multi window</a:t>
            </a:r>
            <a:r>
              <a:rPr lang="ko-KR" altLang="en-US" dirty="0"/>
              <a:t>에서 다른 앱으로 전환할 때 </a:t>
            </a:r>
            <a:r>
              <a:rPr lang="en-US" altLang="ko-KR" dirty="0" err="1"/>
              <a:t>onPause</a:t>
            </a:r>
            <a:endParaRPr lang="en-US" altLang="ko-KR" dirty="0"/>
          </a:p>
          <a:p>
            <a:r>
              <a:rPr lang="en-US" altLang="ko-KR" dirty="0"/>
              <a:t>Multi window</a:t>
            </a:r>
            <a:r>
              <a:rPr lang="ko-KR" altLang="en-US" dirty="0"/>
              <a:t>에서 내 앱으로 다시 돌아올 때 </a:t>
            </a:r>
            <a:r>
              <a:rPr lang="en-US" altLang="ko-KR" dirty="0" err="1"/>
              <a:t>onResume</a:t>
            </a:r>
            <a:endParaRPr lang="en-US" altLang="ko-KR" dirty="0"/>
          </a:p>
          <a:p>
            <a:r>
              <a:rPr lang="ko-KR" altLang="en-US" dirty="0"/>
              <a:t>이 호출이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Home key</a:t>
            </a:r>
            <a:r>
              <a:rPr lang="ko-KR" altLang="en-US" dirty="0"/>
              <a:t>를 누른 뒤에</a:t>
            </a:r>
            <a:r>
              <a:rPr lang="en-US" altLang="ko-KR" dirty="0"/>
              <a:t>, Multi window</a:t>
            </a:r>
            <a:r>
              <a:rPr lang="ko-KR" altLang="en-US" dirty="0"/>
              <a:t>에서 다른 앱으로 전환할 때에 음악이 꺼져야 하고</a:t>
            </a:r>
            <a:r>
              <a:rPr lang="en-US" altLang="ko-KR" dirty="0"/>
              <a:t>, </a:t>
            </a:r>
            <a:r>
              <a:rPr lang="ko-KR" altLang="en-US" dirty="0"/>
              <a:t>다시 내 앱으로 돌아올 때에는 음악이 켜져야 한다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 err="1"/>
              <a:t>onResume</a:t>
            </a:r>
            <a:r>
              <a:rPr lang="ko-KR" altLang="en-US" dirty="0"/>
              <a:t>에 음악을 다시 시작하는 부분</a:t>
            </a:r>
            <a:r>
              <a:rPr lang="en-US" altLang="ko-KR" dirty="0"/>
              <a:t>, </a:t>
            </a:r>
            <a:r>
              <a:rPr lang="en-US" altLang="ko-KR" dirty="0" err="1"/>
              <a:t>onPause</a:t>
            </a:r>
            <a:r>
              <a:rPr lang="ko-KR" altLang="en-US" dirty="0"/>
              <a:t>에 음악을 끄는 부분을 넣었다</a:t>
            </a:r>
            <a:r>
              <a:rPr lang="en-US" altLang="ko-KR" dirty="0"/>
              <a:t>. Multi window</a:t>
            </a:r>
            <a:r>
              <a:rPr lang="ko-KR" altLang="en-US" dirty="0"/>
              <a:t>에도 대응해야 하기 때문이다</a:t>
            </a:r>
            <a:r>
              <a:rPr lang="en-US" altLang="ko-KR" dirty="0"/>
              <a:t>. (</a:t>
            </a:r>
            <a:r>
              <a:rPr lang="en-US" altLang="ko-KR" dirty="0" err="1"/>
              <a:t>MainActivity</a:t>
            </a:r>
            <a:r>
              <a:rPr lang="en-US" altLang="ko-KR" dirty="0"/>
              <a:t>, </a:t>
            </a:r>
            <a:r>
              <a:rPr lang="en-US" altLang="ko-KR" dirty="0" err="1"/>
              <a:t>PlaymusicActivity</a:t>
            </a:r>
            <a:r>
              <a:rPr lang="en-US" altLang="ko-KR" dirty="0"/>
              <a:t> 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871C93-7290-478E-A31B-028B9377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8" y="3613732"/>
            <a:ext cx="4867275" cy="2247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8EC54C-4D9D-4F82-A4B2-2DEE77F45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133" y="3613732"/>
            <a:ext cx="64389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5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D9056B-95C8-4379-843D-5F522724511D}"/>
              </a:ext>
            </a:extLst>
          </p:cNvPr>
          <p:cNvSpPr txBox="1"/>
          <p:nvPr/>
        </p:nvSpPr>
        <p:spPr>
          <a:xfrm>
            <a:off x="167778" y="654341"/>
            <a:ext cx="11845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한편 액티비티가 전환할 때</a:t>
            </a:r>
            <a:r>
              <a:rPr lang="en-US" altLang="ko-KR" dirty="0"/>
              <a:t>(Main-&gt;</a:t>
            </a:r>
            <a:r>
              <a:rPr lang="en-US" altLang="ko-KR" dirty="0" err="1"/>
              <a:t>Playmusic</a:t>
            </a:r>
            <a:r>
              <a:rPr lang="en-US" altLang="ko-KR" dirty="0"/>
              <a:t>, </a:t>
            </a:r>
            <a:r>
              <a:rPr lang="en-US" altLang="ko-KR" dirty="0" err="1"/>
              <a:t>Playmusic</a:t>
            </a:r>
            <a:r>
              <a:rPr lang="en-US" altLang="ko-KR" dirty="0"/>
              <a:t>-&gt;Main) </a:t>
            </a:r>
            <a:r>
              <a:rPr lang="ko-KR" altLang="en-US" dirty="0"/>
              <a:t>음악이 이어져야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음악이 플레이 되는지</a:t>
            </a:r>
            <a:r>
              <a:rPr lang="en-US" altLang="ko-KR" dirty="0"/>
              <a:t>, </a:t>
            </a:r>
            <a:r>
              <a:rPr lang="ko-KR" altLang="en-US" dirty="0"/>
              <a:t>음악의 현재 위치는 어디인지 저장을 해서 새 인텐트를 시작하도록 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 err="1"/>
              <a:t>MainActivity</a:t>
            </a:r>
            <a:r>
              <a:rPr lang="ko-KR" altLang="en-US" dirty="0"/>
              <a:t>에서 </a:t>
            </a:r>
            <a:r>
              <a:rPr lang="en-US" altLang="ko-KR" dirty="0" err="1"/>
              <a:t>startActivityForResult</a:t>
            </a:r>
            <a:r>
              <a:rPr lang="ko-KR" altLang="en-US" dirty="0"/>
              <a:t>를 </a:t>
            </a:r>
            <a:r>
              <a:rPr lang="ko-KR" altLang="en-US" dirty="0" err="1"/>
              <a:t>썻는데</a:t>
            </a:r>
            <a:r>
              <a:rPr lang="ko-KR" altLang="en-US" dirty="0"/>
              <a:t> </a:t>
            </a:r>
            <a:r>
              <a:rPr lang="en-US" altLang="ko-KR" dirty="0" err="1"/>
              <a:t>Playmusic</a:t>
            </a:r>
            <a:r>
              <a:rPr lang="en-US" altLang="ko-KR" dirty="0"/>
              <a:t>-&gt;Main</a:t>
            </a:r>
            <a:r>
              <a:rPr lang="ko-KR" altLang="en-US" dirty="0"/>
              <a:t>으로 갈 때 </a:t>
            </a:r>
            <a:r>
              <a:rPr lang="en-US" altLang="ko-KR" dirty="0" err="1"/>
              <a:t>Playmusic</a:t>
            </a:r>
            <a:r>
              <a:rPr lang="ko-KR" altLang="en-US" dirty="0"/>
              <a:t>에 음악의 현재 위치를 </a:t>
            </a:r>
            <a:r>
              <a:rPr lang="en-US" altLang="ko-KR" dirty="0"/>
              <a:t>Main</a:t>
            </a:r>
            <a:r>
              <a:rPr lang="ko-KR" altLang="en-US" dirty="0"/>
              <a:t>이 받아야 했기 때문이다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ED5FDB-E14A-44DF-BAA1-FBED32E24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8" y="4822533"/>
            <a:ext cx="5086350" cy="1571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C9C281-643D-45AD-BE5A-12F6CF176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80" y="4822533"/>
            <a:ext cx="4610100" cy="1190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FD7BE3-2451-4F48-9FB9-F6C01E60CC90}"/>
              </a:ext>
            </a:extLst>
          </p:cNvPr>
          <p:cNvSpPr txBox="1"/>
          <p:nvPr/>
        </p:nvSpPr>
        <p:spPr>
          <a:xfrm>
            <a:off x="1895913" y="6394158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MainActivity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A8F6C-9A46-4C11-BC7A-30051340FDED}"/>
              </a:ext>
            </a:extLst>
          </p:cNvPr>
          <p:cNvSpPr txBox="1"/>
          <p:nvPr/>
        </p:nvSpPr>
        <p:spPr>
          <a:xfrm>
            <a:off x="7954162" y="6394158"/>
            <a:ext cx="17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PlaymusicActivity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07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D9056B-95C8-4379-843D-5F522724511D}"/>
              </a:ext>
            </a:extLst>
          </p:cNvPr>
          <p:cNvSpPr txBox="1"/>
          <p:nvPr/>
        </p:nvSpPr>
        <p:spPr>
          <a:xfrm>
            <a:off x="167778" y="654341"/>
            <a:ext cx="1184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Playmusic</a:t>
            </a:r>
            <a:r>
              <a:rPr lang="ko-KR" altLang="en-US" dirty="0"/>
              <a:t> </a:t>
            </a:r>
            <a:r>
              <a:rPr lang="en-US" altLang="ko-KR" dirty="0"/>
              <a:t>activity</a:t>
            </a:r>
            <a:r>
              <a:rPr lang="ko-KR" altLang="en-US" dirty="0"/>
              <a:t>에 </a:t>
            </a:r>
            <a:r>
              <a:rPr lang="en-US" altLang="ko-KR" dirty="0" err="1"/>
              <a:t>sbThread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49EAFA-552E-4B20-967B-D667AA1D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5" y="1023673"/>
            <a:ext cx="3429000" cy="552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D53436-7041-4EBD-9259-47061EF081FD}"/>
              </a:ext>
            </a:extLst>
          </p:cNvPr>
          <p:cNvSpPr txBox="1"/>
          <p:nvPr/>
        </p:nvSpPr>
        <p:spPr>
          <a:xfrm>
            <a:off x="167777" y="1576123"/>
            <a:ext cx="11845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이는 위와 같이 </a:t>
            </a:r>
            <a:r>
              <a:rPr lang="en-US" altLang="ko-KR" dirty="0" err="1"/>
              <a:t>seekbar</a:t>
            </a:r>
            <a:r>
              <a:rPr lang="ko-KR" altLang="en-US" dirty="0"/>
              <a:t>랑 </a:t>
            </a:r>
            <a:r>
              <a:rPr lang="en-US" altLang="ko-KR" dirty="0"/>
              <a:t>text</a:t>
            </a:r>
            <a:r>
              <a:rPr lang="ko-KR" altLang="en-US" dirty="0"/>
              <a:t>를 표시해준다</a:t>
            </a:r>
            <a:r>
              <a:rPr lang="en-US" altLang="ko-KR" dirty="0"/>
              <a:t>. </a:t>
            </a:r>
            <a:r>
              <a:rPr lang="en-US" altLang="ko-KR" dirty="0" err="1"/>
              <a:t>Seekbar</a:t>
            </a:r>
            <a:r>
              <a:rPr lang="ko-KR" altLang="en-US" dirty="0"/>
              <a:t>는 음악이 </a:t>
            </a:r>
            <a:r>
              <a:rPr lang="en-US" altLang="ko-KR" dirty="0"/>
              <a:t>play</a:t>
            </a:r>
            <a:r>
              <a:rPr lang="ko-KR" altLang="en-US" dirty="0"/>
              <a:t>되는 현재 위치를 표시하며 </a:t>
            </a:r>
            <a:r>
              <a:rPr lang="en-US" altLang="ko-KR" dirty="0"/>
              <a:t>drag and drop</a:t>
            </a:r>
            <a:r>
              <a:rPr lang="ko-KR" altLang="en-US" dirty="0"/>
              <a:t>으로 음악이 </a:t>
            </a:r>
            <a:r>
              <a:rPr lang="ko-KR" altLang="en-US" dirty="0" err="1"/>
              <a:t>플레이되는</a:t>
            </a:r>
            <a:r>
              <a:rPr lang="ko-KR" altLang="en-US" dirty="0"/>
              <a:t> 위치를 바꿀 수 있다</a:t>
            </a:r>
            <a:r>
              <a:rPr lang="en-US" altLang="ko-KR" dirty="0"/>
              <a:t>. </a:t>
            </a:r>
            <a:r>
              <a:rPr lang="ko-KR" altLang="en-US" dirty="0"/>
              <a:t>그리고 왼쪽의 숫자는 플레이 되는 위치를 시간으로 표시한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스레드의 생성은 </a:t>
            </a:r>
            <a:r>
              <a:rPr lang="en-US" altLang="ko-KR" dirty="0" err="1"/>
              <a:t>onStart</a:t>
            </a:r>
            <a:r>
              <a:rPr lang="en-US" altLang="ko-KR" dirty="0"/>
              <a:t>, </a:t>
            </a:r>
            <a:r>
              <a:rPr lang="ko-KR" altLang="en-US" dirty="0"/>
              <a:t>스레드의 소멸은 </a:t>
            </a:r>
            <a:r>
              <a:rPr lang="en-US" altLang="ko-KR" dirty="0" err="1"/>
              <a:t>onStop</a:t>
            </a:r>
            <a:r>
              <a:rPr lang="ko-KR" altLang="en-US" dirty="0"/>
              <a:t>에 했다</a:t>
            </a:r>
            <a:r>
              <a:rPr lang="en-US" altLang="ko-KR" dirty="0"/>
              <a:t>. </a:t>
            </a:r>
            <a:r>
              <a:rPr lang="ko-KR" altLang="en-US" dirty="0"/>
              <a:t>그 이유는 역시 </a:t>
            </a:r>
            <a:r>
              <a:rPr lang="en-US" altLang="ko-KR" dirty="0"/>
              <a:t>multi window</a:t>
            </a:r>
            <a:r>
              <a:rPr lang="ko-KR" altLang="en-US" dirty="0"/>
              <a:t>에 대응하기 위함으로 </a:t>
            </a:r>
            <a:r>
              <a:rPr lang="en-US" altLang="ko-KR" dirty="0"/>
              <a:t>multi window </a:t>
            </a:r>
            <a:r>
              <a:rPr lang="ko-KR" altLang="en-US" dirty="0"/>
              <a:t>시에는 다른 앱을 사용하더라도 화면은 보이게 되어있다</a:t>
            </a:r>
            <a:r>
              <a:rPr lang="en-US" altLang="ko-KR" dirty="0"/>
              <a:t>. </a:t>
            </a:r>
            <a:r>
              <a:rPr lang="ko-KR" altLang="en-US" dirty="0"/>
              <a:t>만약에 </a:t>
            </a:r>
            <a:r>
              <a:rPr lang="en-US" altLang="ko-KR" dirty="0" err="1"/>
              <a:t>onPause</a:t>
            </a:r>
            <a:r>
              <a:rPr lang="ko-KR" altLang="en-US" dirty="0"/>
              <a:t>에서 해제하게 된다면 </a:t>
            </a:r>
            <a:r>
              <a:rPr lang="en-US" altLang="ko-KR" dirty="0"/>
              <a:t>multi window</a:t>
            </a:r>
            <a:r>
              <a:rPr lang="ko-KR" altLang="en-US" dirty="0"/>
              <a:t>에서 </a:t>
            </a:r>
            <a:r>
              <a:rPr lang="en-US" altLang="ko-KR" dirty="0"/>
              <a:t>UI </a:t>
            </a:r>
            <a:r>
              <a:rPr lang="ko-KR" altLang="en-US" dirty="0"/>
              <a:t>작업을 하지 않겠다는 의미인데 이는 적절하지 않다고 판단했다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 err="1"/>
              <a:t>onStop</a:t>
            </a:r>
            <a:r>
              <a:rPr lang="ko-KR" altLang="en-US" dirty="0"/>
              <a:t>에 스레드를 해제했고 이에 대응하여 </a:t>
            </a:r>
            <a:r>
              <a:rPr lang="en-US" altLang="ko-KR" dirty="0" err="1"/>
              <a:t>onStart</a:t>
            </a:r>
            <a:r>
              <a:rPr lang="ko-KR" altLang="en-US" dirty="0"/>
              <a:t>에 스레드를 생성하게 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673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D9056B-95C8-4379-843D-5F522724511D}"/>
              </a:ext>
            </a:extLst>
          </p:cNvPr>
          <p:cNvSpPr txBox="1"/>
          <p:nvPr/>
        </p:nvSpPr>
        <p:spPr>
          <a:xfrm>
            <a:off x="2250521" y="654341"/>
            <a:ext cx="9762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이와 같은 화면이 뜰 때에는 어떤 </a:t>
            </a:r>
            <a:r>
              <a:rPr lang="en-US" altLang="ko-KR" dirty="0"/>
              <a:t>activity </a:t>
            </a:r>
            <a:r>
              <a:rPr lang="ko-KR" altLang="en-US" dirty="0"/>
              <a:t>생명주기 함수도 불리지 않았다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이유는 이 </a:t>
            </a:r>
            <a:r>
              <a:rPr lang="en-US" altLang="ko-KR" dirty="0"/>
              <a:t>dialog</a:t>
            </a:r>
            <a:r>
              <a:rPr lang="ko-KR" altLang="en-US" dirty="0"/>
              <a:t>가 </a:t>
            </a:r>
            <a:r>
              <a:rPr lang="en-US" altLang="ko-KR" dirty="0"/>
              <a:t>activity</a:t>
            </a:r>
            <a:r>
              <a:rPr lang="ko-KR" altLang="en-US" dirty="0"/>
              <a:t>로 취급되지 않고 실제로 </a:t>
            </a:r>
            <a:r>
              <a:rPr lang="en-US" altLang="ko-KR" dirty="0"/>
              <a:t>activity stack</a:t>
            </a:r>
            <a:r>
              <a:rPr lang="ko-KR" altLang="en-US" dirty="0"/>
              <a:t>에 쌓이지 않기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</a:t>
            </a:r>
            <a:r>
              <a:rPr lang="en-US" altLang="ko-KR" dirty="0"/>
              <a:t>permission dialog</a:t>
            </a:r>
            <a:r>
              <a:rPr lang="ko-KR" altLang="en-US" dirty="0"/>
              <a:t>를 띄울 시에는 </a:t>
            </a:r>
            <a:r>
              <a:rPr lang="en-US" altLang="ko-KR" dirty="0" err="1"/>
              <a:t>onPause</a:t>
            </a:r>
            <a:r>
              <a:rPr lang="ko-KR" altLang="en-US" dirty="0"/>
              <a:t>가 호출이 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E347694-2AEF-4867-9D2A-75B570E0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5" y="654341"/>
            <a:ext cx="2071556" cy="3682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51386-2773-4608-9C15-E46BF88BF809}"/>
              </a:ext>
            </a:extLst>
          </p:cNvPr>
          <p:cNvSpPr txBox="1"/>
          <p:nvPr/>
        </p:nvSpPr>
        <p:spPr>
          <a:xfrm>
            <a:off x="555427" y="4471332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 To 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12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D9056B-95C8-4379-843D-5F522724511D}"/>
              </a:ext>
            </a:extLst>
          </p:cNvPr>
          <p:cNvSpPr txBox="1"/>
          <p:nvPr/>
        </p:nvSpPr>
        <p:spPr>
          <a:xfrm>
            <a:off x="2250521" y="654341"/>
            <a:ext cx="97625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화면이 뜰 때에는 </a:t>
            </a:r>
            <a:endParaRPr lang="en-US" altLang="ko-KR" dirty="0"/>
          </a:p>
          <a:p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LoginFragment-onAttach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LoginFragment-onCreate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LoginFragment-onCreateView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LoginFragment-onActivityCreated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LoginFragment-onStart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LoginFragment-onResume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dirty="0"/>
              <a:t>이 호출 되고 이 화면에서 </a:t>
            </a:r>
            <a:r>
              <a:rPr lang="en-US" altLang="ko-KR" dirty="0"/>
              <a:t>back key</a:t>
            </a:r>
            <a:r>
              <a:rPr lang="ko-KR" altLang="en-US" dirty="0"/>
              <a:t>를 누르면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LoginFragment-onPause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LoginFragment-onStop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LoginFragment-onDestroyView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LoginFragment-onDestroy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LoginFragment-onDetach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dirty="0"/>
              <a:t>이 화면에서 </a:t>
            </a:r>
            <a:r>
              <a:rPr lang="en-US" altLang="ko-KR" dirty="0"/>
              <a:t>“&lt;“</a:t>
            </a:r>
            <a:r>
              <a:rPr lang="ko-KR" altLang="en-US" dirty="0"/>
              <a:t>를 누르면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LoginFragment-onPause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LoginFragment-onStop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LoginFragment-onDestoyView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dirty="0"/>
              <a:t>이 호출이 된다</a:t>
            </a:r>
            <a:r>
              <a:rPr lang="en-US" altLang="ko-KR" dirty="0"/>
              <a:t>. </a:t>
            </a:r>
            <a:r>
              <a:rPr lang="ko-KR" altLang="en-US" dirty="0"/>
              <a:t>여기에서 </a:t>
            </a:r>
            <a:r>
              <a:rPr lang="en-US" altLang="ko-KR" dirty="0"/>
              <a:t>activity</a:t>
            </a:r>
            <a:r>
              <a:rPr lang="ko-KR" altLang="en-US" dirty="0"/>
              <a:t>랑 </a:t>
            </a:r>
            <a:r>
              <a:rPr lang="en-US" altLang="ko-KR" dirty="0"/>
              <a:t>fragment</a:t>
            </a:r>
            <a:r>
              <a:rPr lang="ko-KR" altLang="en-US" dirty="0"/>
              <a:t>의 생명주기는 독립적으로 돌아간다는 것을 알 수 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Login</a:t>
            </a:r>
            <a:r>
              <a:rPr lang="ko-KR" altLang="en-US" dirty="0"/>
              <a:t>은 </a:t>
            </a:r>
            <a:r>
              <a:rPr lang="en-US" altLang="ko-KR" dirty="0" err="1"/>
              <a:t>fragmen</a:t>
            </a:r>
            <a:r>
              <a:rPr lang="ko-KR" altLang="en-US" dirty="0"/>
              <a:t>로 만들었는데 그 이유는 </a:t>
            </a:r>
            <a:r>
              <a:rPr lang="en-US" altLang="ko-KR" dirty="0" err="1"/>
              <a:t>MainActivity</a:t>
            </a:r>
            <a:r>
              <a:rPr lang="ko-KR" altLang="en-US" dirty="0"/>
              <a:t>에서 나오는 음악이 계속 유지되도록 하기 위함이다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9257552-3DA7-4762-9B87-9B6BDF275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5" y="654341"/>
            <a:ext cx="2071556" cy="3682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FBD6E-30B0-4F7B-88D2-C0CE118C7A20}"/>
              </a:ext>
            </a:extLst>
          </p:cNvPr>
          <p:cNvSpPr txBox="1"/>
          <p:nvPr/>
        </p:nvSpPr>
        <p:spPr>
          <a:xfrm>
            <a:off x="869937" y="447133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69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2240BF9-EB02-43E6-ABB4-52A3997A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1" y="696286"/>
            <a:ext cx="2071556" cy="368276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8779954-D7C7-4069-AF1E-4A570E1FA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682" y="696286"/>
            <a:ext cx="2071556" cy="368276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640842C-DA88-4A0C-9A02-970A19461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375" y="696286"/>
            <a:ext cx="2071556" cy="368276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2F08AFD-DCA3-4ADD-A7DA-188FE4FFE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068" y="696286"/>
            <a:ext cx="2071556" cy="36827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3F341D-032C-47BA-9167-12F3AD1ACBFB}"/>
              </a:ext>
            </a:extLst>
          </p:cNvPr>
          <p:cNvSpPr txBox="1"/>
          <p:nvPr/>
        </p:nvSpPr>
        <p:spPr>
          <a:xfrm>
            <a:off x="1473190" y="451327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1C6F0-D76D-463D-96FA-09784413193C}"/>
              </a:ext>
            </a:extLst>
          </p:cNvPr>
          <p:cNvSpPr txBox="1"/>
          <p:nvPr/>
        </p:nvSpPr>
        <p:spPr>
          <a:xfrm>
            <a:off x="4088824" y="4513277"/>
            <a:ext cx="11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Music Play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50604-ECE5-473C-B83E-868AEAC7DDFF}"/>
              </a:ext>
            </a:extLst>
          </p:cNvPr>
          <p:cNvSpPr txBox="1"/>
          <p:nvPr/>
        </p:nvSpPr>
        <p:spPr>
          <a:xfrm>
            <a:off x="6872837" y="4513277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 To Login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ECED9-DD99-4FE8-83DE-02D6A2EABB9D}"/>
              </a:ext>
            </a:extLst>
          </p:cNvPr>
          <p:cNvSpPr txBox="1"/>
          <p:nvPr/>
        </p:nvSpPr>
        <p:spPr>
          <a:xfrm>
            <a:off x="10059654" y="451327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6085FB-A239-4F18-A41A-9C91DDB73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760" y="696286"/>
            <a:ext cx="2071555" cy="36827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0D6A234-ECC8-4FC1-B2E9-B04AD7B7D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6375" y="696286"/>
            <a:ext cx="2071556" cy="368276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B50C50F-E44B-459B-A36A-68888F4AF4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8682" y="696286"/>
            <a:ext cx="2071556" cy="368276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F2BD073-218A-442D-B1B6-A833A67E6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4066" y="696286"/>
            <a:ext cx="2071555" cy="36827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108D23-415D-4291-B587-511DA3D4BDB8}"/>
              </a:ext>
            </a:extLst>
          </p:cNvPr>
          <p:cNvSpPr txBox="1"/>
          <p:nvPr/>
        </p:nvSpPr>
        <p:spPr>
          <a:xfrm>
            <a:off x="748011" y="5361963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제작한 애플리케이션은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075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806190F-170D-4D82-BD9D-272002634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53879"/>
              </p:ext>
            </p:extLst>
          </p:nvPr>
        </p:nvGraphicFramePr>
        <p:xfrm>
          <a:off x="2032000" y="719666"/>
          <a:ext cx="81280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357747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300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명시적 </a:t>
                      </a:r>
                      <a:r>
                        <a:rPr lang="ko-KR" altLang="en-US" dirty="0" err="1"/>
                        <a:t>인텐트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암시적 </a:t>
                      </a:r>
                      <a:r>
                        <a:rPr lang="ko-KR" altLang="en-US" dirty="0" err="1"/>
                        <a:t>인텐트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08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인텐트에 클래스 객체나 컴포넌트 이름을 지정하여 호출할 대상을 확실히 알 수 있을 때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인텐트의 액션과 데이터를 지정하긴 했지만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호출할 대상이 달라질 수 있는 경우에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31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주로 애플리케이션 내부에 사용함 예컨대 애플리케이션의 </a:t>
                      </a:r>
                      <a:r>
                        <a:rPr lang="en-US" altLang="ko-KR" dirty="0" err="1"/>
                        <a:t>ActivityA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 err="1"/>
                        <a:t>ActivityB</a:t>
                      </a:r>
                      <a:r>
                        <a:rPr lang="ko-KR" altLang="en-US" dirty="0"/>
                        <a:t>로 이동할 때 쓰임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안드로이드 시스템이 인텐트를 이용해 요청한 정보를 처리할 수 있는 적절한 컴포넌트를 찾아본 다음 사용자에게 그 대상과 처리 결과를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72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56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15E2DA4-A7FD-44EC-B892-2D1A8B77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1" y="696286"/>
            <a:ext cx="2071556" cy="3682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E3E5C-2A6A-4D73-B223-B18FC8BA9EC1}"/>
              </a:ext>
            </a:extLst>
          </p:cNvPr>
          <p:cNvSpPr txBox="1"/>
          <p:nvPr/>
        </p:nvSpPr>
        <p:spPr>
          <a:xfrm>
            <a:off x="1473190" y="451327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36FCA0-01D4-43A4-8033-271BEC5DA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60" y="696286"/>
            <a:ext cx="2071555" cy="3682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CF89ED-C5B3-4241-AEA8-6BB0DD403A5D}"/>
              </a:ext>
            </a:extLst>
          </p:cNvPr>
          <p:cNvSpPr txBox="1"/>
          <p:nvPr/>
        </p:nvSpPr>
        <p:spPr>
          <a:xfrm>
            <a:off x="2823315" y="696286"/>
            <a:ext cx="9368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  <a:r>
              <a:rPr lang="ko-KR" altLang="en-US" dirty="0"/>
              <a:t>에서 공유버튼을 </a:t>
            </a:r>
            <a:r>
              <a:rPr lang="ko-KR" altLang="en-US" dirty="0" err="1"/>
              <a:t>만들때</a:t>
            </a:r>
            <a:r>
              <a:rPr lang="ko-KR" altLang="en-US" dirty="0"/>
              <a:t> 사용함</a:t>
            </a:r>
            <a:endParaRPr lang="en-US" altLang="ko-KR" dirty="0"/>
          </a:p>
          <a:p>
            <a:r>
              <a:rPr lang="ko-KR" altLang="en-US" dirty="0"/>
              <a:t>공유하기는 공유하기라는 액션</a:t>
            </a:r>
            <a:r>
              <a:rPr lang="en-US" altLang="ko-KR" dirty="0"/>
              <a:t>, </a:t>
            </a:r>
            <a:r>
              <a:rPr lang="ko-KR" altLang="en-US" dirty="0"/>
              <a:t>공유할 음악 파일이라는 데이터 등이 있지만 어떤 앱에 공유를 해야 하는지는 </a:t>
            </a:r>
            <a:r>
              <a:rPr lang="ko-KR" altLang="en-US" dirty="0" err="1"/>
              <a:t>정해져있지</a:t>
            </a:r>
            <a:r>
              <a:rPr lang="ko-KR" altLang="en-US" dirty="0"/>
              <a:t> 않음</a:t>
            </a:r>
            <a:r>
              <a:rPr lang="en-US" altLang="ko-KR" dirty="0"/>
              <a:t>. </a:t>
            </a:r>
            <a:r>
              <a:rPr lang="ko-KR" altLang="en-US" dirty="0"/>
              <a:t>그래서 암시적 인텐트를 사용하는 것이 적절하다 판단함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아래와 같은 코드를 사용해 공유하기를 띄우게 하였음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Sharesheet</a:t>
            </a:r>
            <a:r>
              <a:rPr lang="ko-KR" altLang="en-US" dirty="0"/>
              <a:t>를 띄울 시에 </a:t>
            </a:r>
            <a:r>
              <a:rPr lang="en-US" altLang="ko-KR" dirty="0" err="1"/>
              <a:t>onPause</a:t>
            </a:r>
            <a:r>
              <a:rPr lang="ko-KR" altLang="en-US" dirty="0"/>
              <a:t>가 호출 되 음악이 중지되고</a:t>
            </a:r>
            <a:endParaRPr lang="en-US" altLang="ko-KR" dirty="0"/>
          </a:p>
          <a:p>
            <a:r>
              <a:rPr lang="en-US" altLang="ko-KR" dirty="0" err="1"/>
              <a:t>ShareSheet</a:t>
            </a:r>
            <a:r>
              <a:rPr lang="ko-KR" altLang="en-US" dirty="0"/>
              <a:t>를 닫으면 </a:t>
            </a:r>
            <a:r>
              <a:rPr lang="en-US" altLang="ko-KR" dirty="0" err="1"/>
              <a:t>onResume</a:t>
            </a:r>
            <a:r>
              <a:rPr lang="ko-KR" altLang="en-US"/>
              <a:t>이 호출 되 음악이 다시 시작함</a:t>
            </a:r>
            <a:endParaRPr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926B35-CF88-4A7D-A8C3-101ED573F60B}"/>
              </a:ext>
            </a:extLst>
          </p:cNvPr>
          <p:cNvSpPr/>
          <p:nvPr/>
        </p:nvSpPr>
        <p:spPr>
          <a:xfrm>
            <a:off x="2575420" y="838899"/>
            <a:ext cx="247895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CFEB73-9EB6-4E12-85FB-F8DD99680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864" y="2769328"/>
            <a:ext cx="83343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6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Lifecycle">
            <a:extLst>
              <a:ext uri="{FF2B5EF4-FFF2-40B4-BE49-F238E27FC236}">
                <a16:creationId xmlns:a16="http://schemas.microsoft.com/office/drawing/2014/main" id="{19C161BA-43D4-4983-A229-E8C4B9E1CD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1" y="271462"/>
            <a:ext cx="4886325" cy="63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FDDF40-1B96-4DE0-BB27-1013CA442D92}"/>
              </a:ext>
            </a:extLst>
          </p:cNvPr>
          <p:cNvSpPr txBox="1"/>
          <p:nvPr/>
        </p:nvSpPr>
        <p:spPr>
          <a:xfrm>
            <a:off x="5015786" y="973123"/>
            <a:ext cx="62551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Activity </a:t>
            </a:r>
            <a:r>
              <a:rPr lang="ko-KR" altLang="en-US" dirty="0"/>
              <a:t>생명주기는 </a:t>
            </a:r>
            <a:r>
              <a:rPr lang="en-US" altLang="ko-KR" dirty="0" err="1"/>
              <a:t>onCreate</a:t>
            </a:r>
            <a:r>
              <a:rPr lang="ko-KR" altLang="en-US" dirty="0"/>
              <a:t>부터 </a:t>
            </a:r>
            <a:r>
              <a:rPr lang="en-US" altLang="ko-KR" dirty="0" err="1"/>
              <a:t>onDestory</a:t>
            </a:r>
            <a:r>
              <a:rPr lang="ko-KR" altLang="en-US" dirty="0"/>
              <a:t>까지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여기에서 주로 호출되는 함수는 </a:t>
            </a:r>
            <a:r>
              <a:rPr lang="en-US" altLang="ko-KR" dirty="0" err="1"/>
              <a:t>onCreate</a:t>
            </a:r>
            <a:r>
              <a:rPr lang="en-US" altLang="ko-KR" dirty="0"/>
              <a:t>, </a:t>
            </a:r>
            <a:r>
              <a:rPr lang="en-US" altLang="ko-KR" dirty="0" err="1"/>
              <a:t>onStart</a:t>
            </a:r>
            <a:r>
              <a:rPr lang="en-US" altLang="ko-KR" dirty="0"/>
              <a:t>, </a:t>
            </a:r>
            <a:r>
              <a:rPr lang="en-US" altLang="ko-KR" dirty="0" err="1"/>
              <a:t>onResume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onPause</a:t>
            </a:r>
            <a:r>
              <a:rPr lang="en-US" altLang="ko-KR" dirty="0"/>
              <a:t>, </a:t>
            </a:r>
            <a:r>
              <a:rPr lang="en-US" altLang="ko-KR" dirty="0" err="1"/>
              <a:t>onStop</a:t>
            </a:r>
            <a:r>
              <a:rPr lang="en-US" altLang="ko-KR" dirty="0"/>
              <a:t>, </a:t>
            </a:r>
            <a:r>
              <a:rPr lang="en-US" altLang="ko-KR" dirty="0" err="1"/>
              <a:t>onDestory</a:t>
            </a:r>
            <a:r>
              <a:rPr lang="ko-KR" altLang="en-US" dirty="0"/>
              <a:t>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Activity</a:t>
            </a:r>
            <a:r>
              <a:rPr lang="ko-KR" altLang="en-US" dirty="0"/>
              <a:t>에 </a:t>
            </a:r>
            <a:r>
              <a:rPr lang="en-US" altLang="ko-KR" dirty="0"/>
              <a:t>fragment</a:t>
            </a:r>
            <a:r>
              <a:rPr lang="ko-KR" altLang="en-US" dirty="0"/>
              <a:t>가 담길 수가 있는데 </a:t>
            </a:r>
            <a:r>
              <a:rPr lang="en-US" altLang="ko-KR" dirty="0"/>
              <a:t>activity</a:t>
            </a:r>
            <a:r>
              <a:rPr lang="ko-KR" altLang="en-US" dirty="0"/>
              <a:t>랑 </a:t>
            </a:r>
            <a:r>
              <a:rPr lang="en-US" altLang="ko-KR" dirty="0"/>
              <a:t>fragment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생명주기는 독립적임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26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FDDF40-1B96-4DE0-BB27-1013CA442D92}"/>
              </a:ext>
            </a:extLst>
          </p:cNvPr>
          <p:cNvSpPr txBox="1"/>
          <p:nvPr/>
        </p:nvSpPr>
        <p:spPr>
          <a:xfrm>
            <a:off x="276837" y="192947"/>
            <a:ext cx="11238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onCreate</a:t>
            </a:r>
            <a:endParaRPr lang="en-US" altLang="ko-KR" dirty="0"/>
          </a:p>
          <a:p>
            <a:r>
              <a:rPr lang="ko-KR" altLang="en-US" dirty="0"/>
              <a:t>메서드에서 활동의 전체 생명 주기 동안 한 번만 발생해야 하는 로직을 실행함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데이터 목록 바인딩</a:t>
            </a:r>
            <a:r>
              <a:rPr lang="en-US" altLang="ko-KR" dirty="0"/>
              <a:t>, </a:t>
            </a:r>
            <a:r>
              <a:rPr lang="ko-KR" altLang="en-US" dirty="0"/>
              <a:t>초기 </a:t>
            </a:r>
            <a:r>
              <a:rPr lang="en-US" altLang="ko-KR" dirty="0"/>
              <a:t>inflate, </a:t>
            </a:r>
            <a:r>
              <a:rPr lang="ko-KR" altLang="en-US" dirty="0" err="1"/>
              <a:t>맴버</a:t>
            </a:r>
            <a:r>
              <a:rPr lang="ko-KR" altLang="en-US" dirty="0"/>
              <a:t> 변수 인스턴스화에 쓰임</a:t>
            </a:r>
            <a:r>
              <a:rPr lang="en-US" altLang="ko-KR" dirty="0"/>
              <a:t>. created</a:t>
            </a:r>
            <a:r>
              <a:rPr lang="ko-KR" altLang="en-US" dirty="0"/>
              <a:t>에서 곧바로 </a:t>
            </a:r>
            <a:r>
              <a:rPr lang="en-US" altLang="ko-KR" dirty="0"/>
              <a:t>started </a:t>
            </a:r>
            <a:r>
              <a:rPr lang="ko-KR" altLang="en-US" dirty="0"/>
              <a:t>상태로 이동함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0D755-D19A-4577-B6CA-45630DE960A7}"/>
              </a:ext>
            </a:extLst>
          </p:cNvPr>
          <p:cNvSpPr txBox="1"/>
          <p:nvPr/>
        </p:nvSpPr>
        <p:spPr>
          <a:xfrm>
            <a:off x="276837" y="1235027"/>
            <a:ext cx="9949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onStart</a:t>
            </a:r>
            <a:endParaRPr lang="en-US" altLang="ko-KR" dirty="0"/>
          </a:p>
          <a:p>
            <a:r>
              <a:rPr lang="en-US" altLang="ko-KR" dirty="0" err="1"/>
              <a:t>onStart</a:t>
            </a:r>
            <a:r>
              <a:rPr lang="ko-KR" altLang="en-US" dirty="0"/>
              <a:t>는 사용자에게 화면이 표시되기 직전에 호출됨</a:t>
            </a:r>
            <a:r>
              <a:rPr lang="en-US" altLang="ko-KR" dirty="0"/>
              <a:t>. Started</a:t>
            </a:r>
            <a:r>
              <a:rPr lang="ko-KR" altLang="en-US" dirty="0"/>
              <a:t>상태에서 곧바로 </a:t>
            </a:r>
            <a:r>
              <a:rPr lang="en-US" altLang="ko-KR" dirty="0"/>
              <a:t>resume</a:t>
            </a:r>
            <a:r>
              <a:rPr lang="ko-KR" altLang="en-US" dirty="0"/>
              <a:t>상태로 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Visual element</a:t>
            </a:r>
            <a:r>
              <a:rPr lang="ko-KR" altLang="en-US" dirty="0"/>
              <a:t>를 그리거나 애니메이션을 돌리는 것이 적당함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0362D-0D4B-40BF-BA84-7A674C7A2308}"/>
              </a:ext>
            </a:extLst>
          </p:cNvPr>
          <p:cNvSpPr txBox="1"/>
          <p:nvPr/>
        </p:nvSpPr>
        <p:spPr>
          <a:xfrm>
            <a:off x="276837" y="2277107"/>
            <a:ext cx="91672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onResume</a:t>
            </a:r>
            <a:endParaRPr lang="en-US" altLang="ko-KR" dirty="0"/>
          </a:p>
          <a:p>
            <a:r>
              <a:rPr lang="ko-KR" altLang="en-US" dirty="0"/>
              <a:t>사용자와 상호작용하기 직전에 호출 됨</a:t>
            </a:r>
            <a:r>
              <a:rPr lang="en-US" altLang="ko-KR" dirty="0"/>
              <a:t>. </a:t>
            </a:r>
            <a:r>
              <a:rPr lang="ko-KR" altLang="en-US" dirty="0"/>
              <a:t>방해되는 이벤트가 있으면 </a:t>
            </a:r>
            <a:r>
              <a:rPr lang="en-US" altLang="ko-KR" dirty="0"/>
              <a:t>paused </a:t>
            </a:r>
            <a:r>
              <a:rPr lang="ko-KR" altLang="en-US" dirty="0"/>
              <a:t>상태로 전환함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어플 기능이 설정됨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onPause</a:t>
            </a:r>
            <a:r>
              <a:rPr lang="ko-KR" altLang="en-US" dirty="0"/>
              <a:t>중에 해제하는 구성요소를 초기화하고</a:t>
            </a:r>
            <a:r>
              <a:rPr lang="en-US" altLang="ko-KR" dirty="0"/>
              <a:t>, </a:t>
            </a:r>
            <a:r>
              <a:rPr lang="ko-KR" altLang="en-US" dirty="0"/>
              <a:t>활동이 </a:t>
            </a:r>
            <a:r>
              <a:rPr lang="en-US" altLang="ko-KR" dirty="0"/>
              <a:t>resumed</a:t>
            </a:r>
            <a:r>
              <a:rPr lang="ko-KR" altLang="en-US" dirty="0"/>
              <a:t>상태로 전환될 때마다</a:t>
            </a:r>
            <a:endParaRPr lang="en-US" altLang="ko-KR" dirty="0"/>
          </a:p>
          <a:p>
            <a:r>
              <a:rPr lang="ko-KR" altLang="en-US" dirty="0"/>
              <a:t>필요한 다른 초기화 작업도 수행해야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60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FDDF40-1B96-4DE0-BB27-1013CA442D92}"/>
              </a:ext>
            </a:extLst>
          </p:cNvPr>
          <p:cNvSpPr txBox="1"/>
          <p:nvPr/>
        </p:nvSpPr>
        <p:spPr>
          <a:xfrm>
            <a:off x="276837" y="192947"/>
            <a:ext cx="108398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onPause</a:t>
            </a:r>
            <a:endParaRPr lang="en-US" altLang="ko-KR" dirty="0"/>
          </a:p>
          <a:p>
            <a:r>
              <a:rPr lang="ko-KR" altLang="en-US" dirty="0"/>
              <a:t>시스템은 사용자가 활동을 떠나는 것을 나타내는 첫 번째 신호로 이 메서드를 호출함</a:t>
            </a:r>
            <a:r>
              <a:rPr lang="en-US" altLang="ko-KR" dirty="0"/>
              <a:t>.(</a:t>
            </a:r>
            <a:r>
              <a:rPr lang="ko-KR" altLang="en-US" dirty="0"/>
              <a:t>하지만 활동이 항상</a:t>
            </a:r>
            <a:endParaRPr lang="en-US" altLang="ko-KR" dirty="0"/>
          </a:p>
          <a:p>
            <a:r>
              <a:rPr lang="ko-KR" altLang="en-US" dirty="0"/>
              <a:t>소멸하는 것은 아님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포그라운드에 있지 않을 때 필요하지 않은 기능을 정지하는데 쓰임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Multi window</a:t>
            </a:r>
            <a:r>
              <a:rPr lang="ko-KR" altLang="en-US" dirty="0"/>
              <a:t>모드에서 완전히 해제하려면 </a:t>
            </a:r>
            <a:r>
              <a:rPr lang="en-US" altLang="ko-KR" dirty="0" err="1"/>
              <a:t>onPause</a:t>
            </a:r>
            <a:r>
              <a:rPr lang="ko-KR" altLang="en-US" dirty="0"/>
              <a:t>보다는 </a:t>
            </a:r>
            <a:r>
              <a:rPr lang="en-US" altLang="ko-KR" dirty="0" err="1"/>
              <a:t>onStop</a:t>
            </a:r>
            <a:r>
              <a:rPr lang="ko-KR" altLang="en-US" dirty="0"/>
              <a:t>이 좋음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9D4B1-1F55-4DFC-86BE-D1A6DA57C372}"/>
              </a:ext>
            </a:extLst>
          </p:cNvPr>
          <p:cNvSpPr txBox="1"/>
          <p:nvPr/>
        </p:nvSpPr>
        <p:spPr>
          <a:xfrm>
            <a:off x="276837" y="1829762"/>
            <a:ext cx="7039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onStop</a:t>
            </a:r>
            <a:endParaRPr lang="en-US" altLang="ko-KR" dirty="0"/>
          </a:p>
          <a:p>
            <a:r>
              <a:rPr lang="ko-KR" altLang="en-US" dirty="0"/>
              <a:t>활동이 사용자에게 더 이상 표시되지 않으면 </a:t>
            </a:r>
            <a:r>
              <a:rPr lang="en-US" altLang="ko-KR" dirty="0"/>
              <a:t>stopped </a:t>
            </a:r>
            <a:r>
              <a:rPr lang="ko-KR" altLang="en-US" dirty="0"/>
              <a:t>상태에 </a:t>
            </a:r>
            <a:r>
              <a:rPr lang="ko-KR" altLang="en-US" dirty="0" err="1"/>
              <a:t>들어감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CPU</a:t>
            </a:r>
            <a:r>
              <a:rPr lang="ko-KR" altLang="en-US" dirty="0"/>
              <a:t>를 비교적 많이 소모하는 종료 작업을 실행해야 함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FDDD9-DD1A-49A8-B2F6-F7D842991D35}"/>
              </a:ext>
            </a:extLst>
          </p:cNvPr>
          <p:cNvSpPr txBox="1"/>
          <p:nvPr/>
        </p:nvSpPr>
        <p:spPr>
          <a:xfrm>
            <a:off x="276837" y="2912579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onDestroy</a:t>
            </a:r>
            <a:endParaRPr lang="en-US" altLang="ko-KR" dirty="0"/>
          </a:p>
          <a:p>
            <a:r>
              <a:rPr lang="ko-KR" altLang="en-US" dirty="0"/>
              <a:t>활동이 소멸되기 전에 호출함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62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AF3734F9-0521-47C1-A6D0-E303B8507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34128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047333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6026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onStart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onResume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1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상호작용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상호작용 </a:t>
                      </a: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window</a:t>
                      </a:r>
                      <a:r>
                        <a:rPr lang="ko-KR" altLang="en-US" dirty="0"/>
                        <a:t> 모드에서 호출 안됨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 window </a:t>
                      </a:r>
                      <a:r>
                        <a:rPr lang="ko-KR" altLang="en-US" dirty="0"/>
                        <a:t>모드에서 호출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374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00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AF3734F9-0521-47C1-A6D0-E303B8507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11211"/>
              </p:ext>
            </p:extLst>
          </p:nvPr>
        </p:nvGraphicFramePr>
        <p:xfrm>
          <a:off x="2032000" y="719666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047333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60263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onPause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onStop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1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비교적 짧은 시간만 요구하는 함수를 불러야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비교적 긴 시간을 요구하는 함수를 불러도 상관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window</a:t>
                      </a:r>
                      <a:r>
                        <a:rPr lang="ko-KR" altLang="en-US" dirty="0"/>
                        <a:t> 모드에서 호출 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 window </a:t>
                      </a:r>
                      <a:r>
                        <a:rPr lang="ko-KR" altLang="en-US" dirty="0"/>
                        <a:t>모드에서 호출 안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374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02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D9056B-95C8-4379-843D-5F522724511D}"/>
              </a:ext>
            </a:extLst>
          </p:cNvPr>
          <p:cNvSpPr txBox="1"/>
          <p:nvPr/>
        </p:nvSpPr>
        <p:spPr>
          <a:xfrm>
            <a:off x="620108" y="4882609"/>
            <a:ext cx="10951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Samsung Music Player</a:t>
            </a:r>
            <a:r>
              <a:rPr lang="ko-KR" altLang="en-US" dirty="0"/>
              <a:t>중의 일부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이와 같은 </a:t>
            </a:r>
            <a:r>
              <a:rPr lang="en-US" altLang="ko-KR" dirty="0"/>
              <a:t>Music Player</a:t>
            </a:r>
            <a:r>
              <a:rPr lang="ko-KR" altLang="en-US" dirty="0"/>
              <a:t>를 만들기 위해서는 어떻게 해야 할까</a:t>
            </a:r>
            <a:r>
              <a:rPr lang="en-US" altLang="ko-KR" dirty="0"/>
              <a:t>?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B2E940A-73E7-49A5-B59D-32CD3EE17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1" y="696286"/>
            <a:ext cx="2071556" cy="368276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2A0F927-40C2-4A67-8894-9E114B318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682" y="696286"/>
            <a:ext cx="2071556" cy="368276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32D0942-147F-449E-BC4B-5B8848528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375" y="696286"/>
            <a:ext cx="2071556" cy="368276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415D571-A5EA-4878-90EC-063D13DA3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068" y="696286"/>
            <a:ext cx="2071556" cy="36827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0F8F28-DE32-4A8E-9C3C-5E619F27592D}"/>
              </a:ext>
            </a:extLst>
          </p:cNvPr>
          <p:cNvSpPr txBox="1"/>
          <p:nvPr/>
        </p:nvSpPr>
        <p:spPr>
          <a:xfrm>
            <a:off x="1473190" y="451327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D8D53-C084-4D59-943D-A3BF6FC9471E}"/>
              </a:ext>
            </a:extLst>
          </p:cNvPr>
          <p:cNvSpPr txBox="1"/>
          <p:nvPr/>
        </p:nvSpPr>
        <p:spPr>
          <a:xfrm>
            <a:off x="4088824" y="4513277"/>
            <a:ext cx="11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Music Play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BFC53-EE40-4147-BA68-E56DF838E23A}"/>
              </a:ext>
            </a:extLst>
          </p:cNvPr>
          <p:cNvSpPr txBox="1"/>
          <p:nvPr/>
        </p:nvSpPr>
        <p:spPr>
          <a:xfrm>
            <a:off x="6872837" y="4513277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 To Login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06AA1-AF90-426D-B291-B8A47D3CBD04}"/>
              </a:ext>
            </a:extLst>
          </p:cNvPr>
          <p:cNvSpPr txBox="1"/>
          <p:nvPr/>
        </p:nvSpPr>
        <p:spPr>
          <a:xfrm>
            <a:off x="10059654" y="451327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92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D9056B-95C8-4379-843D-5F522724511D}"/>
              </a:ext>
            </a:extLst>
          </p:cNvPr>
          <p:cNvSpPr txBox="1"/>
          <p:nvPr/>
        </p:nvSpPr>
        <p:spPr>
          <a:xfrm>
            <a:off x="5075338" y="696286"/>
            <a:ext cx="71166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또는 </a:t>
            </a:r>
            <a:r>
              <a:rPr lang="en-US" altLang="ko-KR" dirty="0"/>
              <a:t>Music Play</a:t>
            </a:r>
            <a:r>
              <a:rPr lang="ko-KR" altLang="en-US" dirty="0"/>
              <a:t>에서 음악을 듣는 도중 </a:t>
            </a:r>
            <a:r>
              <a:rPr lang="en-US" altLang="ko-KR" dirty="0"/>
              <a:t>Back key, Home key</a:t>
            </a:r>
            <a:r>
              <a:rPr lang="ko-KR" altLang="en-US" dirty="0"/>
              <a:t>를 누르거나</a:t>
            </a:r>
            <a:r>
              <a:rPr lang="en-US" altLang="ko-KR" dirty="0"/>
              <a:t>, </a:t>
            </a:r>
            <a:r>
              <a:rPr lang="ko-KR" altLang="en-US" dirty="0"/>
              <a:t>전화 메시지를 받거나</a:t>
            </a:r>
            <a:r>
              <a:rPr lang="en-US" altLang="ko-KR" dirty="0"/>
              <a:t>, Multi window</a:t>
            </a:r>
            <a:r>
              <a:rPr lang="ko-KR" altLang="en-US" dirty="0"/>
              <a:t>에서 다른 앱으로 전환하거나</a:t>
            </a:r>
            <a:r>
              <a:rPr lang="en-US" altLang="ko-KR" dirty="0"/>
              <a:t>, </a:t>
            </a:r>
            <a:r>
              <a:rPr lang="ko-KR" altLang="en-US" dirty="0"/>
              <a:t>다른 액티비티로 가면 바로 음악이 꺼져야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반대로 위의 일을 마친 뒤에 </a:t>
            </a:r>
            <a:r>
              <a:rPr lang="en-US" altLang="ko-KR" dirty="0"/>
              <a:t>Main </a:t>
            </a:r>
            <a:r>
              <a:rPr lang="ko-KR" altLang="en-US" dirty="0"/>
              <a:t>또는 </a:t>
            </a:r>
            <a:r>
              <a:rPr lang="en-US" altLang="ko-KR" dirty="0"/>
              <a:t>Music Play</a:t>
            </a:r>
            <a:r>
              <a:rPr lang="ko-KR" altLang="en-US" dirty="0"/>
              <a:t>으로 돌아가면 </a:t>
            </a:r>
            <a:r>
              <a:rPr lang="ko-KR" altLang="en-US" dirty="0" err="1"/>
              <a:t>일시정지된</a:t>
            </a:r>
            <a:r>
              <a:rPr lang="ko-KR" altLang="en-US" dirty="0"/>
              <a:t> 그 부분부터 다시 시작해야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만약에 </a:t>
            </a:r>
            <a:r>
              <a:rPr lang="en-US" altLang="ko-KR" dirty="0"/>
              <a:t>Music Play</a:t>
            </a:r>
            <a:r>
              <a:rPr lang="ko-KR" altLang="en-US" dirty="0"/>
              <a:t>로 이동을 했다면 </a:t>
            </a:r>
            <a:r>
              <a:rPr lang="en-US" altLang="ko-KR" dirty="0"/>
              <a:t>Main</a:t>
            </a:r>
            <a:r>
              <a:rPr lang="ko-KR" altLang="en-US" dirty="0"/>
              <a:t>에서 듣고 있는 부분부터 </a:t>
            </a:r>
            <a:r>
              <a:rPr lang="en-US" altLang="ko-KR" dirty="0"/>
              <a:t>Music Play</a:t>
            </a:r>
            <a:r>
              <a:rPr lang="ko-KR" altLang="en-US" dirty="0"/>
              <a:t>에 다시 시작해야 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Music Play</a:t>
            </a:r>
            <a:r>
              <a:rPr lang="ko-KR" altLang="en-US" dirty="0"/>
              <a:t>에서 </a:t>
            </a:r>
            <a:r>
              <a:rPr lang="en-US" altLang="ko-KR" dirty="0"/>
              <a:t>Main</a:t>
            </a:r>
            <a:r>
              <a:rPr lang="ko-KR" altLang="en-US" dirty="0"/>
              <a:t>으로 돌아오면 </a:t>
            </a:r>
            <a:r>
              <a:rPr lang="en-US" altLang="ko-KR" dirty="0"/>
              <a:t>Music Play</a:t>
            </a:r>
            <a:r>
              <a:rPr lang="ko-KR" altLang="en-US" dirty="0"/>
              <a:t>에서 듣고 있는 부분부터 </a:t>
            </a:r>
            <a:r>
              <a:rPr lang="en-US" altLang="ko-KR" dirty="0"/>
              <a:t>Main</a:t>
            </a:r>
            <a:r>
              <a:rPr lang="ko-KR" altLang="en-US" dirty="0"/>
              <a:t>에 다시 시작해야 할 것이다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B2E940A-73E7-49A5-B59D-32CD3EE17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1" y="696286"/>
            <a:ext cx="2071556" cy="36827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0F8F28-DE32-4A8E-9C3C-5E619F27592D}"/>
              </a:ext>
            </a:extLst>
          </p:cNvPr>
          <p:cNvSpPr txBox="1"/>
          <p:nvPr/>
        </p:nvSpPr>
        <p:spPr>
          <a:xfrm>
            <a:off x="1473190" y="4513277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A6015084-E6CB-481E-905B-DEE7116E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560" y="696286"/>
            <a:ext cx="2071556" cy="36827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64D466-F6A5-4348-B923-C981086A2183}"/>
              </a:ext>
            </a:extLst>
          </p:cNvPr>
          <p:cNvSpPr txBox="1"/>
          <p:nvPr/>
        </p:nvSpPr>
        <p:spPr>
          <a:xfrm>
            <a:off x="3409316" y="4513277"/>
            <a:ext cx="11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Music Play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90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D9056B-95C8-4379-843D-5F522724511D}"/>
              </a:ext>
            </a:extLst>
          </p:cNvPr>
          <p:cNvSpPr txBox="1"/>
          <p:nvPr/>
        </p:nvSpPr>
        <p:spPr>
          <a:xfrm>
            <a:off x="5075338" y="696286"/>
            <a:ext cx="711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/>
              <a:t>Main</a:t>
            </a:r>
            <a:r>
              <a:rPr lang="ko-KR" altLang="en-US" dirty="0"/>
              <a:t>에서 </a:t>
            </a:r>
            <a:r>
              <a:rPr lang="en-US" altLang="ko-KR" dirty="0"/>
              <a:t>Go To Login dialog</a:t>
            </a:r>
            <a:r>
              <a:rPr lang="ko-KR" altLang="en-US" dirty="0"/>
              <a:t>를 띄우면 어떻게 해야 할까</a:t>
            </a:r>
            <a:r>
              <a:rPr lang="en-US" altLang="ko-KR" dirty="0"/>
              <a:t>? </a:t>
            </a:r>
            <a:r>
              <a:rPr lang="ko-KR" altLang="en-US" dirty="0"/>
              <a:t>이때에도 음악은 계속 </a:t>
            </a:r>
            <a:r>
              <a:rPr lang="ko-KR" altLang="en-US" dirty="0" err="1"/>
              <a:t>재생되어야만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그리고 로그인 링크를 눌러서 </a:t>
            </a:r>
            <a:r>
              <a:rPr lang="en-US" altLang="ko-KR" dirty="0"/>
              <a:t>Login</a:t>
            </a:r>
            <a:r>
              <a:rPr lang="ko-KR" altLang="en-US" dirty="0"/>
              <a:t>을 눌러도 계속 음악은 재생되어야 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DA25288-50DC-497B-863B-713E3631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782" y="696286"/>
            <a:ext cx="2071556" cy="3682767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984DD84-A642-4A42-9F60-B3D83083A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39" y="696286"/>
            <a:ext cx="2071556" cy="36827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DFFE3D-CDA2-4A78-B802-1B789FFE48E6}"/>
              </a:ext>
            </a:extLst>
          </p:cNvPr>
          <p:cNvSpPr txBox="1"/>
          <p:nvPr/>
        </p:nvSpPr>
        <p:spPr>
          <a:xfrm>
            <a:off x="1145501" y="4513277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 To Login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F2640-193D-4E91-8E97-11F90BFE2460}"/>
              </a:ext>
            </a:extLst>
          </p:cNvPr>
          <p:cNvSpPr txBox="1"/>
          <p:nvPr/>
        </p:nvSpPr>
        <p:spPr>
          <a:xfrm>
            <a:off x="3694754" y="451327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03034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78</TotalTime>
  <Words>1022</Words>
  <Application>Microsoft Office PowerPoint</Application>
  <PresentationFormat>와이드스크린</PresentationFormat>
  <Paragraphs>106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Gill Sans MT</vt:lpstr>
      <vt:lpstr>갤러리</vt:lpstr>
      <vt:lpstr>2주차 발표자료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2주차 발표자료</dc:title>
  <dc:creator>조 승효</dc:creator>
  <cp:lastModifiedBy>조 승효</cp:lastModifiedBy>
  <cp:revision>26</cp:revision>
  <dcterms:created xsi:type="dcterms:W3CDTF">2021-04-23T06:13:27Z</dcterms:created>
  <dcterms:modified xsi:type="dcterms:W3CDTF">2021-04-23T07:31:34Z</dcterms:modified>
</cp:coreProperties>
</file>