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A5B3-4529-457D-98FC-2E984683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56A0AF-9C0E-4289-90F7-5007C031A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189E5-1E6B-4C7A-991B-B6E081A1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CB490-8640-4355-A878-EE07E675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227DA-2D9E-440D-A590-AAB4C152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239B-778D-435A-873A-68EEF89D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4A1868-683B-4596-9303-ECB96606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D7918-AD15-4558-87E0-1F630F74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20B6A-7599-496E-AB29-F988D79F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54592-E54F-4D21-8300-9875F197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3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4781AF-70E1-4826-9F06-90217189D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B6F15-A38A-4701-89C3-03233A46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09790-D420-4894-B8CC-EA95B141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AF8D1-2673-4D82-B87C-C3F09B33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75526-5422-4167-B667-CA1B43E2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21695-570D-4708-B9F0-1BDB96B9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DEFD-E2FA-4295-B3C9-5AEC5470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6FA01-1210-48BA-A18E-75CB5A29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31C37-E110-4A9B-A9B7-6C779B14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23E09-055B-4833-8E75-997C69F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9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3112-5259-4CAA-BD0E-6EABA8E1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D4975-9306-4F6A-A52F-5EA0F2742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39A05-30C3-4F08-BB04-2DF481F0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24850-4654-41CC-ACC9-F1B82476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3EB2B-4AED-42AD-8E64-5C97ECD6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47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164-248F-4295-894C-ABE92E30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1317F-B628-44C8-9544-AA3CBCEFB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B5FB51-554F-467B-8CFF-9535DD4EF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A55804-1A48-495F-AD53-4595AD70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882E9-740A-4577-8AA7-AF1668DB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296E5-7985-466B-8D96-A83ACDE8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04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0B206-8FDA-4B67-9D8D-E1AC3793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081F6-A091-4F11-8A14-B747C5FA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13DBF-CEDF-4C5F-9373-902A746C9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0D0AA-540C-44E0-BD0E-6B45FDF0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C0006-38BB-4685-BE0D-02F2F45A4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38E03C-6897-43CE-855C-B18455D0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B436AB-B6C9-40C7-A9DD-BC431BD4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9CC8B-AE39-417E-8E23-3F553E1E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1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1E37-3E71-4BCE-AE62-497DB1B8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283FD5-0D3F-4700-94CD-0D3117B9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6AE132-3F42-4542-AE4B-621EE182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72B563-A679-4D87-BBB7-D11E099D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4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9891F8-CC88-458B-BB43-05CA194B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12C7FB-F91C-46EE-A441-8E4C7BF1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16AAE-59F5-4E1B-A115-25E82466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75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8A040-1C45-4631-901F-5331A070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DC012-C96C-4CF6-8921-57D170DE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2781F-F7B1-4D30-9C41-7C3463EF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3E5E8-20CC-4101-83FC-3A7C5F6B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BECC25-041C-45E9-BBB1-75E0906E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D8A06E-824D-4C85-A734-C2F2B33A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21556-FF86-4DCB-BE7E-605D20DF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3BD8E3-BFBF-4C64-93D3-2878F261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76B1E2-954F-434E-8D2F-56251994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DA3C2-26E6-4862-9697-E7F50DEE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82E7C-15FD-42B9-A30A-135FB43E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89DB-ABE2-43B3-8DB0-B42E72CF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2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47E0FB-7DA5-489A-81D6-C9569F6F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9C0CC3-3004-4D47-A161-5299ECCA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ADC23-78AF-448B-8919-55C857EBA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FF1E-2D9E-44AE-A716-5F534A957285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36336-D9A6-4630-A1B1-35834E3F9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6A900-D2D5-44C5-A610-EE4D6B087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CED3-2E9C-472E-BBB0-4A120CC0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0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982B8-8D9C-4FED-8D10-E7454005B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프론트엔드</a:t>
            </a:r>
            <a:br>
              <a:rPr lang="en-US" altLang="ko-KR" dirty="0"/>
            </a:br>
            <a:r>
              <a:rPr lang="ko-KR" altLang="en-US" dirty="0"/>
              <a:t>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31617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F2EEC-2A12-4365-B2F3-717529F8BFF6}"/>
              </a:ext>
            </a:extLst>
          </p:cNvPr>
          <p:cNvSpPr txBox="1"/>
          <p:nvPr/>
        </p:nvSpPr>
        <p:spPr>
          <a:xfrm>
            <a:off x="289253" y="28925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 </a:t>
            </a:r>
            <a:r>
              <a:rPr lang="ko-KR" altLang="en-US" dirty="0"/>
              <a:t>로고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237D7-19E4-42A6-8575-C3174181E2C2}"/>
              </a:ext>
            </a:extLst>
          </p:cNvPr>
          <p:cNvSpPr txBox="1"/>
          <p:nvPr/>
        </p:nvSpPr>
        <p:spPr>
          <a:xfrm>
            <a:off x="289253" y="658585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시작할 때 로고가 뜨게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06B90-336E-44B1-BFBF-79E025384F14}"/>
              </a:ext>
            </a:extLst>
          </p:cNvPr>
          <p:cNvSpPr txBox="1"/>
          <p:nvPr/>
        </p:nvSpPr>
        <p:spPr>
          <a:xfrm>
            <a:off x="4655890" y="357371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84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F2EEC-2A12-4365-B2F3-717529F8BFF6}"/>
              </a:ext>
            </a:extLst>
          </p:cNvPr>
          <p:cNvSpPr txBox="1"/>
          <p:nvPr/>
        </p:nvSpPr>
        <p:spPr>
          <a:xfrm>
            <a:off x="289253" y="28925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5FC3AD-356A-43A4-9D6D-60A47D2BEFF8}"/>
              </a:ext>
            </a:extLst>
          </p:cNvPr>
          <p:cNvSpPr/>
          <p:nvPr/>
        </p:nvSpPr>
        <p:spPr>
          <a:xfrm>
            <a:off x="3791824" y="1828800"/>
            <a:ext cx="2726422" cy="3951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사용자의</a:t>
            </a:r>
            <a:endParaRPr lang="en-US" altLang="ko-KR" dirty="0"/>
          </a:p>
          <a:p>
            <a:pPr algn="ctr"/>
            <a:r>
              <a:rPr lang="ko-KR" altLang="en-US" dirty="0"/>
              <a:t>오늘 일정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CCEAB9-9A04-4667-9AD7-BDEE79DBCFE5}"/>
              </a:ext>
            </a:extLst>
          </p:cNvPr>
          <p:cNvSpPr/>
          <p:nvPr/>
        </p:nvSpPr>
        <p:spPr>
          <a:xfrm>
            <a:off x="5863905" y="956344"/>
            <a:ext cx="654341" cy="6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계획</a:t>
            </a:r>
            <a:endParaRPr lang="en-US" altLang="ko-KR" sz="1200" dirty="0"/>
          </a:p>
          <a:p>
            <a:pPr algn="ctr"/>
            <a:r>
              <a:rPr lang="ko-KR" altLang="en-US" sz="1200" dirty="0"/>
              <a:t>하기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버튼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C8B9A-DDBE-4943-888A-A015D8458FAB}"/>
              </a:ext>
            </a:extLst>
          </p:cNvPr>
          <p:cNvSpPr/>
          <p:nvPr/>
        </p:nvSpPr>
        <p:spPr>
          <a:xfrm>
            <a:off x="4827864" y="947954"/>
            <a:ext cx="654341" cy="6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통계</a:t>
            </a:r>
            <a:endParaRPr lang="en-US" altLang="ko-KR" sz="1200" dirty="0"/>
          </a:p>
          <a:p>
            <a:pPr algn="ctr"/>
            <a:r>
              <a:rPr lang="ko-KR" altLang="en-US" sz="1200" dirty="0"/>
              <a:t>보기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ACB530-AF76-490B-B52F-1333ED218CBC}"/>
              </a:ext>
            </a:extLst>
          </p:cNvPr>
          <p:cNvSpPr/>
          <p:nvPr/>
        </p:nvSpPr>
        <p:spPr>
          <a:xfrm>
            <a:off x="3791824" y="947954"/>
            <a:ext cx="654341" cy="6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커뮤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니티</a:t>
            </a:r>
            <a:endParaRPr lang="en-US" altLang="ko-KR" sz="1200" dirty="0"/>
          </a:p>
          <a:p>
            <a:pPr algn="ctr"/>
            <a:r>
              <a:rPr lang="ko-KR" altLang="en-US" sz="1200" dirty="0"/>
              <a:t>버튼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0122D7-A3BA-4763-9D16-8EFE9CA9B807}"/>
              </a:ext>
            </a:extLst>
          </p:cNvPr>
          <p:cNvCxnSpPr/>
          <p:nvPr/>
        </p:nvCxnSpPr>
        <p:spPr>
          <a:xfrm flipV="1">
            <a:off x="6518246" y="796954"/>
            <a:ext cx="1040235" cy="28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17EEA7-E01C-4149-BD03-09BE0B300C89}"/>
              </a:ext>
            </a:extLst>
          </p:cNvPr>
          <p:cNvSpPr txBox="1"/>
          <p:nvPr/>
        </p:nvSpPr>
        <p:spPr>
          <a:xfrm>
            <a:off x="7554286" y="61218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[3]</a:t>
            </a:r>
            <a:r>
              <a:rPr lang="ko-KR" altLang="en-US" dirty="0"/>
              <a:t>으로 이동함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A9C0D72-9877-408B-A63F-CEA3E7B35FC3}"/>
              </a:ext>
            </a:extLst>
          </p:cNvPr>
          <p:cNvCxnSpPr>
            <a:stCxn id="8" idx="0"/>
          </p:cNvCxnSpPr>
          <p:nvPr/>
        </p:nvCxnSpPr>
        <p:spPr>
          <a:xfrm flipV="1">
            <a:off x="5155035" y="612180"/>
            <a:ext cx="130029" cy="33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ED2C23-B29F-43C0-A329-3340F578598F}"/>
              </a:ext>
            </a:extLst>
          </p:cNvPr>
          <p:cNvSpPr txBox="1"/>
          <p:nvPr/>
        </p:nvSpPr>
        <p:spPr>
          <a:xfrm>
            <a:off x="4962225" y="26005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[4]</a:t>
            </a:r>
            <a:r>
              <a:rPr lang="ko-KR" altLang="en-US" dirty="0"/>
              <a:t>로 이동함</a:t>
            </a:r>
          </a:p>
        </p:txBody>
      </p:sp>
    </p:spTree>
    <p:extLst>
      <p:ext uri="{BB962C8B-B14F-4D97-AF65-F5344CB8AC3E}">
        <p14:creationId xmlns:p14="http://schemas.microsoft.com/office/powerpoint/2010/main" val="40036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F2EEC-2A12-4365-B2F3-717529F8BFF6}"/>
              </a:ext>
            </a:extLst>
          </p:cNvPr>
          <p:cNvSpPr txBox="1"/>
          <p:nvPr/>
        </p:nvSpPr>
        <p:spPr>
          <a:xfrm>
            <a:off x="289253" y="28925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[3] </a:t>
            </a:r>
            <a:r>
              <a:rPr lang="ko-KR" altLang="en-US" dirty="0"/>
              <a:t>계획하기</a:t>
            </a:r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2DF930F6-E723-45BA-8E5A-E5D6897F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59337"/>
              </p:ext>
            </p:extLst>
          </p:nvPr>
        </p:nvGraphicFramePr>
        <p:xfrm>
          <a:off x="2032000" y="286724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219810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821903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198296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49446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849902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249609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23575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70327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4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1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92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0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22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535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481C6BC-2989-4F6D-80C7-CA7DAD04471E}"/>
              </a:ext>
            </a:extLst>
          </p:cNvPr>
          <p:cNvSpPr/>
          <p:nvPr/>
        </p:nvSpPr>
        <p:spPr>
          <a:xfrm>
            <a:off x="9505659" y="1761687"/>
            <a:ext cx="654341" cy="6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돌아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버튼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68FE5C-A346-475F-AA81-08307718B2C5}"/>
              </a:ext>
            </a:extLst>
          </p:cNvPr>
          <p:cNvCxnSpPr/>
          <p:nvPr/>
        </p:nvCxnSpPr>
        <p:spPr>
          <a:xfrm flipV="1">
            <a:off x="10100345" y="1283516"/>
            <a:ext cx="864066" cy="47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9CA5C0-1C95-4D42-BA38-8F7488AE1C59}"/>
              </a:ext>
            </a:extLst>
          </p:cNvPr>
          <p:cNvSpPr txBox="1"/>
          <p:nvPr/>
        </p:nvSpPr>
        <p:spPr>
          <a:xfrm>
            <a:off x="10670796" y="91418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r>
              <a:rPr lang="ko-KR" altLang="en-US" dirty="0"/>
              <a:t>로 이동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0A53F5-E6A1-43C4-BD53-2280A2C10B8D}"/>
              </a:ext>
            </a:extLst>
          </p:cNvPr>
          <p:cNvSpPr/>
          <p:nvPr/>
        </p:nvSpPr>
        <p:spPr>
          <a:xfrm>
            <a:off x="8564733" y="1761687"/>
            <a:ext cx="654341" cy="6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계획</a:t>
            </a:r>
            <a:endParaRPr lang="en-US" altLang="ko-KR" sz="1200" dirty="0"/>
          </a:p>
          <a:p>
            <a:pPr algn="ctr"/>
            <a:r>
              <a:rPr lang="ko-KR" altLang="en-US" sz="1200" dirty="0"/>
              <a:t>하기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버튼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302AD2-7F9D-41D1-965A-5D0B61666091}"/>
              </a:ext>
            </a:extLst>
          </p:cNvPr>
          <p:cNvCxnSpPr>
            <a:stCxn id="15" idx="0"/>
          </p:cNvCxnSpPr>
          <p:nvPr/>
        </p:nvCxnSpPr>
        <p:spPr>
          <a:xfrm flipV="1">
            <a:off x="8891904" y="1157681"/>
            <a:ext cx="327170" cy="604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B669F8-841D-429B-B3DA-D04465865F95}"/>
              </a:ext>
            </a:extLst>
          </p:cNvPr>
          <p:cNvSpPr txBox="1"/>
          <p:nvPr/>
        </p:nvSpPr>
        <p:spPr>
          <a:xfrm>
            <a:off x="8508783" y="285577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</a:t>
            </a:r>
            <a:endParaRPr lang="en-US" altLang="ko-KR" dirty="0"/>
          </a:p>
          <a:p>
            <a:r>
              <a:rPr lang="ko-KR" altLang="en-US" dirty="0"/>
              <a:t>입력한 대로</a:t>
            </a:r>
            <a:endParaRPr lang="en-US" altLang="ko-KR" dirty="0"/>
          </a:p>
          <a:p>
            <a:r>
              <a:rPr lang="ko-KR" altLang="en-US" dirty="0"/>
              <a:t>일정을 </a:t>
            </a:r>
            <a:r>
              <a:rPr lang="ko-KR" altLang="en-US" dirty="0" err="1"/>
              <a:t>만듬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FDF613-C3B8-43E8-B528-DFD5E4B89E68}"/>
              </a:ext>
            </a:extLst>
          </p:cNvPr>
          <p:cNvSpPr/>
          <p:nvPr/>
        </p:nvSpPr>
        <p:spPr>
          <a:xfrm>
            <a:off x="7746807" y="1761687"/>
            <a:ext cx="654341" cy="687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일정</a:t>
            </a:r>
            <a:endParaRPr lang="en-US" altLang="ko-KR" sz="1200" dirty="0"/>
          </a:p>
          <a:p>
            <a:pPr algn="ctr"/>
            <a:r>
              <a:rPr lang="ko-KR" altLang="en-US" sz="1200" dirty="0"/>
              <a:t>추가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33DC20E-14B1-4809-B3DC-E4ECA3AE70D7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8053431" y="1208907"/>
            <a:ext cx="20547" cy="55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F0A6AE-58D6-41E9-9C39-7AD62E354039}"/>
              </a:ext>
            </a:extLst>
          </p:cNvPr>
          <p:cNvSpPr txBox="1"/>
          <p:nvPr/>
        </p:nvSpPr>
        <p:spPr>
          <a:xfrm>
            <a:off x="7520720" y="637185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[3-</a:t>
            </a:r>
            <a:r>
              <a:rPr lang="ko-KR" altLang="en-US" dirty="0"/>
              <a:t>팝업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을 띄움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602DB3-5EDA-491A-B9FD-058BE76D8294}"/>
              </a:ext>
            </a:extLst>
          </p:cNvPr>
          <p:cNvSpPr/>
          <p:nvPr/>
        </p:nvSpPr>
        <p:spPr>
          <a:xfrm>
            <a:off x="3036815" y="3783435"/>
            <a:ext cx="1023457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일정</a:t>
            </a:r>
            <a:r>
              <a:rPr lang="en-US" altLang="ko-KR" sz="1200" dirty="0"/>
              <a:t>1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2A0F07B-67BE-4E5F-B955-9BE062A54609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644242" y="3850547"/>
            <a:ext cx="1392573" cy="33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10938B-34DF-4E90-84E4-1244194DC5D5}"/>
              </a:ext>
            </a:extLst>
          </p:cNvPr>
          <p:cNvSpPr txBox="1"/>
          <p:nvPr/>
        </p:nvSpPr>
        <p:spPr>
          <a:xfrm>
            <a:off x="35978" y="2909395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일정의 큰 제목이</a:t>
            </a:r>
            <a:endParaRPr lang="en-US" altLang="ko-KR" dirty="0"/>
          </a:p>
          <a:p>
            <a:r>
              <a:rPr lang="ko-KR" altLang="en-US" dirty="0"/>
              <a:t>보이고 이걸 누르면</a:t>
            </a:r>
            <a:endParaRPr lang="en-US" altLang="ko-KR" dirty="0"/>
          </a:p>
          <a:p>
            <a:r>
              <a:rPr lang="ko-KR" altLang="en-US" dirty="0"/>
              <a:t>일정 수정 가능함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06FCC9-7B01-4FFC-8588-B919CE42DDB2}"/>
              </a:ext>
            </a:extLst>
          </p:cNvPr>
          <p:cNvSpPr/>
          <p:nvPr/>
        </p:nvSpPr>
        <p:spPr>
          <a:xfrm>
            <a:off x="5065087" y="3405931"/>
            <a:ext cx="1023457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일정</a:t>
            </a:r>
            <a:r>
              <a:rPr lang="en-US" altLang="ko-KR" sz="1200" dirty="0"/>
              <a:t>2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151E46-81D1-4E94-B7DD-B207A31D2CF0}"/>
              </a:ext>
            </a:extLst>
          </p:cNvPr>
          <p:cNvSpPr/>
          <p:nvPr/>
        </p:nvSpPr>
        <p:spPr>
          <a:xfrm>
            <a:off x="7108273" y="3983963"/>
            <a:ext cx="1023457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일정</a:t>
            </a:r>
            <a:r>
              <a:rPr lang="en-US" altLang="ko-KR" sz="1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1429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F2EEC-2A12-4365-B2F3-717529F8BFF6}"/>
              </a:ext>
            </a:extLst>
          </p:cNvPr>
          <p:cNvSpPr txBox="1"/>
          <p:nvPr/>
        </p:nvSpPr>
        <p:spPr>
          <a:xfrm>
            <a:off x="289253" y="289253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[3-</a:t>
            </a:r>
            <a:r>
              <a:rPr lang="ko-KR" altLang="en-US" dirty="0"/>
              <a:t>팝업</a:t>
            </a:r>
            <a:r>
              <a:rPr lang="en-US" altLang="ko-KR" dirty="0"/>
              <a:t>] </a:t>
            </a:r>
            <a:r>
              <a:rPr lang="ko-KR" altLang="en-US" dirty="0"/>
              <a:t>계획하기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C0BACD-0A39-471C-AC0C-BBC059C50058}"/>
              </a:ext>
            </a:extLst>
          </p:cNvPr>
          <p:cNvSpPr/>
          <p:nvPr/>
        </p:nvSpPr>
        <p:spPr>
          <a:xfrm>
            <a:off x="3447874" y="587230"/>
            <a:ext cx="3288485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큰 제목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E03ABB-C711-4B30-912C-1C9A984486D6}"/>
              </a:ext>
            </a:extLst>
          </p:cNvPr>
          <p:cNvSpPr/>
          <p:nvPr/>
        </p:nvSpPr>
        <p:spPr>
          <a:xfrm>
            <a:off x="3447874" y="2020351"/>
            <a:ext cx="3288485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시작 요일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8AD648-4585-4271-B583-0DF334AC3DE3}"/>
              </a:ext>
            </a:extLst>
          </p:cNvPr>
          <p:cNvSpPr/>
          <p:nvPr/>
        </p:nvSpPr>
        <p:spPr>
          <a:xfrm>
            <a:off x="3447874" y="2771164"/>
            <a:ext cx="3288485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시작 시간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296D44-FFDB-47F9-9CE9-4A844AE6EE41}"/>
              </a:ext>
            </a:extLst>
          </p:cNvPr>
          <p:cNvSpPr/>
          <p:nvPr/>
        </p:nvSpPr>
        <p:spPr>
          <a:xfrm>
            <a:off x="3447874" y="3628239"/>
            <a:ext cx="3288485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종료 시간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F4F216-BF2B-4184-8811-5BEB754423D8}"/>
              </a:ext>
            </a:extLst>
          </p:cNvPr>
          <p:cNvSpPr/>
          <p:nvPr/>
        </p:nvSpPr>
        <p:spPr>
          <a:xfrm>
            <a:off x="3447874" y="4351090"/>
            <a:ext cx="3288485" cy="1235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설명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A5E739-618B-4398-A715-D6DDD313B031}"/>
              </a:ext>
            </a:extLst>
          </p:cNvPr>
          <p:cNvSpPr/>
          <p:nvPr/>
        </p:nvSpPr>
        <p:spPr>
          <a:xfrm>
            <a:off x="3447874" y="5687736"/>
            <a:ext cx="939568" cy="7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endParaRPr lang="en-US" altLang="ko-KR" dirty="0"/>
          </a:p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819751-7E8B-433B-A9CF-7217B5BFD363}"/>
              </a:ext>
            </a:extLst>
          </p:cNvPr>
          <p:cNvSpPr/>
          <p:nvPr/>
        </p:nvSpPr>
        <p:spPr>
          <a:xfrm>
            <a:off x="5626216" y="5717096"/>
            <a:ext cx="939568" cy="7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B6DE55-4753-4986-BD27-CD178F0E85F2}"/>
              </a:ext>
            </a:extLst>
          </p:cNvPr>
          <p:cNvSpPr/>
          <p:nvPr/>
        </p:nvSpPr>
        <p:spPr>
          <a:xfrm>
            <a:off x="3447874" y="1293304"/>
            <a:ext cx="3288485" cy="620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 종류</a:t>
            </a:r>
          </a:p>
        </p:txBody>
      </p:sp>
    </p:spTree>
    <p:extLst>
      <p:ext uri="{BB962C8B-B14F-4D97-AF65-F5344CB8AC3E}">
        <p14:creationId xmlns:p14="http://schemas.microsoft.com/office/powerpoint/2010/main" val="42626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F2EEC-2A12-4365-B2F3-717529F8BFF6}"/>
              </a:ext>
            </a:extLst>
          </p:cNvPr>
          <p:cNvSpPr txBox="1"/>
          <p:nvPr/>
        </p:nvSpPr>
        <p:spPr>
          <a:xfrm>
            <a:off x="289253" y="289253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[4] </a:t>
            </a:r>
            <a:r>
              <a:rPr lang="ko-KR" altLang="en-US" dirty="0"/>
              <a:t>통계보기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E2E6A5-1F41-4CE5-B713-26AD1ED31F26}"/>
              </a:ext>
            </a:extLst>
          </p:cNvPr>
          <p:cNvSpPr/>
          <p:nvPr/>
        </p:nvSpPr>
        <p:spPr>
          <a:xfrm>
            <a:off x="2667699" y="998290"/>
            <a:ext cx="1090569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4C518E-F05D-422E-BB68-4793D2F2A1EF}"/>
              </a:ext>
            </a:extLst>
          </p:cNvPr>
          <p:cNvSpPr/>
          <p:nvPr/>
        </p:nvSpPr>
        <p:spPr>
          <a:xfrm>
            <a:off x="4011336" y="998290"/>
            <a:ext cx="1090569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일주일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315C6A-9CBB-4DF1-BBBA-CCCB594C98C6}"/>
              </a:ext>
            </a:extLst>
          </p:cNvPr>
          <p:cNvSpPr/>
          <p:nvPr/>
        </p:nvSpPr>
        <p:spPr>
          <a:xfrm>
            <a:off x="5354973" y="998289"/>
            <a:ext cx="1090569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F1DA8B-B0E7-4584-9E5D-8ED01688E4E5}"/>
              </a:ext>
            </a:extLst>
          </p:cNvPr>
          <p:cNvSpPr/>
          <p:nvPr/>
        </p:nvSpPr>
        <p:spPr>
          <a:xfrm>
            <a:off x="6698610" y="998289"/>
            <a:ext cx="1090569" cy="52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E17081-3A19-4FBE-AD3E-924B4D69D05E}"/>
              </a:ext>
            </a:extLst>
          </p:cNvPr>
          <p:cNvSpPr/>
          <p:nvPr/>
        </p:nvSpPr>
        <p:spPr>
          <a:xfrm>
            <a:off x="2667699" y="1853967"/>
            <a:ext cx="4915949" cy="347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여기에는 하루</a:t>
            </a:r>
            <a:r>
              <a:rPr lang="en-US" altLang="ko-KR" dirty="0"/>
              <a:t> </a:t>
            </a:r>
            <a:r>
              <a:rPr lang="ko-KR" altLang="en-US" dirty="0"/>
              <a:t>치</a:t>
            </a:r>
            <a:r>
              <a:rPr lang="en-US" altLang="ko-KR" dirty="0"/>
              <a:t>, </a:t>
            </a:r>
            <a:r>
              <a:rPr lang="ko-KR" altLang="en-US" dirty="0"/>
              <a:t>일주일 치</a:t>
            </a:r>
            <a:r>
              <a:rPr lang="en-US" altLang="ko-KR" dirty="0"/>
              <a:t>, </a:t>
            </a:r>
            <a:r>
              <a:rPr lang="ko-KR" altLang="en-US" dirty="0"/>
              <a:t>한달 치</a:t>
            </a:r>
            <a:r>
              <a:rPr lang="en-US" altLang="ko-KR" dirty="0"/>
              <a:t>, </a:t>
            </a:r>
            <a:r>
              <a:rPr lang="ko-KR" altLang="en-US" dirty="0"/>
              <a:t>일년 치 통계가 나옴</a:t>
            </a:r>
            <a:endParaRPr lang="en-US" altLang="ko-KR" dirty="0"/>
          </a:p>
          <a:p>
            <a:pPr algn="ctr"/>
            <a:r>
              <a:rPr lang="ko-KR" altLang="en-US" dirty="0"/>
              <a:t>이 정보들은 로컬에 저장할 예정임</a:t>
            </a:r>
            <a:endParaRPr lang="en-US" altLang="ko-KR" dirty="0"/>
          </a:p>
          <a:p>
            <a:pPr algn="ctr"/>
            <a:r>
              <a:rPr lang="ko-KR" altLang="en-US" dirty="0"/>
              <a:t>카테고리별 시간</a:t>
            </a:r>
            <a:r>
              <a:rPr lang="en-US" altLang="ko-KR" dirty="0"/>
              <a:t>(</a:t>
            </a:r>
            <a:r>
              <a:rPr lang="ko-KR" altLang="en-US" dirty="0"/>
              <a:t>자기계발</a:t>
            </a:r>
            <a:r>
              <a:rPr lang="en-US" altLang="ko-KR" dirty="0"/>
              <a:t>, </a:t>
            </a:r>
            <a:r>
              <a:rPr lang="ko-KR" altLang="en-US" dirty="0"/>
              <a:t>독서</a:t>
            </a:r>
            <a:r>
              <a:rPr lang="en-US" altLang="ko-KR" dirty="0"/>
              <a:t>, </a:t>
            </a:r>
            <a:r>
              <a:rPr lang="ko-KR" altLang="en-US" dirty="0"/>
              <a:t>운동 등</a:t>
            </a:r>
            <a:r>
              <a:rPr lang="en-US" altLang="ko-KR" dirty="0"/>
              <a:t>)</a:t>
            </a:r>
            <a:r>
              <a:rPr lang="ko-KR" altLang="en-US" dirty="0"/>
              <a:t>과 평균 집중도를 나타낼 것임</a:t>
            </a:r>
          </a:p>
        </p:txBody>
      </p:sp>
    </p:spTree>
    <p:extLst>
      <p:ext uri="{BB962C8B-B14F-4D97-AF65-F5344CB8AC3E}">
        <p14:creationId xmlns:p14="http://schemas.microsoft.com/office/powerpoint/2010/main" val="71868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168</Words>
  <Application>Microsoft Office PowerPoint</Application>
  <PresentationFormat>와이드스크린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프론트엔드 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프론트엔드 스토리보드</dc:title>
  <dc:creator>조 승효</dc:creator>
  <cp:lastModifiedBy>조 승효</cp:lastModifiedBy>
  <cp:revision>29</cp:revision>
  <dcterms:created xsi:type="dcterms:W3CDTF">2021-02-01T05:20:12Z</dcterms:created>
  <dcterms:modified xsi:type="dcterms:W3CDTF">2021-02-01T05:36:16Z</dcterms:modified>
</cp:coreProperties>
</file>