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k4456/inhaunivtim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97024-DC62-47CA-B02B-7AC6966C7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9E7DF-DF15-437B-8A74-6C655F227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인하대학교 컴퓨터공학과 </a:t>
            </a:r>
            <a:r>
              <a:rPr lang="en-US" altLang="ko-KR" dirty="0"/>
              <a:t>12171708</a:t>
            </a:r>
          </a:p>
          <a:p>
            <a:r>
              <a:rPr lang="ko-KR" altLang="en-US" dirty="0"/>
              <a:t>조승효</a:t>
            </a:r>
          </a:p>
        </p:txBody>
      </p:sp>
    </p:spTree>
    <p:extLst>
      <p:ext uri="{BB962C8B-B14F-4D97-AF65-F5344CB8AC3E}">
        <p14:creationId xmlns:p14="http://schemas.microsoft.com/office/powerpoint/2010/main" val="360243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5301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:/freeboard/modify</a:t>
            </a:r>
          </a:p>
          <a:p>
            <a:r>
              <a:rPr lang="ko-KR" altLang="en-US" dirty="0"/>
              <a:t>모든 유저가 글을 볼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 작성자만이 수정 또는</a:t>
            </a:r>
            <a:endParaRPr lang="en-US" altLang="ko-KR" dirty="0"/>
          </a:p>
          <a:p>
            <a:r>
              <a:rPr lang="ko-KR" altLang="en-US" dirty="0"/>
              <a:t>삭제를 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91E7D-04C3-43EA-9927-178136FE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44" y="0"/>
            <a:ext cx="7181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2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4740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:/notice/list</a:t>
            </a:r>
          </a:p>
          <a:p>
            <a:endParaRPr lang="en-US" altLang="ko-KR" dirty="0"/>
          </a:p>
          <a:p>
            <a:r>
              <a:rPr lang="en-US" altLang="ko-KR" dirty="0"/>
              <a:t>ROLE_ADMIN</a:t>
            </a:r>
            <a:r>
              <a:rPr lang="ko-KR" altLang="en-US" dirty="0"/>
              <a:t>이 올린 공지사항을</a:t>
            </a:r>
            <a:endParaRPr lang="en-US" altLang="ko-KR" dirty="0"/>
          </a:p>
          <a:p>
            <a:r>
              <a:rPr lang="ko-KR" altLang="en-US" dirty="0"/>
              <a:t>유저들이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Paging</a:t>
            </a:r>
            <a:r>
              <a:rPr lang="ko-KR" altLang="en-US" dirty="0"/>
              <a:t>이 </a:t>
            </a:r>
            <a:r>
              <a:rPr lang="ko-KR" altLang="en-US" dirty="0" err="1"/>
              <a:t>구현되어있습니다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EB7C1-EB20-4C31-83BF-192D79CF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97" y="0"/>
            <a:ext cx="738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:/notice/get</a:t>
            </a:r>
          </a:p>
          <a:p>
            <a:r>
              <a:rPr lang="ko-KR" altLang="en-US" dirty="0"/>
              <a:t>공지사항을 보여주는 곳입니다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A7229-FEBE-4522-8D93-D8CB8BEB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0"/>
            <a:ext cx="7353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:/admin/main</a:t>
            </a:r>
          </a:p>
          <a:p>
            <a:endParaRPr lang="en-US" altLang="ko-KR" dirty="0"/>
          </a:p>
          <a:p>
            <a:r>
              <a:rPr lang="en-US" altLang="ko-KR" dirty="0"/>
              <a:t>ROLE_ADMIN</a:t>
            </a:r>
            <a:r>
              <a:rPr lang="ko-KR" altLang="en-US" dirty="0"/>
              <a:t>만 들어갈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유저차단은 구현하지 않았습니다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09658-3C8C-4DA1-B322-845CE259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5" y="0"/>
            <a:ext cx="7105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0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:/admin/</a:t>
            </a:r>
            <a:r>
              <a:rPr lang="en-US" altLang="ko-KR" dirty="0" err="1"/>
              <a:t>noticeadd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공지를 등록하는 곳입니다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55858-36D3-417C-8FF2-24F971C7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88" y="0"/>
            <a:ext cx="757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5461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:/admin/</a:t>
            </a:r>
            <a:r>
              <a:rPr lang="en-US" altLang="ko-KR" dirty="0" err="1"/>
              <a:t>seereport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신고내역을 볼 수 있는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저기있는</a:t>
            </a:r>
            <a:r>
              <a:rPr lang="ko-KR" altLang="en-US" dirty="0"/>
              <a:t> 링크를 누르면 해당</a:t>
            </a:r>
            <a:endParaRPr lang="en-US" altLang="ko-KR" dirty="0"/>
          </a:p>
          <a:p>
            <a:r>
              <a:rPr lang="ko-KR" altLang="en-US" dirty="0"/>
              <a:t>게시판 글로 </a:t>
            </a:r>
            <a:r>
              <a:rPr lang="ko-KR" altLang="en-US" dirty="0" err="1"/>
              <a:t>가게됩니다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B4792E-1FCB-4F87-B071-2054102F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0"/>
            <a:ext cx="8086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ADE4-5332-477F-8EF2-A6DA432F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로 </a:t>
            </a:r>
            <a:r>
              <a:rPr lang="en-US" altLang="ko-KR" dirty="0" err="1"/>
              <a:t>github</a:t>
            </a:r>
            <a:r>
              <a:rPr lang="ko-KR" altLang="en-US" dirty="0"/>
              <a:t>에 업로드 할 때 다소 문제가 있었습니다</a:t>
            </a:r>
            <a:r>
              <a:rPr lang="en-US" altLang="ko-KR" dirty="0"/>
              <a:t>. Git</a:t>
            </a:r>
            <a:r>
              <a:rPr lang="ko-KR" altLang="en-US" dirty="0"/>
              <a:t>에 대해서 배워야 할 꺼 같습니다</a:t>
            </a:r>
            <a:endParaRPr lang="en-US" altLang="ko-KR" dirty="0"/>
          </a:p>
          <a:p>
            <a:r>
              <a:rPr lang="ko-KR" altLang="en-US" dirty="0"/>
              <a:t>시간에 쫓긴 나머지 구현을 제대로 하지않은 것이 있었고</a:t>
            </a:r>
            <a:r>
              <a:rPr lang="en-US" altLang="ko-KR" dirty="0"/>
              <a:t>, </a:t>
            </a:r>
            <a:r>
              <a:rPr lang="ko-KR" altLang="en-US" dirty="0"/>
              <a:t>테스트를 제대로 하지 못했고 주석을 제대로 달 지 못했습니다</a:t>
            </a:r>
            <a:r>
              <a:rPr lang="en-US" altLang="ko-KR" dirty="0"/>
              <a:t>. </a:t>
            </a:r>
            <a:r>
              <a:rPr lang="ko-KR" altLang="en-US" dirty="0"/>
              <a:t>시간을 넉넉히 잡아야 할 꺼 같습니다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Jquery</a:t>
            </a:r>
            <a:r>
              <a:rPr lang="ko-KR" altLang="en-US" dirty="0"/>
              <a:t>를 이용할 때 상당히 코드가 번잡함을 느꼈습니다</a:t>
            </a:r>
            <a:r>
              <a:rPr lang="en-US" altLang="ko-KR" dirty="0"/>
              <a:t>. </a:t>
            </a:r>
            <a:r>
              <a:rPr lang="ko-KR" altLang="en-US" dirty="0"/>
              <a:t>코드를 더 잘 </a:t>
            </a:r>
            <a:r>
              <a:rPr lang="ko-KR" altLang="en-US" dirty="0" err="1"/>
              <a:t>짤수</a:t>
            </a:r>
            <a:r>
              <a:rPr lang="ko-KR" altLang="en-US" dirty="0"/>
              <a:t> 있는 방안에 대해서 연구해 보아야 겠습니다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와 같은 곳에 서비스를 실제로 한번 해 보아야 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이름을 지을 때 통일된 규칙으로 </a:t>
            </a:r>
            <a:r>
              <a:rPr lang="ko-KR" altLang="en-US" dirty="0" err="1"/>
              <a:t>지어야겠습니다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인하대학교 수강 신청 도우미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ADE4-5332-477F-8EF2-A6DA432F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수강신청하기를 원하는 과목들이 있을 때 거기에서 가능한 조합들을 보여주는 웹사이트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97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인하대학교 수강 신청 도우미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ADE4-5332-477F-8EF2-A6DA432F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프로젝트는 </a:t>
            </a:r>
            <a:r>
              <a:rPr lang="en-US" altLang="ko-KR" dirty="0"/>
              <a:t>1</a:t>
            </a:r>
            <a:r>
              <a:rPr lang="ko-KR" altLang="en-US" dirty="0"/>
              <a:t>인이 </a:t>
            </a:r>
            <a:r>
              <a:rPr lang="en-US" altLang="ko-KR" dirty="0"/>
              <a:t>1</a:t>
            </a:r>
            <a:r>
              <a:rPr lang="ko-KR" altLang="en-US" dirty="0"/>
              <a:t>주일 미만의 시간을 들여서 만든 프로젝트입니다</a:t>
            </a:r>
            <a:r>
              <a:rPr lang="en-US" altLang="ko-KR" dirty="0"/>
              <a:t>. 2017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(</a:t>
            </a:r>
            <a:r>
              <a:rPr lang="ko-KR" altLang="en-US" dirty="0"/>
              <a:t>대학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  <a:r>
              <a:rPr lang="en-US" altLang="ko-KR" dirty="0"/>
              <a:t>)</a:t>
            </a:r>
            <a:r>
              <a:rPr lang="ko-KR" altLang="en-US" dirty="0"/>
              <a:t>에 이 프로젝트를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을 이용해서 강의시간표에 있는 과목들을 </a:t>
            </a:r>
            <a:r>
              <a:rPr lang="en-US" altLang="ko-KR" dirty="0"/>
              <a:t>CRAWING 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akak4456.dothome.co.kr </a:t>
            </a:r>
            <a:r>
              <a:rPr lang="ko-KR" altLang="en-US" dirty="0"/>
              <a:t>에 서비스 되고 있습니다만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ko-KR" altLang="en-US" dirty="0" err="1"/>
              <a:t>정상동작하지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r>
              <a:rPr lang="en-US" altLang="ko-KR"/>
              <a:t>https://github.com/akak4456/suganghelp.git</a:t>
            </a:r>
            <a:r>
              <a:rPr lang="ko-KR" altLang="en-US"/>
              <a:t>에 </a:t>
            </a:r>
            <a:r>
              <a:rPr lang="ko-KR" altLang="en-US" dirty="0"/>
              <a:t>소스코드가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HTML, CSS, JAVASCRIPT, PHP 5, MYSQL, SHA, APACHE, PYTON</a:t>
            </a:r>
            <a:r>
              <a:rPr lang="ko-KR" altLang="en-US" dirty="0"/>
              <a:t>등을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ADE4-5332-477F-8EF2-A6DA432F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인하대학교 학생</a:t>
            </a:r>
            <a:r>
              <a:rPr lang="en-US" altLang="ko-KR" dirty="0"/>
              <a:t>, </a:t>
            </a:r>
            <a:r>
              <a:rPr lang="ko-KR" altLang="en-US" dirty="0"/>
              <a:t>일반인들이 모여서 자유롭게 글을 쓸 수 있는 사이트입니다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9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1ADE4-5332-477F-8EF2-A6DA432F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프로젝트는 </a:t>
            </a:r>
            <a:r>
              <a:rPr lang="en-US" altLang="ko-KR" dirty="0"/>
              <a:t>1</a:t>
            </a:r>
            <a:r>
              <a:rPr lang="ko-KR" altLang="en-US" dirty="0"/>
              <a:t>인이 </a:t>
            </a:r>
            <a:r>
              <a:rPr lang="en-US" altLang="ko-KR" dirty="0"/>
              <a:t>2020-01-01~2020-01-19 </a:t>
            </a:r>
            <a:r>
              <a:rPr lang="ko-KR" altLang="en-US" dirty="0"/>
              <a:t>일동안 진행한 프로젝트입니다</a:t>
            </a:r>
            <a:endParaRPr lang="en-US" altLang="ko-KR" dirty="0"/>
          </a:p>
          <a:p>
            <a:r>
              <a:rPr lang="ko-KR" altLang="en-US" dirty="0"/>
              <a:t>서비스는 하지 않았습니다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https://github.com/akak4456/inhaunivtime.git</a:t>
            </a:r>
            <a:r>
              <a:rPr lang="en-US" altLang="ko-KR" dirty="0"/>
              <a:t> </a:t>
            </a:r>
            <a:r>
              <a:rPr lang="ko-KR" altLang="en-US" dirty="0"/>
              <a:t>에 소스코드를 공개했습니다</a:t>
            </a:r>
            <a:endParaRPr lang="en-US" altLang="ko-KR" dirty="0"/>
          </a:p>
          <a:p>
            <a:r>
              <a:rPr lang="ko-KR" altLang="en-US" dirty="0"/>
              <a:t>코드로 배우는 스프링 웹프로젝트</a:t>
            </a:r>
            <a:r>
              <a:rPr lang="en-US" altLang="ko-KR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)-</a:t>
            </a:r>
            <a:r>
              <a:rPr lang="ko-KR" altLang="en-US" dirty="0"/>
              <a:t>구멍가게 코딩단을 짓고 만들었습니다</a:t>
            </a:r>
            <a:endParaRPr lang="en-US" altLang="ko-KR" dirty="0"/>
          </a:p>
          <a:p>
            <a:r>
              <a:rPr lang="en-US" altLang="ko-KR" dirty="0"/>
              <a:t>html5, css3,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jquery</a:t>
            </a:r>
            <a:r>
              <a:rPr lang="en-US" altLang="ko-KR" dirty="0"/>
              <a:t>, bootstrap4, java 1.8, </a:t>
            </a:r>
            <a:r>
              <a:rPr lang="en-US" altLang="ko-KR"/>
              <a:t>spring legacy, </a:t>
            </a:r>
            <a:r>
              <a:rPr lang="en-US" altLang="ko-KR" dirty="0"/>
              <a:t>oracle 11g expression</a:t>
            </a:r>
            <a:r>
              <a:rPr lang="ko-KR" altLang="en-US" dirty="0"/>
              <a:t>을 이용해서 만들었습니다</a:t>
            </a:r>
            <a:endParaRPr lang="en-US" altLang="ko-KR" dirty="0"/>
          </a:p>
          <a:p>
            <a:r>
              <a:rPr lang="en-US" altLang="ko-KR" dirty="0"/>
              <a:t>IDE</a:t>
            </a:r>
            <a:r>
              <a:rPr lang="ko-KR" altLang="en-US" dirty="0"/>
              <a:t>환경은 </a:t>
            </a:r>
            <a:r>
              <a:rPr lang="en-US" altLang="ko-KR" dirty="0"/>
              <a:t>Eclipse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6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30B3D-674E-4F28-9916-49CF4516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70000"/>
            <a:ext cx="5810250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6CFE8C-40E4-47F3-AEF4-FAEB756E7FF9}"/>
              </a:ext>
            </a:extLst>
          </p:cNvPr>
          <p:cNvSpPr txBox="1"/>
          <p:nvPr/>
        </p:nvSpPr>
        <p:spPr>
          <a:xfrm>
            <a:off x="6516210" y="1731146"/>
            <a:ext cx="4730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</a:t>
            </a:r>
            <a:r>
              <a:rPr lang="en-US" altLang="ko-KR" dirty="0" err="1"/>
              <a:t>customLogin</a:t>
            </a:r>
            <a:endParaRPr lang="en-US" altLang="ko-KR" dirty="0"/>
          </a:p>
          <a:p>
            <a:r>
              <a:rPr lang="ko-KR" altLang="en-US" dirty="0"/>
              <a:t>아이디와 비밀번호를 입력하면</a:t>
            </a:r>
            <a:endParaRPr lang="en-US" altLang="ko-KR" dirty="0"/>
          </a:p>
          <a:p>
            <a:r>
              <a:rPr lang="ko-KR" altLang="en-US" dirty="0"/>
              <a:t>로그인을 할 수 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endParaRPr lang="en-US" altLang="ko-KR" dirty="0"/>
          </a:p>
          <a:p>
            <a:r>
              <a:rPr lang="ko-KR" altLang="en-US" dirty="0"/>
              <a:t>로그인한 아이디에 따라서 다른 권한이</a:t>
            </a:r>
            <a:endParaRPr lang="en-US" altLang="ko-KR" dirty="0"/>
          </a:p>
          <a:p>
            <a:r>
              <a:rPr lang="ko-KR" altLang="en-US" dirty="0"/>
              <a:t>부여되는데 그 권한에는 </a:t>
            </a:r>
            <a:r>
              <a:rPr lang="en-US" altLang="ko-KR" dirty="0"/>
              <a:t>ROLE_ADMIN,</a:t>
            </a:r>
          </a:p>
          <a:p>
            <a:r>
              <a:rPr lang="en-US" altLang="ko-KR" dirty="0"/>
              <a:t>ROLE_MEMBER, ROLE_STUDENT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2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30B3D-674E-4F28-9916-49CF4516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70000"/>
            <a:ext cx="5810250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6CFE8C-40E4-47F3-AEF4-FAEB756E7FF9}"/>
              </a:ext>
            </a:extLst>
          </p:cNvPr>
          <p:cNvSpPr txBox="1"/>
          <p:nvPr/>
        </p:nvSpPr>
        <p:spPr>
          <a:xfrm>
            <a:off x="6516210" y="1731146"/>
            <a:ext cx="52084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</a:t>
            </a:r>
            <a:r>
              <a:rPr lang="en-US" altLang="ko-KR" dirty="0" err="1"/>
              <a:t>customLogin</a:t>
            </a:r>
            <a:endParaRPr lang="en-US" altLang="ko-KR" dirty="0"/>
          </a:p>
          <a:p>
            <a:r>
              <a:rPr lang="en-US" altLang="ko-KR" dirty="0"/>
              <a:t>ROLE_ADMIN</a:t>
            </a:r>
            <a:r>
              <a:rPr lang="ko-KR" altLang="en-US" dirty="0"/>
              <a:t>은 관리자 권한으로 신고 내역을 볼</a:t>
            </a:r>
            <a:endParaRPr lang="en-US" altLang="ko-KR" dirty="0"/>
          </a:p>
          <a:p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공지사항을 올릴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게시판에 글을 쓸 수도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ROLE_STUDENT</a:t>
            </a:r>
            <a:r>
              <a:rPr lang="ko-KR" altLang="en-US" dirty="0"/>
              <a:t>는 게시판에 글을 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게시판에 추천을 할 수도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ROLE_MEMBER</a:t>
            </a:r>
            <a:r>
              <a:rPr lang="ko-KR" altLang="en-US" dirty="0"/>
              <a:t>는 게시판에 글을 쓸 수는 없지만</a:t>
            </a:r>
            <a:endParaRPr lang="en-US" altLang="ko-KR" dirty="0"/>
          </a:p>
          <a:p>
            <a:r>
              <a:rPr lang="ko-KR" altLang="en-US" dirty="0"/>
              <a:t>추천과 보는 것은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로그인하지 않은 유저는 게시판 글 밖에</a:t>
            </a:r>
            <a:endParaRPr lang="en-US" altLang="ko-KR" dirty="0"/>
          </a:p>
          <a:p>
            <a:r>
              <a:rPr lang="ko-KR" altLang="en-US" dirty="0"/>
              <a:t>볼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상태 유지를 활성화하면 로그인 상태가</a:t>
            </a:r>
            <a:endParaRPr lang="en-US" altLang="ko-KR" dirty="0"/>
          </a:p>
          <a:p>
            <a:r>
              <a:rPr lang="ko-KR" altLang="en-US" dirty="0"/>
              <a:t>지속됩니다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8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CFE8C-40E4-47F3-AEF4-FAEB756E7FF9}"/>
              </a:ext>
            </a:extLst>
          </p:cNvPr>
          <p:cNvSpPr txBox="1"/>
          <p:nvPr/>
        </p:nvSpPr>
        <p:spPr>
          <a:xfrm>
            <a:off x="6516210" y="1731146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</a:t>
            </a:r>
            <a:r>
              <a:rPr lang="en-US" altLang="ko-KR" dirty="0" err="1"/>
              <a:t>customLogout</a:t>
            </a:r>
            <a:endParaRPr lang="en-US" altLang="ko-KR" dirty="0"/>
          </a:p>
          <a:p>
            <a:r>
              <a:rPr lang="ko-KR" altLang="en-US" dirty="0"/>
              <a:t>로그아웃 버튼을 누르면 로그아웃 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EFC9C-76AA-4554-9848-30A4E6E5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930400"/>
            <a:ext cx="5476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AF1BA-B475-4D5F-B79A-4296989C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98" y="-88777"/>
            <a:ext cx="792500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6535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:/freeboard/list</a:t>
            </a:r>
          </a:p>
          <a:p>
            <a:r>
              <a:rPr lang="en-US" altLang="ko-KR" dirty="0"/>
              <a:t>ROLE_MEMBER,</a:t>
            </a:r>
            <a:r>
              <a:rPr lang="ko-KR" altLang="en-US" dirty="0"/>
              <a:t> </a:t>
            </a:r>
            <a:r>
              <a:rPr lang="en-US" altLang="ko-KR" dirty="0"/>
              <a:t>ROLE_STUDENT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공지사항을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HOT 10</a:t>
            </a:r>
            <a:r>
              <a:rPr lang="ko-KR" altLang="en-US" dirty="0"/>
              <a:t>은 현재 날짜를</a:t>
            </a:r>
            <a:endParaRPr lang="en-US" altLang="ko-KR" dirty="0"/>
          </a:p>
          <a:p>
            <a:r>
              <a:rPr lang="ko-KR" altLang="en-US" dirty="0"/>
              <a:t>기준으로 </a:t>
            </a:r>
            <a:r>
              <a:rPr lang="en-US" altLang="ko-KR" dirty="0"/>
              <a:t>1</a:t>
            </a:r>
            <a:r>
              <a:rPr lang="ko-KR" altLang="en-US" dirty="0"/>
              <a:t>일전 까지의</a:t>
            </a:r>
            <a:endParaRPr lang="en-US" altLang="ko-KR" dirty="0"/>
          </a:p>
          <a:p>
            <a:r>
              <a:rPr lang="ko-KR" altLang="en-US" dirty="0"/>
              <a:t>게시물 중에 추천수가</a:t>
            </a:r>
            <a:endParaRPr lang="en-US" altLang="ko-KR" dirty="0"/>
          </a:p>
          <a:p>
            <a:r>
              <a:rPr lang="ko-KR" altLang="en-US" dirty="0"/>
              <a:t>가장 높은 </a:t>
            </a:r>
            <a:r>
              <a:rPr lang="en-US" altLang="ko-KR" dirty="0"/>
              <a:t>10</a:t>
            </a:r>
            <a:r>
              <a:rPr lang="ko-KR" altLang="en-US" dirty="0"/>
              <a:t>개의</a:t>
            </a:r>
            <a:endParaRPr lang="en-US" altLang="ko-KR" dirty="0"/>
          </a:p>
          <a:p>
            <a:r>
              <a:rPr lang="ko-KR" altLang="en-US" dirty="0"/>
              <a:t>게시물을 뽑아오는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자유게시판에서 한페이지에</a:t>
            </a:r>
            <a:endParaRPr lang="en-US" altLang="ko-KR" dirty="0"/>
          </a:p>
          <a:p>
            <a:r>
              <a:rPr lang="ko-KR" altLang="en-US" dirty="0"/>
              <a:t>보여지는 게시물은 </a:t>
            </a:r>
            <a:r>
              <a:rPr lang="en-US" altLang="ko-KR" dirty="0"/>
              <a:t>10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Paging</a:t>
            </a:r>
            <a:r>
              <a:rPr lang="ko-KR" altLang="en-US" dirty="0"/>
              <a:t>이 구현되었습니다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게시물 검색을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22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46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:/freeboard/register</a:t>
            </a:r>
          </a:p>
          <a:p>
            <a:r>
              <a:rPr lang="en-US" altLang="ko-KR" dirty="0"/>
              <a:t>ROLE_ADMIN,</a:t>
            </a:r>
            <a:r>
              <a:rPr lang="ko-KR" altLang="en-US" dirty="0"/>
              <a:t> </a:t>
            </a:r>
            <a:r>
              <a:rPr lang="en-US" altLang="ko-KR" dirty="0"/>
              <a:t>ROLE_STUDENT</a:t>
            </a:r>
            <a:r>
              <a:rPr lang="ko-KR" altLang="en-US" dirty="0"/>
              <a:t>만</a:t>
            </a:r>
            <a:endParaRPr lang="en-US" altLang="ko-KR" dirty="0"/>
          </a:p>
          <a:p>
            <a:r>
              <a:rPr lang="ko-KR" altLang="en-US" dirty="0"/>
              <a:t>쓸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 업로드도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E4C87-18C9-4A44-B262-E269C906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98" y="0"/>
            <a:ext cx="786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DEB7-940B-4FE5-A397-6B183ACD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인하대타임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7965F-F8E2-46F0-A315-3DDEB4884433}"/>
              </a:ext>
            </a:extLst>
          </p:cNvPr>
          <p:cNvSpPr txBox="1"/>
          <p:nvPr/>
        </p:nvSpPr>
        <p:spPr>
          <a:xfrm>
            <a:off x="380630" y="1411642"/>
            <a:ext cx="35301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:/freeboard/get</a:t>
            </a:r>
          </a:p>
          <a:p>
            <a:r>
              <a:rPr lang="ko-KR" altLang="en-US" dirty="0"/>
              <a:t>모든 유저가 글을 볼 수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ROLE_STUDENT,</a:t>
            </a:r>
            <a:r>
              <a:rPr lang="ko-KR" altLang="en-US" dirty="0"/>
              <a:t> </a:t>
            </a:r>
            <a:r>
              <a:rPr lang="en-US" altLang="ko-KR" dirty="0"/>
              <a:t>ROLE_ADMIN</a:t>
            </a:r>
            <a:r>
              <a:rPr lang="ko-KR" altLang="en-US" dirty="0"/>
              <a:t>만</a:t>
            </a:r>
            <a:endParaRPr lang="en-US" altLang="ko-KR" dirty="0"/>
          </a:p>
          <a:p>
            <a:r>
              <a:rPr lang="ko-KR" altLang="en-US" dirty="0"/>
              <a:t>댓글을 달 수 있으며</a:t>
            </a:r>
            <a:endParaRPr lang="en-US" altLang="ko-KR" dirty="0"/>
          </a:p>
          <a:p>
            <a:r>
              <a:rPr lang="ko-KR" altLang="en-US" dirty="0"/>
              <a:t>댓글 작성자는 댓글 수정 삭제가</a:t>
            </a:r>
            <a:endParaRPr lang="en-US" altLang="ko-KR" dirty="0"/>
          </a:p>
          <a:p>
            <a:r>
              <a:rPr lang="ko-KR" altLang="en-US" dirty="0"/>
              <a:t>가능 합니다</a:t>
            </a:r>
            <a:r>
              <a:rPr lang="en-US" altLang="ko-KR" dirty="0"/>
              <a:t>.</a:t>
            </a:r>
            <a:r>
              <a:rPr lang="ko-KR" altLang="en-US" dirty="0"/>
              <a:t> 그리고 댓글은</a:t>
            </a:r>
            <a:endParaRPr lang="en-US" altLang="ko-KR" dirty="0"/>
          </a:p>
          <a:p>
            <a:r>
              <a:rPr lang="ko-KR" altLang="en-US" dirty="0"/>
              <a:t>계층형으로 구현되어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글 작성자는 수정</a:t>
            </a:r>
            <a:r>
              <a:rPr lang="en-US" altLang="ko-KR" dirty="0"/>
              <a:t>/</a:t>
            </a:r>
            <a:r>
              <a:rPr lang="ko-KR" altLang="en-US" dirty="0"/>
              <a:t>삭제를 할 수</a:t>
            </a:r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추천하기 버튼은</a:t>
            </a:r>
            <a:endParaRPr lang="en-US" altLang="ko-KR" dirty="0"/>
          </a:p>
          <a:p>
            <a:r>
              <a:rPr lang="ko-KR" altLang="en-US" dirty="0"/>
              <a:t>로그인한 유저에게만 보입니다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239136-E7F7-4F69-9369-345589CB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50" y="0"/>
            <a:ext cx="7765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76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660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패싯</vt:lpstr>
      <vt:lpstr>포트폴리오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2. 인하대타임</vt:lpstr>
      <vt:lpstr>1. 인하대학교 수강 신청 도우미</vt:lpstr>
      <vt:lpstr>1. 인하대학교 수강 신청 도우미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조 승효</dc:creator>
  <cp:lastModifiedBy>조 승효</cp:lastModifiedBy>
  <cp:revision>20</cp:revision>
  <dcterms:created xsi:type="dcterms:W3CDTF">2019-12-01T07:49:54Z</dcterms:created>
  <dcterms:modified xsi:type="dcterms:W3CDTF">2020-01-19T08:25:55Z</dcterms:modified>
</cp:coreProperties>
</file>