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a:t>
            </a:r>
            <a:r>
              <a:rPr lang="en-GB" sz="2000" b="1" strike="noStrike" spc="-1" dirty="0">
                <a:solidFill>
                  <a:srgbClr val="1482AC"/>
                </a:solidFill>
                <a:uFill>
                  <a:solidFill>
                    <a:srgbClr val="FFFFFF"/>
                  </a:solidFill>
                </a:uFill>
                <a:latin typeface="Arial"/>
              </a:rPr>
              <a:t>Name-</a:t>
            </a:r>
            <a:r>
              <a:rPr lang="en-GB" sz="2000" b="1" strike="noStrike" spc="-1" dirty="0" err="1">
                <a:solidFill>
                  <a:srgbClr val="1482AC"/>
                </a:solidFill>
                <a:uFill>
                  <a:solidFill>
                    <a:srgbClr val="FFFFFF"/>
                  </a:solidFill>
                </a:uFill>
                <a:latin typeface="Arial"/>
              </a:rPr>
              <a:t>Akash</a:t>
            </a:r>
            <a:r>
              <a:rPr lang="en-GB" sz="2000" b="1" strike="noStrike" spc="-1" dirty="0">
                <a:solidFill>
                  <a:srgbClr val="1482AC"/>
                </a:solidFill>
                <a:uFill>
                  <a:solidFill>
                    <a:srgbClr val="FFFFFF"/>
                  </a:solidFill>
                </a:uFill>
                <a:latin typeface="Arial"/>
              </a:rPr>
              <a:t> .k</a:t>
            </a:r>
            <a:r>
              <a:rPr lang="en-IN" sz="2000" b="1" strike="noStrike" spc="-1" dirty="0">
                <a:solidFill>
                  <a:srgbClr val="1482AC"/>
                </a:solidFill>
                <a:uFill>
                  <a:solidFill>
                    <a:srgbClr val="FFFFFF"/>
                  </a:solidFill>
                </a:uFill>
                <a:latin typeface="Arial"/>
              </a:rPr>
              <a:t> </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a:solidFill>
                  <a:srgbClr val="1482AC"/>
                </a:solidFill>
                <a:uFill>
                  <a:solidFill>
                    <a:srgbClr val="FFFFFF"/>
                  </a:solidFill>
                </a:uFill>
                <a:latin typeface="Arial"/>
              </a:rPr>
              <a:t>Information  Technology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abikumarak5@gmail.com</cp:lastModifiedBy>
  <cp:revision>31</cp:revision>
  <dcterms:created xsi:type="dcterms:W3CDTF">2021-05-26T16:50:10Z</dcterms:created>
  <dcterms:modified xsi:type="dcterms:W3CDTF">2024-04-20T05:35:33Z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