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E032-FDE3-49EB-9EB0-E781C196437F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B3E9-7684-4ABE-8427-38334A802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0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107950" y="260350"/>
            <a:ext cx="8856663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662356"/>
            <a:ext cx="6408712" cy="4705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algn="l" defTabSz="914400" rtl="0" eaLnBrk="1" fontAlgn="base" latinLnBrk="1" hangingPunct="1">
              <a:spcBef>
                <a:spcPct val="0"/>
              </a:spcBef>
              <a:defRPr lang="ko-KR" altLang="en-US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149634"/>
            <a:ext cx="6400800" cy="31244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indent="0" algn="l" defTabSz="914400" rtl="0" eaLnBrk="1" fontAlgn="base" latinLnBrk="1" hangingPunct="1">
              <a:spcBef>
                <a:spcPct val="0"/>
              </a:spcBef>
              <a:buNone/>
              <a:defRPr lang="ko-KR" altLang="en-US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7F2C-3DC6-41BE-AA18-0E1FB51EF800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144D-9BAF-4759-8CEA-20616295F2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5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5C203-798A-45C7-8D45-0358790B4DA9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259C-B165-49B5-87AC-645331E58A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6056E-8DC9-4B2C-99C8-DD414717BE09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8E40-B96C-4ED7-95F6-D6868BDDAA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3F08F-0A16-4CA3-8E4B-D3014E726FBF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C15FA-F75D-48CD-ABF5-6BDFB82EE6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848" y="144463"/>
            <a:ext cx="8332182" cy="33178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74848" y="550260"/>
            <a:ext cx="8424863" cy="561660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00F1-BC46-4FCD-B96A-2FA617973304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3930-571E-4B00-AC80-10FE8FA94D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2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BC3E-1088-48D6-A4D2-F19702D11CD5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079AE-6175-4C3E-8C02-0361F3E668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56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B7C8D-CE16-4255-978B-E877585A5DED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E5D7E-1801-473E-ADF7-43F6D5ED01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6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4EEE1-E0F5-4A50-92FF-AF12DE235182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A3DE7-8663-476F-B0C4-55DCDA64E6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105A3-457E-4813-B122-A6F5979BD29B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A4EC1-0ED4-462C-9148-D856208F03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9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1587D-97BA-4197-98BA-C7940A8E47A3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29B1E-DC3E-42E4-A433-0046306AC0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BF0E-7AB6-468D-AC21-BF94DAA7520E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3D284-1212-4C97-AD9A-0852C0CA56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FDFCA-0289-4A97-AD73-60894218BECF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655B2-2CFB-45FC-9A83-7DD53659F8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4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4650" y="144463"/>
            <a:ext cx="8332788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14pt]</a:t>
            </a:r>
            <a:endParaRPr lang="ko-KR" altLang="en-US" smtClean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74650" y="549275"/>
            <a:ext cx="8291513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소제목 </a:t>
            </a:r>
            <a:r>
              <a:rPr lang="en-US" altLang="ko-KR" smtClean="0"/>
              <a:t>[</a:t>
            </a:r>
            <a:r>
              <a:rPr lang="ko-KR" altLang="en-US" smtClean="0"/>
              <a:t>맑은 고딕 </a:t>
            </a:r>
            <a:r>
              <a:rPr lang="en-US" altLang="ko-KR" smtClean="0"/>
              <a:t>bold, 12pt]</a:t>
            </a:r>
            <a:endParaRPr lang="ko-KR" altLang="en-US" smtClean="0"/>
          </a:p>
          <a:p>
            <a:pPr lvl="1"/>
            <a:r>
              <a:rPr lang="ko-KR" altLang="en-US" smtClean="0"/>
              <a:t>본문 </a:t>
            </a:r>
            <a:r>
              <a:rPr lang="en-US" altLang="ko-KR" smtClean="0"/>
              <a:t>1</a:t>
            </a:r>
            <a:r>
              <a:rPr lang="ko-KR" altLang="en-US" smtClean="0"/>
              <a:t>단계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10pt]</a:t>
            </a:r>
            <a:endParaRPr lang="ko-KR" altLang="en-US" smtClean="0"/>
          </a:p>
          <a:p>
            <a:pPr lvl="2"/>
            <a:r>
              <a:rPr lang="ko-KR" altLang="en-US" smtClean="0"/>
              <a:t>본문 </a:t>
            </a:r>
            <a:r>
              <a:rPr lang="en-US" altLang="ko-KR" smtClean="0"/>
              <a:t>2</a:t>
            </a:r>
            <a:r>
              <a:rPr lang="ko-KR" altLang="en-US" smtClean="0"/>
              <a:t>단계 </a:t>
            </a:r>
            <a:r>
              <a:rPr lang="en-US" altLang="ko-KR" smtClean="0"/>
              <a:t>[</a:t>
            </a:r>
            <a:r>
              <a:rPr lang="ko-KR" altLang="en-US" smtClean="0"/>
              <a:t>맑은 고딕</a:t>
            </a:r>
            <a:r>
              <a:rPr lang="en-US" altLang="ko-KR" smtClean="0"/>
              <a:t>, 10pt]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  <a:p>
            <a:pPr lvl="4"/>
            <a:endParaRPr lang="en-US" altLang="ko-KR" smtClean="0"/>
          </a:p>
          <a:p>
            <a:pPr lvl="4"/>
            <a:endParaRPr lang="en-US" altLang="ko-KR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990B14-6934-49B2-9E80-931D5088014D}" type="datetimeFigureOut">
              <a:rPr lang="ko-KR" altLang="en-US"/>
              <a:pPr>
                <a:defRPr/>
              </a:pPr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565173-C91B-4DB2-B471-9EF4210745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 bwMode="auto">
          <a:xfrm>
            <a:off x="352425" y="527050"/>
            <a:ext cx="8439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03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14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7013" indent="-2270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□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77838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920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9366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90625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/issues/detail?id=211768" TargetMode="External"/><Relationship Id="rId2" Type="http://schemas.openxmlformats.org/officeDocument/2006/relationships/hyperlink" Target="https://developer.android.com/reference/android/webkit/WebView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Application ID </a:t>
            </a:r>
            <a:r>
              <a:rPr lang="ko-KR" altLang="en-US" smtClean="0"/>
              <a:t>에 대해서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사원 김교령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en-US" altLang="ko-KR"/>
              <a:t>. </a:t>
            </a:r>
            <a:r>
              <a:rPr lang="en-US" altLang="ko-KR" smtClean="0"/>
              <a:t>Application </a:t>
            </a:r>
            <a:r>
              <a:rPr lang="en-US" altLang="ko-KR"/>
              <a:t>ID</a:t>
            </a:r>
            <a:r>
              <a:rPr lang="ko-KR" altLang="en-US"/>
              <a:t>의 정의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다양하게 설정 가능한 </a:t>
            </a:r>
            <a:r>
              <a:rPr lang="en-US" altLang="ko-KR" smtClean="0"/>
              <a:t>Application ID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Applicatoin ID</a:t>
            </a:r>
            <a:r>
              <a:rPr lang="ko-KR" altLang="en-US" smtClean="0"/>
              <a:t>의 정의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모든 </a:t>
            </a:r>
            <a:r>
              <a:rPr lang="en-US" altLang="ko-KR" smtClean="0"/>
              <a:t>Android Applicatoin</a:t>
            </a:r>
            <a:r>
              <a:rPr lang="ko-KR" altLang="en-US" smtClean="0"/>
              <a:t>은 </a:t>
            </a:r>
            <a:r>
              <a:rPr lang="en-US" altLang="ko-KR" smtClean="0"/>
              <a:t>com.example.myapp </a:t>
            </a:r>
            <a:r>
              <a:rPr lang="ko-KR" altLang="en-US" smtClean="0"/>
              <a:t>과같은 고유한 </a:t>
            </a:r>
            <a:r>
              <a:rPr lang="en-US" altLang="ko-KR" smtClean="0"/>
              <a:t>application ID </a:t>
            </a:r>
            <a:r>
              <a:rPr lang="ko-KR" altLang="en-US" smtClean="0"/>
              <a:t>가 있습니다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Application ID </a:t>
            </a:r>
            <a:r>
              <a:rPr lang="ko-KR" altLang="en-US" smtClean="0"/>
              <a:t>덕분에 </a:t>
            </a:r>
            <a:r>
              <a:rPr lang="en-US" altLang="ko-KR" smtClean="0"/>
              <a:t>Google Playe Store</a:t>
            </a:r>
            <a:r>
              <a:rPr lang="ko-KR" altLang="en-US" smtClean="0"/>
              <a:t>에서 각각의 앱을 고유하게 식별할 수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앱을 새로운 버전을 업로드하려면</a:t>
            </a:r>
            <a:r>
              <a:rPr lang="en-US" altLang="ko-KR" smtClean="0"/>
              <a:t>, Application ID</a:t>
            </a:r>
            <a:r>
              <a:rPr lang="ko-KR" altLang="en-US" smtClean="0"/>
              <a:t>와 로그인 할때 사용할 인증서가 원래 </a:t>
            </a:r>
            <a:r>
              <a:rPr lang="en-US" altLang="ko-KR" smtClean="0"/>
              <a:t>APK</a:t>
            </a:r>
            <a:r>
              <a:rPr lang="ko-KR" altLang="en-US" smtClean="0"/>
              <a:t>와 같아야 합니다</a:t>
            </a:r>
            <a:r>
              <a:rPr lang="en-US" altLang="ko-KR" smtClean="0"/>
              <a:t>. Application ID</a:t>
            </a:r>
            <a:r>
              <a:rPr lang="ko-KR" altLang="en-US" smtClean="0"/>
              <a:t>를 변경하는경우 </a:t>
            </a:r>
            <a:r>
              <a:rPr lang="en-US" altLang="ko-KR" smtClean="0"/>
              <a:t>Google Play Store</a:t>
            </a:r>
            <a:r>
              <a:rPr lang="ko-KR" altLang="en-US" smtClean="0"/>
              <a:t>에서는 </a:t>
            </a:r>
            <a:r>
              <a:rPr lang="en-US" altLang="ko-KR" smtClean="0"/>
              <a:t>APK</a:t>
            </a:r>
            <a:r>
              <a:rPr lang="ko-KR" altLang="en-US" smtClean="0"/>
              <a:t>를 완전히 다른 앱으로 취급하게 됩니다</a:t>
            </a:r>
            <a:r>
              <a:rPr lang="en-US" altLang="ko-KR" smtClean="0"/>
              <a:t>. </a:t>
            </a:r>
            <a:r>
              <a:rPr lang="ko-KR" altLang="en-US" smtClean="0"/>
              <a:t>따라서 앱을 게시 후에는 절대로 </a:t>
            </a:r>
            <a:r>
              <a:rPr lang="en-US" altLang="ko-KR" smtClean="0"/>
              <a:t>Applicatoin ID</a:t>
            </a:r>
            <a:r>
              <a:rPr lang="ko-KR" altLang="en-US" smtClean="0"/>
              <a:t>를 변경하지 마세요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다음과 같이 </a:t>
            </a:r>
            <a:r>
              <a:rPr lang="en-US" altLang="ko-KR" smtClean="0"/>
              <a:t>app &gt; build.gradle </a:t>
            </a:r>
            <a:r>
              <a:rPr lang="ko-KR" altLang="en-US" smtClean="0"/>
              <a:t>에서 </a:t>
            </a:r>
            <a:r>
              <a:rPr lang="en-US" altLang="ko-KR" smtClean="0"/>
              <a:t>application ID </a:t>
            </a:r>
            <a:r>
              <a:rPr lang="ko-KR" altLang="en-US" smtClean="0"/>
              <a:t>속성으로 정의 됩니다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/>
              <a:t>android {</a:t>
            </a:r>
            <a:br>
              <a:rPr lang="en-US" altLang="ko-KR"/>
            </a:br>
            <a:r>
              <a:rPr lang="en-US" altLang="ko-KR"/>
              <a:t>   </a:t>
            </a:r>
            <a:r>
              <a:rPr lang="en-US" altLang="ko-KR" i="1"/>
              <a:t> defaultConfig {</a:t>
            </a:r>
            <a:br>
              <a:rPr lang="en-US" altLang="ko-KR" i="1"/>
            </a:br>
            <a:r>
              <a:rPr lang="en-US" altLang="ko-KR" i="1"/>
              <a:t>        applicationId "</a:t>
            </a:r>
            <a:r>
              <a:rPr lang="en-US" altLang="ko-KR" i="1" smtClean="0"/>
              <a:t>com.example.customappid"</a:t>
            </a:r>
            <a:r>
              <a:rPr lang="en-US" altLang="ko-KR" i="1"/>
              <a:t/>
            </a:r>
            <a:br>
              <a:rPr lang="en-US" altLang="ko-KR" i="1"/>
            </a:br>
            <a:r>
              <a:rPr lang="en-US" altLang="ko-KR" i="1"/>
              <a:t>        minSdkVersion 15</a:t>
            </a:r>
            <a:br>
              <a:rPr lang="en-US" altLang="ko-KR" i="1"/>
            </a:br>
            <a:r>
              <a:rPr lang="en-US" altLang="ko-KR" i="1"/>
              <a:t>        targetSdkVersion 24</a:t>
            </a:r>
            <a:br>
              <a:rPr lang="en-US" altLang="ko-KR" i="1"/>
            </a:br>
            <a:r>
              <a:rPr lang="en-US" altLang="ko-KR" i="1"/>
              <a:t>        versionCode 1</a:t>
            </a:r>
            <a:br>
              <a:rPr lang="en-US" altLang="ko-KR" i="1"/>
            </a:br>
            <a:r>
              <a:rPr lang="en-US" altLang="ko-KR" i="1"/>
              <a:t>        versionName "1.0"</a:t>
            </a:r>
            <a:br>
              <a:rPr lang="en-US" altLang="ko-KR" i="1"/>
            </a:br>
            <a:r>
              <a:rPr lang="en-US" altLang="ko-KR" i="1"/>
              <a:t>    </a:t>
            </a:r>
            <a:r>
              <a:rPr lang="en-US" altLang="ko-KR" i="1" smtClean="0"/>
              <a:t>}</a:t>
            </a:r>
          </a:p>
          <a:p>
            <a:pPr lvl="1"/>
            <a:r>
              <a:rPr lang="en-US" altLang="ko-KR" smtClean="0"/>
              <a:t>Android studio</a:t>
            </a:r>
            <a:r>
              <a:rPr lang="ko-KR" altLang="en-US" smtClean="0"/>
              <a:t>에서 새 프로젝트를 생성하면 </a:t>
            </a:r>
            <a:r>
              <a:rPr lang="en-US" altLang="ko-KR" smtClean="0"/>
              <a:t>Application ID</a:t>
            </a:r>
            <a:r>
              <a:rPr lang="ko-KR" altLang="en-US" smtClean="0"/>
              <a:t>는 설치 과정중 자바 스타일 패키지와 정확히 일치합니다</a:t>
            </a:r>
            <a:r>
              <a:rPr lang="en-US" altLang="ko-KR" smtClean="0"/>
              <a:t>. </a:t>
            </a:r>
            <a:r>
              <a:rPr lang="ko-KR" altLang="en-US" smtClean="0"/>
              <a:t>하지만 </a:t>
            </a:r>
            <a:r>
              <a:rPr lang="en-US" altLang="ko-KR" smtClean="0"/>
              <a:t>Applicatoin ID </a:t>
            </a:r>
            <a:r>
              <a:rPr lang="ko-KR" altLang="en-US" smtClean="0"/>
              <a:t>와 패키지 이름은 만들어진 시점 이 후로는 서로 상관이 없습니다</a:t>
            </a:r>
            <a:r>
              <a:rPr lang="en-US" altLang="ko-KR" smtClean="0"/>
              <a:t>.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 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0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en-US" altLang="ko-KR"/>
              <a:t>Applicatoin ID</a:t>
            </a:r>
            <a:r>
              <a:rPr lang="ko-KR" altLang="en-US"/>
              <a:t>의 정의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    </a:t>
            </a:r>
            <a:r>
              <a:rPr lang="en-US" altLang="ko-KR" smtClean="0"/>
              <a:t>Application ID</a:t>
            </a:r>
            <a:r>
              <a:rPr lang="ko-KR" altLang="en-US" smtClean="0"/>
              <a:t>는 기본 자바 패키지 이름과 같은 형태이지만</a:t>
            </a:r>
            <a:r>
              <a:rPr lang="en-US" altLang="ko-KR" smtClean="0"/>
              <a:t>, Application ID </a:t>
            </a:r>
            <a:r>
              <a:rPr lang="ko-KR" altLang="en-US" smtClean="0"/>
              <a:t>에 대한 명명 규칙은 다음과 같이 좀 더 제한적입니다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이름은 두개이상 부분으로 </a:t>
            </a:r>
            <a:r>
              <a:rPr lang="en-US" altLang="ko-KR" smtClean="0"/>
              <a:t>( </a:t>
            </a:r>
            <a:r>
              <a:rPr lang="ko-KR" altLang="en-US" smtClean="0"/>
              <a:t>한 개 이상의 점 </a:t>
            </a:r>
            <a:r>
              <a:rPr lang="en-US" altLang="ko-KR" smtClean="0"/>
              <a:t>) </a:t>
            </a:r>
            <a:r>
              <a:rPr lang="ko-KR" altLang="en-US" smtClean="0"/>
              <a:t>으로 구성해야 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각 부분은 문ㄴ자로 시작해야합니다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모든 문자는 영숫자나 밑줄 </a:t>
            </a:r>
            <a:r>
              <a:rPr lang="en-US" altLang="ko-KR" smtClean="0"/>
              <a:t>[ a~z , A~Z, 0~9 </a:t>
            </a:r>
            <a:r>
              <a:rPr lang="ko-KR" altLang="en-US" smtClean="0"/>
              <a:t>또는 </a:t>
            </a:r>
            <a:r>
              <a:rPr lang="en-US" altLang="ko-KR" smtClean="0"/>
              <a:t>_ ] 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참고 </a:t>
            </a:r>
            <a:r>
              <a:rPr lang="en-US" altLang="ko-KR" smtClean="0"/>
              <a:t>: Application ID </a:t>
            </a:r>
            <a:r>
              <a:rPr lang="ko-KR" altLang="en-US" smtClean="0"/>
              <a:t>는 코드 패키지 이름에 직접 연결 되곤 햇습니다</a:t>
            </a:r>
            <a:r>
              <a:rPr lang="en-US" altLang="ko-KR" smtClean="0"/>
              <a:t>. </a:t>
            </a:r>
            <a:r>
              <a:rPr lang="ko-KR" altLang="en-US" smtClean="0"/>
              <a:t>그래서 메서드 이름과 매개 변수 이름에 </a:t>
            </a:r>
            <a:r>
              <a:rPr lang="en-US" altLang="ko-KR" smtClean="0"/>
              <a:t>“ </a:t>
            </a:r>
            <a:r>
              <a:rPr lang="ko-KR" altLang="en-US" smtClean="0"/>
              <a:t>패키지 이름</a:t>
            </a:r>
            <a:r>
              <a:rPr lang="en-US" altLang="ko-KR" smtClean="0"/>
              <a:t>”</a:t>
            </a:r>
            <a:r>
              <a:rPr lang="ko-KR" altLang="en-US" smtClean="0"/>
              <a:t>이라는 용어를 사용하는 </a:t>
            </a:r>
            <a:r>
              <a:rPr lang="en-US" altLang="ko-KR" smtClean="0"/>
              <a:t>Android API</a:t>
            </a:r>
            <a:r>
              <a:rPr lang="ko-KR" altLang="en-US" smtClean="0"/>
              <a:t>도 있지만</a:t>
            </a:r>
            <a:r>
              <a:rPr lang="en-US" altLang="ko-KR" smtClean="0"/>
              <a:t>, </a:t>
            </a:r>
            <a:r>
              <a:rPr lang="ko-KR" altLang="en-US" smtClean="0"/>
              <a:t>이는 실제로 </a:t>
            </a:r>
            <a:r>
              <a:rPr lang="en-US" altLang="ko-KR" smtClean="0"/>
              <a:t>Applicatoin ID </a:t>
            </a:r>
            <a:r>
              <a:rPr lang="ko-KR" altLang="en-US" smtClean="0"/>
              <a:t>입니다</a:t>
            </a:r>
            <a:r>
              <a:rPr lang="en-US" altLang="ko-KR" smtClean="0"/>
              <a:t>. </a:t>
            </a:r>
            <a:r>
              <a:rPr lang="ko-KR" altLang="en-US" smtClean="0"/>
              <a:t>예를들어 </a:t>
            </a:r>
            <a:r>
              <a:rPr lang="en-US" altLang="ko-KR" smtClean="0"/>
              <a:t>Context.getPackageName()</a:t>
            </a:r>
            <a:r>
              <a:rPr lang="ko-KR" altLang="en-US" smtClean="0"/>
              <a:t>메서드는 </a:t>
            </a:r>
            <a:r>
              <a:rPr lang="en-US" altLang="ko-KR" smtClean="0"/>
              <a:t>Application ID</a:t>
            </a:r>
            <a:r>
              <a:rPr lang="ko-KR" altLang="en-US" smtClean="0"/>
              <a:t>를 반환합니다</a:t>
            </a:r>
            <a:r>
              <a:rPr lang="en-US" altLang="ko-KR" smtClean="0"/>
              <a:t>. </a:t>
            </a:r>
            <a:r>
              <a:rPr lang="ko-KR" altLang="en-US" smtClean="0"/>
              <a:t>앱코드 외부에서 코드으의 실제 패키지 이름을 공유할 필요조차 없습니다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웹뷰를 사용할 때 주의 </a:t>
            </a:r>
            <a:r>
              <a:rPr lang="en-US" altLang="ko-KR" smtClean="0"/>
              <a:t>! :</a:t>
            </a:r>
            <a:r>
              <a:rPr lang="ko-KR" altLang="en-US" b="0"/>
              <a:t> </a:t>
            </a:r>
            <a:r>
              <a:rPr lang="en-US" altLang="ko-KR" b="0">
                <a:hlinkClick r:id="rId2"/>
              </a:rPr>
              <a:t>WebView</a:t>
            </a:r>
            <a:r>
              <a:rPr lang="ko-KR" altLang="en-US" b="0"/>
              <a:t>를 사용할 경우에는 애플리케이션 </a:t>
            </a:r>
            <a:r>
              <a:rPr lang="en-US" altLang="ko-KR" b="0"/>
              <a:t>ID</a:t>
            </a:r>
            <a:r>
              <a:rPr lang="ko-KR" altLang="en-US" b="0"/>
              <a:t>에서 패키지 이름을 접두사로 사용하는 것이 좋습니다</a:t>
            </a:r>
            <a:r>
              <a:rPr lang="en-US" altLang="ko-KR" b="0"/>
              <a:t>. </a:t>
            </a:r>
            <a:r>
              <a:rPr lang="ko-KR" altLang="en-US" b="0"/>
              <a:t>그렇지 않으면 </a:t>
            </a:r>
            <a:r>
              <a:rPr lang="ko-KR" altLang="en-US" b="0">
                <a:hlinkClick r:id="rId3"/>
              </a:rPr>
              <a:t>문제 </a:t>
            </a:r>
            <a:r>
              <a:rPr lang="en-US" altLang="ko-KR" b="0">
                <a:hlinkClick r:id="rId3"/>
              </a:rPr>
              <a:t>211768</a:t>
            </a:r>
            <a:r>
              <a:rPr lang="ko-KR" altLang="en-US" b="0"/>
              <a:t>에서 설명하는 것과 같은 문제에 봉착할 수도 있기 때문입니다</a:t>
            </a:r>
            <a:r>
              <a:rPr lang="en-US" altLang="ko-KR" b="0" smtClean="0"/>
              <a:t>.</a:t>
            </a:r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298438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다양하게 설정 가능한 </a:t>
            </a:r>
            <a:r>
              <a:rPr lang="en-US" altLang="ko-KR"/>
              <a:t>Application </a:t>
            </a:r>
            <a:r>
              <a:rPr lang="en-US" altLang="ko-KR" smtClean="0"/>
              <a:t>ID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빌드 변형에 따른 </a:t>
            </a:r>
            <a:r>
              <a:rPr lang="en-US" altLang="ko-KR" smtClean="0"/>
              <a:t>Application </a:t>
            </a:r>
            <a:r>
              <a:rPr lang="en-US" altLang="ko-KR" smtClean="0"/>
              <a:t>ID</a:t>
            </a:r>
            <a:r>
              <a:rPr lang="ko-KR" altLang="en-US" smtClean="0"/>
              <a:t>변경 </a:t>
            </a:r>
            <a:endParaRPr lang="en-US" altLang="ko-KR" smtClean="0"/>
          </a:p>
          <a:p>
            <a:pPr lvl="1"/>
            <a:r>
              <a:rPr lang="ko-KR" altLang="en-US" smtClean="0"/>
              <a:t>앱에 대한 </a:t>
            </a:r>
            <a:r>
              <a:rPr lang="en-US" altLang="ko-KR" smtClean="0"/>
              <a:t>APK</a:t>
            </a:r>
            <a:r>
              <a:rPr lang="ko-KR" altLang="en-US" smtClean="0"/>
              <a:t>를 빌드 할 때 빌드 도구는 </a:t>
            </a:r>
            <a:r>
              <a:rPr lang="en-US" altLang="ko-KR" smtClean="0"/>
              <a:t>app&gt; build.gradle </a:t>
            </a:r>
            <a:r>
              <a:rPr lang="ko-KR" altLang="en-US" smtClean="0"/>
              <a:t>파일에 </a:t>
            </a:r>
            <a:r>
              <a:rPr lang="en-US" altLang="ko-KR" smtClean="0"/>
              <a:t>defaultConfig </a:t>
            </a:r>
            <a:r>
              <a:rPr lang="ko-KR" altLang="en-US" smtClean="0"/>
              <a:t>블로에 정의된 </a:t>
            </a:r>
            <a:r>
              <a:rPr lang="en-US" altLang="ko-KR" smtClean="0"/>
              <a:t>Applicatoin ID </a:t>
            </a:r>
            <a:r>
              <a:rPr lang="ko-KR" altLang="en-US" smtClean="0"/>
              <a:t>로 </a:t>
            </a:r>
            <a:r>
              <a:rPr lang="en-US" altLang="ko-KR" smtClean="0"/>
              <a:t>APK</a:t>
            </a:r>
            <a:r>
              <a:rPr lang="ko-KR" altLang="en-US" smtClean="0"/>
              <a:t>에 태그 지원을 합니다</a:t>
            </a:r>
            <a:r>
              <a:rPr lang="en-US" altLang="ko-KR" smtClean="0"/>
              <a:t>. </a:t>
            </a:r>
            <a:r>
              <a:rPr lang="ko-KR" altLang="en-US" smtClean="0"/>
              <a:t>하지만 앱의 여러가지버전 </a:t>
            </a:r>
            <a:r>
              <a:rPr lang="en-US" altLang="ko-KR" smtClean="0"/>
              <a:t>( </a:t>
            </a:r>
            <a:r>
              <a:rPr lang="ko-KR" altLang="en-US" smtClean="0"/>
              <a:t>예를들어 </a:t>
            </a:r>
            <a:r>
              <a:rPr lang="en-US" altLang="ko-KR" smtClean="0"/>
              <a:t>free </a:t>
            </a:r>
            <a:r>
              <a:rPr lang="ko-KR" altLang="en-US" smtClean="0"/>
              <a:t>및 </a:t>
            </a:r>
            <a:r>
              <a:rPr lang="en-US" altLang="ko-KR" smtClean="0"/>
              <a:t>pro </a:t>
            </a:r>
            <a:r>
              <a:rPr lang="ko-KR" altLang="en-US" smtClean="0"/>
              <a:t>버전</a:t>
            </a:r>
            <a:r>
              <a:rPr lang="en-US" altLang="ko-KR" smtClean="0"/>
              <a:t>) </a:t>
            </a:r>
            <a:r>
              <a:rPr lang="ko-KR" altLang="en-US" smtClean="0"/>
              <a:t>이 </a:t>
            </a:r>
            <a:r>
              <a:rPr lang="en-US" altLang="ko-KR" smtClean="0"/>
              <a:t>Google Play Store</a:t>
            </a:r>
            <a:r>
              <a:rPr lang="ko-KR" altLang="en-US" smtClean="0"/>
              <a:t>에서 별개의 목록으로 나타나도록 생성하시면 각각 다른 애플리케이션 </a:t>
            </a:r>
            <a:r>
              <a:rPr lang="en-US" altLang="ko-KR" smtClean="0"/>
              <a:t>ID</a:t>
            </a:r>
            <a:r>
              <a:rPr lang="ko-KR" altLang="en-US" smtClean="0"/>
              <a:t>를 가진 별개의 빌드 변형을 생성하셔야 합니다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이 경우 각 빌드 변형을 별개의 제품버전으로 정의해야합니다</a:t>
            </a:r>
            <a:r>
              <a:rPr lang="en-US" altLang="ko-KR" smtClean="0"/>
              <a:t>. productFlavor{} </a:t>
            </a:r>
            <a:r>
              <a:rPr lang="ko-KR" altLang="en-US" smtClean="0"/>
              <a:t>블록 내부의 각버전에 대해 </a:t>
            </a:r>
            <a:r>
              <a:rPr lang="en-US" altLang="ko-KR" smtClean="0"/>
              <a:t>Application ID</a:t>
            </a:r>
            <a:r>
              <a:rPr lang="ko-KR" altLang="en-US"/>
              <a:t> </a:t>
            </a:r>
            <a:r>
              <a:rPr lang="ko-KR" altLang="en-US" smtClean="0"/>
              <a:t>속성을 재정의 하거나 </a:t>
            </a:r>
            <a:r>
              <a:rPr lang="en-US" altLang="ko-KR" smtClean="0"/>
              <a:t>applictionSuffix </a:t>
            </a:r>
            <a:r>
              <a:rPr lang="ko-KR" altLang="en-US" smtClean="0"/>
              <a:t>를 이용해 기본 </a:t>
            </a:r>
            <a:r>
              <a:rPr lang="en-US" altLang="ko-KR" smtClean="0"/>
              <a:t>Application ID </a:t>
            </a:r>
            <a:r>
              <a:rPr lang="ko-KR" altLang="en-US" smtClean="0"/>
              <a:t>를 접두사로 대신 추가 할 수 이씁니다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/>
              <a:t>android {</a:t>
            </a:r>
            <a:br>
              <a:rPr lang="en-US" altLang="ko-KR"/>
            </a:br>
            <a:r>
              <a:rPr lang="en-US" altLang="ko-KR"/>
              <a:t>    defaultConfig {</a:t>
            </a:r>
            <a:br>
              <a:rPr lang="en-US" altLang="ko-KR"/>
            </a:br>
            <a:r>
              <a:rPr lang="en-US" altLang="ko-KR"/>
              <a:t>        applicationId "com.example.myapp"</a:t>
            </a:r>
            <a:br>
              <a:rPr lang="en-US" altLang="ko-KR"/>
            </a:br>
            <a:r>
              <a:rPr lang="en-US" altLang="ko-KR"/>
              <a:t>    }</a:t>
            </a:r>
            <a:br>
              <a:rPr lang="en-US" altLang="ko-KR"/>
            </a:br>
            <a:r>
              <a:rPr lang="en-US" altLang="ko-KR"/>
              <a:t>    productFlavors {</a:t>
            </a:r>
            <a:br>
              <a:rPr lang="en-US" altLang="ko-KR"/>
            </a:br>
            <a:r>
              <a:rPr lang="en-US" altLang="ko-KR"/>
              <a:t>        free {</a:t>
            </a:r>
            <a:br>
              <a:rPr lang="en-US" altLang="ko-KR"/>
            </a:br>
            <a:r>
              <a:rPr lang="en-US" altLang="ko-KR"/>
              <a:t>            applicationIdSuffix ".free"</a:t>
            </a:r>
            <a:br>
              <a:rPr lang="en-US" altLang="ko-KR"/>
            </a:br>
            <a:r>
              <a:rPr lang="en-US" altLang="ko-KR"/>
              <a:t>        }</a:t>
            </a:r>
            <a:br>
              <a:rPr lang="en-US" altLang="ko-KR"/>
            </a:br>
            <a:r>
              <a:rPr lang="en-US" altLang="ko-KR"/>
              <a:t>        pro {</a:t>
            </a:r>
            <a:br>
              <a:rPr lang="en-US" altLang="ko-KR"/>
            </a:br>
            <a:r>
              <a:rPr lang="en-US" altLang="ko-KR"/>
              <a:t>            applicationIdSuffix ".pro"</a:t>
            </a:r>
            <a:br>
              <a:rPr lang="en-US" altLang="ko-KR"/>
            </a:br>
            <a:r>
              <a:rPr lang="en-US" altLang="ko-KR"/>
              <a:t>        }</a:t>
            </a:r>
            <a:br>
              <a:rPr lang="en-US" altLang="ko-KR"/>
            </a:br>
            <a:r>
              <a:rPr lang="en-US" altLang="ko-KR"/>
              <a:t>    }</a:t>
            </a:r>
            <a:br>
              <a:rPr lang="en-US" altLang="ko-KR"/>
            </a:br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다양하게 </a:t>
            </a:r>
            <a:r>
              <a:rPr lang="ko-KR" altLang="en-US"/>
              <a:t>설정 가능한 </a:t>
            </a:r>
            <a:r>
              <a:rPr lang="en-US" altLang="ko-KR"/>
              <a:t>Application ID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앞서 만들었던 </a:t>
            </a:r>
            <a:r>
              <a:rPr lang="en-US" altLang="ko-KR" smtClean="0"/>
              <a:t>application ID</a:t>
            </a:r>
            <a:r>
              <a:rPr lang="ko-KR" altLang="en-US" smtClean="0"/>
              <a:t>는 </a:t>
            </a:r>
            <a:r>
              <a:rPr lang="en-US" altLang="ko-KR" smtClean="0"/>
              <a:t>free </a:t>
            </a:r>
            <a:r>
              <a:rPr lang="ko-KR" altLang="en-US" smtClean="0"/>
              <a:t>일때와 </a:t>
            </a:r>
            <a:r>
              <a:rPr lang="en-US" altLang="ko-KR" smtClean="0"/>
              <a:t>pro</a:t>
            </a:r>
            <a:r>
              <a:rPr lang="ko-KR" altLang="en-US" smtClean="0"/>
              <a:t>일때 달라집니다 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Free : com.example.myapp.free</a:t>
            </a:r>
          </a:p>
          <a:p>
            <a:pPr lvl="1"/>
            <a:r>
              <a:rPr lang="en-US" altLang="ko-KR" smtClean="0"/>
              <a:t>Pro : com.example.myapp.pro</a:t>
            </a:r>
          </a:p>
          <a:p>
            <a:r>
              <a:rPr lang="ko-KR" altLang="en-US" smtClean="0"/>
              <a:t>다음과 같은 빌드 유형을 기반으로 접미사를 더 추가 할 수 있습니다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/>
              <a:t>android {</a:t>
            </a:r>
            <a:br>
              <a:rPr lang="en-US" altLang="ko-KR"/>
            </a:br>
            <a:r>
              <a:rPr lang="en-US" altLang="ko-KR"/>
              <a:t>    ...</a:t>
            </a:r>
            <a:br>
              <a:rPr lang="en-US" altLang="ko-KR"/>
            </a:br>
            <a:r>
              <a:rPr lang="en-US" altLang="ko-KR"/>
              <a:t>    buildTypes {</a:t>
            </a:r>
            <a:br>
              <a:rPr lang="en-US" altLang="ko-KR"/>
            </a:br>
            <a:r>
              <a:rPr lang="en-US" altLang="ko-KR"/>
              <a:t>        debug {</a:t>
            </a:r>
            <a:br>
              <a:rPr lang="en-US" altLang="ko-KR"/>
            </a:br>
            <a:r>
              <a:rPr lang="en-US" altLang="ko-KR"/>
              <a:t>            applicationIdSuffix ".debug"</a:t>
            </a:r>
            <a:br>
              <a:rPr lang="en-US" altLang="ko-KR"/>
            </a:br>
            <a:r>
              <a:rPr lang="en-US" altLang="ko-KR"/>
              <a:t>        }</a:t>
            </a:r>
            <a:br>
              <a:rPr lang="en-US" altLang="ko-KR"/>
            </a:br>
            <a:r>
              <a:rPr lang="en-US" altLang="ko-KR"/>
              <a:t>    }</a:t>
            </a:r>
            <a:br>
              <a:rPr lang="en-US" altLang="ko-KR"/>
            </a:br>
            <a:r>
              <a:rPr lang="en-US" altLang="ko-KR" smtClean="0"/>
              <a:t>}</a:t>
            </a:r>
          </a:p>
          <a:p>
            <a:pPr lvl="1"/>
            <a:r>
              <a:rPr lang="ko-KR" altLang="en-US" smtClean="0"/>
              <a:t>그렇게 되면 </a:t>
            </a:r>
            <a:r>
              <a:rPr lang="en-US" altLang="ko-KR" smtClean="0"/>
              <a:t>free </a:t>
            </a:r>
            <a:r>
              <a:rPr lang="ko-KR" altLang="en-US" smtClean="0"/>
              <a:t>일때와 </a:t>
            </a:r>
            <a:r>
              <a:rPr lang="en-US" altLang="ko-KR" smtClean="0"/>
              <a:t>pro</a:t>
            </a:r>
            <a:r>
              <a:rPr lang="ko-KR" altLang="en-US" smtClean="0"/>
              <a:t>일때 </a:t>
            </a:r>
            <a:r>
              <a:rPr lang="en-US" altLang="ko-KR" smtClean="0"/>
              <a:t>debug</a:t>
            </a:r>
            <a:r>
              <a:rPr lang="ko-KR" altLang="en-US" smtClean="0"/>
              <a:t>로 빌드 됬을 때 </a:t>
            </a:r>
            <a:r>
              <a:rPr lang="en-US" altLang="ko-KR" smtClean="0"/>
              <a:t>application ID</a:t>
            </a:r>
            <a:r>
              <a:rPr lang="ko-KR" altLang="en-US" smtClean="0"/>
              <a:t>가 달라집니다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Free : com.example.myapp.free.debug</a:t>
            </a:r>
          </a:p>
          <a:p>
            <a:pPr lvl="1"/>
            <a:r>
              <a:rPr lang="en-US" altLang="ko-KR" smtClean="0"/>
              <a:t>Pro: com.example.myapp.pro.debug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0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260</Words>
  <Application>Microsoft Office PowerPoint</Application>
  <PresentationFormat>화면 슬라이드 쇼(4:3)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Application ID 에 대해서.</vt:lpstr>
      <vt:lpstr>목차 </vt:lpstr>
      <vt:lpstr>1. Applicatoin ID의 정의</vt:lpstr>
      <vt:lpstr>1. Applicatoin ID의 정의</vt:lpstr>
      <vt:lpstr>2. 다양하게 설정 가능한 Application ID</vt:lpstr>
      <vt:lpstr>2. 다양하게 설정 가능한 Application 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Firebase를 이용한 crash report 서비스</dc:title>
  <dc:creator>SSLAB</dc:creator>
  <cp:lastModifiedBy>SSLAB</cp:lastModifiedBy>
  <cp:revision>24</cp:revision>
  <dcterms:created xsi:type="dcterms:W3CDTF">2017-11-14T05:53:05Z</dcterms:created>
  <dcterms:modified xsi:type="dcterms:W3CDTF">2017-11-15T09:41:46Z</dcterms:modified>
</cp:coreProperties>
</file>