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E032-FDE3-49EB-9EB0-E781C196437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B3E9-7684-4ABE-8427-38334A802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0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07950" y="260350"/>
            <a:ext cx="8856663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662356"/>
            <a:ext cx="6408712" cy="470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algn="l" defTabSz="914400" rtl="0" eaLnBrk="1" fontAlgn="base" latinLnBrk="1" hangingPunct="1">
              <a:spcBef>
                <a:spcPct val="0"/>
              </a:spcBef>
              <a:defRPr lang="ko-KR" alt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149634"/>
            <a:ext cx="64008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indent="0" algn="l" defTabSz="914400" rtl="0" eaLnBrk="1" fontAlgn="base" latinLnBrk="1" hangingPunct="1">
              <a:spcBef>
                <a:spcPct val="0"/>
              </a:spcBef>
              <a:buNone/>
              <a:def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7F2C-3DC6-41BE-AA18-0E1FB51EF800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44D-9BAF-4759-8CEA-20616295F2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5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C203-798A-45C7-8D45-0358790B4DA9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259C-B165-49B5-87AC-645331E58A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6056E-8DC9-4B2C-99C8-DD414717BE09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8E40-B96C-4ED7-95F6-D6868BDDAA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F08F-0A16-4CA3-8E4B-D3014E726FBF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C15FA-F75D-48CD-ABF5-6BDFB82EE6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00F1-BC46-4FCD-B96A-2FA617973304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3930-571E-4B00-AC80-10FE8FA94D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2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BC3E-1088-48D6-A4D2-F19702D11CD5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79AE-6175-4C3E-8C02-0361F3E668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5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B7C8D-CE16-4255-978B-E877585A5DED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E5D7E-1801-473E-ADF7-43F6D5ED01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6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EEE1-E0F5-4A50-92FF-AF12DE235182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3DE7-8663-476F-B0C4-55DCDA64E6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05A3-457E-4813-B122-A6F5979BD29B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A4EC1-0ED4-462C-9148-D856208F03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9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587D-97BA-4197-98BA-C7940A8E47A3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9B1E-DC3E-42E4-A433-0046306AC0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BF0E-7AB6-468D-AC21-BF94DAA7520E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3D284-1212-4C97-AD9A-0852C0CA56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FDFCA-0289-4A97-AD73-60894218BECF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55B2-2CFB-45FC-9A83-7DD53659F8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4650" y="144463"/>
            <a:ext cx="83327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74650" y="549275"/>
            <a:ext cx="8291513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소제목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12pt]</a:t>
            </a:r>
            <a:endParaRPr lang="ko-KR" altLang="en-US" smtClean="0"/>
          </a:p>
          <a:p>
            <a:pPr lvl="1"/>
            <a:r>
              <a:rPr lang="ko-KR" altLang="en-US" smtClean="0"/>
              <a:t>본문 </a:t>
            </a:r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2"/>
            <a:r>
              <a:rPr lang="ko-KR" altLang="en-US" smtClean="0"/>
              <a:t>본문 </a:t>
            </a:r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990B14-6934-49B2-9E80-931D5088014D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5173-C91B-4DB2-B471-9EF4210745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352425" y="527050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03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□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7838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920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936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bric.io/kits/android/crashlytics/summary?ref=f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Firebase</a:t>
            </a:r>
            <a:r>
              <a:rPr lang="ko-KR" altLang="en-US" smtClean="0"/>
              <a:t>를 이용한 </a:t>
            </a:r>
            <a:r>
              <a:rPr lang="en-US" altLang="ko-KR" smtClean="0"/>
              <a:t>crash report </a:t>
            </a:r>
            <a:r>
              <a:rPr lang="ko-KR" altLang="en-US" smtClean="0"/>
              <a:t>서비스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사원 김교령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1.Firebase Service </a:t>
            </a:r>
            <a:r>
              <a:rPr lang="ko-KR" altLang="en-US" smtClean="0"/>
              <a:t>종류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특징</a:t>
            </a:r>
            <a:r>
              <a:rPr lang="en-US" altLang="ko-KR"/>
              <a:t>	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오류보고</a:t>
            </a:r>
            <a:endParaRPr lang="en-US" altLang="ko-KR" smtClean="0"/>
          </a:p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오류 </a:t>
            </a:r>
            <a:r>
              <a:rPr lang="ko-KR" altLang="en-US"/>
              <a:t>보고서 보기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Firebase </a:t>
            </a:r>
            <a:r>
              <a:rPr lang="ko-KR" altLang="en-US" smtClean="0"/>
              <a:t>서비스의 종류 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실시간 데이터베이스</a:t>
            </a:r>
            <a:endParaRPr lang="en-US" altLang="ko-KR" smtClean="0"/>
          </a:p>
          <a:p>
            <a:r>
              <a:rPr lang="en-US" altLang="ko-KR" smtClean="0"/>
              <a:t>Crashlytics(beta)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오류보고 </a:t>
            </a:r>
            <a:r>
              <a:rPr lang="en-US" altLang="ko-KR" smtClean="0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참고</a:t>
            </a:r>
            <a:r>
              <a:rPr lang="en-US" altLang="ko-KR">
                <a:solidFill>
                  <a:schemeClr val="accent1"/>
                </a:solidFill>
              </a:rPr>
              <a:t>:</a:t>
            </a:r>
            <a:r>
              <a:rPr lang="ko-KR" altLang="en-US" b="0">
                <a:solidFill>
                  <a:schemeClr val="accent1"/>
                </a:solidFill>
              </a:rPr>
              <a:t> 조만간 </a:t>
            </a:r>
            <a:r>
              <a:rPr lang="en-US" altLang="ko-KR" b="0">
                <a:solidFill>
                  <a:schemeClr val="accent1"/>
                </a:solidFill>
              </a:rPr>
              <a:t>Crashlytics</a:t>
            </a:r>
            <a:r>
              <a:rPr lang="ko-KR" altLang="en-US" b="0">
                <a:solidFill>
                  <a:schemeClr val="accent1"/>
                </a:solidFill>
              </a:rPr>
              <a:t>가 </a:t>
            </a:r>
            <a:r>
              <a:rPr lang="en-US" altLang="ko-KR" b="0">
                <a:solidFill>
                  <a:schemeClr val="accent1"/>
                </a:solidFill>
              </a:rPr>
              <a:t>Firebase</a:t>
            </a:r>
            <a:r>
              <a:rPr lang="ko-KR" altLang="en-US" b="0">
                <a:solidFill>
                  <a:schemeClr val="accent1"/>
                </a:solidFill>
              </a:rPr>
              <a:t>의 기본 오류 보고 도구로 사용될 예정입니다</a:t>
            </a:r>
            <a:r>
              <a:rPr lang="en-US" altLang="ko-KR" b="0">
                <a:solidFill>
                  <a:schemeClr val="accent1"/>
                </a:solidFill>
              </a:rPr>
              <a:t>. </a:t>
            </a:r>
            <a:r>
              <a:rPr lang="ko-KR" altLang="en-US" b="0">
                <a:solidFill>
                  <a:schemeClr val="accent1"/>
                </a:solidFill>
              </a:rPr>
              <a:t>앱의 비정상 종료 및 심각하지 않은 오류를 보고하는 데 오류 보고를 사용하고 있지 않다면 </a:t>
            </a:r>
            <a:r>
              <a:rPr lang="en-US" altLang="ko-KR" b="0" u="sng">
                <a:solidFill>
                  <a:schemeClr val="accent1"/>
                </a:solidFill>
                <a:hlinkClick r:id="rId2"/>
              </a:rPr>
              <a:t>Crashlytics</a:t>
            </a:r>
            <a:r>
              <a:rPr lang="ko-KR" altLang="en-US" b="0">
                <a:solidFill>
                  <a:schemeClr val="accent1"/>
                </a:solidFill>
              </a:rPr>
              <a:t> 사용을 권합니다</a:t>
            </a:r>
            <a:r>
              <a:rPr lang="en-US" altLang="ko-KR" b="0" smtClean="0">
                <a:solidFill>
                  <a:schemeClr val="accent1"/>
                </a:solidFill>
              </a:rPr>
              <a:t>.)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/>
              <a:t>Cloude Firestore (beta)</a:t>
            </a:r>
          </a:p>
          <a:p>
            <a:r>
              <a:rPr lang="ko-KR" altLang="en-US" smtClean="0"/>
              <a:t>인증</a:t>
            </a:r>
            <a:endParaRPr lang="en-US" altLang="ko-KR" smtClean="0"/>
          </a:p>
          <a:p>
            <a:r>
              <a:rPr lang="en-US" altLang="ko-KR" smtClean="0"/>
              <a:t>Cloud</a:t>
            </a:r>
            <a:r>
              <a:rPr lang="ko-KR" altLang="en-US" smtClean="0"/>
              <a:t>함수 </a:t>
            </a:r>
            <a:r>
              <a:rPr lang="en-US" altLang="ko-KR" smtClean="0"/>
              <a:t>(beta)</a:t>
            </a:r>
          </a:p>
          <a:p>
            <a:r>
              <a:rPr lang="en-US" altLang="ko-KR" smtClean="0"/>
              <a:t>Cloud Storage</a:t>
            </a:r>
          </a:p>
          <a:p>
            <a:r>
              <a:rPr lang="ko-KR" altLang="en-US" smtClean="0"/>
              <a:t>호스팅</a:t>
            </a:r>
            <a:endParaRPr lang="en-US" altLang="ko-KR" smtClean="0"/>
          </a:p>
          <a:p>
            <a:r>
              <a:rPr lang="en-US" altLang="ko-KR" smtClean="0"/>
              <a:t>Android TestLab</a:t>
            </a:r>
          </a:p>
          <a:p>
            <a:r>
              <a:rPr lang="ko-KR" altLang="en-US" smtClean="0"/>
              <a:t>성능 모니터링 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특징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앱 안정성 유지</a:t>
            </a:r>
            <a:endParaRPr lang="en-US" altLang="ko-KR" smtClean="0"/>
          </a:p>
          <a:p>
            <a:pPr lvl="1"/>
            <a:r>
              <a:rPr lang="en-US" altLang="ko-KR"/>
              <a:t>Firebase </a:t>
            </a:r>
            <a:r>
              <a:rPr lang="ko-KR" altLang="en-US"/>
              <a:t>오류 보고는 포괄적이고 실질적인 정보를 제공하여 앱의 문제를 진단하고 해결하는 데 기여합니다</a:t>
            </a:r>
            <a:r>
              <a:rPr lang="en-US" altLang="ko-KR"/>
              <a:t>. </a:t>
            </a:r>
            <a:r>
              <a:rPr lang="ko-KR" altLang="en-US"/>
              <a:t>많은 사용자가 오류를 겪기 전에 신속하게 문제를 해결하세요</a:t>
            </a:r>
            <a:r>
              <a:rPr lang="en-US" altLang="ko-KR" smtClean="0"/>
              <a:t>.</a:t>
            </a:r>
          </a:p>
          <a:p>
            <a:r>
              <a:rPr lang="ko-KR" altLang="en-US" b="0"/>
              <a:t>손쉬운 통합</a:t>
            </a:r>
          </a:p>
          <a:p>
            <a:pPr lvl="1"/>
            <a:r>
              <a:rPr lang="en-US" altLang="ko-KR"/>
              <a:t>iOS </a:t>
            </a:r>
            <a:r>
              <a:rPr lang="ko-KR" altLang="en-US"/>
              <a:t>또는 </a:t>
            </a:r>
            <a:r>
              <a:rPr lang="en-US" altLang="ko-KR"/>
              <a:t>Android </a:t>
            </a:r>
            <a:r>
              <a:rPr lang="ko-KR" altLang="en-US"/>
              <a:t>앱에 대한 </a:t>
            </a:r>
            <a:r>
              <a:rPr lang="en-US" altLang="ko-KR"/>
              <a:t>Firebase </a:t>
            </a:r>
            <a:r>
              <a:rPr lang="ko-KR" altLang="en-US"/>
              <a:t>오류 보고를 쉽게 시작할 수 있습니다</a:t>
            </a:r>
            <a:r>
              <a:rPr lang="en-US" altLang="ko-KR"/>
              <a:t>. SDK</a:t>
            </a:r>
            <a:r>
              <a:rPr lang="ko-KR" altLang="en-US"/>
              <a:t>를 배포하는 시점부터</a:t>
            </a:r>
            <a:r>
              <a:rPr lang="en-US" altLang="ko-KR"/>
              <a:t>, </a:t>
            </a:r>
            <a:r>
              <a:rPr lang="ko-KR" altLang="en-US"/>
              <a:t>실제 사용자의 기기에서 발생하는 비정상 종료가 자동으로 기록됩니다</a:t>
            </a:r>
            <a:r>
              <a:rPr lang="en-US" altLang="ko-KR" smtClean="0"/>
              <a:t>.</a:t>
            </a:r>
          </a:p>
          <a:p>
            <a:r>
              <a:rPr lang="ko-KR" altLang="en-US" b="0"/>
              <a:t>오류를 클러스터화하고 우선순위 </a:t>
            </a:r>
            <a:r>
              <a:rPr lang="ko-KR" altLang="en-US" b="0" smtClean="0"/>
              <a:t>지정</a:t>
            </a:r>
            <a:endParaRPr lang="en-US" altLang="ko-KR" b="0" smtClean="0"/>
          </a:p>
          <a:p>
            <a:pPr lvl="1"/>
            <a:r>
              <a:rPr lang="ko-KR" altLang="en-US"/>
              <a:t>오류 보고 대시보드는 유사한 오류를 클러스터로 묶고 자동으로 우선순위를 지정하므로 가장 많은 사용자에게 영향을 주는 버그부터 빠르게 수정할 수 있습니다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 </a:t>
            </a:r>
            <a:r>
              <a:rPr lang="ko-KR" altLang="en-US" b="0"/>
              <a:t>문제가 발생하는 기기 및 버전 파악</a:t>
            </a:r>
          </a:p>
          <a:p>
            <a:pPr lvl="1"/>
            <a:r>
              <a:rPr lang="ko-KR" altLang="en-US"/>
              <a:t>상세한 비정상 종료 보고서를 통해 비정상 종료의 영향을 받는 앱 버전</a:t>
            </a:r>
            <a:r>
              <a:rPr lang="en-US" altLang="ko-KR"/>
              <a:t>, OS </a:t>
            </a:r>
            <a:r>
              <a:rPr lang="ko-KR" altLang="en-US"/>
              <a:t>버전</a:t>
            </a:r>
            <a:r>
              <a:rPr lang="en-US" altLang="ko-KR"/>
              <a:t>, </a:t>
            </a:r>
            <a:r>
              <a:rPr lang="ko-KR" altLang="en-US"/>
              <a:t>기기 모델 등의 중요한 정보를 전달합니다</a:t>
            </a:r>
            <a:r>
              <a:rPr lang="en-US" altLang="ko-KR"/>
              <a:t>. </a:t>
            </a:r>
            <a:r>
              <a:rPr lang="ko-KR" altLang="en-US"/>
              <a:t>이러한 정보를 참고하면 근본 원인을 더욱 빨리 파악할 수 있습니다</a:t>
            </a:r>
            <a:r>
              <a:rPr lang="en-US" altLang="ko-KR" smtClean="0"/>
              <a:t>.</a:t>
            </a:r>
          </a:p>
          <a:p>
            <a:r>
              <a:rPr lang="ko-KR" altLang="en-US" b="0"/>
              <a:t>부정적인 평가 방지</a:t>
            </a:r>
          </a:p>
          <a:p>
            <a:pPr lvl="1"/>
            <a:r>
              <a:rPr lang="ko-KR" altLang="en-US"/>
              <a:t>앱이 비정상 종료될 때마다 사용자는 </a:t>
            </a:r>
            <a:r>
              <a:rPr lang="en-US" altLang="ko-KR"/>
              <a:t>App Store </a:t>
            </a:r>
            <a:r>
              <a:rPr lang="ko-KR" altLang="en-US"/>
              <a:t>또는 </a:t>
            </a:r>
            <a:r>
              <a:rPr lang="en-US" altLang="ko-KR"/>
              <a:t>Google Play</a:t>
            </a:r>
            <a:r>
              <a:rPr lang="ko-KR" altLang="en-US"/>
              <a:t>에 부정적인 평가를 남기게 마련입니다</a:t>
            </a:r>
            <a:r>
              <a:rPr lang="en-US" altLang="ko-KR"/>
              <a:t>. Firebase </a:t>
            </a:r>
            <a:r>
              <a:rPr lang="ko-KR" altLang="en-US"/>
              <a:t>오류 보고를 통해 사용자에게 가장 큰 영향을 주는 버그를 손쉽게 수정하세요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오류보고 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가격 </a:t>
            </a:r>
            <a:endParaRPr lang="en-US" altLang="ko-KR" smtClean="0"/>
          </a:p>
          <a:p>
            <a:pPr lvl="1"/>
            <a:r>
              <a:rPr lang="ko-KR" altLang="en-US" smtClean="0"/>
              <a:t>공짜 </a:t>
            </a:r>
            <a:endParaRPr lang="en-US" altLang="ko-KR" smtClean="0"/>
          </a:p>
          <a:p>
            <a:r>
              <a:rPr lang="ko-KR" altLang="en-US" smtClean="0"/>
              <a:t>주요기능</a:t>
            </a:r>
            <a:endParaRPr lang="en-US" altLang="ko-KR" smtClean="0"/>
          </a:p>
          <a:p>
            <a:pPr lvl="1"/>
            <a:r>
              <a:rPr lang="ko-KR" altLang="en-US"/>
              <a:t>심각한 오류 및 심각하지 않은 오류 </a:t>
            </a:r>
            <a:r>
              <a:rPr lang="ko-KR" altLang="en-US" smtClean="0"/>
              <a:t>모니터링 </a:t>
            </a:r>
            <a:r>
              <a:rPr lang="en-US" altLang="ko-KR" smtClean="0"/>
              <a:t>: </a:t>
            </a:r>
            <a:r>
              <a:rPr lang="en-US" altLang="ko-KR"/>
              <a:t>iOS</a:t>
            </a:r>
            <a:r>
              <a:rPr lang="ko-KR" altLang="en-US"/>
              <a:t>의 심각한 오류와 </a:t>
            </a:r>
            <a:r>
              <a:rPr lang="en-US" altLang="ko-KR"/>
              <a:t>Android</a:t>
            </a:r>
            <a:r>
              <a:rPr lang="ko-KR" altLang="en-US"/>
              <a:t>의 심각한 오류 및 심각하지 않은 오류를 모니터링합니다</a:t>
            </a:r>
            <a:r>
              <a:rPr lang="en-US" altLang="ko-KR"/>
              <a:t>. </a:t>
            </a:r>
            <a:r>
              <a:rPr lang="ko-KR" altLang="en-US"/>
              <a:t>보고서는 사용자가 체감하는 영향의 심각도에 따라 분류됩니다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문제를 진단하는 데 필요한 데이터 </a:t>
            </a:r>
            <a:r>
              <a:rPr lang="ko-KR" altLang="en-US" smtClean="0"/>
              <a:t>수집 </a:t>
            </a:r>
            <a:r>
              <a:rPr lang="en-US" altLang="ko-KR" smtClean="0"/>
              <a:t>: </a:t>
            </a:r>
            <a:r>
              <a:rPr lang="ko-KR" altLang="en-US"/>
              <a:t>각 보고서는 전체 스택 추적뿐 아니라 오류가 발생한 시점의 기기 특성</a:t>
            </a:r>
            <a:r>
              <a:rPr lang="en-US" altLang="ko-KR"/>
              <a:t>, </a:t>
            </a:r>
            <a:r>
              <a:rPr lang="ko-KR" altLang="en-US"/>
              <a:t>성능 데이터 및 사용자 상황을 포함합니다</a:t>
            </a:r>
            <a:r>
              <a:rPr lang="en-US" altLang="ko-KR"/>
              <a:t>. </a:t>
            </a:r>
            <a:r>
              <a:rPr lang="ko-KR" altLang="en-US">
                <a:solidFill>
                  <a:srgbClr val="FF0000"/>
                </a:solidFill>
              </a:rPr>
              <a:t>유사한 보고서가 자동으로 문제별로 그룹화</a:t>
            </a:r>
            <a:r>
              <a:rPr lang="ko-KR" altLang="en-US"/>
              <a:t>되므로 서로 관련된 버그를 쉽게 파악할 수 있습니다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이메일 </a:t>
            </a:r>
            <a:r>
              <a:rPr lang="ko-KR" altLang="en-US" smtClean="0"/>
              <a:t>알림 </a:t>
            </a:r>
            <a:r>
              <a:rPr lang="en-US" altLang="ko-KR" smtClean="0"/>
              <a:t>: </a:t>
            </a:r>
            <a:r>
              <a:rPr lang="ko-KR" altLang="en-US"/>
              <a:t>새 오류를 찾거나 회귀를 감지할 때 업데이트 정보를 자주 받으려면 이메일 알림을 사용 설정합니다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애널리틱스 및 원격 구성과 </a:t>
            </a:r>
            <a:r>
              <a:rPr lang="ko-KR" altLang="en-US" smtClean="0"/>
              <a:t>통합 </a:t>
            </a:r>
            <a:r>
              <a:rPr lang="en-US" altLang="ko-KR" smtClean="0"/>
              <a:t>: </a:t>
            </a:r>
            <a:r>
              <a:rPr lang="ko-KR" altLang="en-US"/>
              <a:t>포착된 오류가 애널리틱스에서 </a:t>
            </a:r>
            <a:r>
              <a:rPr lang="en-US" altLang="ko-KR"/>
              <a:t>app_exception</a:t>
            </a:r>
            <a:r>
              <a:rPr lang="ko-KR" altLang="en-US"/>
              <a:t> 이벤트로 설정되므로 오류 발생 여부를 기준으로 잠재고객을 필터링할 수 있습니다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ko-KR" altLang="en-US">
                <a:solidFill>
                  <a:srgbClr val="FF0000"/>
                </a:solidFill>
              </a:rPr>
              <a:t>애널리틱스와 통합하여 오류 전에 발생한 이벤트 목록을 제공</a:t>
            </a:r>
            <a:r>
              <a:rPr lang="ko-KR" altLang="en-US"/>
              <a:t>합니다</a:t>
            </a:r>
            <a:r>
              <a:rPr lang="en-US" altLang="ko-KR"/>
              <a:t>. </a:t>
            </a:r>
            <a:r>
              <a:rPr lang="ko-KR" altLang="en-US"/>
              <a:t>이 정보는 디버깅 프로세스를 단순화하는 데 도움이 됩니다</a:t>
            </a:r>
            <a:r>
              <a:rPr lang="en-US" altLang="ko-KR"/>
              <a:t>. 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앱에서 원격 구성을 통해 특정 기능을 사용 중지하도록 구성한 경우 오류 보고 데이터를 분석하여 앱 업데이트가 준비될 때까지 오류와 관련된 기능을 사용 중지할 수 있으며</a:t>
            </a:r>
            <a:r>
              <a:rPr lang="en-US" altLang="ko-KR"/>
              <a:t>, </a:t>
            </a:r>
            <a:r>
              <a:rPr lang="ko-KR" altLang="en-US"/>
              <a:t>필요한 경우 특정 기기 유형에서만 사용 중지할 수도 있습니다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손쉬운 무료 </a:t>
            </a:r>
            <a:r>
              <a:rPr lang="ko-KR" altLang="en-US" smtClean="0"/>
              <a:t>기능 </a:t>
            </a:r>
            <a:r>
              <a:rPr lang="en-US" altLang="ko-KR" smtClean="0"/>
              <a:t>: </a:t>
            </a:r>
            <a:r>
              <a:rPr lang="ko-KR" altLang="en-US"/>
              <a:t>오류 보고는 무료로 제공됩니다</a:t>
            </a:r>
            <a:r>
              <a:rPr lang="en-US" altLang="ko-KR"/>
              <a:t>. </a:t>
            </a:r>
            <a:r>
              <a:rPr lang="ko-KR" altLang="en-US"/>
              <a:t>앱에 </a:t>
            </a:r>
            <a:r>
              <a:rPr lang="en-US" altLang="ko-KR"/>
              <a:t>Firebase</a:t>
            </a:r>
            <a:r>
              <a:rPr lang="ko-KR" altLang="en-US"/>
              <a:t>를 추가하면 몇 줄의 코드만으로 포괄적인 오류 보고를 사용 설정할 수 있습니다</a:t>
            </a:r>
            <a:r>
              <a:rPr lang="en-US" altLang="ko-KR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구현경로 </a:t>
            </a:r>
            <a:endParaRPr lang="en-US" altLang="ko-KR" smtClean="0"/>
          </a:p>
          <a:p>
            <a:pPr lvl="1"/>
            <a:r>
              <a:rPr lang="ko-KR" altLang="en-US" smtClean="0"/>
              <a:t>앱 연결 </a:t>
            </a:r>
            <a:r>
              <a:rPr lang="en-US" altLang="ko-KR" smtClean="0"/>
              <a:t>: </a:t>
            </a:r>
            <a:r>
              <a:rPr lang="ko-KR" altLang="en-US"/>
              <a:t>우선 </a:t>
            </a:r>
            <a:r>
              <a:rPr lang="en-US" altLang="ko-KR">
                <a:hlinkClick r:id="rId2"/>
              </a:rPr>
              <a:t>Firebase </a:t>
            </a:r>
            <a:r>
              <a:rPr lang="ko-KR" altLang="en-US">
                <a:hlinkClick r:id="rId2"/>
              </a:rPr>
              <a:t>콘솔</a:t>
            </a:r>
            <a:r>
              <a:rPr lang="ko-KR" altLang="en-US"/>
              <a:t>에서 신규 앱이나 기존 앱에 </a:t>
            </a:r>
            <a:r>
              <a:rPr lang="en-US" altLang="ko-KR"/>
              <a:t>Firebase</a:t>
            </a:r>
            <a:r>
              <a:rPr lang="ko-KR" altLang="en-US"/>
              <a:t>를 추가합니다</a:t>
            </a:r>
            <a:r>
              <a:rPr lang="en-US" altLang="ko-KR" smtClean="0"/>
              <a:t>. (</a:t>
            </a:r>
            <a:r>
              <a:rPr lang="ko-KR" altLang="en-US" smtClean="0"/>
              <a:t>샘플 소스코드 경로  </a:t>
            </a:r>
            <a:r>
              <a:rPr lang="en-US" altLang="ko-KR" smtClean="0"/>
              <a:t>: https</a:t>
            </a:r>
            <a:r>
              <a:rPr lang="en-US" altLang="ko-KR"/>
              <a:t>://github.com/firebase/quickstart-android</a:t>
            </a:r>
            <a:r>
              <a:rPr lang="en-US" altLang="ko-KR" smtClean="0"/>
              <a:t>/ </a:t>
            </a:r>
            <a:r>
              <a:rPr lang="en-US" altLang="ko-KR"/>
              <a:t>) </a:t>
            </a:r>
            <a:endParaRPr lang="en-US" altLang="ko-KR" smtClean="0"/>
          </a:p>
          <a:p>
            <a:pPr lvl="1"/>
            <a:r>
              <a:rPr lang="ko-KR" altLang="en-US"/>
              <a:t>프로젝트 종속성 </a:t>
            </a:r>
            <a:r>
              <a:rPr lang="ko-KR" altLang="en-US" smtClean="0"/>
              <a:t>업데이트 </a:t>
            </a:r>
            <a:r>
              <a:rPr lang="en-US" altLang="ko-KR" smtClean="0"/>
              <a:t>: </a:t>
            </a:r>
            <a:r>
              <a:rPr lang="en-US" altLang="ko-KR"/>
              <a:t>iOS</a:t>
            </a:r>
            <a:r>
              <a:rPr lang="ko-KR" altLang="en-US"/>
              <a:t>의 경우 </a:t>
            </a:r>
            <a:r>
              <a:rPr lang="en-US" altLang="ko-KR"/>
              <a:t>Podfile, Android</a:t>
            </a:r>
            <a:r>
              <a:rPr lang="ko-KR" altLang="en-US"/>
              <a:t>의 경우 </a:t>
            </a:r>
            <a:r>
              <a:rPr lang="en-US" altLang="ko-KR"/>
              <a:t>Gradle </a:t>
            </a:r>
            <a:r>
              <a:rPr lang="ko-KR" altLang="en-US"/>
              <a:t>파일에 필요한 종속 항목을 추가하면 오류 보고가 즉시 사용 설정됩니다</a:t>
            </a:r>
            <a:r>
              <a:rPr lang="en-US" altLang="ko-KR"/>
              <a:t>. </a:t>
            </a:r>
            <a:r>
              <a:rPr lang="ko-KR" altLang="en-US"/>
              <a:t>이 시점부터 오류 데이터가 </a:t>
            </a:r>
            <a:r>
              <a:rPr lang="en-US" altLang="ko-KR"/>
              <a:t>Firebase </a:t>
            </a:r>
            <a:r>
              <a:rPr lang="ko-KR" altLang="en-US"/>
              <a:t>콘솔에 표시되기 시작합니다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맞춤 로그 추가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ko-KR" altLang="en-US"/>
              <a:t>맞춤 로그 메시지는 오류 보고서에 자동으로 전송되는 세부정보를 보완합니다</a:t>
            </a:r>
            <a:r>
              <a:rPr lang="en-US" altLang="ko-KR"/>
              <a:t>. iOS</a:t>
            </a:r>
            <a:r>
              <a:rPr lang="ko-KR" altLang="en-US"/>
              <a:t>의 경우 </a:t>
            </a:r>
            <a:r>
              <a:rPr lang="en-US" altLang="ko-KR"/>
              <a:t>`FIRCrashLog()`, Android</a:t>
            </a:r>
            <a:r>
              <a:rPr lang="ko-KR" altLang="en-US"/>
              <a:t>의 경우 </a:t>
            </a:r>
            <a:r>
              <a:rPr lang="en-US" altLang="ko-KR"/>
              <a:t>`FirebaseCrash.log()`</a:t>
            </a:r>
            <a:r>
              <a:rPr lang="ko-KR" altLang="en-US"/>
              <a:t>에 맞춤 데이터를 전달하면 </a:t>
            </a:r>
            <a:r>
              <a:rPr lang="en-US" altLang="ko-KR"/>
              <a:t>Firebase </a:t>
            </a:r>
            <a:r>
              <a:rPr lang="ko-KR" altLang="en-US"/>
              <a:t>콘솔에 결과가 표시됩니다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1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오류보고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사용자 개인정보 보호 </a:t>
            </a:r>
            <a:endParaRPr lang="en-US" altLang="ko-KR" smtClean="0"/>
          </a:p>
          <a:p>
            <a:pPr lvl="1"/>
            <a:r>
              <a:rPr lang="en-US" altLang="ko-KR"/>
              <a:t> </a:t>
            </a:r>
            <a:r>
              <a:rPr lang="ko-KR" altLang="en-US" smtClean="0"/>
              <a:t>오류보고는 이름</a:t>
            </a:r>
            <a:r>
              <a:rPr lang="en-US" altLang="ko-KR" smtClean="0"/>
              <a:t>,</a:t>
            </a:r>
            <a:r>
              <a:rPr lang="ko-KR" altLang="en-US" smtClean="0"/>
              <a:t>이메일주소</a:t>
            </a:r>
            <a:r>
              <a:rPr lang="en-US" altLang="ko-KR" smtClean="0"/>
              <a:t>, </a:t>
            </a:r>
            <a:r>
              <a:rPr lang="ko-KR" altLang="en-US" smtClean="0"/>
              <a:t>전화번호등 개인 식별이 가능한 어떤 정보도 수집하지않스빈다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b="0"/>
              <a:t>다음은 개인 식별이 가능한 정보를 포함하지 않는 로그 메시지의 예입니다</a:t>
            </a:r>
            <a:r>
              <a:rPr lang="en-US" altLang="ko-KR" b="0"/>
              <a:t>.</a:t>
            </a:r>
          </a:p>
          <a:p>
            <a:pPr lvl="1" fontAlgn="b"/>
            <a:r>
              <a:rPr lang="en-US" altLang="ko-KR"/>
              <a:t>FirebaseCrash.log("SQL database failed to initialize");</a:t>
            </a:r>
            <a:r>
              <a:rPr lang="ko-KR" altLang="en-US" b="0"/>
              <a:t>다음은 개인 식별이 가능한 정보를 포함하는 예입니다</a:t>
            </a:r>
            <a:r>
              <a:rPr lang="en-US" altLang="ko-KR" b="0"/>
              <a:t>.</a:t>
            </a:r>
            <a:endParaRPr lang="ko-KR" altLang="en-US" b="0"/>
          </a:p>
          <a:p>
            <a:pPr lvl="1"/>
            <a:r>
              <a:rPr lang="en-US" altLang="ko-KR"/>
              <a:t>FirebaseCrash.log(user.getEmailAddress() + " purchased product " + product.getID());</a:t>
            </a:r>
            <a:r>
              <a:rPr lang="ko-KR" altLang="en-US" b="0"/>
              <a:t>문제를 진단하기 위해 사용자를 식별해야 하는 경우 적절한 난독화 조치를 통해 </a:t>
            </a:r>
            <a:r>
              <a:rPr lang="en-US" altLang="ko-KR" b="0"/>
              <a:t>Google</a:t>
            </a:r>
            <a:r>
              <a:rPr lang="ko-KR" altLang="en-US" b="0"/>
              <a:t>에 전송할 데이터를 익명으로 만들어야 합니다</a:t>
            </a:r>
            <a:r>
              <a:rPr lang="en-US" altLang="ko-KR" b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오류 보고서 보기 </a:t>
            </a:r>
            <a:r>
              <a:rPr lang="en-US" altLang="ko-KR" smtClean="0"/>
              <a:t>(1)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개요 </a:t>
            </a:r>
            <a:endParaRPr lang="en-US" altLang="ko-KR" smtClean="0"/>
          </a:p>
          <a:p>
            <a:pPr lvl="1"/>
            <a:r>
              <a:rPr lang="ko-KR" altLang="en-US" smtClean="0"/>
              <a:t>개요 그래프는 활성화된 기간동안 오류측정항목을 앱버전 및 오류 유형별로 보여줍니다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선택한 필터에 따라 앱의다음과 같은 측정항목이 그래프에 표시됩니다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오류</a:t>
            </a:r>
            <a:r>
              <a:rPr lang="en-US" altLang="ko-KR" smtClean="0"/>
              <a:t>: </a:t>
            </a:r>
            <a:r>
              <a:rPr lang="ko-KR" altLang="en-US" smtClean="0"/>
              <a:t>보고된 총 오류 개수 </a:t>
            </a:r>
            <a:endParaRPr lang="en-US" altLang="ko-KR" smtClean="0"/>
          </a:p>
          <a:p>
            <a:pPr lvl="2"/>
            <a:r>
              <a:rPr lang="ko-KR" altLang="en-US" smtClean="0"/>
              <a:t>클러스터</a:t>
            </a:r>
            <a:r>
              <a:rPr lang="en-US" altLang="ko-KR" smtClean="0"/>
              <a:t>:  </a:t>
            </a:r>
            <a:r>
              <a:rPr lang="ko-KR" altLang="en-US" smtClean="0"/>
              <a:t>스택 추적의 유사성을 기준으로 생성된 클러스터의 총 개수 </a:t>
            </a:r>
            <a:endParaRPr lang="en-US" altLang="ko-KR" smtClean="0"/>
          </a:p>
          <a:p>
            <a:pPr lvl="2"/>
            <a:r>
              <a:rPr lang="ko-KR" altLang="en-US" smtClean="0"/>
              <a:t>영향을 받는 사용자 수 </a:t>
            </a:r>
            <a:r>
              <a:rPr lang="en-US" altLang="ko-KR" smtClean="0"/>
              <a:t>: </a:t>
            </a:r>
            <a:r>
              <a:rPr lang="ko-KR" altLang="en-US" smtClean="0"/>
              <a:t>기간에 오류를 겪은 사용자의 수 </a:t>
            </a:r>
            <a:endParaRPr lang="en-US" altLang="ko-KR" smtClean="0"/>
          </a:p>
          <a:p>
            <a:pPr lvl="2"/>
            <a:endParaRPr lang="en-US" altLang="ko-KR"/>
          </a:p>
          <a:p>
            <a:r>
              <a:rPr lang="ko-KR" altLang="en-US" smtClean="0"/>
              <a:t>클러스터 </a:t>
            </a:r>
            <a:endParaRPr lang="en-US" altLang="ko-KR" smtClean="0"/>
          </a:p>
          <a:p>
            <a:pPr lvl="1"/>
            <a:r>
              <a:rPr lang="ko-KR" altLang="en-US" smtClean="0"/>
              <a:t>스택의 유사한 오류를 묶은 그룹입니다</a:t>
            </a:r>
            <a:r>
              <a:rPr lang="en-US" altLang="ko-KR" smtClean="0"/>
              <a:t>. </a:t>
            </a:r>
            <a:r>
              <a:rPr lang="ko-KR" altLang="en-US" smtClean="0"/>
              <a:t>선택한 필터에 따라 클러스터가 한행에 하나씩 표시됩니다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/>
              <a:t>오류</a:t>
            </a:r>
            <a:r>
              <a:rPr lang="en-US" altLang="ko-KR"/>
              <a:t>:</a:t>
            </a:r>
            <a:r>
              <a:rPr lang="ko-KR" altLang="en-US" b="0"/>
              <a:t> 클러스터의 오류 발생 횟수</a:t>
            </a:r>
          </a:p>
          <a:p>
            <a:pPr lvl="2"/>
            <a:r>
              <a:rPr lang="ko-KR" altLang="en-US"/>
              <a:t>사용자</a:t>
            </a:r>
            <a:r>
              <a:rPr lang="en-US" altLang="ko-KR"/>
              <a:t>:</a:t>
            </a:r>
            <a:r>
              <a:rPr lang="ko-KR" altLang="en-US" b="0"/>
              <a:t> 오류를 겪은 사용자 수</a:t>
            </a:r>
          </a:p>
          <a:p>
            <a:pPr lvl="2"/>
            <a:r>
              <a:rPr lang="ko-KR" altLang="en-US"/>
              <a:t>최신 버전</a:t>
            </a:r>
            <a:r>
              <a:rPr lang="en-US" altLang="ko-KR"/>
              <a:t>:</a:t>
            </a:r>
            <a:r>
              <a:rPr lang="ko-KR" altLang="en-US" b="0"/>
              <a:t> 앱에서 클러스터가 관찰된 최신 버전</a:t>
            </a:r>
          </a:p>
          <a:p>
            <a:pPr lvl="2"/>
            <a:r>
              <a:rPr lang="ko-KR" altLang="en-US"/>
              <a:t>클러스터</a:t>
            </a:r>
            <a:r>
              <a:rPr lang="en-US" altLang="ko-KR"/>
              <a:t>:</a:t>
            </a:r>
            <a:r>
              <a:rPr lang="ko-KR" altLang="en-US" b="0"/>
              <a:t> 발생한 오류의 요약</a:t>
            </a:r>
            <a:r>
              <a:rPr lang="en-US" altLang="ko-KR" b="0"/>
              <a:t>, </a:t>
            </a:r>
            <a:r>
              <a:rPr lang="ko-KR" altLang="en-US" b="0"/>
              <a:t>오류 발생 위치 및 오류의 심각도</a:t>
            </a:r>
          </a:p>
          <a:p>
            <a:pPr lvl="2"/>
            <a:r>
              <a:rPr lang="ko-KR" altLang="en-US"/>
              <a:t>스택 추적</a:t>
            </a:r>
            <a:r>
              <a:rPr lang="en-US" altLang="ko-KR"/>
              <a:t>:</a:t>
            </a:r>
            <a:r>
              <a:rPr lang="ko-KR" altLang="en-US" b="0"/>
              <a:t> 스택 추적의 축약된 버전</a:t>
            </a:r>
          </a:p>
          <a:p>
            <a:pPr lvl="1"/>
            <a:r>
              <a:rPr lang="ko-KR" altLang="en-US" b="0"/>
              <a:t>각 클러스터의 상세 보고서에 자세한 측정항목이 포함됩니다</a:t>
            </a:r>
            <a:r>
              <a:rPr lang="en-US" altLang="ko-KR" b="0"/>
              <a:t>. </a:t>
            </a:r>
            <a:r>
              <a:rPr lang="ko-KR" altLang="en-US" b="0"/>
              <a:t>상세 보고서를 보는 방법은 다음과 같습니다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 b="0" smtClean="0"/>
              <a:t>세부정보를 </a:t>
            </a:r>
            <a:r>
              <a:rPr lang="ko-KR" altLang="en-US" b="0"/>
              <a:t>볼 클러스터 행을 클릭합니다</a:t>
            </a:r>
            <a:r>
              <a:rPr lang="en-US" altLang="ko-KR" b="0"/>
              <a:t>. </a:t>
            </a:r>
            <a:r>
              <a:rPr lang="ko-KR" altLang="en-US" b="0"/>
              <a:t>행이 확장되고 스택 추적이 더 자세히 표시됩니다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/>
              <a:t>세부정보 보기</a:t>
            </a:r>
            <a:r>
              <a:rPr lang="ko-KR" altLang="en-US" b="0"/>
              <a:t>를 클릭하여 클러스터의 세부정보 보기를 엽니다</a:t>
            </a:r>
            <a:r>
              <a:rPr lang="en-US" altLang="ko-KR" b="0"/>
              <a:t>.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51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오류 </a:t>
            </a:r>
            <a:r>
              <a:rPr lang="ko-KR" altLang="en-US"/>
              <a:t>보고서 보기 </a:t>
            </a:r>
            <a:r>
              <a:rPr lang="en-US" altLang="ko-KR" smtClean="0"/>
              <a:t>(2)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0"/>
              <a:t>필터</a:t>
            </a:r>
          </a:p>
          <a:p>
            <a:pPr lvl="1"/>
            <a:r>
              <a:rPr lang="ko-KR" altLang="en-US" b="0"/>
              <a:t>필터를 적용하면 표시되는 데이터의 범위를 좁혀 특정 앱 버전</a:t>
            </a:r>
            <a:r>
              <a:rPr lang="en-US" altLang="ko-KR" b="0"/>
              <a:t>, </a:t>
            </a:r>
            <a:r>
              <a:rPr lang="ko-KR" altLang="en-US" b="0"/>
              <a:t>오류 유형 또는 기간에 집중할 수 있습니다</a:t>
            </a:r>
            <a:r>
              <a:rPr lang="en-US" altLang="ko-KR" b="0"/>
              <a:t>. </a:t>
            </a:r>
            <a:r>
              <a:rPr lang="ko-KR" altLang="en-US" b="0"/>
              <a:t>필터는 개요 타임라인</a:t>
            </a:r>
            <a:r>
              <a:rPr lang="en-US" altLang="ko-KR" b="0"/>
              <a:t>, </a:t>
            </a:r>
            <a:r>
              <a:rPr lang="ko-KR" altLang="en-US" b="0"/>
              <a:t>클러스터 표 및 각 클러스터에 보고되는 측정항목에 적용됩니다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/>
              <a:t>앱 버전</a:t>
            </a:r>
            <a:r>
              <a:rPr lang="en-US" altLang="ko-KR"/>
              <a:t>:</a:t>
            </a:r>
            <a:r>
              <a:rPr lang="ko-KR" altLang="en-US" b="0"/>
              <a:t> 앱의 특정 버전을 선택하거나 </a:t>
            </a:r>
            <a:r>
              <a:rPr lang="ko-KR" altLang="en-US"/>
              <a:t>전체 앱 버전</a:t>
            </a:r>
            <a:r>
              <a:rPr lang="ko-KR" altLang="en-US" b="0"/>
              <a:t>을 선택하여 최대한 많은 데이터를 확인합니다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/>
              <a:t>오류 유형</a:t>
            </a:r>
            <a:r>
              <a:rPr lang="en-US" altLang="ko-KR"/>
              <a:t>:</a:t>
            </a:r>
            <a:r>
              <a:rPr lang="ko-KR" altLang="en-US" b="0"/>
              <a:t> </a:t>
            </a:r>
            <a:r>
              <a:rPr lang="ko-KR" altLang="en-US"/>
              <a:t>모든 오류</a:t>
            </a:r>
            <a:r>
              <a:rPr lang="en-US" altLang="ko-KR" b="0"/>
              <a:t>, </a:t>
            </a:r>
            <a:r>
              <a:rPr lang="ko-KR" altLang="en-US"/>
              <a:t>심각한 다운</a:t>
            </a:r>
            <a:r>
              <a:rPr lang="ko-KR" altLang="en-US" b="0"/>
              <a:t> 또는 </a:t>
            </a:r>
            <a:r>
              <a:rPr lang="ko-KR" altLang="en-US"/>
              <a:t>심각하지 않은 예외</a:t>
            </a:r>
            <a:r>
              <a:rPr lang="ko-KR" altLang="en-US" b="0"/>
              <a:t>를 선택합니다</a:t>
            </a:r>
            <a:r>
              <a:rPr lang="en-US" altLang="ko-KR" b="0"/>
              <a:t>.</a:t>
            </a:r>
          </a:p>
          <a:p>
            <a:pPr lvl="2"/>
            <a:r>
              <a:rPr lang="ko-KR" altLang="en-US"/>
              <a:t>기간</a:t>
            </a:r>
            <a:r>
              <a:rPr lang="en-US" altLang="ko-KR"/>
              <a:t>:</a:t>
            </a:r>
            <a:r>
              <a:rPr lang="ko-KR" altLang="en-US" b="0"/>
              <a:t> 이전 </a:t>
            </a:r>
            <a:r>
              <a:rPr lang="en-US" altLang="ko-KR" b="0"/>
              <a:t>24</a:t>
            </a:r>
            <a:r>
              <a:rPr lang="ko-KR" altLang="en-US" b="0"/>
              <a:t>시간</a:t>
            </a:r>
            <a:r>
              <a:rPr lang="en-US" altLang="ko-KR" b="0"/>
              <a:t>, 48</a:t>
            </a:r>
            <a:r>
              <a:rPr lang="ko-KR" altLang="en-US" b="0"/>
              <a:t>시간</a:t>
            </a:r>
            <a:r>
              <a:rPr lang="en-US" altLang="ko-KR" b="0"/>
              <a:t>, 7</a:t>
            </a:r>
            <a:r>
              <a:rPr lang="ko-KR" altLang="en-US" b="0"/>
              <a:t>일</a:t>
            </a:r>
            <a:r>
              <a:rPr lang="en-US" altLang="ko-KR" b="0"/>
              <a:t>, 30</a:t>
            </a:r>
            <a:r>
              <a:rPr lang="ko-KR" altLang="en-US" b="0"/>
              <a:t>일 또는 </a:t>
            </a:r>
            <a:r>
              <a:rPr lang="en-US" altLang="ko-KR" b="0"/>
              <a:t>6</a:t>
            </a:r>
            <a:r>
              <a:rPr lang="ko-KR" altLang="en-US" b="0"/>
              <a:t>개월을 선택합니다</a:t>
            </a:r>
            <a:r>
              <a:rPr lang="en-US" altLang="ko-KR" b="0" smtClean="0"/>
              <a:t>.</a:t>
            </a:r>
            <a:endParaRPr lang="en-US" altLang="ko-KR" b="1" smtClean="0"/>
          </a:p>
          <a:p>
            <a:pPr lvl="1"/>
            <a:r>
              <a:rPr lang="ko-KR" altLang="en-US" b="1" smtClean="0"/>
              <a:t>오류보고서 예시 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027" name="Picture 3" descr="C:\Users\SSLAB\Desktop\fireabase 오류 리포트 사진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0066"/>
            <a:ext cx="5400600" cy="36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530938"/>
            <a:ext cx="46085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>
              <a:buAutoNum type="arabicPeriod"/>
            </a:pPr>
            <a:r>
              <a:rPr lang="ko-KR" altLang="en-US" sz="900" smtClean="0"/>
              <a:t>오류</a:t>
            </a:r>
            <a:endParaRPr lang="en-US" altLang="ko-KR" sz="900" smtClean="0"/>
          </a:p>
          <a:p>
            <a:pPr marL="1143000" lvl="2" indent="-228600">
              <a:buAutoNum type="arabicPeriod"/>
            </a:pPr>
            <a:endParaRPr lang="en-US" altLang="ko-KR" sz="900"/>
          </a:p>
          <a:p>
            <a:pPr lvl="2"/>
            <a:r>
              <a:rPr lang="en-US" altLang="ko-KR" sz="900"/>
              <a:t>2</a:t>
            </a:r>
            <a:r>
              <a:rPr lang="en-US" altLang="ko-KR" sz="900" smtClean="0"/>
              <a:t>. </a:t>
            </a:r>
            <a:r>
              <a:rPr lang="ko-KR" altLang="en-US" sz="900" smtClean="0"/>
              <a:t>영향을 </a:t>
            </a:r>
            <a:r>
              <a:rPr lang="ko-KR" altLang="en-US" sz="900"/>
              <a:t>받는 사용자 </a:t>
            </a:r>
            <a:r>
              <a:rPr lang="ko-KR" altLang="en-US" sz="900" smtClean="0"/>
              <a:t>수</a:t>
            </a:r>
            <a:endParaRPr lang="en-US" altLang="ko-KR" sz="900" smtClean="0"/>
          </a:p>
          <a:p>
            <a:pPr lvl="2"/>
            <a:endParaRPr lang="en-US" altLang="ko-KR" sz="900" smtClean="0"/>
          </a:p>
          <a:p>
            <a:pPr lvl="2"/>
            <a:r>
              <a:rPr lang="en-US" altLang="ko-KR" sz="900" smtClean="0"/>
              <a:t>3. </a:t>
            </a:r>
            <a:r>
              <a:rPr lang="ko-KR" altLang="en-US" sz="900" smtClean="0"/>
              <a:t>클러스터</a:t>
            </a:r>
            <a:endParaRPr lang="en-US" altLang="ko-KR" sz="900"/>
          </a:p>
        </p:txBody>
      </p:sp>
      <p:sp>
        <p:nvSpPr>
          <p:cNvPr id="7" name="TextBox 6"/>
          <p:cNvSpPr txBox="1"/>
          <p:nvPr/>
        </p:nvSpPr>
        <p:spPr>
          <a:xfrm>
            <a:off x="1979712" y="460674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세부목록 </a:t>
            </a: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063068" y="540590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풀 로그 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3563888" y="290983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이슈별 분류 </a:t>
            </a:r>
            <a:endParaRPr lang="en-US" altLang="ko-KR" sz="900" smtClean="0"/>
          </a:p>
          <a:p>
            <a:pPr marL="342900" indent="-342900">
              <a:buAutoNum type="arabicPeriod"/>
            </a:pPr>
            <a:r>
              <a:rPr lang="ko-KR" altLang="en-US" sz="900" smtClean="0"/>
              <a:t>모든 이슈 </a:t>
            </a:r>
            <a:endParaRPr lang="en-US" altLang="ko-KR" sz="900" smtClean="0"/>
          </a:p>
          <a:p>
            <a:pPr marL="342900" indent="-342900">
              <a:buAutoNum type="arabicPeriod"/>
            </a:pPr>
            <a:r>
              <a:rPr lang="ko-KR" altLang="en-US" sz="900" smtClean="0"/>
              <a:t>치명적인 에러</a:t>
            </a:r>
            <a:endParaRPr lang="en-US" altLang="ko-KR" sz="900" smtClean="0"/>
          </a:p>
          <a:p>
            <a:pPr marL="342900" indent="-342900">
              <a:buAutoNum type="arabicPeriod"/>
            </a:pPr>
            <a:r>
              <a:rPr lang="ko-KR" altLang="en-US" sz="900" smtClean="0"/>
              <a:t>치명적이지 않는 에러 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1725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504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Firebase를 이용한 crash report 서비스</vt:lpstr>
      <vt:lpstr>목차 </vt:lpstr>
      <vt:lpstr>1. Firebase 서비스의 종류  </vt:lpstr>
      <vt:lpstr>2. 특징 </vt:lpstr>
      <vt:lpstr>3. 오류보고 (1)</vt:lpstr>
      <vt:lpstr>3. 오류보고 (2)</vt:lpstr>
      <vt:lpstr>4. 오류 보고서 보기 (1) </vt:lpstr>
      <vt:lpstr>4. 오류 보고서 보기 (2)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Firebase를 이용한 crash report 서비스</dc:title>
  <dc:creator>SSLAB</dc:creator>
  <cp:lastModifiedBy>SSLAB</cp:lastModifiedBy>
  <cp:revision>16</cp:revision>
  <dcterms:created xsi:type="dcterms:W3CDTF">2017-11-14T05:53:05Z</dcterms:created>
  <dcterms:modified xsi:type="dcterms:W3CDTF">2017-11-15T02:38:35Z</dcterms:modified>
</cp:coreProperties>
</file>