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IN" alt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</a:t>
            </a:r>
            <a:r>
              <a:rPr lang="en-IN" alt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/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975"/>
            <a:ext cx="10515600" cy="4980305"/>
          </a:xfrm>
        </p:spPr>
        <p:txBody>
          <a:bodyPr>
            <a:normAutofit lnSpcReduction="20000"/>
          </a:bodyPr>
          <a:lstStyle/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User Management Module is responsible for handling the registration, authentication, and profile management of all users interacting with the system. 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ensures secure access by providing role-based functionalities for administrators, donors, and volunteers. 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module allows users to create accounts, update personal details, and manage their credentials. 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Administrators can oversee user activities and assign roles, while donors and volunteers can access relevant features based on their roles.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streamlining user access and permissions, this module serves as the foundation for ensuring a seamless and secure user experience across the system.</a:t>
            </a:r>
            <a:endParaRPr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145"/>
            <a:ext cx="10515600" cy="5017135"/>
          </a:xfrm>
        </p:spPr>
        <p:txBody>
          <a:bodyPr>
            <a:normAutofit lnSpcReduction="20000"/>
          </a:bodyPr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Donation Management Module is the core of the system, designed to handle all aspects of tracking and managing donations.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supports both monetary and in-kind donations, enabling donors to contribute securely through various methods.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module categorizes donations based on type (e.g., food, clothing, funds) and ensures proper allocation to meet the orphanage's needs.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maintains a detailed record of all donations, including donor information and transaction history, for transparency and accountability.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streamlining the donation process, this module enhances operational efficiency and fosters trust among donors.</a:t>
            </a:r>
            <a:endParaRPr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405"/>
            <a:ext cx="10515600" cy="4968875"/>
          </a:xfrm>
        </p:spPr>
        <p:txBody>
          <a:bodyPr>
            <a:normAutofit lnSpcReduction="20000"/>
          </a:bodyPr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Volunteer Management Module streamlines the recruitment, scheduling, and coordination of volunteers.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enables volunteers to register, create profiles, and view available opportunities.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Administrators can assign tasks, track volunteer participation, and monitor hours contributed.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module ensures efficient communication between the orphanage and its volunteers, providing updates on tasks and events.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By organizing volunteer activities effectively, this module enhances collaboration, improves resource utilization, and supports the orphanage’s operations.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4870"/>
            <a:ext cx="10515600" cy="531241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Inventory Management Module is designed to track and manage</a:t>
            </a:r>
            <a:r>
              <a:rPr lang="en-I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physical</a:t>
            </a:r>
            <a:r>
              <a:rPr lang="en-I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donations, such as food, clothing, and supplies.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maintains real</a:t>
            </a:r>
            <a:r>
              <a:rPr lang="en-I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</a:t>
            </a:r>
            <a:r>
              <a:rPr lang="en-I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 ofincoming and outgoing items, ensuring accurate stock levels and efficientdistribution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Administrators can categorize inventory, set thresholds for reordering, and allocateresources based on the orphanage’s needs. 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module helps prevent overstocking or shortages andensures that all donated items are utilized effectively.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providing a clear overview of availableresources, it enhances transparency and operational efficiency.</a:t>
            </a:r>
            <a:endParaRPr lang="en-US" sz="27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endParaRPr lang="en-US" sz="27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>
                <a:srgbClr val="FF0000"/>
              </a:buClr>
              <a:buNone/>
            </a:pPr>
            <a:endParaRPr lang="en-US" sz="27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502031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Donor Communication Module facilitates effective engagement with donors by automating and streamlining communication.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sends personalized thank-you messages, updates on donation impact, and notifications about upcoming events or campaigns.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module also allows donors to track their contributions and receive reports on how their donations are utilized. 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fostering consistent and transparent communication, this module strengthens donor relationships, enhances trust, and encourages repeat contributions.</a:t>
            </a:r>
            <a:endParaRPr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4220845"/>
            <a:ext cx="5336540" cy="243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8029" r="17609" b="9022"/>
          <a:stretch>
            <a:fillRect/>
          </a:stretch>
        </p:blipFill>
        <p:spPr>
          <a:xfrm>
            <a:off x="767715" y="1988820"/>
            <a:ext cx="4347210" cy="3216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0" y="1149985"/>
            <a:ext cx="3123565" cy="2602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2425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Orphanage Donation Management System provides an efficient ,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user-friendly platform to streamline the process of collecting and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managing donations for orphanages.</a:t>
            </a:r>
          </a:p>
          <a:p>
            <a:pPr algn="just">
              <a:buClr>
                <a:srgbClr val="FF0000"/>
              </a:buClr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implementing a client-server architecture, the system ensures that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is processed securely and efficiently.</a:t>
            </a:r>
          </a:p>
          <a:p>
            <a:pPr algn="just">
              <a:buClr>
                <a:srgbClr val="FF0000"/>
              </a:buClr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system’s responsive UI design allows users to access the platform  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across multiple devices </a:t>
            </a:r>
          </a:p>
          <a:p>
            <a:pPr algn="just">
              <a:buClr>
                <a:srgbClr val="FF0000"/>
              </a:buClr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conclusion, the Orphanage Donation Management System not only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facilitates smoother donation processes.</a:t>
            </a:r>
          </a:p>
          <a:p>
            <a:pPr algn="just">
              <a:buClr>
                <a:srgbClr val="FF0000"/>
              </a:buClr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system’s flexibility, scalability and security make it a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valuable tool for fostering goodwill and social responsibility.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R. Jasmine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Akalya 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(81172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2104007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Elakkiya 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(81172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2104038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Janaani S V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(81172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2104059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DONATION  MANAGEMENT 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290320"/>
            <a:ext cx="10662920" cy="505650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0000"/>
              </a:buClr>
            </a:pPr>
            <a:r>
              <a:rPr lang="en-IN" dirty="0"/>
              <a:t> The Orphanage Donation Management System is a dedicated software solution specifically designed to help orphanage efficiently manage  and track donations,funds and resources,ensuring  transparency and accountability in their operations.</a:t>
            </a:r>
          </a:p>
          <a:p>
            <a:pPr algn="just">
              <a:buClr>
                <a:srgbClr val="FF0000"/>
              </a:buClr>
            </a:pPr>
            <a:r>
              <a:rPr lang="en-IN" dirty="0"/>
              <a:t> This system offers orphanages the ability to handle monetary and in-kind donations.</a:t>
            </a:r>
          </a:p>
          <a:p>
            <a:pPr algn="just">
              <a:buClr>
                <a:srgbClr val="FF0000"/>
              </a:buClr>
            </a:pPr>
            <a:r>
              <a:rPr lang="en-IN" dirty="0"/>
              <a:t>It is a comprehensive solution tailored to meet the needs of charitable organizations,enabling them to manage their operations effectively.</a:t>
            </a:r>
          </a:p>
          <a:p>
            <a:pPr algn="just">
              <a:buClr>
                <a:srgbClr val="FF0000"/>
              </a:buClr>
            </a:pPr>
            <a:r>
              <a:rPr lang="en-IN" dirty="0"/>
              <a:t>This system centralizes the management of donations,volunteer and events.</a:t>
            </a:r>
          </a:p>
          <a:p>
            <a:pPr algn="just">
              <a:buClr>
                <a:srgbClr val="FF0000"/>
              </a:buClr>
            </a:pPr>
            <a:r>
              <a:rPr lang="en-IN" dirty="0"/>
              <a:t>It is desinged for diverse users such as NGOs ,donors ,volunteers and 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IN" dirty="0"/>
              <a:t>   beneficiaries</a:t>
            </a:r>
          </a:p>
          <a:p>
            <a:pPr algn="just">
              <a:buClr>
                <a:srgbClr val="FF0000"/>
              </a:buClr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345" y="1289685"/>
            <a:ext cx="10739755" cy="491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IN" altLang="en-GB" sz="2800"/>
              <a:t>The Donation Managment System is a specilized software solution designed to streamline and manage donations for orphanages, ensuring </a:t>
            </a:r>
          </a:p>
          <a:p>
            <a:pPr algn="just"/>
            <a:r>
              <a:rPr lang="en-IN" altLang="en-GB" sz="2800"/>
              <a:t>transparency ,accountability,and efficient allocation of funds. This system </a:t>
            </a:r>
          </a:p>
          <a:p>
            <a:pPr algn="just"/>
            <a:r>
              <a:rPr lang="en-IN" altLang="en-GB" sz="2800"/>
              <a:t>enabled orphanages to track monetary and in-kind donations,manage </a:t>
            </a:r>
          </a:p>
          <a:p>
            <a:pPr algn="just"/>
            <a:r>
              <a:rPr lang="en-IN" altLang="en-GB" sz="2800"/>
              <a:t>volunteer activities,and generate detailed financial reports. It allows donors to make secure contributions , receive receipt for tax detections, </a:t>
            </a:r>
          </a:p>
          <a:p>
            <a:pPr algn="just"/>
            <a:r>
              <a:rPr lang="en-IN" altLang="en-GB" sz="2800"/>
              <a:t>and stay informed about how their donations are being used. The system also offers features such as donations category tracking,inventory</a:t>
            </a:r>
          </a:p>
          <a:p>
            <a:pPr algn="just"/>
            <a:r>
              <a:rPr lang="en-IN" altLang="en-GB" sz="2800"/>
              <a:t>management for goods,and communication tools to engage donors and</a:t>
            </a:r>
          </a:p>
          <a:p>
            <a:pPr algn="just"/>
            <a:r>
              <a:rPr lang="en-IN" altLang="en-GB" sz="2800"/>
              <a:t>volunteers effectively.</a:t>
            </a:r>
          </a:p>
          <a:p>
            <a:endParaRPr lang="en-IN" altLang="en-GB" sz="2800"/>
          </a:p>
          <a:p>
            <a:endParaRPr lang="en-IN" alt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24765" y="548850"/>
          <a:ext cx="12192000" cy="6116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algn="ctr"/>
                      <a:endParaRPr lang="en-IN" altLang="en-US" dirty="0"/>
                    </a:p>
                    <a:p>
                      <a:pPr algn="ctr"/>
                      <a:r>
                        <a:rPr lang="en-IN" altLang="en-US" dirty="0"/>
                        <a:t>DONOR DREAMS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RAVINDU  PASAN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IJRASET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600"/>
                        <a:t>The Donor Dreams inspire,engage and siiport donors in achieving their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Content Management System,EmailMarketing,Graphic  Design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DEVELOPING  A RELIABLE SERVICE SYSTEM OF 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XIANCHEN ZHU,</a:t>
                      </a:r>
                    </a:p>
                    <a:p>
                      <a:pPr algn="ctr"/>
                      <a:r>
                        <a:rPr lang="en-IN" altLang="en-US"/>
                        <a:t>HANYNANY WUR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IEEE 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600"/>
                        <a:t>This article envisages the feasibility and reliability of developing a donation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Blockchain technology,</a:t>
                      </a:r>
                    </a:p>
                    <a:p>
                      <a:pPr algn="ctr"/>
                      <a:r>
                        <a:rPr lang="en-IN" altLang="en-US"/>
                        <a:t>ServiceSystem,</a:t>
                      </a:r>
                    </a:p>
                    <a:p>
                      <a:pPr algn="ctr"/>
                      <a:r>
                        <a:rPr lang="en-IN" altLang="en-US"/>
                        <a:t>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A WEB APPLICATION APPROACH FOR ENHANCED 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 dirty="0"/>
                    </a:p>
                    <a:p>
                      <a:pPr algn="ctr"/>
                      <a:r>
                        <a:rPr lang="en-IN" altLang="en-US" dirty="0"/>
                        <a:t>USHA  KOSARKAR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JETIR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/>
                        <a:t>Through a comprehensive review of existing data it highlights the significance of digital platforms in DM.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Web based application,UI,HTML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IN" altLang="en-US"/>
                        <a:t>DONATION MANAGEMENT SYSTEM</a:t>
                      </a:r>
                    </a:p>
                    <a:p>
                      <a:pPr algn="ctr"/>
                      <a:r>
                        <a:rPr lang="en-IN" altLang="en-US"/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just"/>
                      <a:r>
                        <a:rPr lang="en-IN" altLang="en-US"/>
                        <a:t>K M AKKAS ALI,ISRAT JAHAN, ARIFUL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600"/>
                        <a:t>The System present here is adequate for searching donors for available things and thereby saving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Grouping Interface, Data Base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>
                          <a:sym typeface="+mn-ea"/>
                        </a:rPr>
                        <a:t>DONATION MANAGEMENT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 dirty="0"/>
                    </a:p>
                    <a:p>
                      <a:pPr algn="ctr"/>
                      <a:r>
                        <a:rPr lang="en-IN" altLang="en-US" dirty="0"/>
                        <a:t>DEEPSHIKA 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/>
                    </a:p>
                    <a:p>
                      <a:pPr algn="ctr"/>
                      <a:r>
                        <a:rPr lang="en-IN" altLang="en-US"/>
                        <a:t>RESEARCH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/>
                        <a:t>The system enables the donors to contribute to alleviating the ongoing crisis across SriLanka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An Online Payment Gateway, User Account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1201"/>
          <a:stretch>
            <a:fillRect/>
          </a:stretch>
        </p:blipFill>
        <p:spPr>
          <a:xfrm>
            <a:off x="2279650" y="1124585"/>
            <a:ext cx="7468235" cy="4996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1720" t="2776"/>
          <a:stretch>
            <a:fillRect/>
          </a:stretch>
        </p:blipFill>
        <p:spPr>
          <a:xfrm>
            <a:off x="2855595" y="1052195"/>
            <a:ext cx="8054340" cy="4670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2671762"/>
            <a:ext cx="5157787" cy="368458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Intel Core i5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RAM - 16.0 GB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Monitor-Responsive to all screens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0606" y="2556770"/>
            <a:ext cx="5183188" cy="368458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 10 or Higher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HTML ,PHP , CSS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XAMP Control Panel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Donation Management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Volunteer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Donor Communication </a:t>
            </a:r>
            <a:r>
              <a:rPr lang="en-I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endParaRPr lang="en-I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6977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mindflyer.the.marathon@gmail.com</cp:lastModifiedBy>
  <cp:revision>11</cp:revision>
  <dcterms:created xsi:type="dcterms:W3CDTF">2024-12-02T16:44:00Z</dcterms:created>
  <dcterms:modified xsi:type="dcterms:W3CDTF">2024-12-04T15:15:05Z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38FF8C81FE2A4DE9A278808AD495397C_12</vt:lpwstr>
  </property>
  <property fmtid="{D5CDD505-2E9C-101B-9397-08002B2CF9AE}" pid="3" name="KSOProductBuildVer">
    <vt:lpwstr>2057-12.2.0.19307</vt:lpwstr>
  </property>
</Properties>
</file>