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58" autoAdjust="0"/>
    <p:restoredTop sz="94660"/>
  </p:normalViewPr>
  <p:slideViewPr>
    <p:cSldViewPr snapToGrid="0">
      <p:cViewPr varScale="1">
        <p:scale>
          <a:sx n="76" d="100"/>
          <a:sy n="76" d="100"/>
        </p:scale>
        <p:origin x="132"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EF6C8F-2C9E-4521-974F-BFD69FCF8B91}"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BD6E3C-145C-4009-8BBD-652F420F2132}" type="slidenum">
              <a:rPr lang="en-US" smtClean="0"/>
              <a:t>‹#›</a:t>
            </a:fld>
            <a:endParaRPr lang="en-US"/>
          </a:p>
        </p:txBody>
      </p:sp>
    </p:spTree>
    <p:extLst>
      <p:ext uri="{BB962C8B-B14F-4D97-AF65-F5344CB8AC3E}">
        <p14:creationId xmlns:p14="http://schemas.microsoft.com/office/powerpoint/2010/main" val="899025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FBD6E3C-145C-4009-8BBD-652F420F2132}" type="slidenum">
              <a:rPr lang="en-US" smtClean="0"/>
              <a:t>1</a:t>
            </a:fld>
            <a:endParaRPr lang="en-US"/>
          </a:p>
        </p:txBody>
      </p:sp>
    </p:spTree>
    <p:extLst>
      <p:ext uri="{BB962C8B-B14F-4D97-AF65-F5344CB8AC3E}">
        <p14:creationId xmlns:p14="http://schemas.microsoft.com/office/powerpoint/2010/main" val="1685657232"/>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smtClean="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F88F548-1FC0-48AB-8672-2DE3F563B43A}" type="datetime1">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05001501-6872-47BF-9D5A-312387D28FD0}" type="slidenum">
              <a:rPr lang="en-US" smtClean="0"/>
              <a:t>‹#›</a:t>
            </a:fld>
            <a:endParaRPr lang="en-US"/>
          </a:p>
        </p:txBody>
      </p:sp>
    </p:spTree>
    <p:extLst>
      <p:ext uri="{BB962C8B-B14F-4D97-AF65-F5344CB8AC3E}">
        <p14:creationId xmlns:p14="http://schemas.microsoft.com/office/powerpoint/2010/main" val="1804646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689B20-FCAE-4DAD-BFE1-E8BF4E12F641}" type="datetime1">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4079690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62835F-0FC2-4F95-8864-FB27DED66051}" type="datetime1">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52286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F13BD0D-3993-4D71-9895-0A79180DE107}" type="datetime1">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646130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smtClean="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0DA110B1-4699-4EBD-8C5A-454486148E41}" type="datetime1">
              <a:rPr lang="en-US" smtClean="0"/>
              <a:t>2/19/2025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05001501-6872-47BF-9D5A-312387D28FD0}" type="slidenum">
              <a:rPr lang="en-US" smtClean="0"/>
              <a:t>‹#›</a:t>
            </a:fld>
            <a:endParaRPr lang="en-US"/>
          </a:p>
        </p:txBody>
      </p:sp>
    </p:spTree>
    <p:extLst>
      <p:ext uri="{BB962C8B-B14F-4D97-AF65-F5344CB8AC3E}">
        <p14:creationId xmlns:p14="http://schemas.microsoft.com/office/powerpoint/2010/main" val="2979158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39C9BD-8060-4DC8-BCBD-03FB9EE002EE}" type="datetime1">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365876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9B1EF4-83A5-40F3-AD19-F069E8CB561D}" type="datetime1">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1153178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0F050B-002F-4A85-BABA-689022277D63}" type="datetime1">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773049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4DCE28-59A6-4DE2-87CE-9BC72499B8D3}" type="datetime1">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3635278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AEDBADD-2B91-4F82-ABB1-8B076BDC73D5}" type="datetime1">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388657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5893EF-29CE-4308-86E6-A60B10A4DF8E}" type="datetime1">
              <a:rPr lang="en-US" smtClean="0"/>
              <a:t>2/19/2025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05001501-6872-47BF-9D5A-312387D28FD0}" type="slidenum">
              <a:rPr lang="en-US" smtClean="0"/>
              <a:t>‹#›</a:t>
            </a:fld>
            <a:endParaRPr lang="en-US"/>
          </a:p>
        </p:txBody>
      </p:sp>
    </p:spTree>
    <p:extLst>
      <p:ext uri="{BB962C8B-B14F-4D97-AF65-F5344CB8AC3E}">
        <p14:creationId xmlns:p14="http://schemas.microsoft.com/office/powerpoint/2010/main" val="2039627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C50AF8B3-B140-4970-B143-32FBD182480D}" type="datetime1">
              <a:rPr lang="en-US" smtClean="0"/>
              <a:t>2/19/2025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05001501-6872-47BF-9D5A-312387D28FD0}" type="slidenum">
              <a:rPr lang="en-US" smtClean="0"/>
              <a:t>‹#›</a:t>
            </a:fld>
            <a:endParaRPr lang="en-US"/>
          </a:p>
        </p:txBody>
      </p:sp>
    </p:spTree>
    <p:extLst>
      <p:ext uri="{BB962C8B-B14F-4D97-AF65-F5344CB8AC3E}">
        <p14:creationId xmlns:p14="http://schemas.microsoft.com/office/powerpoint/2010/main" val="38279136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Revenue Models</a:t>
            </a:r>
            <a:endParaRPr lang="en-US" dirty="0"/>
          </a:p>
        </p:txBody>
      </p:sp>
      <p:sp>
        <p:nvSpPr>
          <p:cNvPr id="3" name="Subtitle 2"/>
          <p:cNvSpPr>
            <a:spLocks noGrp="1"/>
          </p:cNvSpPr>
          <p:nvPr>
            <p:ph type="subTitle" idx="1"/>
          </p:nvPr>
        </p:nvSpPr>
        <p:spPr/>
        <p:txBody>
          <a:bodyPr>
            <a:normAutofit fontScale="85000" lnSpcReduction="10000"/>
          </a:bodyPr>
          <a:lstStyle/>
          <a:p>
            <a:r>
              <a:rPr lang="en-US" dirty="0" smtClean="0"/>
              <a:t>There are various revenue models that can be implemented based on your specific business operations and needs. Understanding when and how to choose different types of revenue models will help you better calculate revenue growth rates.</a:t>
            </a:r>
          </a:p>
          <a:p>
            <a:endParaRPr lang="en-US" dirty="0" smtClean="0"/>
          </a:p>
          <a:p>
            <a:endParaRPr lang="en-US" dirty="0"/>
          </a:p>
        </p:txBody>
      </p:sp>
      <p:sp>
        <p:nvSpPr>
          <p:cNvPr id="4" name="Slide Number Placeholder 3"/>
          <p:cNvSpPr>
            <a:spLocks noGrp="1"/>
          </p:cNvSpPr>
          <p:nvPr>
            <p:ph type="sldNum" sz="quarter" idx="12"/>
          </p:nvPr>
        </p:nvSpPr>
        <p:spPr/>
        <p:txBody>
          <a:bodyPr/>
          <a:lstStyle/>
          <a:p>
            <a:fld id="{05001501-6872-47BF-9D5A-312387D28FD0}" type="slidenum">
              <a:rPr lang="en-US" smtClean="0"/>
              <a:t>1</a:t>
            </a:fld>
            <a:endParaRPr lang="en-US"/>
          </a:p>
        </p:txBody>
      </p:sp>
    </p:spTree>
    <p:extLst>
      <p:ext uri="{BB962C8B-B14F-4D97-AF65-F5344CB8AC3E}">
        <p14:creationId xmlns:p14="http://schemas.microsoft.com/office/powerpoint/2010/main" val="2199779523"/>
      </p:ext>
    </p:extLst>
  </p:cSld>
  <p:clrMapOvr>
    <a:masterClrMapping/>
  </p:clrMapOvr>
  <p:transition spd="slow">
    <p:push dir="u"/>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07215" y="1969081"/>
            <a:ext cx="5629785" cy="4216400"/>
          </a:xfrm>
          <a:prstGeom prst="rect">
            <a:avLst/>
          </a:prstGeom>
        </p:spPr>
      </p:pic>
      <p:sp>
        <p:nvSpPr>
          <p:cNvPr id="2" name="Title 1"/>
          <p:cNvSpPr>
            <a:spLocks noGrp="1"/>
          </p:cNvSpPr>
          <p:nvPr>
            <p:ph type="title"/>
          </p:nvPr>
        </p:nvSpPr>
        <p:spPr/>
        <p:txBody>
          <a:bodyPr/>
          <a:lstStyle/>
          <a:p>
            <a:r>
              <a:rPr lang="en-US" dirty="0" smtClean="0"/>
              <a:t>Advertising-supported Revenue model</a:t>
            </a:r>
            <a:endParaRPr lang="en-US" dirty="0"/>
          </a:p>
        </p:txBody>
      </p:sp>
      <p:sp>
        <p:nvSpPr>
          <p:cNvPr id="3" name="Content Placeholder 2"/>
          <p:cNvSpPr>
            <a:spLocks noGrp="1"/>
          </p:cNvSpPr>
          <p:nvPr>
            <p:ph idx="1"/>
          </p:nvPr>
        </p:nvSpPr>
        <p:spPr>
          <a:xfrm>
            <a:off x="1069848" y="2093976"/>
            <a:ext cx="5846118" cy="4330700"/>
          </a:xfrm>
        </p:spPr>
        <p:txBody>
          <a:bodyPr>
            <a:normAutofit/>
          </a:bodyPr>
          <a:lstStyle/>
          <a:p>
            <a:r>
              <a:rPr lang="en-US" sz="2400" dirty="0"/>
              <a:t>An advertising revenue model is a popular type of revenue model. The main source of income is generated by displaying advertisements. In this model, your company sells advertising space to other businesses or brands who want to advertise with your customer base and users. How your business earns revenue is by charging advertisers for ad placements.</a:t>
            </a:r>
            <a:endParaRPr lang="en-US" sz="2400" dirty="0"/>
          </a:p>
        </p:txBody>
      </p:sp>
      <p:sp>
        <p:nvSpPr>
          <p:cNvPr id="5" name="Slide Number Placeholder 4"/>
          <p:cNvSpPr>
            <a:spLocks noGrp="1"/>
          </p:cNvSpPr>
          <p:nvPr>
            <p:ph type="sldNum" sz="quarter" idx="12"/>
          </p:nvPr>
        </p:nvSpPr>
        <p:spPr/>
        <p:txBody>
          <a:bodyPr/>
          <a:lstStyle/>
          <a:p>
            <a:fld id="{05001501-6872-47BF-9D5A-312387D28FD0}" type="slidenum">
              <a:rPr lang="en-US" smtClean="0"/>
              <a:t>2</a:t>
            </a:fld>
            <a:endParaRPr lang="en-US"/>
          </a:p>
        </p:txBody>
      </p:sp>
    </p:spTree>
    <p:extLst>
      <p:ext uri="{BB962C8B-B14F-4D97-AF65-F5344CB8AC3E}">
        <p14:creationId xmlns:p14="http://schemas.microsoft.com/office/powerpoint/2010/main" val="193872838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a:t>
            </a:r>
            <a:endParaRPr lang="en-US" dirty="0"/>
          </a:p>
        </p:txBody>
      </p:sp>
      <p:sp>
        <p:nvSpPr>
          <p:cNvPr id="3" name="Content Placeholder 2"/>
          <p:cNvSpPr>
            <a:spLocks noGrp="1"/>
          </p:cNvSpPr>
          <p:nvPr>
            <p:ph idx="1"/>
          </p:nvPr>
        </p:nvSpPr>
        <p:spPr/>
        <p:txBody>
          <a:bodyPr/>
          <a:lstStyle/>
          <a:p>
            <a:r>
              <a:rPr lang="en-US" sz="2400" dirty="0"/>
              <a:t>Successful advertisement-based revenue models typically generate significant income.</a:t>
            </a:r>
          </a:p>
          <a:p>
            <a:r>
              <a:rPr lang="en-US" sz="2400" dirty="0"/>
              <a:t>An advertising model can greatly boost revenue streams if you have a large user base or a </a:t>
            </a:r>
            <a:r>
              <a:rPr lang="en-US" sz="2400" dirty="0" smtClean="0"/>
              <a:t>popular platform.</a:t>
            </a:r>
          </a:p>
          <a:p>
            <a:r>
              <a:rPr lang="en-US" sz="2400" dirty="0"/>
              <a:t>There's a low barrier to entry, meaning it's relatively easy to set up and requires minimal investment upfront.</a:t>
            </a:r>
          </a:p>
          <a:p>
            <a:r>
              <a:rPr lang="en-US" sz="2400" dirty="0"/>
              <a:t>This revenue model also offers flexibility and opportunities for diversification since you can provide many ad types and have a full roster of advertisers.</a:t>
            </a:r>
          </a:p>
          <a:p>
            <a:endParaRPr lang="en-US" dirty="0"/>
          </a:p>
        </p:txBody>
      </p:sp>
      <p:sp>
        <p:nvSpPr>
          <p:cNvPr id="4" name="Slide Number Placeholder 3"/>
          <p:cNvSpPr>
            <a:spLocks noGrp="1"/>
          </p:cNvSpPr>
          <p:nvPr>
            <p:ph type="sldNum" sz="quarter" idx="12"/>
          </p:nvPr>
        </p:nvSpPr>
        <p:spPr/>
        <p:txBody>
          <a:bodyPr/>
          <a:lstStyle/>
          <a:p>
            <a:fld id="{05001501-6872-47BF-9D5A-312387D28FD0}" type="slidenum">
              <a:rPr lang="en-US" smtClean="0"/>
              <a:t>3</a:t>
            </a:fld>
            <a:endParaRPr lang="en-US"/>
          </a:p>
        </p:txBody>
      </p:sp>
    </p:spTree>
    <p:extLst>
      <p:ext uri="{BB962C8B-B14F-4D97-AF65-F5344CB8AC3E}">
        <p14:creationId xmlns:p14="http://schemas.microsoft.com/office/powerpoint/2010/main" val="334233583"/>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r>
              <a:rPr lang="en-US" dirty="0"/>
              <a:t>Advertisers aren't guaranteed.</a:t>
            </a:r>
          </a:p>
          <a:p>
            <a:r>
              <a:rPr lang="en-US" dirty="0"/>
              <a:t>You need to attract advertisers who are willing to pay for placements on your platform.</a:t>
            </a:r>
          </a:p>
          <a:p>
            <a:r>
              <a:rPr lang="en-US" dirty="0"/>
              <a:t>The advertising market constantly fluctuates, meaning your revenue may fluctuate whenever advertisers reduce their budgets and don't buy ad space.</a:t>
            </a:r>
          </a:p>
          <a:p>
            <a:r>
              <a:rPr lang="en-US" dirty="0"/>
              <a:t>You must also consider user experience and how incorporating display ads will impact your engagement.</a:t>
            </a:r>
          </a:p>
          <a:p>
            <a:endParaRPr lang="en-US" dirty="0"/>
          </a:p>
        </p:txBody>
      </p:sp>
      <p:sp>
        <p:nvSpPr>
          <p:cNvPr id="4" name="Slide Number Placeholder 3"/>
          <p:cNvSpPr>
            <a:spLocks noGrp="1"/>
          </p:cNvSpPr>
          <p:nvPr>
            <p:ph type="sldNum" sz="quarter" idx="12"/>
          </p:nvPr>
        </p:nvSpPr>
        <p:spPr/>
        <p:txBody>
          <a:bodyPr/>
          <a:lstStyle/>
          <a:p>
            <a:fld id="{05001501-6872-47BF-9D5A-312387D28FD0}" type="slidenum">
              <a:rPr lang="en-US" smtClean="0"/>
              <a:t>4</a:t>
            </a:fld>
            <a:endParaRPr lang="en-US"/>
          </a:p>
        </p:txBody>
      </p:sp>
    </p:spTree>
    <p:extLst>
      <p:ext uri="{BB962C8B-B14F-4D97-AF65-F5344CB8AC3E}">
        <p14:creationId xmlns:p14="http://schemas.microsoft.com/office/powerpoint/2010/main" val="1823507375"/>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1399" y="1390587"/>
            <a:ext cx="3378374" cy="2400423"/>
          </a:xfrm>
          <a:prstGeom prst="rect">
            <a:avLst/>
          </a:prstGeom>
        </p:spPr>
      </p:pic>
      <p:sp>
        <p:nvSpPr>
          <p:cNvPr id="2" name="Title 1"/>
          <p:cNvSpPr>
            <a:spLocks noGrp="1"/>
          </p:cNvSpPr>
          <p:nvPr>
            <p:ph type="title"/>
          </p:nvPr>
        </p:nvSpPr>
        <p:spPr/>
        <p:txBody>
          <a:bodyPr/>
          <a:lstStyle/>
          <a:p>
            <a:r>
              <a:rPr lang="en-US" dirty="0"/>
              <a:t>Example</a:t>
            </a:r>
            <a:endParaRPr lang="en-US" dirty="0"/>
          </a:p>
        </p:txBody>
      </p:sp>
      <p:sp>
        <p:nvSpPr>
          <p:cNvPr id="3" name="Content Placeholder 2"/>
          <p:cNvSpPr>
            <a:spLocks noGrp="1"/>
          </p:cNvSpPr>
          <p:nvPr>
            <p:ph idx="1"/>
          </p:nvPr>
        </p:nvSpPr>
        <p:spPr>
          <a:xfrm>
            <a:off x="1069848" y="3871831"/>
            <a:ext cx="10058400" cy="4050792"/>
          </a:xfrm>
        </p:spPr>
        <p:txBody>
          <a:bodyPr>
            <a:normAutofit/>
          </a:bodyPr>
          <a:lstStyle/>
          <a:p>
            <a:r>
              <a:rPr lang="en-US" sz="2400" dirty="0"/>
              <a:t>YouTube is well-known for using an advertising model. Content creators on the platform can monetize their content by displaying ads on their videos. YouTube earns revenue by selling advertising space to companies that want to reach a vast audience. In this case, content creators can also receive a share of the ad revenue based on several metrics, including clicks, view time, and impressions.</a:t>
            </a:r>
          </a:p>
          <a:p>
            <a:endParaRPr lang="en-US" sz="2400" dirty="0"/>
          </a:p>
          <a:p>
            <a:endParaRPr lang="en-US" sz="24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9848" y="1614487"/>
            <a:ext cx="4514850" cy="195262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77567" y="1915378"/>
            <a:ext cx="3830764" cy="1094504"/>
          </a:xfrm>
          <a:prstGeom prst="rect">
            <a:avLst/>
          </a:prstGeom>
        </p:spPr>
      </p:pic>
      <p:sp>
        <p:nvSpPr>
          <p:cNvPr id="10" name="Slide Number Placeholder 9"/>
          <p:cNvSpPr>
            <a:spLocks noGrp="1"/>
          </p:cNvSpPr>
          <p:nvPr>
            <p:ph type="sldNum" sz="quarter" idx="12"/>
          </p:nvPr>
        </p:nvSpPr>
        <p:spPr/>
        <p:txBody>
          <a:bodyPr/>
          <a:lstStyle/>
          <a:p>
            <a:fld id="{05001501-6872-47BF-9D5A-312387D28FD0}" type="slidenum">
              <a:rPr lang="en-US" smtClean="0"/>
              <a:t>5</a:t>
            </a:fld>
            <a:endParaRPr lang="en-US"/>
          </a:p>
        </p:txBody>
      </p:sp>
    </p:spTree>
    <p:extLst>
      <p:ext uri="{BB962C8B-B14F-4D97-AF65-F5344CB8AC3E}">
        <p14:creationId xmlns:p14="http://schemas.microsoft.com/office/powerpoint/2010/main" val="402271351"/>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066800" y="3060700"/>
            <a:ext cx="10058400" cy="14081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gn="ctr"/>
            <a:r>
              <a:rPr lang="en-US" dirty="0" smtClean="0"/>
              <a:t>Thank you</a:t>
            </a:r>
            <a:endParaRPr lang="en-US" dirty="0"/>
          </a:p>
        </p:txBody>
      </p:sp>
      <p:sp>
        <p:nvSpPr>
          <p:cNvPr id="6" name="Slide Number Placeholder 5"/>
          <p:cNvSpPr>
            <a:spLocks noGrp="1"/>
          </p:cNvSpPr>
          <p:nvPr>
            <p:ph type="sldNum" sz="quarter" idx="12"/>
          </p:nvPr>
        </p:nvSpPr>
        <p:spPr/>
        <p:txBody>
          <a:bodyPr/>
          <a:lstStyle/>
          <a:p>
            <a:fld id="{05001501-6872-47BF-9D5A-312387D28FD0}" type="slidenum">
              <a:rPr lang="en-US" smtClean="0"/>
              <a:t>6</a:t>
            </a:fld>
            <a:endParaRPr lang="en-US"/>
          </a:p>
        </p:txBody>
      </p:sp>
    </p:spTree>
    <p:extLst>
      <p:ext uri="{BB962C8B-B14F-4D97-AF65-F5344CB8AC3E}">
        <p14:creationId xmlns:p14="http://schemas.microsoft.com/office/powerpoint/2010/main" val="3298334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16</TotalTime>
  <Words>319</Words>
  <Application>Microsoft Office PowerPoint</Application>
  <PresentationFormat>Widescreen</PresentationFormat>
  <Paragraphs>24</Paragraphs>
  <Slides>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Calibri</vt:lpstr>
      <vt:lpstr>Rockwell</vt:lpstr>
      <vt:lpstr>Rockwell Condensed</vt:lpstr>
      <vt:lpstr>Wingdings</vt:lpstr>
      <vt:lpstr>Wood Type</vt:lpstr>
      <vt:lpstr>Revenue Models</vt:lpstr>
      <vt:lpstr>Advertising-supported Revenue model</vt:lpstr>
      <vt:lpstr>Advantages</vt:lpstr>
      <vt:lpstr>Disadvantages</vt:lpstr>
      <vt:lpstr>Example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Revenue Models</dc:title>
  <dc:creator>ICT_Common</dc:creator>
  <cp:lastModifiedBy>ICT_Common</cp:lastModifiedBy>
  <cp:revision>8</cp:revision>
  <dcterms:created xsi:type="dcterms:W3CDTF">2025-02-19T05:59:27Z</dcterms:created>
  <dcterms:modified xsi:type="dcterms:W3CDTF">2025-02-19T06:15:36Z</dcterms:modified>
</cp:coreProperties>
</file>