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  <p:sldMasterId id="2147483651" r:id="rId5"/>
  </p:sldMasterIdLst>
  <p:notesMasterIdLst>
    <p:notesMasterId r:id="rId7"/>
  </p:notesMasterIdLst>
  <p:handoutMasterIdLst>
    <p:handoutMasterId r:id="rId8"/>
  </p:handoutMasterIdLst>
  <p:sldIdLst>
    <p:sldId id="560" r:id="rId6"/>
  </p:sldIdLst>
  <p:sldSz cx="12192000" cy="6858000"/>
  <p:notesSz cx="6858000" cy="9144000"/>
  <p:defaultTextStyle>
    <a:defPPr>
      <a:defRPr lang="pt-PT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+mn-ea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+mn-ea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+mn-ea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+mn-ea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+mn-ea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+mn-ea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+mn-ea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+mn-ea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AD"/>
    <a:srgbClr val="6D64CC"/>
    <a:srgbClr val="95E616"/>
    <a:srgbClr val="FF304C"/>
    <a:srgbClr val="4701A7"/>
    <a:srgbClr val="C8FF16"/>
    <a:srgbClr val="88D5ED"/>
    <a:srgbClr val="FF63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FD7BF9F-7024-B000-FD7B-193F2630BF27}" v="141" dt="2021-04-19T18:16:59.211"/>
    <p1510:client id="{452CBC9F-602A-B000-FD7B-19336A9A2AE7}" v="21" dt="2021-04-08T08:30:09.576"/>
    <p1510:client id="{94BC2113-7274-B03D-DAC9-F0633ED15938}" v="111" dt="2021-04-07T22:08:57.514"/>
    <p1510:client id="{EF08BC9F-F039-B000-FD7B-1BCDE8879890}" v="589" dt="2021-04-07T22:58:28.617"/>
    <p1510:client id="{FA512782-8843-4391-4B93-5A90A676F0A8}" v="35" dt="2021-04-08T08:34:15.32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/>
    <p:restoredTop sz="95468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58590"/>
    </p:cViewPr>
  </p:outlineViewPr>
  <p:notesTextViewPr>
    <p:cViewPr>
      <p:scale>
        <a:sx n="3" d="2"/>
        <a:sy n="3" d="2"/>
      </p:scale>
      <p:origin x="0" y="0"/>
    </p:cViewPr>
  </p:notesTextViewPr>
  <p:sorterViewPr showFormatting="0"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pt-PT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52935C7-ED52-401D-9BF2-40D28AF69536}" type="datetimeFigureOut">
              <a:rPr kumimoji="0" lang="pt-PT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t>24/06/2022</a:t>
            </a:fld>
            <a:endParaRPr kumimoji="0" lang="pt-PT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pt-PT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30F53A8-4087-4852-978B-C63024388003}" type="slidenum">
              <a:rPr kumimoji="0" lang="pt-PT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t>‹#›</a:t>
            </a:fld>
            <a:endParaRPr kumimoji="0" lang="pt-PT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66F9D92-080B-4C42-85C7-D7E343D4BFB0}" type="datetimeFigureOut">
              <a:rPr kumimoji="0" lang="pt-BR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t>24/06/2022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pt-PT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Editar os estilos de texto do Modelo Global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pt-PT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Segundo nível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pt-PT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Terceiro nível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pt-PT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Quarto nível</a:t>
            </a: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pt-PT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Quinto nível</a:t>
            </a: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FF711A6-4DF4-462C-85DD-82F4E493E51A}" type="slidenum">
              <a:rPr kumimoji="0" lang="pt-BR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t>‹#›</a:t>
            </a:fld>
            <a:endParaRPr kumimoji="0" lang="pt-BR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8195" name="Notes Placeholder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nl-NL" altLang="nl-NL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nePager Template 2017 N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3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-1270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476250" y="2697163"/>
            <a:ext cx="1392238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nl-NL" altLang="nl-NL" sz="1200" b="1" i="0" u="none" strike="noStrike" kern="1200" cap="none" spc="0" normalizeH="0" baseline="0" noProof="0" dirty="0">
                <a:ln>
                  <a:noFill/>
                </a:ln>
                <a:solidFill>
                  <a:srgbClr val="0070AD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Strengths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5121275" y="2695575"/>
            <a:ext cx="1876425" cy="2778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nl-NL" altLang="nl-NL" sz="1200" b="1" i="0" u="none" strike="noStrike" kern="1200" cap="none" spc="0" normalizeH="0" baseline="0" noProof="0" dirty="0">
                <a:ln>
                  <a:noFill/>
                </a:ln>
                <a:solidFill>
                  <a:srgbClr val="0070AD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Achivement 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9366250" y="320675"/>
            <a:ext cx="2779713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nl-NL" altLang="nl-NL" sz="1200" b="1" i="0" u="none" strike="noStrike" kern="1200" cap="none" spc="0" normalizeH="0" baseline="0" noProof="0">
                <a:ln>
                  <a:noFill/>
                </a:ln>
                <a:solidFill>
                  <a:srgbClr val="0070AD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Education and certificates</a:t>
            </a:r>
          </a:p>
        </p:txBody>
      </p:sp>
      <p:grpSp>
        <p:nvGrpSpPr>
          <p:cNvPr id="3078" name="Group 2"/>
          <p:cNvGrpSpPr/>
          <p:nvPr userDrawn="1"/>
        </p:nvGrpSpPr>
        <p:grpSpPr>
          <a:xfrm>
            <a:off x="2349500" y="1057275"/>
            <a:ext cx="1566863" cy="1108075"/>
            <a:chOff x="2384425" y="1239838"/>
            <a:chExt cx="1143000" cy="898525"/>
          </a:xfrm>
        </p:grpSpPr>
        <p:sp>
          <p:nvSpPr>
            <p:cNvPr id="9" name="TextBox 11"/>
            <p:cNvSpPr txBox="1">
              <a:spLocks noChangeArrowheads="1"/>
            </p:cNvSpPr>
            <p:nvPr/>
          </p:nvSpPr>
          <p:spPr bwMode="white">
            <a:xfrm>
              <a:off x="2385583" y="1429069"/>
              <a:ext cx="1141842" cy="429953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nl-NL" altLang="nl-NL" sz="11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Verdana" panose="020B0604030504040204" pitchFamily="34" charset="0"/>
                  <a:ea typeface="+mn-ea"/>
                  <a:cs typeface="+mn-cs"/>
                </a:rPr>
                <a:t>Base Location:</a:t>
              </a:r>
            </a:p>
          </p:txBody>
        </p:sp>
        <p:sp>
          <p:nvSpPr>
            <p:cNvPr id="10" name="TextBox 12"/>
            <p:cNvSpPr txBox="1">
              <a:spLocks noChangeArrowheads="1"/>
            </p:cNvSpPr>
            <p:nvPr/>
          </p:nvSpPr>
          <p:spPr bwMode="white">
            <a:xfrm>
              <a:off x="2385583" y="1628598"/>
              <a:ext cx="1141842" cy="21240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nl-NL" altLang="nl-NL" sz="11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Verdana" panose="020B0604030504040204" pitchFamily="34" charset="0"/>
                  <a:ea typeface="+mn-ea"/>
                  <a:cs typeface="+mn-cs"/>
                </a:rPr>
                <a:t>Email ID:</a:t>
              </a:r>
            </a:p>
          </p:txBody>
        </p:sp>
        <p:sp>
          <p:nvSpPr>
            <p:cNvPr id="11" name="TextBox 13"/>
            <p:cNvSpPr txBox="1">
              <a:spLocks noChangeArrowheads="1"/>
            </p:cNvSpPr>
            <p:nvPr/>
          </p:nvSpPr>
          <p:spPr bwMode="white">
            <a:xfrm>
              <a:off x="2385583" y="1820404"/>
              <a:ext cx="1141842" cy="21240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nl-NL" altLang="nl-NL" sz="11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Verdana" panose="020B0604030504040204" pitchFamily="34" charset="0"/>
                  <a:ea typeface="+mn-ea"/>
                  <a:cs typeface="+mn-cs"/>
                </a:rPr>
                <a:t>Mobile No:</a:t>
              </a:r>
            </a:p>
          </p:txBody>
        </p:sp>
        <p:sp>
          <p:nvSpPr>
            <p:cNvPr id="12" name="Rectangle 11"/>
            <p:cNvSpPr/>
            <p:nvPr/>
          </p:nvSpPr>
          <p:spPr bwMode="white">
            <a:xfrm>
              <a:off x="2384425" y="1239838"/>
              <a:ext cx="1104784" cy="8985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nl-NL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13" name="TextBox 13"/>
          <p:cNvSpPr txBox="1">
            <a:spLocks noChangeArrowheads="1"/>
          </p:cNvSpPr>
          <p:nvPr/>
        </p:nvSpPr>
        <p:spPr bwMode="white">
          <a:xfrm>
            <a:off x="2357438" y="1990725"/>
            <a:ext cx="1563688" cy="2603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nl-NL" altLang="nl-NL" sz="11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Grade:</a:t>
            </a:r>
          </a:p>
        </p:txBody>
      </p:sp>
      <p:pic>
        <p:nvPicPr>
          <p:cNvPr id="3080" name="Picture 8" descr="Strengths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7788" y="2382838"/>
            <a:ext cx="611187" cy="6127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081" name="Picture 12" descr="Achievement, trophy icon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4740275" y="2509838"/>
            <a:ext cx="446088" cy="44608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6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4836699" y="2995865"/>
            <a:ext cx="4009644" cy="3621503"/>
          </a:xfrm>
        </p:spPr>
        <p:txBody>
          <a:bodyPr>
            <a:noAutofit/>
          </a:bodyPr>
          <a:lstStyle>
            <a:lvl1pPr>
              <a:lnSpc>
                <a:spcPct val="150000"/>
              </a:lnSpc>
              <a:defRPr sz="1000" i="0" u="none" baseline="0"/>
            </a:lvl1pPr>
            <a:lvl2pPr>
              <a:lnSpc>
                <a:spcPct val="114000"/>
              </a:lnSpc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41"/>
          </p:nvPr>
        </p:nvSpPr>
        <p:spPr bwMode="white">
          <a:xfrm>
            <a:off x="2468282" y="290679"/>
            <a:ext cx="6223654" cy="306703"/>
          </a:xfrm>
        </p:spPr>
        <p:txBody>
          <a:bodyPr>
            <a:noAutofit/>
          </a:bodyPr>
          <a:lstStyle>
            <a:lvl1pPr>
              <a:defRPr sz="2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42"/>
          </p:nvPr>
        </p:nvSpPr>
        <p:spPr bwMode="white">
          <a:xfrm>
            <a:off x="2468279" y="665942"/>
            <a:ext cx="6056596" cy="321205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43"/>
          </p:nvPr>
        </p:nvSpPr>
        <p:spPr bwMode="white">
          <a:xfrm>
            <a:off x="3696643" y="1280458"/>
            <a:ext cx="2373312" cy="295449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5" name="Picture Placeholder 44"/>
          <p:cNvSpPr>
            <a:spLocks noGrp="1"/>
          </p:cNvSpPr>
          <p:nvPr>
            <p:ph type="pic" sz="quarter" idx="46"/>
          </p:nvPr>
        </p:nvSpPr>
        <p:spPr bwMode="ltGray">
          <a:xfrm>
            <a:off x="383259" y="287492"/>
            <a:ext cx="1734208" cy="1735628"/>
          </a:xfrm>
          <a:prstGeom prst="ellipse">
            <a:avLst/>
          </a:prstGeom>
          <a:solidFill>
            <a:schemeClr val="bg1"/>
          </a:solidFill>
        </p:spPr>
        <p:txBody>
          <a:bodyPr vert="horz" wrap="square" lIns="0" tIns="0" rIns="0" bIns="0" numCol="1" rtlCol="0" anchor="t" anchorCtr="0" compatLnSpc="1">
            <a:normAutofit/>
          </a:bodyPr>
          <a:lstStyle>
            <a:lvl1pPr>
              <a:lnSpc>
                <a:spcPct val="114000"/>
              </a:lnSpc>
              <a:defRPr sz="1000" baseline="0"/>
            </a:lvl1pPr>
          </a:lstStyle>
          <a:p>
            <a:pPr marL="0" marR="0" lvl="0" indent="0" algn="l" defTabSz="914400" rtl="0" eaLnBrk="0" fontAlgn="base" latinLnBrk="0" hangingPunct="0">
              <a:lnSpc>
                <a:spcPct val="114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icon to add picture</a:t>
            </a:r>
            <a:endParaRPr kumimoji="0" lang="nl-NL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6" name="Text Placeholder 5"/>
          <p:cNvSpPr>
            <a:spLocks noGrp="1"/>
          </p:cNvSpPr>
          <p:nvPr>
            <p:ph type="body" sz="quarter" idx="47"/>
          </p:nvPr>
        </p:nvSpPr>
        <p:spPr bwMode="white">
          <a:xfrm>
            <a:off x="3696026" y="1501534"/>
            <a:ext cx="2373312" cy="325397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7" name="Text Placeholder 5"/>
          <p:cNvSpPr>
            <a:spLocks noGrp="1"/>
          </p:cNvSpPr>
          <p:nvPr>
            <p:ph type="body" sz="quarter" idx="48"/>
          </p:nvPr>
        </p:nvSpPr>
        <p:spPr bwMode="white">
          <a:xfrm>
            <a:off x="3685536" y="1711595"/>
            <a:ext cx="2373312" cy="330250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50"/>
          </p:nvPr>
        </p:nvSpPr>
        <p:spPr>
          <a:xfrm>
            <a:off x="383259" y="2995866"/>
            <a:ext cx="4056394" cy="3621502"/>
          </a:xfrm>
        </p:spPr>
        <p:txBody>
          <a:bodyPr>
            <a:noAutofit/>
          </a:bodyPr>
          <a:lstStyle>
            <a:lvl1pPr>
              <a:lnSpc>
                <a:spcPct val="114000"/>
              </a:lnSpc>
              <a:defRPr sz="1000" u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5"/>
          <p:cNvSpPr>
            <a:spLocks noGrp="1"/>
          </p:cNvSpPr>
          <p:nvPr>
            <p:ph type="body" sz="quarter" idx="51"/>
          </p:nvPr>
        </p:nvSpPr>
        <p:spPr bwMode="white">
          <a:xfrm>
            <a:off x="3690158" y="1891703"/>
            <a:ext cx="2373312" cy="330250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07988" y="1381125"/>
            <a:ext cx="11017250" cy="50482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Pager Template 2017 N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3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96863" y="2647950"/>
            <a:ext cx="1392238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nl-NL" altLang="nl-NL" sz="1200" b="1" i="0" u="none" strike="noStrike" kern="1200" cap="none" spc="0" normalizeH="0" baseline="0" noProof="0" dirty="0">
                <a:ln>
                  <a:noFill/>
                </a:ln>
                <a:solidFill>
                  <a:srgbClr val="0070AD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Profil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4740275" y="2659063"/>
            <a:ext cx="1876425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nl-NL" altLang="nl-NL" sz="1200" b="1" i="0" u="none" strike="noStrike" kern="1200" cap="none" spc="0" normalizeH="0" baseline="0" noProof="0" dirty="0">
                <a:ln>
                  <a:noFill/>
                </a:ln>
                <a:solidFill>
                  <a:srgbClr val="0070AD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Uppdrag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9366250" y="320675"/>
            <a:ext cx="2779713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nl-NL" altLang="nl-NL" sz="1200" b="1" i="0" u="none" strike="noStrike" kern="1200" cap="none" spc="0" normalizeH="0" baseline="0" noProof="0" dirty="0">
                <a:ln>
                  <a:noFill/>
                </a:ln>
                <a:solidFill>
                  <a:srgbClr val="0070AD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Utbildning och certifiering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white">
          <a:xfrm>
            <a:off x="2386013" y="1428750"/>
            <a:ext cx="1141413" cy="26193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nl-NL" altLang="nl-NL" sz="11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Stad: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white">
          <a:xfrm>
            <a:off x="2386013" y="1628775"/>
            <a:ext cx="1228725" cy="2651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nl-NL" altLang="nl-NL" sz="11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Nationalitet:</a:t>
            </a: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white">
          <a:xfrm>
            <a:off x="2386013" y="1835150"/>
            <a:ext cx="1141413" cy="26193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nl-NL" altLang="nl-NL" sz="11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Språk: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4836699" y="2995865"/>
            <a:ext cx="4009644" cy="3621503"/>
          </a:xfrm>
        </p:spPr>
        <p:txBody>
          <a:bodyPr>
            <a:noAutofit/>
          </a:bodyPr>
          <a:lstStyle>
            <a:lvl1pPr>
              <a:lnSpc>
                <a:spcPct val="150000"/>
              </a:lnSpc>
              <a:defRPr sz="1000" i="0" u="none" baseline="0"/>
            </a:lvl1pPr>
            <a:lvl2pPr>
              <a:lnSpc>
                <a:spcPct val="114000"/>
              </a:lnSpc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41"/>
          </p:nvPr>
        </p:nvSpPr>
        <p:spPr bwMode="white">
          <a:xfrm>
            <a:off x="2468282" y="290679"/>
            <a:ext cx="6223654" cy="306703"/>
          </a:xfrm>
        </p:spPr>
        <p:txBody>
          <a:bodyPr>
            <a:noAutofit/>
          </a:bodyPr>
          <a:lstStyle>
            <a:lvl1pPr>
              <a:defRPr sz="2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42"/>
          </p:nvPr>
        </p:nvSpPr>
        <p:spPr bwMode="white">
          <a:xfrm>
            <a:off x="2468279" y="665942"/>
            <a:ext cx="6056596" cy="321205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5" name="Picture Placeholder 44"/>
          <p:cNvSpPr>
            <a:spLocks noGrp="1"/>
          </p:cNvSpPr>
          <p:nvPr>
            <p:ph type="pic" sz="quarter" idx="46"/>
          </p:nvPr>
        </p:nvSpPr>
        <p:spPr bwMode="ltGray">
          <a:xfrm>
            <a:off x="383259" y="287492"/>
            <a:ext cx="1734208" cy="1735628"/>
          </a:xfrm>
          <a:prstGeom prst="ellipse">
            <a:avLst/>
          </a:prstGeom>
          <a:solidFill>
            <a:schemeClr val="bg1"/>
          </a:solidFill>
        </p:spPr>
        <p:txBody>
          <a:bodyPr vert="horz" wrap="square" lIns="0" tIns="0" rIns="0" bIns="0" numCol="1" rtlCol="0" anchor="t" anchorCtr="0" compatLnSpc="1">
            <a:normAutofit/>
          </a:bodyPr>
          <a:lstStyle>
            <a:lvl1pPr>
              <a:lnSpc>
                <a:spcPct val="114000"/>
              </a:lnSpc>
              <a:defRPr sz="1000" baseline="0"/>
            </a:lvl1pPr>
          </a:lstStyle>
          <a:p>
            <a:pPr marL="0" marR="0" lvl="0" indent="0" algn="l" defTabSz="914400" rtl="0" eaLnBrk="0" fontAlgn="base" latinLnBrk="0" hangingPunct="0">
              <a:lnSpc>
                <a:spcPct val="114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icon to add picture</a:t>
            </a:r>
            <a:endParaRPr kumimoji="0" lang="nl-NL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50"/>
          </p:nvPr>
        </p:nvSpPr>
        <p:spPr>
          <a:xfrm>
            <a:off x="383259" y="2995865"/>
            <a:ext cx="4056394" cy="3621503"/>
          </a:xfrm>
        </p:spPr>
        <p:txBody>
          <a:bodyPr>
            <a:noAutofit/>
          </a:bodyPr>
          <a:lstStyle>
            <a:lvl1pPr>
              <a:lnSpc>
                <a:spcPct val="114000"/>
              </a:lnSpc>
              <a:defRPr sz="1000" u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07988" y="1381125"/>
            <a:ext cx="11017250" cy="50482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>
          <a:xfrm>
            <a:off x="407988" y="404813"/>
            <a:ext cx="11017250" cy="86360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lstStyle/>
          <a:p>
            <a:pPr lvl="0"/>
            <a:r>
              <a:rPr lang="en-US" altLang="nl-NL" dirty="0"/>
              <a:t>English </a:t>
            </a:r>
            <a:endParaRPr lang="pt-PT" altLang="nl-NL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>
          <a:xfrm>
            <a:off x="412750" y="1412875"/>
            <a:ext cx="11371263" cy="50403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lstStyle/>
          <a:p>
            <a:pPr lvl="0"/>
            <a:r>
              <a:rPr lang="en-US" altLang="nl-NL" dirty="0"/>
              <a:t>Edit Master text styles</a:t>
            </a:r>
          </a:p>
          <a:p>
            <a:pPr lvl="1"/>
            <a:r>
              <a:rPr lang="en-US" altLang="nl-NL" dirty="0"/>
              <a:t>Second level</a:t>
            </a:r>
          </a:p>
          <a:p>
            <a:pPr lvl="2"/>
            <a:r>
              <a:rPr lang="en-US" altLang="nl-NL" dirty="0"/>
              <a:t>Third level</a:t>
            </a:r>
          </a:p>
          <a:p>
            <a:pPr lvl="3"/>
            <a:r>
              <a:rPr lang="en-US" altLang="nl-NL" dirty="0"/>
              <a:t>Fourth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lang="pt-PT" sz="2600" kern="12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9pPr>
    </p:titleStyle>
    <p:bodyStyle>
      <a:lvl1pPr algn="l" rtl="0" eaLnBrk="0" fontAlgn="base" hangingPunct="0">
        <a:lnSpc>
          <a:spcPts val="2200"/>
        </a:lnSpc>
        <a:spcBef>
          <a:spcPct val="0"/>
        </a:spcBef>
        <a:spcAft>
          <a:spcPts val="600"/>
        </a:spcAft>
        <a:buFont typeface="Arial" panose="020B0604020202020204" pitchFamily="34" charset="0"/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233680" indent="-228600" algn="l" rtl="0" eaLnBrk="0" fontAlgn="base" hangingPunct="0">
        <a:lnSpc>
          <a:spcPts val="2000"/>
        </a:lnSpc>
        <a:spcBef>
          <a:spcPct val="0"/>
        </a:spcBef>
        <a:spcAft>
          <a:spcPts val="600"/>
        </a:spcAft>
        <a:buClr>
          <a:schemeClr val="accent1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4155" algn="l" rtl="0" eaLnBrk="0" fontAlgn="base" hangingPunct="0">
        <a:lnSpc>
          <a:spcPts val="1600"/>
        </a:lnSpc>
        <a:spcBef>
          <a:spcPct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690880" indent="-233680" algn="l" rtl="0" eaLnBrk="0" fontAlgn="base" hangingPunct="0">
        <a:lnSpc>
          <a:spcPct val="90000"/>
        </a:lnSpc>
        <a:spcBef>
          <a:spcPct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‒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>
          <a:xfrm>
            <a:off x="407988" y="404813"/>
            <a:ext cx="11017250" cy="86360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lstStyle/>
          <a:p>
            <a:pPr lvl="0"/>
            <a:r>
              <a:rPr lang="en-US" altLang="nl-NL" dirty="0"/>
              <a:t>Swedish</a:t>
            </a:r>
            <a:endParaRPr lang="pt-PT" altLang="nl-NL" dirty="0"/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>
          <a:xfrm>
            <a:off x="412750" y="1412875"/>
            <a:ext cx="11371263" cy="50403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lstStyle/>
          <a:p>
            <a:pPr lvl="0"/>
            <a:r>
              <a:rPr lang="en-US" altLang="nl-NL" dirty="0"/>
              <a:t>Edit Master text styles</a:t>
            </a:r>
          </a:p>
          <a:p>
            <a:pPr lvl="1"/>
            <a:r>
              <a:rPr lang="en-US" altLang="nl-NL" dirty="0"/>
              <a:t>Second level</a:t>
            </a:r>
          </a:p>
          <a:p>
            <a:pPr lvl="2"/>
            <a:r>
              <a:rPr lang="en-US" altLang="nl-NL" dirty="0"/>
              <a:t>Third level</a:t>
            </a:r>
          </a:p>
          <a:p>
            <a:pPr lvl="3"/>
            <a:r>
              <a:rPr lang="en-US" altLang="nl-NL" dirty="0"/>
              <a:t>Fourth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</p:sldLayoutIdLst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lang="pt-PT" sz="2600" kern="12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9pPr>
    </p:titleStyle>
    <p:bodyStyle>
      <a:lvl1pPr algn="l" rtl="0" eaLnBrk="0" fontAlgn="base" hangingPunct="0">
        <a:lnSpc>
          <a:spcPts val="2200"/>
        </a:lnSpc>
        <a:spcBef>
          <a:spcPct val="0"/>
        </a:spcBef>
        <a:spcAft>
          <a:spcPts val="600"/>
        </a:spcAft>
        <a:buFont typeface="Arial" panose="020B0604020202020204" pitchFamily="34" charset="0"/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233680" indent="-228600" algn="l" rtl="0" eaLnBrk="0" fontAlgn="base" hangingPunct="0">
        <a:lnSpc>
          <a:spcPts val="2000"/>
        </a:lnSpc>
        <a:spcBef>
          <a:spcPct val="0"/>
        </a:spcBef>
        <a:spcAft>
          <a:spcPts val="600"/>
        </a:spcAft>
        <a:buClr>
          <a:schemeClr val="accent1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4155" algn="l" rtl="0" eaLnBrk="0" fontAlgn="base" hangingPunct="0">
        <a:lnSpc>
          <a:spcPts val="1600"/>
        </a:lnSpc>
        <a:spcBef>
          <a:spcPct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690880" indent="-233680" algn="l" rtl="0" eaLnBrk="0" fontAlgn="base" hangingPunct="0">
        <a:lnSpc>
          <a:spcPct val="90000"/>
        </a:lnSpc>
        <a:spcBef>
          <a:spcPct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‒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apgemini-my.sharepoint.com/:v:/r/personal/amit_mahadik_capgemini_com/Documents/Capgemini/Data/Anushka%20Kale-Flight_Management_System.mp4?csf=1&amp;web=1&amp;e=54fFD6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hyperlink" Target="https://www.linkedin.com/in/dilip-reddy-chevula-393ab318b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Placeholder 18"/>
          <p:cNvSpPr>
            <a:spLocks noGrp="1"/>
          </p:cNvSpPr>
          <p:nvPr>
            <p:ph type="body" sz="quarter" idx="36"/>
          </p:nvPr>
        </p:nvSpPr>
        <p:spPr>
          <a:xfrm>
            <a:off x="4344055" y="3025691"/>
            <a:ext cx="4661915" cy="3671218"/>
          </a:xfrm>
        </p:spPr>
        <p:txBody>
          <a:bodyPr vert="horz" wrap="square" lIns="0" tIns="0" rIns="0" bIns="0" anchor="t"/>
          <a:lstStyle/>
          <a:p>
            <a:pPr marL="285750" indent="-285750" algn="just">
              <a:lnSpc>
                <a:spcPct val="100000"/>
              </a:lnSpc>
              <a:spcAft>
                <a:spcPts val="100"/>
              </a:spcAft>
              <a:buChar char="•"/>
            </a:pPr>
            <a:r>
              <a:rPr lang="en-US" sz="1100" b="1" u="sng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DevSecOps</a:t>
            </a:r>
            <a:r>
              <a:rPr lang="en-US" sz="1100" b="1" u="sng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Acceleration Platform</a:t>
            </a:r>
            <a:endParaRPr lang="en-US" sz="1100" b="1" u="sng" dirty="0">
              <a:latin typeface="Arial"/>
              <a:ea typeface="Verdana"/>
              <a:cs typeface="Verdana"/>
            </a:endParaRPr>
          </a:p>
          <a:p>
            <a:pPr algn="just">
              <a:lnSpc>
                <a:spcPct val="100000"/>
              </a:lnSpc>
              <a:spcAft>
                <a:spcPts val="100"/>
              </a:spcAft>
            </a:pPr>
            <a:r>
              <a:rPr lang="en-US" sz="11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DevSecOps</a:t>
            </a:r>
            <a:r>
              <a:rPr lang="en-US" sz="11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Acceleration platform which gives unified view of quality tollgates across application portfolio. Worked on </a:t>
            </a:r>
            <a:r>
              <a:rPr lang="en-US" sz="1100" dirty="0" err="1">
                <a:latin typeface="Arial" panose="020B0604020202020204" pitchFamily="34" charset="0"/>
                <a:ea typeface="Times New Roman" panose="02020603050405020304" pitchFamily="18" charset="0"/>
              </a:rPr>
              <a:t>D</a:t>
            </a:r>
            <a:r>
              <a:rPr lang="en-US" sz="11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evops</a:t>
            </a:r>
            <a:r>
              <a:rPr lang="en-US" sz="11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tools like Jenkins AWS in this project.</a:t>
            </a:r>
          </a:p>
          <a:p>
            <a:pPr algn="just">
              <a:lnSpc>
                <a:spcPct val="100000"/>
              </a:lnSpc>
              <a:spcAft>
                <a:spcPts val="100"/>
              </a:spcAft>
            </a:pPr>
            <a:endParaRPr lang="en-US" sz="1100" u="sng" dirty="0">
              <a:latin typeface="Arial"/>
              <a:ea typeface="+mn-lt"/>
              <a:cs typeface="+mn-lt"/>
            </a:endParaRPr>
          </a:p>
          <a:p>
            <a:pPr marL="285750" indent="-285750" algn="just">
              <a:lnSpc>
                <a:spcPct val="100000"/>
              </a:lnSpc>
              <a:spcAft>
                <a:spcPts val="100"/>
              </a:spcAft>
              <a:buChar char="•"/>
            </a:pPr>
            <a:r>
              <a:rPr lang="en-US" sz="1100" b="1" u="sng" dirty="0">
                <a:latin typeface="Arial"/>
                <a:ea typeface="+mn-lt"/>
                <a:cs typeface="+mn-lt"/>
              </a:rPr>
              <a:t>Flight Booking System Application</a:t>
            </a:r>
            <a:endParaRPr lang="en-US" sz="1100" u="sng" dirty="0">
              <a:latin typeface="Arial"/>
              <a:cs typeface="Arial"/>
            </a:endParaRPr>
          </a:p>
          <a:p>
            <a:pPr algn="just">
              <a:lnSpc>
                <a:spcPct val="100000"/>
              </a:lnSpc>
              <a:spcAft>
                <a:spcPts val="100"/>
              </a:spcAft>
            </a:pPr>
            <a:r>
              <a:rPr lang="en-US" sz="1100" dirty="0">
                <a:latin typeface="Arial"/>
                <a:ea typeface="+mn-lt"/>
                <a:cs typeface="+mn-lt"/>
              </a:rPr>
              <a:t>Developed Flight Booking System Application using Spring Boot framework including Microservices, Spring Security, Spring Cloud &amp; JUnit Test Cases with PostgreSQL, H2, MySQL as database in agile methodology of software development model.</a:t>
            </a:r>
          </a:p>
          <a:p>
            <a:pPr algn="just">
              <a:lnSpc>
                <a:spcPct val="100000"/>
              </a:lnSpc>
              <a:spcAft>
                <a:spcPts val="100"/>
              </a:spcAft>
            </a:pPr>
            <a:r>
              <a:rPr lang="en-US" sz="1100" i="1" u="sng" dirty="0">
                <a:latin typeface="Arial"/>
                <a:ea typeface="+mn-lt"/>
                <a:cs typeface="+mn-lt"/>
              </a:rPr>
              <a:t>Presentation Link:</a:t>
            </a:r>
          </a:p>
          <a:p>
            <a:pPr algn="just">
              <a:lnSpc>
                <a:spcPct val="100000"/>
              </a:lnSpc>
              <a:spcAft>
                <a:spcPts val="100"/>
              </a:spcAft>
            </a:pPr>
            <a:r>
              <a:rPr lang="en-US" sz="1100" dirty="0">
                <a:solidFill>
                  <a:srgbClr val="0070C0"/>
                </a:solidFill>
                <a:ea typeface="+mn-lt"/>
                <a:cs typeface="+mn-lt"/>
                <a:hlinkClick r:id="rId3"/>
              </a:rPr>
              <a:t>https://capgemini-my.sharepoint.com/:v:/r/personal/amit_mahadik_capgemini_com/Documents/Capgemini/Data/Anushka%20Kale-Flight_Management_System.mp4?csf=1&amp;web=1&amp;e=54fFD6</a:t>
            </a:r>
            <a:endParaRPr lang="en-US" sz="1100" dirty="0">
              <a:solidFill>
                <a:srgbClr val="0070C0"/>
              </a:solidFill>
              <a:ea typeface="+mn-lt"/>
              <a:cs typeface="+mn-lt"/>
            </a:endParaRPr>
          </a:p>
          <a:p>
            <a:pPr algn="just">
              <a:lnSpc>
                <a:spcPct val="100000"/>
              </a:lnSpc>
              <a:spcAft>
                <a:spcPts val="100"/>
              </a:spcAft>
            </a:pPr>
            <a:endParaRPr lang="en-US" sz="1100" dirty="0">
              <a:solidFill>
                <a:srgbClr val="0070C0"/>
              </a:solidFill>
              <a:ea typeface="Verdana"/>
              <a:cs typeface="Verdana"/>
            </a:endParaRPr>
          </a:p>
          <a:p>
            <a:pPr marL="285750" indent="-285750" algn="just">
              <a:lnSpc>
                <a:spcPct val="100000"/>
              </a:lnSpc>
              <a:spcAft>
                <a:spcPts val="100"/>
              </a:spcAft>
              <a:buChar char="•"/>
            </a:pPr>
            <a:r>
              <a:rPr lang="en-US" sz="1100" b="1" u="sng" dirty="0">
                <a:latin typeface="Arial"/>
                <a:ea typeface="+mn-lt"/>
                <a:cs typeface="+mn-lt"/>
              </a:rPr>
              <a:t>Credit Card System Application</a:t>
            </a:r>
            <a:endParaRPr lang="en-US" sz="1100" b="1" u="sng" dirty="0">
              <a:latin typeface="Arial"/>
              <a:ea typeface="Verdana"/>
              <a:cs typeface="Verdana"/>
            </a:endParaRPr>
          </a:p>
          <a:p>
            <a:pPr algn="just">
              <a:lnSpc>
                <a:spcPct val="100000"/>
              </a:lnSpc>
              <a:spcAft>
                <a:spcPts val="100"/>
              </a:spcAft>
            </a:pPr>
            <a:r>
              <a:rPr lang="en-US" sz="1100" dirty="0">
                <a:latin typeface="Arial"/>
                <a:ea typeface="+mn-lt"/>
                <a:cs typeface="+mn-lt"/>
              </a:rPr>
              <a:t>Completed end to end case study of Credit Card System Application using Spring Boot framework and React with PostgreSQL as database in agile methodology of software development model.</a:t>
            </a:r>
            <a:endParaRPr lang="en-US" sz="11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Aft>
                <a:spcPts val="100"/>
              </a:spcAft>
            </a:pPr>
            <a:endParaRPr lang="en-US" sz="1050" dirty="0">
              <a:ea typeface="Verdana"/>
              <a:cs typeface="Verdana"/>
            </a:endParaRPr>
          </a:p>
        </p:txBody>
      </p:sp>
      <p:sp>
        <p:nvSpPr>
          <p:cNvPr id="7171" name="Text Placeholder 21"/>
          <p:cNvSpPr>
            <a:spLocks noGrp="1"/>
          </p:cNvSpPr>
          <p:nvPr>
            <p:ph type="body" sz="quarter" idx="42"/>
          </p:nvPr>
        </p:nvSpPr>
        <p:spPr>
          <a:xfrm>
            <a:off x="2468563" y="665163"/>
            <a:ext cx="6056312" cy="322262"/>
          </a:xfrm>
        </p:spPr>
        <p:txBody>
          <a:bodyPr vert="horz" wrap="square" lIns="0" tIns="0" rIns="0" bIns="0" anchor="t"/>
          <a:lstStyle/>
          <a:p>
            <a:pPr fontAlgn="base">
              <a:spcBef>
                <a:spcPct val="0"/>
              </a:spcBef>
              <a:buSzTx/>
            </a:pPr>
            <a:r>
              <a:rPr lang="nl-NL" altLang="nl-NL" kern="1200" dirty="0">
                <a:latin typeface="+mn-lt"/>
                <a:ea typeface="+mn-ea"/>
                <a:cs typeface="+mn-cs"/>
              </a:rPr>
              <a:t>Sr. Analyst/Software Engineer</a:t>
            </a:r>
          </a:p>
        </p:txBody>
      </p:sp>
      <p:sp>
        <p:nvSpPr>
          <p:cNvPr id="7172" name="Text Placeholder 22"/>
          <p:cNvSpPr>
            <a:spLocks noGrp="1"/>
          </p:cNvSpPr>
          <p:nvPr>
            <p:ph type="body" sz="quarter" idx="43"/>
          </p:nvPr>
        </p:nvSpPr>
        <p:spPr>
          <a:xfrm>
            <a:off x="3619584" y="1269499"/>
            <a:ext cx="3126873" cy="325353"/>
          </a:xfrm>
        </p:spPr>
        <p:txBody>
          <a:bodyPr vert="horz" wrap="square" lIns="0" tIns="0" rIns="0" bIns="0" anchor="t"/>
          <a:lstStyle/>
          <a:p>
            <a:pPr eaLnBrk="1" hangingPunct="1"/>
            <a:r>
              <a:rPr lang="nl-NL" altLang="nl-NL" dirty="0">
                <a:ea typeface="Verdana"/>
                <a:cs typeface="Verdana"/>
              </a:rPr>
              <a:t>Mumbai     </a:t>
            </a:r>
            <a:r>
              <a:rPr lang="nl-NL" altLang="nl-NL" dirty="0">
                <a:solidFill>
                  <a:srgbClr val="FFFFFF"/>
                </a:solidFill>
                <a:ea typeface="Verdana"/>
                <a:cs typeface="Verdana"/>
              </a:rPr>
              <a:t>   </a:t>
            </a:r>
            <a:r>
              <a:rPr lang="en-US" b="1" dirty="0">
                <a:ea typeface="Verdana"/>
                <a:cs typeface="Verdana"/>
              </a:rPr>
              <a:t>Emp Id: 46051571</a:t>
            </a:r>
            <a:r>
              <a:rPr lang="nl-NL" altLang="nl-NL" dirty="0">
                <a:solidFill>
                  <a:srgbClr val="FFFFFF"/>
                </a:solidFill>
                <a:ea typeface="Verdana"/>
                <a:cs typeface="Verdana"/>
              </a:rPr>
              <a:t>     </a:t>
            </a:r>
            <a:r>
              <a:rPr lang="en-US" b="1" dirty="0">
                <a:solidFill>
                  <a:srgbClr val="0070AD"/>
                </a:solidFill>
                <a:ea typeface="Verdana"/>
                <a:cs typeface="Verdana"/>
              </a:rPr>
              <a:t>Emp Id: 46051571</a:t>
            </a:r>
            <a:endParaRPr lang="nl-NL" altLang="nl-NL" kern="1200" dirty="0">
              <a:latin typeface="+mn-lt"/>
              <a:ea typeface="Verdana"/>
              <a:cs typeface="Verdana"/>
            </a:endParaRPr>
          </a:p>
          <a:p>
            <a:pPr eaLnBrk="1" hangingPunct="1">
              <a:buClrTx/>
              <a:buSzTx/>
            </a:pPr>
            <a:endParaRPr lang="nl-NL" altLang="nl-NL" kern="1200" dirty="0">
              <a:latin typeface="+mn-lt"/>
              <a:ea typeface="+mn-ea"/>
              <a:cs typeface="+mn-cs"/>
            </a:endParaRPr>
          </a:p>
        </p:txBody>
      </p:sp>
      <p:sp>
        <p:nvSpPr>
          <p:cNvPr id="7173" name="Text Placeholder 24"/>
          <p:cNvSpPr>
            <a:spLocks noGrp="1"/>
          </p:cNvSpPr>
          <p:nvPr>
            <p:ph type="body" sz="quarter" idx="47"/>
          </p:nvPr>
        </p:nvSpPr>
        <p:spPr>
          <a:xfrm>
            <a:off x="3273425" y="1511300"/>
            <a:ext cx="4662488" cy="325438"/>
          </a:xfrm>
        </p:spPr>
        <p:txBody>
          <a:bodyPr vert="horz" wrap="square" lIns="0" tIns="0" rIns="0" bIns="0" anchor="t"/>
          <a:lstStyle/>
          <a:p>
            <a:pPr eaLnBrk="1" hangingPunct="1">
              <a:buClrTx/>
              <a:buSzTx/>
            </a:pPr>
            <a:r>
              <a:rPr lang="en-US" altLang="nl-NL" dirty="0"/>
              <a:t>anushka.kale@</a:t>
            </a:r>
            <a:r>
              <a:rPr lang="nl-NL" altLang="nl-NL" kern="1200" dirty="0">
                <a:latin typeface="+mn-lt"/>
                <a:ea typeface="+mn-ea"/>
                <a:cs typeface="+mn-cs"/>
              </a:rPr>
              <a:t>capgemini.com</a:t>
            </a:r>
          </a:p>
        </p:txBody>
      </p:sp>
      <p:sp>
        <p:nvSpPr>
          <p:cNvPr id="7174" name="Text Placeholder 25"/>
          <p:cNvSpPr>
            <a:spLocks noGrp="1"/>
          </p:cNvSpPr>
          <p:nvPr>
            <p:ph type="body" sz="quarter" idx="48"/>
          </p:nvPr>
        </p:nvSpPr>
        <p:spPr>
          <a:xfrm>
            <a:off x="3348038" y="1770063"/>
            <a:ext cx="2382837" cy="330200"/>
          </a:xfrm>
        </p:spPr>
        <p:txBody>
          <a:bodyPr vert="horz" wrap="square" lIns="0" tIns="0" rIns="0" bIns="0" anchor="t"/>
          <a:lstStyle/>
          <a:p>
            <a:pPr eaLnBrk="1" hangingPunct="1">
              <a:buClrTx/>
              <a:buSzTx/>
            </a:pPr>
            <a:r>
              <a:rPr lang="nl-NL" altLang="nl-NL" kern="1200">
                <a:latin typeface="+mn-lt"/>
                <a:ea typeface="+mn-ea"/>
                <a:cs typeface="+mn-cs"/>
              </a:rPr>
              <a:t>+91 </a:t>
            </a:r>
            <a:r>
              <a:rPr lang="nl-NL" altLang="nl-NL"/>
              <a:t>9834938517</a:t>
            </a:r>
            <a:endParaRPr lang="en-US" altLang="nl-NL" kern="1200">
              <a:latin typeface="+mn-lt"/>
              <a:ea typeface="Verdana"/>
              <a:cs typeface="Verdana"/>
            </a:endParaRPr>
          </a:p>
        </p:txBody>
      </p:sp>
      <p:sp>
        <p:nvSpPr>
          <p:cNvPr id="7175" name="Text Placeholder 26"/>
          <p:cNvSpPr>
            <a:spLocks noGrp="1"/>
          </p:cNvSpPr>
          <p:nvPr>
            <p:ph type="body" sz="quarter" idx="50"/>
          </p:nvPr>
        </p:nvSpPr>
        <p:spPr>
          <a:xfrm>
            <a:off x="414338" y="3028697"/>
            <a:ext cx="3729732" cy="3621087"/>
          </a:xfrm>
        </p:spPr>
        <p:txBody>
          <a:bodyPr vert="horz" wrap="square" lIns="0" tIns="0" rIns="0" bIns="0" anchor="t"/>
          <a:lstStyle/>
          <a:p>
            <a:pPr algn="just">
              <a:lnSpc>
                <a:spcPct val="100000"/>
              </a:lnSpc>
            </a:pPr>
            <a:r>
              <a:rPr lang="en-US" sz="1150" dirty="0">
                <a:latin typeface="Arial"/>
                <a:ea typeface="+mn-lt"/>
                <a:cs typeface="+mn-lt"/>
              </a:rPr>
              <a:t>•Software Engineer who is Strong in problem-solving and logic building skills. Passionate about implementing and launching new projects.</a:t>
            </a:r>
            <a:endParaRPr lang="en-US" sz="1150" dirty="0">
              <a:latin typeface="Arial"/>
              <a:cs typeface="Arial"/>
            </a:endParaRPr>
          </a:p>
          <a:p>
            <a:pPr algn="just">
              <a:lnSpc>
                <a:spcPct val="100000"/>
              </a:lnSpc>
            </a:pPr>
            <a:r>
              <a:rPr lang="en-US" sz="1150" dirty="0">
                <a:latin typeface="Arial"/>
                <a:ea typeface="+mn-lt"/>
                <a:cs typeface="+mn-lt"/>
              </a:rPr>
              <a:t>•Ready to learn new technologies and implement them to further improve my knowledge. </a:t>
            </a:r>
            <a:endParaRPr lang="en-US" sz="1150" dirty="0">
              <a:latin typeface="Arial"/>
              <a:ea typeface="+mn-lt"/>
              <a:cs typeface="Arial"/>
            </a:endParaRPr>
          </a:p>
          <a:p>
            <a:pPr algn="just">
              <a:lnSpc>
                <a:spcPct val="100000"/>
              </a:lnSpc>
            </a:pPr>
            <a:r>
              <a:rPr lang="en-US" sz="1150" dirty="0">
                <a:latin typeface="Arial"/>
                <a:ea typeface="+mn-lt"/>
                <a:cs typeface="+mn-lt"/>
              </a:rPr>
              <a:t>•Eager to work in a team of dedicated people and serve a key role in the enhancement and development of the project. </a:t>
            </a:r>
            <a:endParaRPr lang="en-US" sz="1150" dirty="0">
              <a:latin typeface="Arial"/>
              <a:cs typeface="Arial"/>
            </a:endParaRPr>
          </a:p>
          <a:p>
            <a:pPr algn="just">
              <a:lnSpc>
                <a:spcPct val="100000"/>
              </a:lnSpc>
            </a:pPr>
            <a:r>
              <a:rPr lang="en-US" sz="1150" dirty="0">
                <a:latin typeface="Arial"/>
                <a:ea typeface="+mn-lt"/>
                <a:cs typeface="+mn-lt"/>
              </a:rPr>
              <a:t>•Has working knowledge on Core Java and React concepts along with Microservice Development using Spring framework on an intermediate level.</a:t>
            </a:r>
          </a:p>
          <a:p>
            <a:pPr marL="171450" indent="-1714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1150" dirty="0">
              <a:latin typeface="Arial"/>
              <a:cs typeface="Arial"/>
            </a:endParaRPr>
          </a:p>
          <a:p>
            <a:pPr algn="just">
              <a:lnSpc>
                <a:spcPct val="100000"/>
              </a:lnSpc>
              <a:buClrTx/>
              <a:buSzTx/>
            </a:pPr>
            <a:endParaRPr lang="en-US" sz="1150" kern="1200" dirty="0">
              <a:latin typeface="Arial"/>
              <a:ea typeface="Verdana"/>
              <a:cs typeface="Verdana"/>
            </a:endParaRPr>
          </a:p>
          <a:p>
            <a:pPr algn="just">
              <a:lnSpc>
                <a:spcPct val="100000"/>
              </a:lnSpc>
            </a:pPr>
            <a:endParaRPr lang="en-US" sz="1300" dirty="0">
              <a:latin typeface="Arial"/>
              <a:ea typeface="Verdana"/>
              <a:cs typeface="Verdana"/>
            </a:endParaRPr>
          </a:p>
          <a:p>
            <a:pPr algn="just">
              <a:lnSpc>
                <a:spcPct val="100000"/>
              </a:lnSpc>
            </a:pPr>
            <a:endParaRPr lang="en-US" altLang="nl-NL" sz="1400" dirty="0">
              <a:latin typeface="Arial"/>
              <a:ea typeface="Verdana"/>
              <a:cs typeface="Verdana"/>
            </a:endParaRPr>
          </a:p>
        </p:txBody>
      </p:sp>
      <p:sp>
        <p:nvSpPr>
          <p:cNvPr id="7176" name="TextBox 20"/>
          <p:cNvSpPr txBox="1"/>
          <p:nvPr/>
        </p:nvSpPr>
        <p:spPr>
          <a:xfrm>
            <a:off x="9305925" y="596900"/>
            <a:ext cx="2717800" cy="6102350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t"/>
          <a:lstStyle/>
          <a:p>
            <a:pPr eaLnBrk="1" hangingPunct="1">
              <a:lnSpc>
                <a:spcPct val="114000"/>
              </a:lnSpc>
            </a:pPr>
            <a:r>
              <a:rPr lang="en-US" altLang="nl-NL" sz="1000" dirty="0">
                <a:latin typeface="Verdana"/>
                <a:ea typeface="Verdana"/>
                <a:cs typeface="Verdana"/>
              </a:rPr>
              <a:t>Bachelor of Engineering (Computer Science &amp; Engineering) : 2016 - 2020</a:t>
            </a:r>
            <a:endParaRPr lang="en-US" altLang="nl-NL" sz="1000" dirty="0"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14000"/>
              </a:lnSpc>
            </a:pPr>
            <a:br>
              <a:rPr lang="en-US" altLang="nl-NL" sz="1000" b="1" dirty="0"/>
            </a:br>
            <a:r>
              <a:rPr lang="en-US" altLang="nl-NL" sz="1000" b="1" dirty="0">
                <a:solidFill>
                  <a:srgbClr val="0070AD"/>
                </a:solidFill>
                <a:latin typeface="Verdana"/>
                <a:ea typeface="Verdana"/>
                <a:cs typeface="Verdana"/>
              </a:rPr>
              <a:t>SKILLS </a:t>
            </a:r>
            <a:endParaRPr lang="en-US" dirty="0">
              <a:ea typeface="Verdana"/>
              <a:cs typeface="Verdana"/>
            </a:endParaRPr>
          </a:p>
          <a:p>
            <a:pPr eaLnBrk="1" hangingPunct="1">
              <a:lnSpc>
                <a:spcPct val="114000"/>
              </a:lnSpc>
            </a:pPr>
            <a:r>
              <a:rPr lang="en-US" altLang="en-US" sz="1000" dirty="0"/>
              <a:t>Java 8 /J2EE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en-US" sz="1000" dirty="0"/>
              <a:t>Spring Boot</a:t>
            </a:r>
          </a:p>
          <a:p>
            <a:pPr>
              <a:lnSpc>
                <a:spcPct val="113999"/>
              </a:lnSpc>
            </a:pPr>
            <a:r>
              <a:rPr lang="en-US" altLang="en-US" sz="1000" dirty="0">
                <a:latin typeface="Verdana"/>
                <a:ea typeface="Verdana"/>
                <a:cs typeface="Verdana"/>
              </a:rPr>
              <a:t>JPA CRUD</a:t>
            </a:r>
          </a:p>
          <a:p>
            <a:pPr>
              <a:lnSpc>
                <a:spcPct val="113999"/>
              </a:lnSpc>
            </a:pPr>
            <a:r>
              <a:rPr lang="en-US" altLang="en-US" sz="1000" dirty="0">
                <a:latin typeface="Verdana"/>
                <a:ea typeface="Verdana"/>
                <a:cs typeface="Verdana"/>
              </a:rPr>
              <a:t>React</a:t>
            </a:r>
          </a:p>
          <a:p>
            <a:pPr>
              <a:lnSpc>
                <a:spcPct val="113999"/>
              </a:lnSpc>
            </a:pPr>
            <a:r>
              <a:rPr lang="en-US" altLang="en-US" sz="1000" dirty="0">
                <a:solidFill>
                  <a:srgbClr val="000000"/>
                </a:solidFill>
                <a:ea typeface="Verdana"/>
                <a:cs typeface="Verdana"/>
                <a:sym typeface="+mn-ea"/>
              </a:rPr>
              <a:t>AWS</a:t>
            </a:r>
          </a:p>
          <a:p>
            <a:pPr>
              <a:lnSpc>
                <a:spcPct val="113999"/>
              </a:lnSpc>
            </a:pPr>
            <a:r>
              <a:rPr lang="en-US" altLang="en-US" sz="1000" dirty="0">
                <a:solidFill>
                  <a:srgbClr val="000000"/>
                </a:solidFill>
                <a:ea typeface="Verdana"/>
                <a:cs typeface="Verdana"/>
                <a:sym typeface="+mn-ea"/>
              </a:rPr>
              <a:t>Jenkins</a:t>
            </a:r>
          </a:p>
          <a:p>
            <a:pPr>
              <a:lnSpc>
                <a:spcPct val="113999"/>
              </a:lnSpc>
            </a:pPr>
            <a:endParaRPr lang="en-US" altLang="en-US" sz="1000" dirty="0">
              <a:solidFill>
                <a:srgbClr val="000000"/>
              </a:solidFill>
              <a:ea typeface="Verdana"/>
              <a:cs typeface="Verdana"/>
              <a:sym typeface="+mn-ea"/>
            </a:endParaRPr>
          </a:p>
          <a:p>
            <a:pPr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  <a:sym typeface="+mn-ea"/>
              </a:rPr>
              <a:t>Database</a:t>
            </a:r>
            <a:endParaRPr lang="en-US" altLang="nl-NL" sz="1000" b="1" dirty="0">
              <a:solidFill>
                <a:srgbClr val="0070AD"/>
              </a:solidFill>
              <a:latin typeface="Verdana" panose="020B0604030504040204" pitchFamily="34" charset="0"/>
            </a:endParaRPr>
          </a:p>
          <a:p>
            <a:pPr>
              <a:lnSpc>
                <a:spcPct val="114000"/>
              </a:lnSpc>
            </a:pPr>
            <a:r>
              <a:rPr lang="en-US" altLang="nl-NL" sz="1000" dirty="0">
                <a:latin typeface="Verdana"/>
                <a:ea typeface="Verdana"/>
                <a:cs typeface="Verdana"/>
                <a:sym typeface="+mn-ea"/>
              </a:rPr>
              <a:t>SQL database–PostgreSQL, MySQL, H2</a:t>
            </a:r>
            <a:endParaRPr lang="en-US" altLang="nl-NL" sz="1000" dirty="0">
              <a:latin typeface="Verdana" panose="020B0604030504040204" pitchFamily="34" charset="0"/>
            </a:endParaRPr>
          </a:p>
          <a:p>
            <a:pPr>
              <a:lnSpc>
                <a:spcPct val="114000"/>
              </a:lnSpc>
            </a:pPr>
            <a:endParaRPr lang="en-US" altLang="nl-NL" sz="1000" dirty="0">
              <a:latin typeface="Verdana" panose="020B0604030504040204" pitchFamily="34" charset="0"/>
            </a:endParaRPr>
          </a:p>
          <a:p>
            <a:pPr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  <a:latin typeface="Verdana"/>
                <a:ea typeface="Verdana"/>
                <a:cs typeface="Verdana"/>
                <a:sym typeface="+mn-ea"/>
              </a:rPr>
              <a:t>Web Tools</a:t>
            </a:r>
            <a:endParaRPr lang="en-US" altLang="nl-NL" sz="1000" dirty="0">
              <a:latin typeface="Verdana" panose="020B0604030504040204" pitchFamily="34" charset="0"/>
            </a:endParaRPr>
          </a:p>
          <a:p>
            <a:pPr>
              <a:lnSpc>
                <a:spcPct val="114000"/>
              </a:lnSpc>
            </a:pPr>
            <a:r>
              <a:rPr lang="en-US" altLang="nl-NL" sz="1000" dirty="0">
                <a:sym typeface="+mn-ea"/>
              </a:rPr>
              <a:t>HTML5</a:t>
            </a:r>
            <a:endParaRPr lang="en-US" altLang="nl-NL" sz="1000" dirty="0">
              <a:latin typeface="Verdana" panose="020B0604030504040204" pitchFamily="34" charset="0"/>
            </a:endParaRPr>
          </a:p>
          <a:p>
            <a:pPr>
              <a:lnSpc>
                <a:spcPct val="114000"/>
              </a:lnSpc>
            </a:pPr>
            <a:r>
              <a:rPr lang="en-US" altLang="nl-NL" sz="1000" dirty="0">
                <a:sym typeface="+mn-ea"/>
              </a:rPr>
              <a:t>CSS3</a:t>
            </a:r>
            <a:endParaRPr lang="en-US" altLang="nl-NL" sz="1000" dirty="0">
              <a:latin typeface="Verdana" panose="020B0604030504040204" pitchFamily="34" charset="0"/>
            </a:endParaRPr>
          </a:p>
          <a:p>
            <a:pPr>
              <a:lnSpc>
                <a:spcPct val="114000"/>
              </a:lnSpc>
            </a:pPr>
            <a:r>
              <a:rPr lang="en-US" altLang="nl-NL" sz="1000" dirty="0" err="1">
                <a:sym typeface="+mn-ea"/>
              </a:rPr>
              <a:t>Javascript</a:t>
            </a:r>
            <a:r>
              <a:rPr lang="en-US" altLang="nl-NL" sz="1000" dirty="0">
                <a:sym typeface="+mn-ea"/>
              </a:rPr>
              <a:t> (Basics)</a:t>
            </a:r>
            <a:endParaRPr lang="en-US" altLang="nl-NL" sz="1000" dirty="0">
              <a:latin typeface="Verdana" panose="020B0604030504040204" pitchFamily="34" charset="0"/>
            </a:endParaRPr>
          </a:p>
          <a:p>
            <a:pPr>
              <a:lnSpc>
                <a:spcPct val="113999"/>
              </a:lnSpc>
            </a:pPr>
            <a:r>
              <a:rPr lang="en-US" altLang="nl-NL" sz="1000" dirty="0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Bootstrap</a:t>
            </a:r>
            <a:endParaRPr lang="en-US" altLang="nl-NL" sz="1000" dirty="0">
              <a:solidFill>
                <a:srgbClr val="000000"/>
              </a:solidFill>
              <a:latin typeface="Verdana" panose="020B0604030504040204" pitchFamily="34" charset="0"/>
              <a:ea typeface="Verdana"/>
              <a:cs typeface="Verdana"/>
            </a:endParaRPr>
          </a:p>
          <a:p>
            <a:pPr>
              <a:lnSpc>
                <a:spcPct val="114000"/>
              </a:lnSpc>
            </a:pPr>
            <a:endParaRPr lang="en-US" altLang="nl-NL" sz="1000" b="1" dirty="0">
              <a:solidFill>
                <a:srgbClr val="0070AD"/>
              </a:solidFill>
              <a:sym typeface="+mn-ea"/>
            </a:endParaRPr>
          </a:p>
          <a:p>
            <a:pPr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  <a:sym typeface="+mn-ea"/>
              </a:rPr>
              <a:t>AddOns</a:t>
            </a:r>
            <a:endParaRPr lang="en-US" altLang="nl-NL" sz="1000" dirty="0">
              <a:latin typeface="Verdana" panose="020B0604030504040204" pitchFamily="34" charset="0"/>
            </a:endParaRPr>
          </a:p>
          <a:p>
            <a:pPr>
              <a:lnSpc>
                <a:spcPct val="114000"/>
              </a:lnSpc>
            </a:pPr>
            <a:r>
              <a:rPr lang="en-US" sz="1000" dirty="0">
                <a:latin typeface="Verdana"/>
                <a:ea typeface="Verdana"/>
                <a:cs typeface="Verdana"/>
              </a:rPr>
              <a:t>Eclipse</a:t>
            </a:r>
            <a:endParaRPr lang="en-US" dirty="0"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13999"/>
              </a:lnSpc>
            </a:pPr>
            <a:r>
              <a:rPr lang="en-US" sz="1000" dirty="0">
                <a:latin typeface="Verdana"/>
                <a:ea typeface="Verdana"/>
                <a:cs typeface="Verdana"/>
              </a:rPr>
              <a:t>Spring Tool Suite</a:t>
            </a:r>
            <a:endParaRPr lang="en-US" dirty="0">
              <a:ea typeface="Verdana"/>
              <a:cs typeface="Verdana"/>
            </a:endParaRPr>
          </a:p>
          <a:p>
            <a:pPr>
              <a:lnSpc>
                <a:spcPct val="113999"/>
              </a:lnSpc>
            </a:pPr>
            <a:r>
              <a:rPr lang="en-US" sz="1000" dirty="0">
                <a:latin typeface="Verdana"/>
                <a:ea typeface="Verdana"/>
                <a:cs typeface="Verdana"/>
              </a:rPr>
              <a:t>GitHub</a:t>
            </a:r>
            <a:endParaRPr lang="en-US" sz="1000" dirty="0"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13999"/>
              </a:lnSpc>
            </a:pPr>
            <a:r>
              <a:rPr lang="en-US" sz="1000" dirty="0">
                <a:latin typeface="Verdana"/>
                <a:ea typeface="Verdana"/>
                <a:cs typeface="Verdana"/>
              </a:rPr>
              <a:t>Postman</a:t>
            </a:r>
          </a:p>
          <a:p>
            <a:pPr>
              <a:lnSpc>
                <a:spcPct val="113999"/>
              </a:lnSpc>
            </a:pPr>
            <a:r>
              <a:rPr lang="en-US" sz="1000" dirty="0">
                <a:latin typeface="Verdana"/>
                <a:ea typeface="Verdana"/>
                <a:cs typeface="Verdana"/>
              </a:rPr>
              <a:t>Swagger</a:t>
            </a:r>
            <a:endParaRPr lang="en-US" dirty="0">
              <a:latin typeface="Verdana"/>
              <a:ea typeface="Verdana"/>
              <a:cs typeface="Verdana"/>
            </a:endParaRPr>
          </a:p>
          <a:p>
            <a:pPr>
              <a:lnSpc>
                <a:spcPct val="113999"/>
              </a:lnSpc>
            </a:pPr>
            <a:endParaRPr lang="en-US" sz="1000" dirty="0">
              <a:solidFill>
                <a:srgbClr val="000000"/>
              </a:solidFill>
              <a:latin typeface="Verdana"/>
              <a:ea typeface="Verdana"/>
              <a:cs typeface="Verdana"/>
              <a:sym typeface="+mn-ea"/>
            </a:endParaRPr>
          </a:p>
          <a:p>
            <a:pPr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  <a:latin typeface="Verdana"/>
                <a:ea typeface="Verdana"/>
                <a:cs typeface="Verdana"/>
                <a:sym typeface="+mn-ea"/>
              </a:rPr>
              <a:t>Additional Details</a:t>
            </a:r>
            <a:endParaRPr lang="en-US" altLang="nl-NL" sz="1000" b="1" dirty="0">
              <a:solidFill>
                <a:srgbClr val="0070AD"/>
              </a:solidFill>
              <a:latin typeface="Verdana"/>
              <a:ea typeface="Verdana"/>
              <a:cs typeface="Verdana"/>
            </a:endParaRPr>
          </a:p>
          <a:p>
            <a:pPr>
              <a:lnSpc>
                <a:spcPct val="114000"/>
              </a:lnSpc>
            </a:pPr>
            <a:r>
              <a:rPr lang="en-US" altLang="nl-NL" sz="1000" dirty="0">
                <a:latin typeface="Verdana"/>
                <a:ea typeface="Verdana"/>
                <a:cs typeface="Verdana"/>
                <a:sym typeface="+mn-ea"/>
              </a:rPr>
              <a:t>Excellent Communication Skills</a:t>
            </a:r>
            <a:endParaRPr lang="en-US" altLang="nl-NL" sz="1000" dirty="0">
              <a:latin typeface="Verdana"/>
              <a:ea typeface="Verdana"/>
              <a:cs typeface="Verdana"/>
            </a:endParaRPr>
          </a:p>
          <a:p>
            <a:pPr>
              <a:lnSpc>
                <a:spcPct val="114000"/>
              </a:lnSpc>
            </a:pPr>
            <a:r>
              <a:rPr lang="en-US" altLang="nl-NL" sz="1000" dirty="0">
                <a:latin typeface="Verdana"/>
                <a:ea typeface="Verdana"/>
                <a:cs typeface="Verdana"/>
              </a:rPr>
              <a:t>Flexible &amp; Adaptive </a:t>
            </a:r>
            <a:endParaRPr lang="en-US" altLang="nl-NL" sz="1000" dirty="0">
              <a:ea typeface="Verdana"/>
              <a:cs typeface="Verdana"/>
            </a:endParaRPr>
          </a:p>
          <a:p>
            <a:pPr>
              <a:lnSpc>
                <a:spcPct val="113999"/>
              </a:lnSpc>
            </a:pPr>
            <a:r>
              <a:rPr lang="en-US" altLang="nl-NL" sz="1000" dirty="0">
                <a:latin typeface="Verdana"/>
                <a:ea typeface="Verdana"/>
                <a:cs typeface="Verdana"/>
              </a:rPr>
              <a:t>Quick Learner</a:t>
            </a:r>
            <a:endParaRPr lang="en-US" altLang="nl-NL" sz="1000" dirty="0">
              <a:ea typeface="Verdana"/>
              <a:cs typeface="Verdana"/>
            </a:endParaRPr>
          </a:p>
          <a:p>
            <a:pPr>
              <a:lnSpc>
                <a:spcPct val="113999"/>
              </a:lnSpc>
            </a:pPr>
            <a:r>
              <a:rPr lang="en-US" altLang="nl-NL" sz="1000" dirty="0">
                <a:latin typeface="Verdana"/>
                <a:ea typeface="Verdana"/>
                <a:cs typeface="Verdana"/>
              </a:rPr>
              <a:t>Team Management</a:t>
            </a:r>
            <a:endParaRPr lang="en-US" altLang="nl-NL" sz="1000" dirty="0">
              <a:ea typeface="Verdana"/>
              <a:cs typeface="Verdana"/>
            </a:endParaRPr>
          </a:p>
          <a:p>
            <a:pPr>
              <a:lnSpc>
                <a:spcPct val="113999"/>
              </a:lnSpc>
            </a:pPr>
            <a:endParaRPr lang="en-US" altLang="nl-NL" sz="1000" dirty="0">
              <a:ea typeface="Verdana"/>
              <a:cs typeface="Verdana"/>
            </a:endParaRPr>
          </a:p>
          <a:p>
            <a:pPr>
              <a:lnSpc>
                <a:spcPct val="114000"/>
              </a:lnSpc>
            </a:pPr>
            <a:endParaRPr lang="en-US" altLang="nl-NL" sz="1000" dirty="0">
              <a:ea typeface="Verdana"/>
              <a:cs typeface="Verdana"/>
            </a:endParaRPr>
          </a:p>
          <a:p>
            <a:pPr>
              <a:lnSpc>
                <a:spcPct val="114000"/>
              </a:lnSpc>
            </a:pPr>
            <a:endParaRPr lang="en-US" altLang="nl-NL" sz="1000" dirty="0">
              <a:latin typeface="Verdana" panose="020B0604030504040204" pitchFamily="34" charset="0"/>
            </a:endParaRPr>
          </a:p>
          <a:p>
            <a:pPr>
              <a:lnSpc>
                <a:spcPct val="114000"/>
              </a:lnSpc>
            </a:pPr>
            <a:endParaRPr lang="en-US" altLang="nl-NL" sz="1000" dirty="0">
              <a:latin typeface="Verdana" panose="020B0604030504040204" pitchFamily="34" charset="0"/>
            </a:endParaRPr>
          </a:p>
          <a:p>
            <a:pPr>
              <a:lnSpc>
                <a:spcPct val="114000"/>
              </a:lnSpc>
            </a:pPr>
            <a:endParaRPr lang="en-US" altLang="nl-NL" sz="1000" dirty="0">
              <a:solidFill>
                <a:srgbClr val="000000"/>
              </a:solidFill>
              <a:sym typeface="+mn-ea"/>
            </a:endParaRPr>
          </a:p>
          <a:p>
            <a:pPr>
              <a:lnSpc>
                <a:spcPct val="114000"/>
              </a:lnSpc>
            </a:pPr>
            <a:endParaRPr lang="en-US" altLang="nl-NL" sz="1000" dirty="0">
              <a:solidFill>
                <a:srgbClr val="000000"/>
              </a:solidFill>
              <a:sym typeface="+mn-ea"/>
            </a:endParaRPr>
          </a:p>
          <a:p>
            <a:pPr>
              <a:lnSpc>
                <a:spcPct val="114000"/>
              </a:lnSpc>
            </a:pPr>
            <a:endParaRPr lang="en-US" altLang="nl-NL" sz="1000" dirty="0">
              <a:solidFill>
                <a:srgbClr val="000000"/>
              </a:solidFill>
              <a:sym typeface="+mn-ea"/>
            </a:endParaRPr>
          </a:p>
          <a:p>
            <a:pPr>
              <a:lnSpc>
                <a:spcPct val="114000"/>
              </a:lnSpc>
            </a:pPr>
            <a:r>
              <a:rPr lang="en-US" altLang="nl-NL" sz="1000" dirty="0">
                <a:solidFill>
                  <a:srgbClr val="FF0000"/>
                </a:solidFill>
                <a:sym typeface="+mn-ea"/>
              </a:rPr>
              <a:t> </a:t>
            </a:r>
            <a:endParaRPr lang="en-US" altLang="nl-NL" sz="1000" dirty="0">
              <a:solidFill>
                <a:srgbClr val="FF0000"/>
              </a:solidFill>
              <a:latin typeface="Verdana" panose="020B0604030504040204" pitchFamily="34" charset="0"/>
            </a:endParaRPr>
          </a:p>
        </p:txBody>
      </p:sp>
      <p:sp>
        <p:nvSpPr>
          <p:cNvPr id="7178" name="Text Placeholder 1"/>
          <p:cNvSpPr>
            <a:spLocks noGrp="1"/>
          </p:cNvSpPr>
          <p:nvPr>
            <p:ph type="body" sz="quarter" idx="41"/>
          </p:nvPr>
        </p:nvSpPr>
        <p:spPr>
          <a:xfrm>
            <a:off x="2468563" y="290513"/>
            <a:ext cx="6223000" cy="306387"/>
          </a:xfrm>
        </p:spPr>
        <p:txBody>
          <a:bodyPr vert="horz" wrap="square" lIns="0" tIns="0" rIns="0" bIns="0" anchor="t"/>
          <a:lstStyle/>
          <a:p>
            <a:r>
              <a:rPr lang="en-US" altLang="en-US">
                <a:ea typeface="Verdana"/>
                <a:cs typeface="Verdana"/>
              </a:rPr>
              <a:t>ANUSHKA RAMESH KALE</a:t>
            </a:r>
            <a:endParaRPr lang="en-US" altLang="en-US" kern="1200" dirty="0">
              <a:latin typeface="+mn-lt"/>
              <a:ea typeface="Verdana"/>
              <a:cs typeface="Verdana"/>
            </a:endParaRPr>
          </a:p>
        </p:txBody>
      </p:sp>
      <p:pic>
        <p:nvPicPr>
          <p:cNvPr id="7182" name="Picture 4" descr="Free icon download | Linkedin">
            <a:hlinkClick r:id="rId4"/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524875" y="1664018"/>
            <a:ext cx="325438" cy="3254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183" name="Text Placeholder 25"/>
          <p:cNvSpPr txBox="1"/>
          <p:nvPr/>
        </p:nvSpPr>
        <p:spPr>
          <a:xfrm>
            <a:off x="3074988" y="1989138"/>
            <a:ext cx="2381250" cy="33020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/>
          <a:lstStyle>
            <a:lvl1pPr algn="l" rtl="0" eaLnBrk="0" fontAlgn="base" hangingPunct="0">
              <a:lnSpc>
                <a:spcPts val="22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3680" indent="-228600" algn="l" rtl="0" eaLnBrk="0" fontAlgn="base" hangingPunct="0">
              <a:lnSpc>
                <a:spcPts val="2000"/>
              </a:lnSpc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-224155" algn="l" rtl="0" eaLnBrk="0" fontAlgn="base" hangingPunct="0">
              <a:lnSpc>
                <a:spcPts val="1600"/>
              </a:lnSpc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90880" indent="-23368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‒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 eaLnBrk="1" hangingPunct="1"/>
            <a:r>
              <a:rPr lang="nl-NL" altLang="nl-NL" sz="1100" dirty="0">
                <a:solidFill>
                  <a:schemeClr val="bg1"/>
                </a:solidFill>
              </a:rPr>
              <a:t>A5</a:t>
            </a:r>
          </a:p>
          <a:p>
            <a:endParaRPr lang="nl-NL" altLang="nl-NL" sz="1100" dirty="0">
              <a:solidFill>
                <a:schemeClr val="bg1"/>
              </a:solidFill>
              <a:ea typeface="Verdana"/>
              <a:cs typeface="Verdana"/>
            </a:endParaRPr>
          </a:p>
          <a:p>
            <a:endParaRPr lang="nl-NL" altLang="nl-NL" sz="1100" dirty="0">
              <a:solidFill>
                <a:schemeClr val="bg1"/>
              </a:solidFill>
              <a:ea typeface="Verdana"/>
              <a:cs typeface="Verdana"/>
            </a:endParaRPr>
          </a:p>
        </p:txBody>
      </p:sp>
      <p:pic>
        <p:nvPicPr>
          <p:cNvPr id="9" name="Picture Placeholder 8"/>
          <p:cNvPicPr>
            <a:picLocks noGrp="1" noChangeAspect="1"/>
          </p:cNvPicPr>
          <p:nvPr>
            <p:ph type="pic" sz="quarter" idx="46"/>
          </p:nvPr>
        </p:nvPicPr>
        <p:blipFill>
          <a:blip r:embed="rId6"/>
          <a:stretch>
            <a:fillRect/>
          </a:stretch>
        </p:blipFill>
        <p:spPr>
          <a:xfrm>
            <a:off x="464609" y="223569"/>
            <a:ext cx="1496606" cy="1926200"/>
          </a:xfrm>
          <a:prstGeom prst="ellipse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ontent Layouts">
  <a:themeElements>
    <a:clrScheme name="New-CG">
      <a:dk1>
        <a:srgbClr val="000000"/>
      </a:dk1>
      <a:lt1>
        <a:sysClr val="window" lastClr="FFFFFF"/>
      </a:lt1>
      <a:dk2>
        <a:srgbClr val="0070AD"/>
      </a:dk2>
      <a:lt2>
        <a:srgbClr val="EDEDED"/>
      </a:lt2>
      <a:accent1>
        <a:srgbClr val="0070AD"/>
      </a:accent1>
      <a:accent2>
        <a:srgbClr val="12ABDB"/>
      </a:accent2>
      <a:accent3>
        <a:srgbClr val="2B0A3D"/>
      </a:accent3>
      <a:accent4>
        <a:srgbClr val="FF304C"/>
      </a:accent4>
      <a:accent5>
        <a:srgbClr val="95E616"/>
      </a:accent5>
      <a:accent6>
        <a:srgbClr val="C2CF00"/>
      </a:accent6>
      <a:hlink>
        <a:srgbClr val="005481"/>
      </a:hlink>
      <a:folHlink>
        <a:srgbClr val="861763"/>
      </a:folHlink>
    </a:clrScheme>
    <a:fontScheme name="Consolas-Verdana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Content Layouts">
  <a:themeElements>
    <a:clrScheme name="New-CG">
      <a:dk1>
        <a:srgbClr val="000000"/>
      </a:dk1>
      <a:lt1>
        <a:sysClr val="window" lastClr="FFFFFF"/>
      </a:lt1>
      <a:dk2>
        <a:srgbClr val="0070AD"/>
      </a:dk2>
      <a:lt2>
        <a:srgbClr val="EDEDED"/>
      </a:lt2>
      <a:accent1>
        <a:srgbClr val="0070AD"/>
      </a:accent1>
      <a:accent2>
        <a:srgbClr val="12ABDB"/>
      </a:accent2>
      <a:accent3>
        <a:srgbClr val="2B0A3D"/>
      </a:accent3>
      <a:accent4>
        <a:srgbClr val="FF304C"/>
      </a:accent4>
      <a:accent5>
        <a:srgbClr val="95E616"/>
      </a:accent5>
      <a:accent6>
        <a:srgbClr val="C2CF00"/>
      </a:accent6>
      <a:hlink>
        <a:srgbClr val="005481"/>
      </a:hlink>
      <a:folHlink>
        <a:srgbClr val="861763"/>
      </a:folHlink>
    </a:clrScheme>
    <a:fontScheme name="Consolas-Verdana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85B9F72BB35AA4FB1AC8FD60A306049" ma:contentTypeVersion="8" ma:contentTypeDescription="Create a new document." ma:contentTypeScope="" ma:versionID="0d5ecd8732fb5fdc97cc42ca53bf739a">
  <xsd:schema xmlns:xsd="http://www.w3.org/2001/XMLSchema" xmlns:xs="http://www.w3.org/2001/XMLSchema" xmlns:p="http://schemas.microsoft.com/office/2006/metadata/properties" xmlns:ns2="419a7ab3-7c19-4c1d-aa77-5bc42d960168" xmlns:ns3="f740dff9-642e-4e36-a7d1-daf67df0b42d" targetNamespace="http://schemas.microsoft.com/office/2006/metadata/properties" ma:root="true" ma:fieldsID="4a06409e117340517d067f0766376bc5" ns2:_="" ns3:_="">
    <xsd:import namespace="419a7ab3-7c19-4c1d-aa77-5bc42d960168"/>
    <xsd:import namespace="f740dff9-642e-4e36-a7d1-daf67df0b42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19a7ab3-7c19-4c1d-aa77-5bc42d96016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740dff9-642e-4e36-a7d1-daf67df0b42d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FFC56E5-B4F0-4EAA-B076-AFF6193101C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19a7ab3-7c19-4c1d-aa77-5bc42d960168"/>
    <ds:schemaRef ds:uri="f740dff9-642e-4e36-a7d1-daf67df0b42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C203D27-22F5-41F1-B98B-3D23D5F2B9C6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48B01C10-B94D-45E1-95A1-1EAF582F1BD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Capgemini_Template</Template>
  <TotalTime>93</TotalTime>
  <Words>330</Words>
  <Application>Microsoft Office PowerPoint</Application>
  <PresentationFormat>Widescreen</PresentationFormat>
  <Paragraphs>60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Verdana</vt:lpstr>
      <vt:lpstr>Wingdings</vt:lpstr>
      <vt:lpstr>Content Layouts</vt:lpstr>
      <vt:lpstr>1_Content Layouts</vt:lpstr>
      <vt:lpstr>PowerPoint Presentation</vt:lpstr>
    </vt:vector>
  </TitlesOfParts>
  <Company>Capgemini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Click to insert title title</dc:title>
  <dc:creator>Das, Anindya</dc:creator>
  <cp:lastModifiedBy>Kale, Anushka</cp:lastModifiedBy>
  <cp:revision>698</cp:revision>
  <cp:lastPrinted>2018-01-19T12:34:00Z</cp:lastPrinted>
  <dcterms:created xsi:type="dcterms:W3CDTF">2017-10-18T08:40:00Z</dcterms:created>
  <dcterms:modified xsi:type="dcterms:W3CDTF">2022-06-24T06:50:22Z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0x010100D85B9F72BB35AA4FB1AC8FD60A306049</vt:lpwstr>
  </property>
  <property fmtid="{D5CDD505-2E9C-101B-9397-08002B2CF9AE}" pid="3" name="KSOProductBuildVer">
    <vt:lpwstr>1033-11.2.0.9906</vt:lpwstr>
  </property>
</Properties>
</file>