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" TargetMode="External"/><Relationship Id="rId2" Type="http://schemas.openxmlformats.org/officeDocument/2006/relationships/hyperlink" Target="https://www.cdc.gov/nchs/hus/diseases.ht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talog.data.gov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8588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CSP 586</a:t>
            </a:r>
          </a:p>
          <a:p>
            <a:r>
              <a:rPr lang="en-US" dirty="0" smtClean="0"/>
              <a:t>Team 10</a:t>
            </a:r>
          </a:p>
          <a:p>
            <a:r>
              <a:rPr lang="en-US" dirty="0" smtClean="0"/>
              <a:t>Nikhil </a:t>
            </a:r>
            <a:r>
              <a:rPr lang="en-US" dirty="0" err="1" smtClean="0"/>
              <a:t>Nere</a:t>
            </a:r>
            <a:endParaRPr lang="en-US" dirty="0" smtClean="0"/>
          </a:p>
          <a:p>
            <a:r>
              <a:rPr lang="en-US" dirty="0" smtClean="0"/>
              <a:t>Ashish Deshpande</a:t>
            </a:r>
          </a:p>
          <a:p>
            <a:r>
              <a:rPr lang="en-US" dirty="0" err="1" smtClean="0"/>
              <a:t>Avinash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Ashwin </a:t>
            </a:r>
            <a:r>
              <a:rPr lang="en-US" dirty="0" err="1" smtClean="0"/>
              <a:t>Chati</a:t>
            </a:r>
            <a:endParaRPr lang="en-US" dirty="0" smtClean="0"/>
          </a:p>
          <a:p>
            <a:r>
              <a:rPr lang="en-US" dirty="0" smtClean="0"/>
              <a:t>Aditya Kale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9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Dataset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Birth Rate</a:t>
            </a:r>
          </a:p>
          <a:p>
            <a:r>
              <a:rPr lang="en-US" b="1" dirty="0" smtClean="0"/>
              <a:t>Death Rate</a:t>
            </a:r>
          </a:p>
          <a:p>
            <a:r>
              <a:rPr lang="en-US" b="1" dirty="0"/>
              <a:t>Health </a:t>
            </a:r>
            <a:r>
              <a:rPr lang="en-US" b="1" dirty="0" smtClean="0"/>
              <a:t>Insurance</a:t>
            </a:r>
          </a:p>
          <a:p>
            <a:r>
              <a:rPr lang="en-US" b="1" dirty="0"/>
              <a:t>Infectious </a:t>
            </a:r>
            <a:r>
              <a:rPr lang="en-US" b="1" dirty="0" smtClean="0"/>
              <a:t>Diseases</a:t>
            </a:r>
          </a:p>
          <a:p>
            <a:r>
              <a:rPr lang="en-US" b="1" dirty="0"/>
              <a:t>Population</a:t>
            </a:r>
            <a:endParaRPr lang="en-US" dirty="0"/>
          </a:p>
          <a:p>
            <a:r>
              <a:rPr lang="en-US" b="1" dirty="0" smtClean="0"/>
              <a:t>Cancer</a:t>
            </a:r>
          </a:p>
          <a:p>
            <a:r>
              <a:rPr lang="en-US" b="1" dirty="0" smtClean="0"/>
              <a:t>Fertility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sz="1400" dirty="0" smtClean="0"/>
              <a:t>1. Centers For Disease Control and Prevention</a:t>
            </a:r>
            <a:endParaRPr lang="en-US" sz="1400" dirty="0" smtClean="0">
              <a:hlinkClick r:id="rId2"/>
            </a:endParaRPr>
          </a:p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www.cdc.gov/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2. </a:t>
            </a:r>
            <a:r>
              <a:rPr lang="en-US" sz="1400" dirty="0" smtClean="0"/>
              <a:t>DATA.GOV</a:t>
            </a:r>
          </a:p>
          <a:p>
            <a:pPr marL="0" indent="0">
              <a:buNone/>
            </a:pP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://catalog.data.gov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Display different datasets to user.</a:t>
            </a:r>
          </a:p>
          <a:p>
            <a:endParaRPr lang="en-US" dirty="0" smtClean="0"/>
          </a:p>
          <a:p>
            <a:r>
              <a:rPr lang="en-US" dirty="0" smtClean="0"/>
              <a:t>Dataset selection.</a:t>
            </a:r>
          </a:p>
          <a:p>
            <a:endParaRPr lang="en-US" dirty="0" smtClean="0"/>
          </a:p>
          <a:p>
            <a:r>
              <a:rPr lang="en-US" dirty="0" smtClean="0"/>
              <a:t>Import Dataset in the form of JSON file. </a:t>
            </a:r>
          </a:p>
          <a:p>
            <a:endParaRPr lang="en-US" dirty="0" smtClean="0"/>
          </a:p>
          <a:p>
            <a:r>
              <a:rPr lang="en-US" dirty="0" smtClean="0"/>
              <a:t>Selection and filtering of data on Columns/Rows.</a:t>
            </a:r>
          </a:p>
          <a:p>
            <a:endParaRPr lang="en-US" dirty="0" smtClean="0"/>
          </a:p>
          <a:p>
            <a:r>
              <a:rPr lang="en-US" dirty="0" smtClean="0"/>
              <a:t>Chart representation of selected data . Types of chart – Line, Bar, Pie &amp; Stacked.</a:t>
            </a:r>
          </a:p>
          <a:p>
            <a:endParaRPr lang="en-US" dirty="0"/>
          </a:p>
          <a:p>
            <a:r>
              <a:rPr lang="en-US" dirty="0" smtClean="0"/>
              <a:t>Representation of health statistics , for example </a:t>
            </a:r>
            <a:r>
              <a:rPr lang="en-US" dirty="0"/>
              <a:t>min, max, average, count, standard deviation,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5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5700" y="1779687"/>
            <a:ext cx="875211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500" dirty="0" smtClean="0"/>
              <a:t> System should allow user to select a dataset from multiple datasets.</a:t>
            </a:r>
          </a:p>
          <a:p>
            <a:endParaRPr lang="en-US" sz="1500" dirty="0" smtClean="0"/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 System should be able to import the dataset.</a:t>
            </a:r>
          </a:p>
          <a:p>
            <a:pPr>
              <a:buFont typeface="Wingdings" pitchFamily="2" charset="2"/>
              <a:buChar char="Ø"/>
            </a:pPr>
            <a:endParaRPr lang="en-US" sz="1500" dirty="0" smtClean="0"/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 System should display the dataset as a table in the browser.</a:t>
            </a:r>
          </a:p>
          <a:p>
            <a:pPr>
              <a:buFont typeface="Wingdings" pitchFamily="2" charset="2"/>
              <a:buChar char="Ø"/>
            </a:pPr>
            <a:endParaRPr lang="en-US" sz="1500" dirty="0" smtClean="0"/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 User should be allowed to select/deselect columns for the inclusion/exclusion of data from the dataset.</a:t>
            </a:r>
          </a:p>
          <a:p>
            <a:pPr>
              <a:buFont typeface="Wingdings" pitchFamily="2" charset="2"/>
              <a:buChar char="Ø"/>
            </a:pPr>
            <a:endParaRPr lang="en-US" sz="1500" dirty="0" smtClean="0"/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 User should be allowed to filter rows for the inclusion/exclusion of the data from the dataset.</a:t>
            </a:r>
          </a:p>
          <a:p>
            <a:endParaRPr lang="en-US" sz="15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1500" dirty="0" smtClean="0"/>
              <a:t> System should allow user to view different statistics (e.g. min, max, average etc.) </a:t>
            </a:r>
          </a:p>
          <a:p>
            <a:endParaRPr lang="en-US" sz="1500" dirty="0" smtClean="0"/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System should allow user to select different types of chart.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5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85703" y="1864428"/>
          <a:ext cx="7968343" cy="3705101"/>
        </p:xfrm>
        <a:graphic>
          <a:graphicData uri="http://schemas.openxmlformats.org/drawingml/2006/table">
            <a:tbl>
              <a:tblPr/>
              <a:tblGrid>
                <a:gridCol w="1934360"/>
                <a:gridCol w="3014813"/>
                <a:gridCol w="3019170"/>
              </a:tblGrid>
              <a:tr h="336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82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Dataset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import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different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 Selection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select a dataset (e.g.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 rate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Death rate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Dataset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display the dataset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Filtering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be able to filter desired rows and columns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Statistical Metric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different statistics (e.g. min, max, standard deviation)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Chart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select chart type (e.g. Bar Chart, Pie Chart)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12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9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467" y="1318185"/>
            <a:ext cx="6568635" cy="53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9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http://www.clipartbest.com/cliparts/4T9/6za/4T96zape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7" y="1693333"/>
            <a:ext cx="3901545" cy="421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1406" y="59118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428180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</TotalTime>
  <Words>299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Health</vt:lpstr>
      <vt:lpstr>List of Dataset</vt:lpstr>
      <vt:lpstr>Project Features</vt:lpstr>
      <vt:lpstr>Requirements</vt:lpstr>
      <vt:lpstr>Use Cases</vt:lpstr>
      <vt:lpstr>Use Case Diagram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</dc:title>
  <dc:creator>Ashish Deshpande</dc:creator>
  <cp:lastModifiedBy>Ashish Deshpande</cp:lastModifiedBy>
  <cp:revision>33</cp:revision>
  <dcterms:created xsi:type="dcterms:W3CDTF">2017-02-27T04:03:33Z</dcterms:created>
  <dcterms:modified xsi:type="dcterms:W3CDTF">2017-03-04T01:44:25Z</dcterms:modified>
</cp:coreProperties>
</file>