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RentoRide - Full Stack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Interview Presentation | Built with React, Node.js, PostgreSQL, Stripe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RentoRide is a car rental platform.</a:t>
            </a:r>
          </a:p>
          <a:p>
            <a:r>
              <a:t>- Users can rent or list vehicles.</a:t>
            </a:r>
          </a:p>
          <a:p>
            <a:r>
              <a:t>- Role-based system (customer/provider).</a:t>
            </a:r>
          </a:p>
          <a:p>
            <a:r>
              <a:t>- Booking, payment, dashboard, analytics, and chat support.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Register/Login with roles</a:t>
            </a:r>
          </a:p>
          <a:p>
            <a:r>
              <a:t>2. Customers book vehicles by filters &amp; dates</a:t>
            </a:r>
          </a:p>
          <a:p>
            <a:r>
              <a:t>3. Providers list vehicles with form</a:t>
            </a:r>
          </a:p>
          <a:p>
            <a:r>
              <a:t>4. Wallet top-up using Stripe</a:t>
            </a:r>
          </a:p>
          <a:p>
            <a:r>
              <a:t>5. Dashboard for bookings, charts,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React, TypeScript, TailwindCSS</a:t>
            </a:r>
          </a:p>
          <a:p>
            <a:r>
              <a:t>Backend: Node.js, Express</a:t>
            </a:r>
          </a:p>
          <a:p>
            <a:r>
              <a:t>Database: PostgreSQL, Drizzle ORM</a:t>
            </a:r>
          </a:p>
          <a:p>
            <a:r>
              <a:t>Auth: Passport.js, bcrypt</a:t>
            </a:r>
          </a:p>
          <a:p>
            <a:r>
              <a:t>Payments: Stripe</a:t>
            </a:r>
          </a:p>
          <a:p>
            <a:r>
              <a:t>Charts: Recharts</a:t>
            </a:r>
          </a:p>
          <a:p>
            <a:r>
              <a:t>UI: Framer Motion, Radix UI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Login/Register with validation</a:t>
            </a:r>
          </a:p>
          <a:p>
            <a:r>
              <a:t>- Filtered vehicle booking</a:t>
            </a:r>
          </a:p>
          <a:p>
            <a:r>
              <a:t>- Stripe wallet payments</a:t>
            </a:r>
          </a:p>
          <a:p>
            <a:r>
              <a:t>- Provider analytics dashboard</a:t>
            </a:r>
          </a:p>
          <a:p>
            <a:r>
              <a:t>- Chat support component</a:t>
            </a:r>
          </a:p>
          <a:p>
            <a:r>
              <a:t>- Review system with image upload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RentoRide?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Real-world use case like Zoomcar</a:t>
            </a:r>
          </a:p>
          <a:p>
            <a:r>
              <a:t>- Full-stack coverage (UI to DB)</a:t>
            </a:r>
          </a:p>
          <a:p>
            <a:r>
              <a:t>- Scalable and secure architecture</a:t>
            </a:r>
          </a:p>
          <a:p>
            <a:r>
              <a:t>- Learned modern tools and patterns</a:t>
            </a:r>
          </a:p>
          <a:p>
            <a:r>
              <a:t>- Shows frontend, backend, auth &amp; payment integration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RentoRide is a full-stack car rental app with:</a:t>
            </a:r>
          </a:p>
          <a:p>
            <a:r>
              <a:t>- Role-based access</a:t>
            </a:r>
          </a:p>
          <a:p>
            <a:r>
              <a:t>- Secure login</a:t>
            </a:r>
          </a:p>
          <a:p>
            <a:r>
              <a:t>- Wallet payments</a:t>
            </a:r>
          </a:p>
          <a:p>
            <a:r>
              <a:t>- Dashboard insights</a:t>
            </a:r>
          </a:p>
          <a:p>
            <a:r>
              <a:t>Shows end-to-end dev skills for real-world projects.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