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69BC-E302-4C5B-8D8D-2C32BF49B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Code forces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9A36E-CDA3-4E40-8F9C-E2E9CD8125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B. Ilya and Queries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81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9A1E-5987-4BEB-B0E8-17131DB1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E8FCE2-396C-41C4-AA1F-8F8766C88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731" y="690282"/>
            <a:ext cx="10262047" cy="50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7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4771-A9EE-4363-A15B-BDA4D093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approach :brute force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471D4-0E63-4D51-AA7C-B61DC760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Given  </a:t>
            </a:r>
            <a:br>
              <a:rPr lang="en-GB" dirty="0"/>
            </a:br>
            <a:r>
              <a:rPr lang="en-GB" dirty="0"/>
              <a:t>   L and R are  we </a:t>
            </a:r>
            <a:r>
              <a:rPr lang="en-GB" dirty="0" err="1"/>
              <a:t>finiiterate</a:t>
            </a:r>
            <a:r>
              <a:rPr lang="en-GB" dirty="0"/>
              <a:t> through the range  count the valid  range   </a:t>
            </a:r>
          </a:p>
          <a:p>
            <a:pPr marL="3200400" lvl="7" indent="0">
              <a:buNone/>
            </a:pPr>
            <a:r>
              <a:rPr lang="en-GB" sz="1800" dirty="0"/>
              <a:t> </a:t>
            </a:r>
          </a:p>
          <a:p>
            <a:pPr marL="3200400" lvl="7" indent="0">
              <a:buNone/>
            </a:pPr>
            <a:r>
              <a:rPr lang="en-GB" sz="1800" dirty="0"/>
              <a:t>for </a:t>
            </a:r>
            <a:r>
              <a:rPr lang="en-GB" sz="1800" dirty="0" err="1"/>
              <a:t>i</a:t>
            </a:r>
            <a:r>
              <a:rPr lang="en-GB" sz="1800" dirty="0"/>
              <a:t> in range(</a:t>
            </a:r>
            <a:r>
              <a:rPr lang="en-GB" sz="1800" dirty="0" err="1"/>
              <a:t>l,r</a:t>
            </a:r>
            <a:r>
              <a:rPr lang="en-GB" sz="1800" dirty="0"/>
              <a:t>):</a:t>
            </a:r>
          </a:p>
          <a:p>
            <a:pPr marL="3200400" lvl="7" indent="0">
              <a:buNone/>
            </a:pPr>
            <a:r>
              <a:rPr lang="en-GB" sz="1800" dirty="0"/>
              <a:t>	count=0</a:t>
            </a:r>
          </a:p>
          <a:p>
            <a:pPr marL="3200400" lvl="7" indent="0">
              <a:buNone/>
            </a:pPr>
            <a:r>
              <a:rPr lang="en-GB" sz="1800" dirty="0"/>
              <a:t>	</a:t>
            </a:r>
            <a:r>
              <a:rPr lang="en-GB" sz="1600" dirty="0"/>
              <a:t>if s[</a:t>
            </a:r>
            <a:r>
              <a:rPr lang="en-GB" sz="1600" dirty="0" err="1"/>
              <a:t>i</a:t>
            </a:r>
            <a:r>
              <a:rPr lang="en-GB" sz="1600" dirty="0"/>
              <a:t>]==s[i+1]:</a:t>
            </a:r>
          </a:p>
          <a:p>
            <a:pPr marL="3200400" lvl="7" indent="0">
              <a:buNone/>
            </a:pPr>
            <a:r>
              <a:rPr lang="en-GB" sz="1600" dirty="0"/>
              <a:t>	         count+=1</a:t>
            </a:r>
          </a:p>
          <a:p>
            <a:pPr marL="3200400" lvl="7" indent="0">
              <a:buNone/>
            </a:pPr>
            <a:r>
              <a:rPr lang="en-GB" sz="1600" dirty="0"/>
              <a:t>Print(count)</a:t>
            </a:r>
          </a:p>
          <a:p>
            <a:pPr marL="3200400" lvl="7" indent="0">
              <a:buNone/>
            </a:pPr>
            <a:endParaRPr lang="en-GB" sz="1600" dirty="0"/>
          </a:p>
          <a:p>
            <a:pPr marL="3200400" lvl="7" indent="0">
              <a:buNone/>
            </a:pPr>
            <a:r>
              <a:rPr lang="en-GB" sz="1600" dirty="0"/>
              <a:t>	 </a:t>
            </a:r>
            <a:endParaRPr lang="en-GB" dirty="0"/>
          </a:p>
          <a:p>
            <a:pPr lvl="2"/>
            <a:endParaRPr lang="en-GB" dirty="0"/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97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7C14-0A23-451B-BE18-91D3D12B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94965"/>
            <a:ext cx="10353761" cy="1326321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dirty="0"/>
              <a:t>But it coast 0(n)  for every query 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F4E7E-BE88-42FB-8C7F-023DA455D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98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7301-13B6-41A7-B0F7-A0EBECCD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Oitimazed</a:t>
            </a:r>
            <a:r>
              <a:rPr lang="en-GB" dirty="0"/>
              <a:t>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665C-7A02-482A-B3E5-B001079B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Counting every valid items in up to that index </a:t>
            </a:r>
          </a:p>
          <a:p>
            <a:r>
              <a:rPr lang="en-GB" dirty="0"/>
              <a:t>Example</a:t>
            </a:r>
          </a:p>
          <a:p>
            <a:pPr lvl="2"/>
            <a:r>
              <a:rPr lang="en-GB" dirty="0" err="1"/>
              <a:t>Presum</a:t>
            </a:r>
            <a:r>
              <a:rPr lang="en-GB" dirty="0"/>
              <a:t>=[1]</a:t>
            </a:r>
          </a:p>
          <a:p>
            <a:r>
              <a:rPr lang="en-GB" dirty="0"/>
              <a:t>‘              [</a:t>
            </a:r>
            <a:r>
              <a:rPr lang="en-GB" dirty="0">
                <a:highlight>
                  <a:srgbClr val="808080"/>
                </a:highlight>
              </a:rPr>
              <a:t>...</a:t>
            </a:r>
            <a:r>
              <a:rPr lang="en-GB" dirty="0">
                <a:highlight>
                  <a:srgbClr val="FF0000"/>
                </a:highlight>
              </a:rPr>
              <a:t>.</a:t>
            </a:r>
            <a:r>
              <a:rPr lang="en-GB" dirty="0">
                <a:highlight>
                  <a:srgbClr val="808080"/>
                </a:highlight>
              </a:rPr>
              <a:t>##</a:t>
            </a:r>
            <a:r>
              <a:rPr lang="en-GB" dirty="0">
                <a:highlight>
                  <a:srgbClr val="FF0000"/>
                </a:highlight>
              </a:rPr>
              <a:t>#</a:t>
            </a:r>
            <a:r>
              <a:rPr lang="en-GB" dirty="0">
                <a:highlight>
                  <a:srgbClr val="808080"/>
                </a:highlight>
              </a:rPr>
              <a:t>...</a:t>
            </a:r>
            <a:r>
              <a:rPr lang="en-GB" dirty="0">
                <a:highlight>
                  <a:srgbClr val="FF0000"/>
                </a:highlight>
              </a:rPr>
              <a:t>.#</a:t>
            </a:r>
            <a:r>
              <a:rPr lang="en-GB" dirty="0"/>
              <a:t>]</a:t>
            </a:r>
          </a:p>
          <a:p>
            <a:pPr lvl="2"/>
            <a:r>
              <a:rPr lang="en-GB" dirty="0" err="1"/>
              <a:t>Presum</a:t>
            </a:r>
            <a:r>
              <a:rPr lang="en-GB" dirty="0"/>
              <a:t> =[1,2,3,4,4,5,6,6,7,8,9,9]</a:t>
            </a:r>
          </a:p>
          <a:p>
            <a:pPr marL="914400" lvl="2" indent="0">
              <a:buNone/>
            </a:pPr>
            <a:r>
              <a:rPr lang="en-GB" dirty="0"/>
              <a:t> so when ever we asked how many valid </a:t>
            </a:r>
            <a:r>
              <a:rPr lang="en-GB" dirty="0" err="1"/>
              <a:t>intgers</a:t>
            </a:r>
            <a:r>
              <a:rPr lang="en-GB" dirty="0"/>
              <a:t> are there in the array we fined the difference between the  indexes </a:t>
            </a:r>
          </a:p>
          <a:p>
            <a:pPr marL="914400" lvl="2" indent="0">
              <a:buNone/>
            </a:pPr>
            <a:r>
              <a:rPr lang="en-GB" dirty="0"/>
              <a:t>If l=1 and r=4</a:t>
            </a:r>
          </a:p>
          <a:p>
            <a:pPr marL="914400" lvl="2" indent="0">
              <a:buNone/>
            </a:pPr>
            <a:r>
              <a:rPr lang="en-GB" dirty="0"/>
              <a:t> the valid items would be  4-1=3  those are s[0] , s[1] and s[2]</a:t>
            </a:r>
          </a:p>
        </p:txBody>
      </p:sp>
    </p:spTree>
    <p:extLst>
      <p:ext uri="{BB962C8B-B14F-4D97-AF65-F5344CB8AC3E}">
        <p14:creationId xmlns:p14="http://schemas.microsoft.com/office/powerpoint/2010/main" val="12580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4AF7-40C1-4C05-971E-7CCCE5DA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91B2-A811-42FA-A7EA-432881527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109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156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Code forces </vt:lpstr>
      <vt:lpstr>PowerPoint Presentation</vt:lpstr>
      <vt:lpstr>First approach :brute force </vt:lpstr>
      <vt:lpstr>  But it coast 0(n)  for every query   </vt:lpstr>
      <vt:lpstr>Oitimazed approach 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forces</dc:title>
  <dc:creator>selomon woldu</dc:creator>
  <cp:lastModifiedBy>selomon woldu</cp:lastModifiedBy>
  <cp:revision>6</cp:revision>
  <dcterms:created xsi:type="dcterms:W3CDTF">2024-04-01T17:03:24Z</dcterms:created>
  <dcterms:modified xsi:type="dcterms:W3CDTF">2024-04-01T18:36:23Z</dcterms:modified>
</cp:coreProperties>
</file>