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5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04:29:29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940 7 24575,'-3'3'0,"1"1"0,-1 0 0,1 0 0,0 0 0,0 1 0,0-1 0,0 0 0,1 1 0,0-1 0,0 1 0,0-1 0,0 6 0,-1 56 0,2-64 0,0 0 0,0 0 0,1 1 0,-1-1 0,1 0 0,0 0 0,-1 1 0,1-1 0,0 0 0,0 0 0,1 0 0,-1 0 0,0 0 0,1-1 0,-1 1 0,1 0 0,-1-1 0,1 1 0,0-1 0,0 1 0,0-1 0,-1 0 0,1 0 0,1 0 0,-1 0 0,0 0 0,0 0 0,0 0 0,0-1 0,1 1 0,-1-1 0,0 0 0,0 1 0,1-1 0,-1 0 0,4-1 0,-5 1 0,0 0 0,-1-1 0,1 1 0,0 0 0,-1 0 0,1-1 0,0 1 0,-1-1 0,1 1 0,-1-1 0,1 1 0,-1-1 0,1 1 0,-1-1 0,1 1 0,-1-1 0,1 0 0,-1 1 0,0-1 0,1 0 0,-1 1 0,0-1 0,0 0 0,1 1 0,-1-1 0,0 0 0,0 0 0,0 1 0,0-1 0,0 0 0,0 0 0,0 1 0,0-1 0,0 0 0,0 1 0,-1-1 0,1 0 0,0 0 0,0 1 0,-1-1 0,1 0 0,0 1 0,-1-1 0,1 0 0,-1 1 0,1-1 0,-1 1 0,1-1 0,-1 0 0,-28-31 0,12 19 0,0 0 0,-1 2 0,0 0 0,-1 1 0,0 1 0,0 1 0,-1 0 0,0 2 0,0 0 0,-34-4 0,-7 2 0,-1 2 0,-84 5 0,98 2 0,-91 16 0,114-12 0,0 1 0,1 1 0,0 1 0,0 1 0,-31 17 0,49-22 0,0 0 0,0 0 0,0 1 0,1-1 0,-1 1 0,1 0 0,1 1 0,-1-1 0,1 1 0,0 0 0,0 0 0,0 1 0,1-1 0,-3 9 0,5-12 0,0 0 0,0 0 0,1 0 0,-1 0 0,1 0 0,0 0 0,0 0 0,0 1 0,0-1 0,0 0 0,1 0 0,-1 0 0,1 0 0,0 0 0,0-1 0,0 1 0,0 0 0,1 0 0,-1 0 0,1-1 0,-1 1 0,1-1 0,0 1 0,0-1 0,0 0 0,1 0 0,-1 0 0,0 0 0,1 0 0,-1 0 0,1-1 0,0 1 0,-1-1 0,1 0 0,4 2 0,1-1 0,0 1 0,0-1 0,1 0 0,-1-1 0,1 0 0,-1 0 0,1-1 0,-1 0 0,1-1 0,15-2 0,-23 3 0,0 0 0,0 0 0,0-1 0,0 1 0,0 1 0,0-1 0,0 0 0,0 0 0,0 0 0,0 0 0,0 1 0,0-1 0,0 0 0,0 1 0,0-1 0,0 1 0,0-1 0,-1 1 0,1 0 0,0-1 0,0 1 0,-1 0 0,1-1 0,0 1 0,-1 0 0,1 0 0,-1 0 0,1-1 0,-1 1 0,1 0 0,-1 0 0,1 0 0,-1 0 0,0 0 0,0 0 0,1 0 0,-1 0 0,0 0 0,0 0 0,0 0 0,0 0 0,0 0 0,-1 1 0,1 10 0,-1 0 0,0 0 0,-3 13 0,0-3 0,2-6 0,1 1 0,1 0 0,0 0 0,1-1 0,1 1 0,6 28 0,-5-35 0,1 1 0,0 0 0,1-1 0,0 0 0,0 0 0,1-1 0,1 1 0,-1-1 0,1-1 0,1 1 0,9 7 0,-1-2 0,1-2 0,1 0 0,0-1 0,0 0 0,1-2 0,0 0 0,1-1 0,0-2 0,0 1 0,1-2 0,38 5 0,-16-6 0,1-2 0,-1-1 0,0-2 0,77-13 0,-97 10 0,0-1 0,0-1 0,0-1 0,-1-1 0,0-1 0,-1 0 0,0-2 0,34-23 0,-48 29 0,0 0 0,-1-1 0,0 1 0,0-1 0,0-1 0,-1 1 0,1-1 0,-2 0 0,1 0 0,-1 0 0,0 0 0,0-1 0,-1 0 0,0 0 0,-1 0 0,0 0 0,0 0 0,0 0 0,-1-1 0,-1 1 0,1-1 0,-1 1 0,-1 0 0,1-1 0,-2 1 0,1 0 0,-4-13 0,3 16 0,1 1 0,-1-1 0,0 0 0,-1 0 0,1 1 0,-1 0 0,0-1 0,0 1 0,0 0 0,-1 0 0,1 1 0,-1-1 0,0 1 0,-5-4 0,2 2 0,-1 1 0,0 0 0,0 0 0,0 1 0,-1 0 0,1 1 0,-15-3 0,-4 1 0,-1 2 0,1 1 0,-1 2 0,-35 4 0,21 0 0,-55 13 0,82-14 0,0 0 0,1 1 0,-1 0 0,1 1 0,1 1 0,-1 1 0,-14 10 0,25-16 0,0 1 0,0 0 0,0 0 0,1 0 0,-1 0 0,1 0 0,-1 0 0,1 1 0,0-1 0,-3 8 0,5-9 0,-1-1 0,1 1 0,0-1 0,-1 1 0,1-1 0,0 1 0,0-1 0,0 1 0,0-1 0,0 1 0,0 0 0,1-1 0,-1 1 0,0-1 0,1 0 0,-1 1 0,1-1 0,0 1 0,-1-1 0,1 0 0,0 1 0,0-1 0,0 0 0,0 0 0,0 1 0,0-1 0,0 0 0,0 0 0,0 0 0,1-1 0,1 3 0,5 0 0,-1 0 0,1 0 0,0 0 0,0-1 0,0 0 0,0 0 0,0-1 0,11 0 0,71-1 0,-74 0 0,-15 0 0,24-1 0,1-1 0,26-5 0,-46 6 0,-1 0 0,1-1 0,-1 1 0,1-1 0,-1 0 0,1-1 0,-1 1 0,0-1 0,0 0 0,0 0 0,-1-1 0,1 1 0,-1-1 0,0 0 0,6-8 0,-8 10 0,-1 0 0,0-1 0,1 0 0,-1 1 0,-1-1 0,1 0 0,0 0 0,0 1 0,-1-1 0,0 0 0,0 0 0,0 0 0,0 0 0,0 1 0,0-1 0,-1 0 0,1 0 0,-1 0 0,0 1 0,0-1 0,0 0 0,0 1 0,0-1 0,0 0 0,-1 1 0,1 0 0,-1-1 0,0 1 0,0 0 0,-2-2 0,-5-5 0,0 0 0,0 1 0,-1 1 0,0-1 0,-18-9 0,4 6 0,-1 0 0,0 1 0,-1 1 0,0 2 0,0 1 0,0 0 0,-1 2 0,0 2 0,0 0 0,-29 2 0,1 3 0,0 3 0,0 2 0,-101 28 0,145-33 0,-15 4 0,1 2 0,-31 14 0,51-22 0,1 1 0,0 0 0,-1 1 0,1-1 0,0 1 0,0 0 0,1 0 0,-1 0 0,0 1 0,1-1 0,0 1 0,0 0 0,0 0 0,0 0 0,1 0 0,0 0 0,0 1 0,0-1 0,-2 8 0,3-9 0,1-1 0,1 1 0,-1 0 0,0 0 0,1 0 0,-1 0 0,1-1 0,0 1 0,0 0 0,0-1 0,0 1 0,0 0 0,1-1 0,-1 0 0,1 1 0,0-1 0,0 0 0,-1 0 0,1 0 0,1 0 0,-1 0 0,0 0 0,0 0 0,1-1 0,-1 0 0,1 1 0,-1-1 0,1 0 0,4 1 0,7 4 0,0-1 0,1-1 0,-1-1 0,20 3 0,6-1 0,58 0 0,-85-5 0,0-1 0,0 0 0,0-1 0,0 0 0,0-1 0,0 0 0,0-1 0,16-8 0,-27 11 0,1 0 0,-1 0 0,0 0 0,0-1 0,0 1 0,0-1 0,0 1 0,0-1 0,0 0 0,0 0 0,-1 0 0,1 0 0,-1 0 0,1 0 0,-1 0 0,0 0 0,0-1 0,2-4 0,-3 6 0,0 0 0,0 0 0,0 0 0,0 0 0,0 1 0,-1-1 0,1 0 0,0 0 0,0 0 0,-1 0 0,1 0 0,0 0 0,-1 1 0,1-1 0,-1 0 0,1 0 0,-1 0 0,0 1 0,0-2 0,-2 0 0,1 1 0,0-1 0,-1 0 0,1 1 0,-1 0 0,1 0 0,-1 0 0,1 0 0,-5-1 0,-7-1 0,0 1 0,0 0 0,-1 1 0,1 0 0,-29 3 0,36-2 0,0 1 0,0 0 0,0 1 0,0-1 0,0 1 0,0 1 0,1-1 0,-1 1 0,1 0 0,0 1 0,0-1 0,0 1 0,0 0 0,-5 7 0,10-11 0,0 1 0,1 0 0,-1-1 0,0 1 0,1 0 0,-1 0 0,1-1 0,-1 1 0,1 0 0,-1 0 0,1 0 0,0 0 0,-1 0 0,1 0 0,0 0 0,0-1 0,0 1 0,0 0 0,0 0 0,0 0 0,0 0 0,0 0 0,0 0 0,0 0 0,0 0 0,1 0 0,-1 0 0,1 1 0,0 0 0,0-1 0,1 1 0,-1-1 0,0 1 0,1-1 0,-1 0 0,1 0 0,0 0 0,-1 1 0,1-1 0,0-1 0,0 1 0,2 1 0,0-1 0,-1 1 0,1-1 0,-1 0 0,1-1 0,0 1 0,0 0 0,-1-1 0,1 0 0,0 0 0,0 0 0,-1-1 0,1 1 0,0-1 0,0 0 0,5-1 0,-6-1-170,0 1-1,-1 0 0,1 0 1,-1-1-1,0 0 0,0 1 1,4-7-1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04:18:47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145 128 24575,'0'-1'0,"0"-1"0,-1 1 0,1-1 0,0 1 0,-1 0 0,1-1 0,-1 1 0,1-1 0,-1 1 0,0 0 0,0-1 0,0 1 0,1 0 0,-1 0 0,0-1 0,0 1 0,-1 0 0,1 0 0,0 0 0,-3-1 0,0-1 0,-1 0 0,0 1 0,0 0 0,0 0 0,-9-2 0,-51-6 0,65 10 0,3 0 0,575 2 0,-1139-2 0,525-1 0,29 0 0,6-1 0,16-3 0,25-2 0,48-1 0,-1 3 0,93 8 0,-180-3 0,1 0 0,-1-1 0,0 1 0,0 0 0,1 0 0,-1 0 0,0 0 0,1 0 0,-1 0 0,0 0 0,0 0 0,1 0 0,-1 0 0,0 0 0,1 1 0,-1-1 0,0 0 0,0 0 0,1 0 0,-1 0 0,0 0 0,0 0 0,0 1 0,1-1 0,-1 0 0,0 0 0,0 0 0,0 0 0,1 1 0,-1-1 0,0 0 0,0 0 0,0 1 0,0-1 0,1 0 0,-1 0 0,0 1 0,0-1 0,0 1 0,-10 7 0,-18 4 0,-12-1 0,31-9 0,0 0 0,0 0 0,0 1 0,0 0 0,0 1 0,1-1 0,-1 2 0,1-1 0,-12 10 0,20-14 0,-1 1 0,1-1 0,-1 0 0,1 0 0,0 1 0,-1-1 0,1 0 0,0 1 0,0-1 0,-1 1 0,1-1 0,0 0 0,0 1 0,-1-1 0,1 1 0,0-1 0,0 1 0,0-1 0,0 1 0,0-1 0,0 1 0,0-1 0,0 0 0,0 1 0,0-1 0,0 1 0,0-1 0,0 1 0,0-1 0,0 1 0,0-1 0,1 1 0,14 8 0,23-5 0,-23-4 0,0-1 0,0-1 0,-1 0 0,1-1 0,-1-1 0,1 0 0,13-7 0,-20 8 0,0-1 0,0 0 0,0-1 0,-1 0 0,1 0 0,-1-1 0,-1 1 0,1-2 0,-1 1 0,0-1 0,0 0 0,8-13 0,-5 2 0,-3 9 0,-1 19 0,-1 0 0,-3-8 0,-1-1 0,0 0 0,1 1 0,0-1 0,-1 0 0,1 0 0,0 0 0,0 0 0,-1 1 0,1-1 0,0 0 0,0-1 0,0 1 0,0 0 0,0 0 0,1 0 0,0 0 0,-1 0 0,0-1 0,0 0 0,-1 0 0,1 0 0,0 0 0,0 0 0,0 0 0,0 0 0,-1 0 0,1-1 0,0 1 0,0 0 0,0 0 0,-1-1 0,1 1 0,0 0 0,0-1 0,-1 1 0,1-1 0,1 0 0,2-3 0,0 0 0,0 0 0,0-1 0,-1 1 0,6-10 0,-7 12 0,-2 2 0,0 0 0,0 0 0,1 0 0,-1 0 0,0 0 0,0 0 0,1 0 0,-1 1 0,0-1 0,0 0 0,1 0 0,-1 0 0,0 1 0,0-1 0,0 0 0,1 0 0,-1 0 0,0 1 0,0-1 0,0 0 0,0 0 0,0 1 0,0-1 0,0 0 0,1 0 0,-1 1 0,0-1 0,0 0 0,0 0 0,0 1 0,0-1 0,0 0 0,0 0 0,0 1 0,0-1 0,0 0 0,0 1 0,-1-1 0,1 0 0,0 0 0,0 1 0,0-1 0,1 18 0,-2 1 0,0-14 0,1 0 0,-1 0 0,1 0 0,1 0 0,0 10 0,13 2 0,-9 3 0,-5-20 0,-1 0 0,1 1 0,0-1 0,0 0 0,0 0 0,0 0 0,0 0 0,0 0 0,0 1 0,0-1 0,-1 0 0,1 0 0,0 0 0,0 0 0,0 0 0,0 0 0,0 0 0,-1 0 0,1 1 0,0-1 0,0 0 0,0 0 0,0 0 0,0 0 0,-1 0 0,1 0 0,0 0 0,0 0 0,0 0 0,0 0 0,-1 0 0,1 0 0,0 0 0,0 0 0,0 0 0,0 0 0,-1 0 0,1-1 0,0 1 0,0 0 0,0 0 0,0 0 0,0 0 0,-1 0 0,1 0 0,0 0 0,0 0 0,0-1 0,-30-25 0,26 23 0,-74-71-1365,37 38-5461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04:18:53.3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525 1 24575,'2'0'0,"16"-1"0,0 1 0,0 2 0,33 5 0,-46-5 0,0-1 0,-1 0 0,1 1 0,-1 0 0,0 0 0,1 0 0,-1 1 0,0 0 0,0-1 0,-1 1 0,1 1 0,-1-1 0,1 0 0,-1 1 0,0 0 0,0 0 0,-1-1 0,1 2 0,2 5 0,-3-7 0,-1 1 0,0-1 0,-1 1 0,1-1 0,0 1 0,-1 0 0,0-1 0,0 1 0,0 0 0,0-1 0,-1 1 0,1 0 0,-1-1 0,0 1 0,0-1 0,-1 1 0,1-1 0,0 0 0,-1 0 0,0 1 0,0-1 0,0 0 0,0 0 0,0-1 0,-6 6 0,-6 5 0,0 0 0,-1 0 0,-27 16 0,23-15 0,16-12 0,-43 35 0,44-35 0,-1 0 0,1 0 0,0 0 0,1 0 0,-1 1 0,0-1 0,0 1 0,1-1 0,0 1 0,-1-1 0,1 1 0,0 0 0,0 0 0,1 0 0,-1 0 0,0 5 0,2-7 0,-1 1 0,1-1 0,-1 1 0,1-1 0,0 1 0,-1-1 0,1 1 0,0-1 0,0 0 0,0 0 0,0 1 0,0-1 0,1 0 0,-1 0 0,0 0 0,0 0 0,1 0 0,-1 0 0,1-1 0,-1 1 0,0 0 0,1-1 0,0 1 0,-1-1 0,1 1 0,-1-1 0,4 0 0,49 6 0,-47-6 0,-5 0 0,142 0 0,-126-1 0,0-1 0,0 0 0,0-2 0,0 0 0,32-13 0,-47 16 0,1-1 0,-1 0 0,0 0 0,0 0 0,0 0 0,0 0 0,0-1 0,0 1 0,-1-1 0,1 1 0,-1-1 0,0 0 0,1 0 0,1-5 0,-1 0 0,0 0 0,0 0 0,-1 0 0,2-13 0,-2 12 0,0-1 0,0 1 0,1 0 0,4-10 0,-7 19 0,0-1 0,0 1 0,0-1 0,0 1 0,1-1 0,-1 1 0,0-1 0,0 1 0,1-1 0,-1 1 0,0-1 0,0 1 0,1-1 0,-1 1 0,1 0 0,-1-1 0,0 1 0,1-1 0,-1 1 0,1 0 0,-1 0 0,1-1 0,-1 1 0,1 0 0,-1 0 0,1-1 0,-1 1 0,1 0 0,-1 0 0,1 0 0,-1 0 0,1 0 0,-1 0 0,1 0 0,-1 0 0,1 0 0,0 0 0,0 0 0,0 2 0,1-1 0,-1 0 0,0 0 0,1 1 0,-1-1 0,0 1 0,0-1 0,0 1 0,0 0 0,0-1 0,0 4 0,16 48 0,-14-36 0,2-1 0,0 1 0,12 27 0,-5-15 0,-5 0 0,-13-21 0,-10-14 0,-26-29 0,37 29 0,-1 1 0,0 0 0,0-1 0,-1 2 0,1-1 0,-1 1 0,0 0 0,0 0 0,-8-2 0,-25-5 0,1 2 0,-2 2 0,-72-4 0,-129 11 0,107 2 0,90-5 0,1-2 0,0-1 0,-62-18 0,72 16 0,31 7 0,0 0 0,0 0 0,0 0 0,0 0 0,0 0 0,0-1 0,0 1 0,1-1 0,-1 0 0,1 0 0,-1 0 0,-3-4 0,6 6 0,0 0 0,-1-1 0,1 1 0,0-1 0,-1 1 0,1-1 0,0 1 0,0-1 0,0 1 0,0-1 0,-1 1 0,1-1 0,0 0 0,0 1 0,0-1 0,0 1 0,0-1 0,0 1 0,0-1 0,0 1 0,1-1 0,-1 1 0,0-1 0,0 1 0,0-1 0,1 1 0,-1-1 0,1-1 0,1 1 0,-1 0 0,0 0 0,1 0 0,-1 0 0,1 0 0,-1 0 0,1 0 0,-1 0 0,1 1 0,0-1 0,-1 0 0,3 0 0,2 0 25,-1-1 0,1 1 1,0 0-1,-1 1 0,1-1 0,0 1 0,0 0 0,-1 1 0,1-1 0,0 1 0,0 0 0,7 3 0,0 1-234,0 1 0,0 1-1,18 12 1,-10-5-645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4T04:18:56.5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9B2A-F83A-456D-A4EE-04216629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94B0-64B2-4EF6-BD3E-51B7661D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F876-4148-4FAB-953F-43F4DB2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AB53-9B83-4FE2-B848-DCAC5B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EB1-4D90-49CC-AB27-E6BFDC35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03A0-5071-45E4-BAB5-E517CA2B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9AF4-A596-4F7F-AF98-7DBE5983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B272-7964-4CAB-AE7B-48F4DDF5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C7A9-99B3-4D85-B2DB-082DF3F4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B227-42BC-443B-9A7A-2239AD39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944E9-784C-4BC2-A112-32B1920C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89FD-3E1B-4444-A776-DCD80C73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D107-46EE-4731-8D32-8706B53B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78C7-03EF-480D-87BE-6D42DC3F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DBCA-328D-457F-9600-2EF8D05D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89A9-3A81-4FCE-A0BB-FA36B82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D46E-F83E-4DA0-8ADE-78580194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44FF-54BD-4AD6-85F4-753B2EBF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666D-7D95-47E3-A8C7-3012BBF5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01B0-637D-40C0-B950-70CF0C41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0E81-3543-46DB-BD81-4BF73F6A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15AF8-6B42-4436-9E1B-BA29297C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9C49-13D5-43A2-BF9B-5028CD2A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AEFB-9E8B-4003-8C46-4591A7DF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CE87-FD63-4351-BCDA-D9A8FD1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39B3-240D-47E7-98AA-64BF53BB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4DAC-2166-447B-BF10-BDEBE4FD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ABCA0-2C45-45EE-875A-1543455F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4256C-5DA2-4C47-BF84-E1393F56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8798-CFAB-4A92-AA5E-93DA0B55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60787-018B-414C-819A-895DBA9A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4E0A-81CE-42A3-8066-2737A2E1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F0FE-A990-448C-ADF9-C0EE0F94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DC53-C29B-4167-AA2C-D9A8537E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7D0AE-445E-4F5C-87C8-0957E47E8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E0596-D9E3-4501-AE41-F74F02C56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923BC-99DB-4A70-A753-88F2C21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6A414-3DAA-4A42-AB13-189B0D92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8B7ED-3E62-431C-AB87-8E3F8930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BB55-D463-47C1-A302-DD42D15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2961-A6D2-46FA-B352-EFFE825C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747F-0821-4BE3-BF3C-06B31F87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FC1FD-CBAE-4531-A098-B9C62F30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12544-EA1E-44B6-AC6E-BBF2A08A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31331-06A1-4F5D-B569-4BDDF04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36CB0-2FD9-4960-B82E-E16FCB4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E156-53A0-41FD-92FE-F36D8811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8E8-4B92-49FC-98F7-879DEA0A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FC14-07CF-4B08-A835-A6105F36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408D-DF3D-4F8E-AC48-1A5EE6FB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36FC-AE19-472C-8819-4CC8224E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A640-9AC2-460B-90EE-13FD9F62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7B16-1E93-4CCC-B395-F6FE1BA0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341BE-BFE1-4A2A-B74D-F6838E66D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50B2-362B-47BE-B397-4D289360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E852-06BF-46FB-810B-D3D8DEAA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9746E-B8EB-4933-934E-0860159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35E1-93CB-404E-97C3-F35EFB3B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2FE8-6EB2-4BF6-ACF5-3F8AE0E2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2CC3-4229-412E-AED8-B3F94854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E968-22E5-43D3-B860-117CD8706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DF0-608A-4306-B1DC-9D938CBE48F7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D14A-D765-46A5-8155-11FE34FDC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FB22-5F7F-4064-8FE7-1A0BA9442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BA88-FDE3-4668-BF75-3872089B4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DCEB7-A846-41F4-A4D2-C1B3F8A4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700" dirty="0"/>
              <a:t>Discrete cosine transform </a:t>
            </a:r>
            <a:br>
              <a:rPr lang="en-US" sz="6700" dirty="0"/>
            </a:b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55C2-2EEB-4231-B625-4AECDE199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57" y="5889196"/>
            <a:ext cx="8258176" cy="631825"/>
          </a:xfrm>
        </p:spPr>
        <p:txBody>
          <a:bodyPr anchor="ctr">
            <a:noAutofit/>
          </a:bodyPr>
          <a:lstStyle/>
          <a:p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Anh – 20182903</a:t>
            </a:r>
          </a:p>
          <a:p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Sỹ</a:t>
            </a:r>
            <a:r>
              <a:rPr lang="en-US" dirty="0"/>
              <a:t> </a:t>
            </a:r>
            <a:r>
              <a:rPr lang="en-US" dirty="0" err="1"/>
              <a:t>Dũng</a:t>
            </a:r>
            <a:r>
              <a:rPr lang="en-US" dirty="0"/>
              <a:t> – 20182912</a:t>
            </a:r>
          </a:p>
          <a:p>
            <a:r>
              <a:rPr lang="en-US" dirty="0" err="1"/>
              <a:t>Giang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- 20182912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2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C7735-117F-4BFD-A29C-6F38B0FF71AA}"/>
              </a:ext>
            </a:extLst>
          </p:cNvPr>
          <p:cNvSpPr txBox="1"/>
          <p:nvPr/>
        </p:nvSpPr>
        <p:spPr>
          <a:xfrm>
            <a:off x="7944931" y="5772767"/>
            <a:ext cx="433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2-D DCT module architecture</a:t>
            </a:r>
          </a:p>
        </p:txBody>
      </p:sp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17E23C8-8E02-4BA1-A4A5-0A4F5793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672" y="2084546"/>
            <a:ext cx="4872370" cy="3639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C45A6-6F04-4744-9E40-9889A7066CE0}"/>
              </a:ext>
            </a:extLst>
          </p:cNvPr>
          <p:cNvSpPr txBox="1"/>
          <p:nvPr/>
        </p:nvSpPr>
        <p:spPr>
          <a:xfrm>
            <a:off x="1949569" y="2442892"/>
            <a:ext cx="4063041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Clk</a:t>
            </a: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 : clock signal</a:t>
            </a:r>
          </a:p>
          <a:p>
            <a:pPr marL="285750" marR="0" lvl="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Reset: reset signal</a:t>
            </a:r>
          </a:p>
          <a:p>
            <a:pPr marL="285750" marR="0" lvl="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Start: start signal</a:t>
            </a:r>
          </a:p>
          <a:p>
            <a:pPr marL="285750" marR="0" lvl="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Data_in</a:t>
            </a: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: 1 point of input data – 64 point input data will be put in </a:t>
            </a:r>
            <a:r>
              <a:rPr lang="en-US" sz="16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one by one</a:t>
            </a:r>
            <a:endParaRPr lang="en-US" sz="1600" kern="100" dirty="0">
              <a:effectLst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marR="0" lvl="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Data_out</a:t>
            </a: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: 1 point of </a:t>
            </a:r>
            <a:r>
              <a:rPr lang="en-US" sz="1600" kern="100" dirty="0" err="1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ouput</a:t>
            </a: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 data – 64 point output data will be export </a:t>
            </a:r>
            <a:r>
              <a:rPr lang="en-US" sz="16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one by one</a:t>
            </a:r>
            <a:endParaRPr lang="en-US" sz="1600" kern="100" dirty="0">
              <a:effectLst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marL="285750" marR="0" lvl="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exportProduct</a:t>
            </a: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: signal to start outputting data</a:t>
            </a:r>
          </a:p>
          <a:p>
            <a:pPr marL="285750" marR="0" lvl="0" indent="-28575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finish: finish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ASMD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F440D05-486D-4322-B0DF-2F534101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9187" y="643466"/>
            <a:ext cx="4816958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26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ASMD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13EF7B-BAC7-4A44-8CC5-EB8328F5F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71542"/>
            <a:ext cx="6780700" cy="4712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254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ASMD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AB23-4EDF-4905-BFE8-AA00B58437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LOAD STATE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4C3BFE4-8DC5-4A25-90AC-A4516139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5917" y="640080"/>
            <a:ext cx="2900477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143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ASMD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AB23-4EDF-4905-BFE8-AA00B58437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LOAD STATE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ONE_DCT STATE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8F7E184-6EE3-4EA0-A6B6-43BD8806A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66514"/>
            <a:ext cx="6903720" cy="41249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94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ASMD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AB23-4EDF-4905-BFE8-AA00B58437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LOAD STATE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ONE_DCT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56DFC-EA4E-4502-B4B0-D621B684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ASMD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DAB23-4EDF-4905-BFE8-AA00B584370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LOAD STATE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ONE_DCT STATE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TRANSPOSE STATE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CDC02ED-3A4C-4261-A19D-886D688B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818" y="640080"/>
            <a:ext cx="6374675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64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A4ED4D9-48BB-427E-868B-4B9C59B28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922591"/>
            <a:ext cx="6408836" cy="4861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353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and Test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267B-F8B4-4FED-80A6-614FB4214F4E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Step 1: </a:t>
            </a:r>
            <a:r>
              <a:rPr lang="en-US" sz="2000">
                <a:effectLst/>
              </a:rPr>
              <a:t>Generate input data</a:t>
            </a:r>
            <a:endParaRPr lang="en-US" sz="2000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3554479-5239-4E90-B773-624B8C47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96" y="643234"/>
            <a:ext cx="3289926" cy="55998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2647C-A8A7-4DC0-85DF-DADEC23EE8A2}"/>
              </a:ext>
            </a:extLst>
          </p:cNvPr>
          <p:cNvSpPr txBox="1"/>
          <p:nvPr/>
        </p:nvSpPr>
        <p:spPr>
          <a:xfrm>
            <a:off x="8575222" y="6365889"/>
            <a:ext cx="2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287238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and Test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267B-F8B4-4FED-80A6-614FB4214F4E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1: </a:t>
            </a:r>
            <a:r>
              <a:rPr lang="en-US" sz="2000" dirty="0">
                <a:effectLst/>
              </a:rPr>
              <a:t>Generate input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2: Simulate with each file data &amp; export output data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BC601C6-0C55-4C74-9E21-AD8652C5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42" y="2281811"/>
            <a:ext cx="5943600" cy="2118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4DC30-5047-47F5-842A-FCD1816D66D5}"/>
              </a:ext>
            </a:extLst>
          </p:cNvPr>
          <p:cNvSpPr txBox="1"/>
          <p:nvPr/>
        </p:nvSpPr>
        <p:spPr>
          <a:xfrm>
            <a:off x="7677509" y="4580626"/>
            <a:ext cx="2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Model Sim 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4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C298-7578-4CE8-A204-A86EFB22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7472-F27B-42C5-94DB-972B3735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Discrete cosine transform (DCT) is widely used in image processing, especially for compression.</a:t>
            </a:r>
          </a:p>
          <a:p>
            <a:r>
              <a:rPr lang="en-US" sz="2200" dirty="0"/>
              <a:t>Some of the application of DCT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DCT involve still image compression and compression of individual video frames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compression of video streams and volume 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compression of video streams and volume spaces</a:t>
            </a:r>
            <a:endParaRPr lang="en-US" sz="2200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9B60D51-6470-460A-AA0D-3E765FF5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925" y="640080"/>
            <a:ext cx="422521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and Test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267B-F8B4-4FED-80A6-614FB4214F4E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1: </a:t>
            </a:r>
            <a:r>
              <a:rPr lang="en-US" sz="2000" dirty="0">
                <a:effectLst/>
              </a:rPr>
              <a:t>Generate input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2: Simulate with each file data &amp; export output data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9D204D-4D9A-4B28-8D53-75F044EE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04" y="911794"/>
            <a:ext cx="5943600" cy="481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1EB07-49F7-4904-9662-547CFB0FC15B}"/>
              </a:ext>
            </a:extLst>
          </p:cNvPr>
          <p:cNvSpPr txBox="1"/>
          <p:nvPr/>
        </p:nvSpPr>
        <p:spPr>
          <a:xfrm>
            <a:off x="7506418" y="5807630"/>
            <a:ext cx="20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181055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and Test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267B-F8B4-4FED-80A6-614FB4214F4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1: </a:t>
            </a:r>
            <a:r>
              <a:rPr lang="en-US" sz="2000" dirty="0">
                <a:effectLst/>
              </a:rPr>
              <a:t>Generate input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2: Simulate with each file data &amp; export output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3: do 2D-DCT with C++ code of the same input files</a:t>
            </a: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A2E5B61-E9F6-400F-935B-9C5C0194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28" y="661916"/>
            <a:ext cx="3459798" cy="5557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A1EB07-49F7-4904-9662-547CFB0FC15B}"/>
              </a:ext>
            </a:extLst>
          </p:cNvPr>
          <p:cNvSpPr txBox="1"/>
          <p:nvPr/>
        </p:nvSpPr>
        <p:spPr>
          <a:xfrm>
            <a:off x="6793128" y="5664035"/>
            <a:ext cx="3459798" cy="55579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Output data of C++</a:t>
            </a:r>
          </a:p>
        </p:txBody>
      </p:sp>
    </p:spTree>
    <p:extLst>
      <p:ext uri="{BB962C8B-B14F-4D97-AF65-F5344CB8AC3E}">
        <p14:creationId xmlns:p14="http://schemas.microsoft.com/office/powerpoint/2010/main" val="363946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and Test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E267B-F8B4-4FED-80A6-614FB4214F4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1: </a:t>
            </a:r>
            <a:r>
              <a:rPr lang="en-US" sz="2000" dirty="0">
                <a:effectLst/>
              </a:rPr>
              <a:t>Generate input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2: Simulate with each file data &amp; export output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3: do 2D-DCT with C++ code of the same input 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4: Compare 2 output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5: Comment and conclusion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349CF5-5929-440E-B429-ECAF02C3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38" y="1440251"/>
            <a:ext cx="5943600" cy="33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27435-CA5A-4416-B768-5C3BBDB9D0C0}"/>
              </a:ext>
            </a:extLst>
          </p:cNvPr>
          <p:cNvSpPr txBox="1"/>
          <p:nvPr/>
        </p:nvSpPr>
        <p:spPr>
          <a:xfrm>
            <a:off x="7625751" y="5048417"/>
            <a:ext cx="298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result</a:t>
            </a:r>
          </a:p>
        </p:txBody>
      </p:sp>
    </p:spTree>
    <p:extLst>
      <p:ext uri="{BB962C8B-B14F-4D97-AF65-F5344CB8AC3E}">
        <p14:creationId xmlns:p14="http://schemas.microsoft.com/office/powerpoint/2010/main" val="126876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10FD8-A3FE-43AD-8DAA-3A821766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pic>
        <p:nvPicPr>
          <p:cNvPr id="7" name="Graphic 6" descr="Grinning Face with No Fill">
            <a:extLst>
              <a:ext uri="{FF2B5EF4-FFF2-40B4-BE49-F238E27FC236}">
                <a16:creationId xmlns:a16="http://schemas.microsoft.com/office/drawing/2014/main" id="{DBA30106-832F-4CE9-8E26-AEA18422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780BA-A717-43D5-8E10-1B07FED2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The One-Dimensional DCT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6FFC-DFFF-4B8A-B047-12A73BBD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The most common DCT definition of a 1-D sequence of length N is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2DA6361-664E-446A-8437-6704C032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49254"/>
            <a:ext cx="6903720" cy="41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A563-5381-4395-81DC-0D350A65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The Two-Dimensional DCT 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43D5-3A39-4444-850C-92539EEF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objective of this project is to study the efficacy of DCT on images. This necessitates the extension of ideas presented in the last section to a two-dimensional space. </a:t>
            </a:r>
          </a:p>
        </p:txBody>
      </p:sp>
    </p:spTree>
    <p:extLst>
      <p:ext uri="{BB962C8B-B14F-4D97-AF65-F5344CB8AC3E}">
        <p14:creationId xmlns:p14="http://schemas.microsoft.com/office/powerpoint/2010/main" val="305738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2F31-0EC5-4908-B70E-2F25779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Two-Dimensional DCT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AD60-B026-49A9-A85C-67F6E84C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2-D DCT is a direct extension of the 1-D case and is given by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000" dirty="0"/>
              <a:t>for </a:t>
            </a:r>
            <a:r>
              <a:rPr lang="en-US" sz="2000" dirty="0" err="1"/>
              <a:t>u,v</a:t>
            </a:r>
            <a:r>
              <a:rPr lang="en-US" sz="2000" dirty="0"/>
              <a:t> = 0,1,2,….,N — 1 and α(u) and α(v) are defined in (3). The inverse transform is defined as</a:t>
            </a:r>
          </a:p>
          <a:p>
            <a:endParaRPr lang="en-US" dirty="0"/>
          </a:p>
        </p:txBody>
      </p:sp>
      <p:pic>
        <p:nvPicPr>
          <p:cNvPr id="4" name="Picture 3" descr="Word&#10;&#10;Description automatically generated with low confidence">
            <a:extLst>
              <a:ext uri="{FF2B5EF4-FFF2-40B4-BE49-F238E27FC236}">
                <a16:creationId xmlns:a16="http://schemas.microsoft.com/office/drawing/2014/main" id="{2E9530A8-0DC5-4626-8835-DFF88639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73" y="2243762"/>
            <a:ext cx="7076053" cy="1185238"/>
          </a:xfrm>
          <a:prstGeom prst="rect">
            <a:avLst/>
          </a:prstGeom>
        </p:spPr>
      </p:pic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1273D16-2286-4E13-9828-57358A1C0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19"/>
          <a:stretch/>
        </p:blipFill>
        <p:spPr>
          <a:xfrm>
            <a:off x="359971" y="4375904"/>
            <a:ext cx="10993829" cy="11852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E66846-B3DD-4AEB-A73B-F7E5E95C6350}"/>
                  </a:ext>
                </a:extLst>
              </p14:cNvPr>
              <p14:cNvContentPartPr/>
              <p14:nvPr/>
            </p14:nvContentPartPr>
            <p14:xfrm>
              <a:off x="10634216" y="5054870"/>
              <a:ext cx="409680" cy="276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E66846-B3DD-4AEB-A73B-F7E5E95C6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71576" y="4992230"/>
                <a:ext cx="535320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6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FB17-89DD-42BF-A90F-27168950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DFAE-4D32-43E8-A293-D73BF754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Decorrelation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Energy Compaction</a:t>
            </a:r>
          </a:p>
          <a:p>
            <a:endParaRPr lang="en-US" dirty="0"/>
          </a:p>
          <a:p>
            <a:r>
              <a:rPr lang="en-US" dirty="0"/>
              <a:t>Separability</a:t>
            </a:r>
          </a:p>
          <a:p>
            <a:endParaRPr lang="en-US" dirty="0"/>
          </a:p>
          <a:p>
            <a:r>
              <a:rPr lang="en-US" dirty="0"/>
              <a:t>Symmetry</a:t>
            </a:r>
          </a:p>
          <a:p>
            <a:endParaRPr lang="en-US" dirty="0"/>
          </a:p>
          <a:p>
            <a:r>
              <a:rPr lang="en-US" dirty="0"/>
              <a:t>Orthogonality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019F7-1BCC-4BCB-92C5-5B3F9C24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18" y="2542566"/>
            <a:ext cx="9711982" cy="2452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93986-D9D2-4A8E-AC6B-7FBA6AC9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34" y="1723345"/>
            <a:ext cx="5685013" cy="1638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C32A3-6254-47B6-8E9D-E037077B9803}"/>
              </a:ext>
            </a:extLst>
          </p:cNvPr>
          <p:cNvSpPr txBox="1"/>
          <p:nvPr/>
        </p:nvSpPr>
        <p:spPr>
          <a:xfrm>
            <a:off x="6344816" y="3909527"/>
            <a:ext cx="368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Saturn and its DCT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017B6-A619-4738-BAA0-6C8B300A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916" y="2259498"/>
            <a:ext cx="5677392" cy="1600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97BE7A-3E0C-4A9B-B219-EABE3C071561}"/>
                  </a:ext>
                </a:extLst>
              </p14:cNvPr>
              <p14:cNvContentPartPr/>
              <p14:nvPr/>
            </p14:nvContentPartPr>
            <p14:xfrm>
              <a:off x="6432656" y="3648894"/>
              <a:ext cx="22752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97BE7A-3E0C-4A9B-B219-EABE3C0715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3656" y="3640254"/>
                <a:ext cx="245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21D040-B209-43B6-81B0-534485891F9F}"/>
                  </a:ext>
                </a:extLst>
              </p14:cNvPr>
              <p14:cNvContentPartPr/>
              <p14:nvPr/>
            </p14:nvContentPartPr>
            <p14:xfrm>
              <a:off x="6249056" y="3573294"/>
              <a:ext cx="382320" cy="14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21D040-B209-43B6-81B0-534485891F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6056" y="3510294"/>
                <a:ext cx="5079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F550B1-7F05-4EC4-8EC3-0A4CAFF071FA}"/>
                  </a:ext>
                </a:extLst>
              </p14:cNvPr>
              <p14:cNvContentPartPr/>
              <p14:nvPr/>
            </p14:nvContentPartPr>
            <p14:xfrm>
              <a:off x="7800296" y="334001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F550B1-7F05-4EC4-8EC3-0A4CAFF071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7656" y="327737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8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BD352-A03C-4FFC-B137-140249837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30" b="2468"/>
          <a:stretch/>
        </p:blipFill>
        <p:spPr>
          <a:xfrm>
            <a:off x="909947" y="3344228"/>
            <a:ext cx="8712240" cy="1662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C7735-117F-4BFD-A29C-6F38B0FF71AA}"/>
              </a:ext>
            </a:extLst>
          </p:cNvPr>
          <p:cNvSpPr txBox="1"/>
          <p:nvPr/>
        </p:nvSpPr>
        <p:spPr>
          <a:xfrm>
            <a:off x="4675517" y="6255758"/>
            <a:ext cx="433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2-D DCT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AA106-04F0-4240-8E7B-0D6C7B0A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7" t="51905" r="44582" b="2124"/>
          <a:stretch/>
        </p:blipFill>
        <p:spPr>
          <a:xfrm>
            <a:off x="7691001" y="3807777"/>
            <a:ext cx="1931186" cy="1249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16079-9A2C-41F3-896A-9B01F5766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90" t="52818" b="2467"/>
          <a:stretch/>
        </p:blipFill>
        <p:spPr>
          <a:xfrm>
            <a:off x="9622187" y="3807778"/>
            <a:ext cx="2152779" cy="1401319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847AFCA-17ED-4BF5-AA1C-5E64C073DE7F}"/>
              </a:ext>
            </a:extLst>
          </p:cNvPr>
          <p:cNvCxnSpPr/>
          <p:nvPr/>
        </p:nvCxnSpPr>
        <p:spPr>
          <a:xfrm>
            <a:off x="7431297" y="2940096"/>
            <a:ext cx="1622118" cy="867682"/>
          </a:xfrm>
          <a:prstGeom prst="bentConnector3">
            <a:avLst>
              <a:gd name="adj1" fmla="val 9601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77829E7-E0CA-4DBB-A6AB-D255F9E35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5" t="10642" r="39317" b="63263"/>
          <a:stretch/>
        </p:blipFill>
        <p:spPr>
          <a:xfrm>
            <a:off x="4766826" y="2493156"/>
            <a:ext cx="2924175" cy="93584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553AE6F-0D05-49B8-992D-6291EA055735}"/>
              </a:ext>
            </a:extLst>
          </p:cNvPr>
          <p:cNvCxnSpPr>
            <a:stCxn id="13" idx="1"/>
          </p:cNvCxnSpPr>
          <p:nvPr/>
        </p:nvCxnSpPr>
        <p:spPr>
          <a:xfrm rot="10800000" flipV="1">
            <a:off x="2733676" y="2961077"/>
            <a:ext cx="2033151" cy="412859"/>
          </a:xfrm>
          <a:prstGeom prst="bentConnector3">
            <a:avLst>
              <a:gd name="adj1" fmla="val 9965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Specification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84522-B1FE-4B0B-8601-21F7570A9BD6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Input</a:t>
            </a:r>
          </a:p>
          <a:p>
            <a:pPr marL="800100" lvl="1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Positive Integer number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Range [0 : 255]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Represent : 8 bits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Discrete cosine transform - Wikipedia">
            <a:extLst>
              <a:ext uri="{FF2B5EF4-FFF2-40B4-BE49-F238E27FC236}">
                <a16:creationId xmlns:a16="http://schemas.microsoft.com/office/drawing/2014/main" id="{4F73517A-7D96-4A72-9525-0120B0033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1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9C17-5C9A-4175-B5BA-1FCCE65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Specification</a:t>
            </a:r>
          </a:p>
        </p:txBody>
      </p:sp>
      <p:sp>
        <p:nvSpPr>
          <p:cNvPr id="19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84522-B1FE-4B0B-8601-21F7570A9BD6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Output</a:t>
            </a:r>
          </a:p>
          <a:p>
            <a:pPr marL="800100" lvl="1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Real number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Range [-2047 : 2047]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Represent : 32 bits fixed point 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12 integer bits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</a:rPr>
              <a:t>20 </a:t>
            </a:r>
            <a:r>
              <a:rPr lang="en-US" sz="2200" dirty="0"/>
              <a:t>fractional bits</a:t>
            </a:r>
            <a:endParaRPr lang="en-US" sz="2200" dirty="0"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026" name="Picture 2" descr="Discrete cosine transform - Wikipedia">
            <a:extLst>
              <a:ext uri="{FF2B5EF4-FFF2-40B4-BE49-F238E27FC236}">
                <a16:creationId xmlns:a16="http://schemas.microsoft.com/office/drawing/2014/main" id="{4F73517A-7D96-4A72-9525-0120B0033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 example is shown for the fixed-point format of QK.F based on two&amp;#39;s... |  Download Scientific Diagram">
            <a:extLst>
              <a:ext uri="{FF2B5EF4-FFF2-40B4-BE49-F238E27FC236}">
                <a16:creationId xmlns:a16="http://schemas.microsoft.com/office/drawing/2014/main" id="{70D85680-1A01-4D49-AE4C-F45D0129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28" y="4319969"/>
            <a:ext cx="44672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477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Discrete cosine transform  </vt:lpstr>
      <vt:lpstr>Introduction</vt:lpstr>
      <vt:lpstr>The One-Dimensional DCT</vt:lpstr>
      <vt:lpstr>The Two-Dimensional DCT </vt:lpstr>
      <vt:lpstr>The Two-Dimensional DCT </vt:lpstr>
      <vt:lpstr>Properties of DCT</vt:lpstr>
      <vt:lpstr>Algorithm</vt:lpstr>
      <vt:lpstr>Specification</vt:lpstr>
      <vt:lpstr>Specification</vt:lpstr>
      <vt:lpstr>Architecture</vt:lpstr>
      <vt:lpstr>ASMD</vt:lpstr>
      <vt:lpstr>ASMD</vt:lpstr>
      <vt:lpstr>ASMD</vt:lpstr>
      <vt:lpstr>ASMD</vt:lpstr>
      <vt:lpstr>ASMD</vt:lpstr>
      <vt:lpstr>ASMD</vt:lpstr>
      <vt:lpstr>Timming</vt:lpstr>
      <vt:lpstr>Simulation and Test script</vt:lpstr>
      <vt:lpstr>Simulation and Test script</vt:lpstr>
      <vt:lpstr>Simulation and Test script</vt:lpstr>
      <vt:lpstr>Simulation and Test script</vt:lpstr>
      <vt:lpstr>Simulation and Test script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cosine transform  </dc:title>
  <dc:creator>DINH SY DUNG 20182912</dc:creator>
  <cp:lastModifiedBy>PHAM TUAN ANH 20182903</cp:lastModifiedBy>
  <cp:revision>23</cp:revision>
  <dcterms:created xsi:type="dcterms:W3CDTF">2021-12-14T03:47:25Z</dcterms:created>
  <dcterms:modified xsi:type="dcterms:W3CDTF">2022-02-15T07:49:30Z</dcterms:modified>
</cp:coreProperties>
</file>