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8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6539A18-CBAD-4273-8802-001D755BD8D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69F032F-7661-43D1-A401-91F5076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 tips on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Interpreter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 (</a:t>
            </a:r>
            <a:r>
              <a:rPr lang="en-US" dirty="0"/>
              <a:t>Integrated Development Environment</a:t>
            </a:r>
            <a:r>
              <a:rPr lang="en-US" dirty="0" smtClean="0"/>
              <a:t>) or Code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binary file</a:t>
            </a:r>
          </a:p>
          <a:p>
            <a:r>
              <a:rPr lang="en-US" dirty="0" smtClean="0"/>
              <a:t>Convert program in to 1 and 0</a:t>
            </a:r>
          </a:p>
          <a:p>
            <a:r>
              <a:rPr lang="en-US" dirty="0" smtClean="0"/>
              <a:t>Fast runtime</a:t>
            </a:r>
          </a:p>
          <a:p>
            <a:r>
              <a:rPr lang="en-US" dirty="0" smtClean="0"/>
              <a:t>Takes time to build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59" y="3966699"/>
            <a:ext cx="10058400" cy="25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binary file</a:t>
            </a:r>
          </a:p>
          <a:p>
            <a:r>
              <a:rPr lang="en-US" dirty="0" smtClean="0"/>
              <a:t>Reads the code and executes</a:t>
            </a:r>
          </a:p>
          <a:p>
            <a:r>
              <a:rPr lang="en-US" dirty="0" smtClean="0"/>
              <a:t>Slow runtime</a:t>
            </a:r>
          </a:p>
          <a:p>
            <a:r>
              <a:rPr lang="en-US" dirty="0" smtClean="0"/>
              <a:t>No Build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17" y="1792936"/>
            <a:ext cx="2374253" cy="4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IDE or Code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Text Editor(Notepad)</a:t>
            </a:r>
          </a:p>
          <a:p>
            <a:r>
              <a:rPr lang="en-US" dirty="0" smtClean="0"/>
              <a:t>Helps to write code</a:t>
            </a:r>
          </a:p>
          <a:p>
            <a:r>
              <a:rPr lang="en-US" dirty="0" smtClean="0"/>
              <a:t>IDE includes a proper environment</a:t>
            </a:r>
          </a:p>
          <a:p>
            <a:r>
              <a:rPr lang="en-US" dirty="0" smtClean="0"/>
              <a:t>Code Editor includes basic tools</a:t>
            </a:r>
          </a:p>
          <a:p>
            <a:r>
              <a:rPr lang="en-US" dirty="0" smtClean="0"/>
              <a:t>IDE heavy</a:t>
            </a:r>
          </a:p>
          <a:p>
            <a:r>
              <a:rPr lang="en-US" dirty="0" smtClean="0"/>
              <a:t>Code Editor lite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81" y="284176"/>
            <a:ext cx="3338657" cy="2086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75" y="1152059"/>
            <a:ext cx="3896940" cy="2925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74" y="3930792"/>
            <a:ext cx="4410264" cy="26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or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Bool (True or False)</a:t>
            </a:r>
          </a:p>
          <a:p>
            <a:r>
              <a:rPr lang="en-US" dirty="0" smtClean="0"/>
              <a:t>String or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List or array</a:t>
            </a:r>
          </a:p>
          <a:p>
            <a:r>
              <a:rPr lang="en-US" dirty="0" smtClean="0"/>
              <a:t>Dictionary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052" y="2060983"/>
            <a:ext cx="698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4 bytes          Range:</a:t>
            </a:r>
            <a:r>
              <a:rPr lang="en-US" dirty="0"/>
              <a:t> -2,147,483,648 to 2,147,483,647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6052" y="2528973"/>
            <a:ext cx="698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4 bytes          Precision: 6 digits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6051" y="2986250"/>
            <a:ext cx="698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1 byte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6050" y="3470360"/>
            <a:ext cx="698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1 byte*length of string</a:t>
            </a:r>
          </a:p>
        </p:txBody>
      </p:sp>
    </p:spTree>
    <p:extLst>
      <p:ext uri="{BB962C8B-B14F-4D97-AF65-F5344CB8AC3E}">
        <p14:creationId xmlns:p14="http://schemas.microsoft.com/office/powerpoint/2010/main" val="238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Execution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to bottom</a:t>
            </a:r>
          </a:p>
          <a:p>
            <a:r>
              <a:rPr lang="en-US" dirty="0" smtClean="0"/>
              <a:t>Function does not get executed unless called</a:t>
            </a:r>
          </a:p>
          <a:p>
            <a:r>
              <a:rPr lang="en-US" dirty="0" smtClean="0"/>
              <a:t>A variable created inside a scope only works inside the scope</a:t>
            </a:r>
          </a:p>
          <a:p>
            <a:r>
              <a:rPr lang="en-US" dirty="0" smtClean="0"/>
              <a:t>Program can get stuck in a infinite loop</a:t>
            </a:r>
          </a:p>
          <a:p>
            <a:r>
              <a:rPr lang="en-US" dirty="0" smtClean="0"/>
              <a:t>Anything after “return” does not get executed</a:t>
            </a:r>
          </a:p>
          <a:p>
            <a:r>
              <a:rPr lang="en-US" dirty="0" smtClean="0"/>
              <a:t>When passing a variable to a function the function creates a copy of the variable</a:t>
            </a:r>
          </a:p>
          <a:p>
            <a:r>
              <a:rPr lang="en-US" dirty="0"/>
              <a:t>V</a:t>
            </a:r>
            <a:r>
              <a:rPr lang="en-US" dirty="0" smtClean="0"/>
              <a:t>ariable in </a:t>
            </a:r>
            <a:r>
              <a:rPr lang="en-US" dirty="0"/>
              <a:t>d</a:t>
            </a:r>
            <a:r>
              <a:rPr lang="en-US" dirty="0" smtClean="0"/>
              <a:t>ifferent functions can have same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72</TotalTime>
  <Words>202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Banded</vt:lpstr>
      <vt:lpstr>About Coding</vt:lpstr>
      <vt:lpstr>Things to know</vt:lpstr>
      <vt:lpstr>1)Compiler</vt:lpstr>
      <vt:lpstr>2) Interpreter</vt:lpstr>
      <vt:lpstr>3) IDE or Code Editor</vt:lpstr>
      <vt:lpstr>4) Data Types</vt:lpstr>
      <vt:lpstr>5) Execution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Coding</dc:title>
  <dc:creator>akalman Nakarmi</dc:creator>
  <cp:lastModifiedBy>akalman Nakarmi</cp:lastModifiedBy>
  <cp:revision>8</cp:revision>
  <dcterms:created xsi:type="dcterms:W3CDTF">2022-12-01T12:23:03Z</dcterms:created>
  <dcterms:modified xsi:type="dcterms:W3CDTF">2022-12-01T13:36:03Z</dcterms:modified>
</cp:coreProperties>
</file>