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45"/>
  </p:notesMasterIdLst>
  <p:handoutMasterIdLst>
    <p:handoutMasterId r:id="rId46"/>
  </p:handoutMasterIdLst>
  <p:sldIdLst>
    <p:sldId id="312" r:id="rId5"/>
    <p:sldId id="329" r:id="rId6"/>
    <p:sldId id="325" r:id="rId7"/>
    <p:sldId id="327" r:id="rId8"/>
    <p:sldId id="330" r:id="rId9"/>
    <p:sldId id="328" r:id="rId10"/>
    <p:sldId id="319" r:id="rId11"/>
    <p:sldId id="282" r:id="rId12"/>
    <p:sldId id="334" r:id="rId13"/>
    <p:sldId id="335" r:id="rId14"/>
    <p:sldId id="331" r:id="rId15"/>
    <p:sldId id="333" r:id="rId16"/>
    <p:sldId id="343" r:id="rId17"/>
    <p:sldId id="336" r:id="rId18"/>
    <p:sldId id="337" r:id="rId19"/>
    <p:sldId id="338" r:id="rId20"/>
    <p:sldId id="344" r:id="rId21"/>
    <p:sldId id="345" r:id="rId22"/>
    <p:sldId id="346" r:id="rId23"/>
    <p:sldId id="341" r:id="rId24"/>
    <p:sldId id="347" r:id="rId25"/>
    <p:sldId id="348" r:id="rId26"/>
    <p:sldId id="349" r:id="rId27"/>
    <p:sldId id="339" r:id="rId28"/>
    <p:sldId id="340" r:id="rId29"/>
    <p:sldId id="350" r:id="rId30"/>
    <p:sldId id="351" r:id="rId31"/>
    <p:sldId id="342" r:id="rId32"/>
    <p:sldId id="332" r:id="rId33"/>
    <p:sldId id="307" r:id="rId34"/>
    <p:sldId id="281" r:id="rId35"/>
    <p:sldId id="314" r:id="rId36"/>
    <p:sldId id="315" r:id="rId37"/>
    <p:sldId id="317" r:id="rId38"/>
    <p:sldId id="318" r:id="rId39"/>
    <p:sldId id="321" r:id="rId40"/>
    <p:sldId id="322" r:id="rId41"/>
    <p:sldId id="297" r:id="rId42"/>
    <p:sldId id="352" r:id="rId43"/>
    <p:sldId id="353" r:id="rId4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34200-FFDD-4FDD-8C1C-9509D979B8DF}" v="302" dt="2024-10-10T17:41:19.133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, Akalyadevi" userId="71d90823-91c8-4218-8671-511db9751f97" providerId="ADAL" clId="{662EDEC8-888F-46A8-BDAF-D2D0D57A2881}"/>
    <pc:docChg chg="undo custSel addSld delSld modSld sldOrd">
      <pc:chgData name="B, Akalyadevi" userId="71d90823-91c8-4218-8671-511db9751f97" providerId="ADAL" clId="{662EDEC8-888F-46A8-BDAF-D2D0D57A2881}" dt="2024-10-10T03:21:01.777" v="1293" actId="20577"/>
      <pc:docMkLst>
        <pc:docMk/>
      </pc:docMkLst>
      <pc:sldChg chg="addSp delSp modSp mod ord">
        <pc:chgData name="B, Akalyadevi" userId="71d90823-91c8-4218-8671-511db9751f97" providerId="ADAL" clId="{662EDEC8-888F-46A8-BDAF-D2D0D57A2881}" dt="2024-10-10T03:21:01.777" v="1293" actId="20577"/>
        <pc:sldMkLst>
          <pc:docMk/>
          <pc:sldMk cId="685681062" sldId="282"/>
        </pc:sldMkLst>
        <pc:spChg chg="del">
          <ac:chgData name="B, Akalyadevi" userId="71d90823-91c8-4218-8671-511db9751f97" providerId="ADAL" clId="{662EDEC8-888F-46A8-BDAF-D2D0D57A2881}" dt="2024-10-09T13:46:49.580" v="729" actId="21"/>
          <ac:spMkLst>
            <pc:docMk/>
            <pc:sldMk cId="685681062" sldId="282"/>
            <ac:spMk id="2" creationId="{FD5E8954-9BCB-7FD9-A210-38DC54382D45}"/>
          </ac:spMkLst>
        </pc:spChg>
        <pc:spChg chg="del mod">
          <ac:chgData name="B, Akalyadevi" userId="71d90823-91c8-4218-8671-511db9751f97" providerId="ADAL" clId="{662EDEC8-888F-46A8-BDAF-D2D0D57A2881}" dt="2024-10-09T13:47:06.009" v="732" actId="21"/>
          <ac:spMkLst>
            <pc:docMk/>
            <pc:sldMk cId="685681062" sldId="282"/>
            <ac:spMk id="3" creationId="{75111C33-898C-4414-4665-5136EB6FC126}"/>
          </ac:spMkLst>
        </pc:spChg>
        <pc:spChg chg="add del mod">
          <ac:chgData name="B, Akalyadevi" userId="71d90823-91c8-4218-8671-511db9751f97" providerId="ADAL" clId="{662EDEC8-888F-46A8-BDAF-D2D0D57A2881}" dt="2024-10-09T13:47:01.519" v="731" actId="21"/>
          <ac:spMkLst>
            <pc:docMk/>
            <pc:sldMk cId="685681062" sldId="282"/>
            <ac:spMk id="5" creationId="{8A969850-6364-72C9-794F-8FFAB15F14BB}"/>
          </ac:spMkLst>
        </pc:spChg>
        <pc:spChg chg="add mod">
          <ac:chgData name="B, Akalyadevi" userId="71d90823-91c8-4218-8671-511db9751f97" providerId="ADAL" clId="{662EDEC8-888F-46A8-BDAF-D2D0D57A2881}" dt="2024-10-10T03:21:01.777" v="1293" actId="20577"/>
          <ac:spMkLst>
            <pc:docMk/>
            <pc:sldMk cId="685681062" sldId="282"/>
            <ac:spMk id="6" creationId="{0193911A-FBA7-6E89-402C-5CC7E4674A71}"/>
          </ac:spMkLst>
        </pc:spChg>
        <pc:spChg chg="del">
          <ac:chgData name="B, Akalyadevi" userId="71d90823-91c8-4218-8671-511db9751f97" providerId="ADAL" clId="{662EDEC8-888F-46A8-BDAF-D2D0D57A2881}" dt="2024-10-09T13:47:51.875" v="733" actId="21"/>
          <ac:spMkLst>
            <pc:docMk/>
            <pc:sldMk cId="685681062" sldId="282"/>
            <ac:spMk id="23" creationId="{94FF72B7-0438-3641-5939-75128934B0DF}"/>
          </ac:spMkLst>
        </pc:spChg>
      </pc:sldChg>
      <pc:sldChg chg="modSp del mod">
        <pc:chgData name="B, Akalyadevi" userId="71d90823-91c8-4218-8671-511db9751f97" providerId="ADAL" clId="{662EDEC8-888F-46A8-BDAF-D2D0D57A2881}" dt="2024-10-09T13:24:45.728" v="540" actId="2696"/>
        <pc:sldMkLst>
          <pc:docMk/>
          <pc:sldMk cId="3913219759" sldId="304"/>
        </pc:sldMkLst>
        <pc:spChg chg="mod">
          <ac:chgData name="B, Akalyadevi" userId="71d90823-91c8-4218-8671-511db9751f97" providerId="ADAL" clId="{662EDEC8-888F-46A8-BDAF-D2D0D57A2881}" dt="2024-10-09T13:22:57.322" v="480" actId="2711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B, Akalyadevi" userId="71d90823-91c8-4218-8671-511db9751f97" providerId="ADAL" clId="{662EDEC8-888F-46A8-BDAF-D2D0D57A2881}" dt="2024-10-09T13:24:26.013" v="539" actId="5793"/>
          <ac:spMkLst>
            <pc:docMk/>
            <pc:sldMk cId="3913219759" sldId="304"/>
            <ac:spMk id="3" creationId="{D4D22962-3C7F-E480-5C35-7F4860A098E1}"/>
          </ac:spMkLst>
        </pc:spChg>
      </pc:sldChg>
      <pc:sldChg chg="addSp delSp modSp mod ord">
        <pc:chgData name="B, Akalyadevi" userId="71d90823-91c8-4218-8671-511db9751f97" providerId="ADAL" clId="{662EDEC8-888F-46A8-BDAF-D2D0D57A2881}" dt="2024-10-09T13:31:57.409" v="726" actId="1076"/>
        <pc:sldMkLst>
          <pc:docMk/>
          <pc:sldMk cId="3969996159" sldId="319"/>
        </pc:sldMkLst>
        <pc:spChg chg="del mod">
          <ac:chgData name="B, Akalyadevi" userId="71d90823-91c8-4218-8671-511db9751f97" providerId="ADAL" clId="{662EDEC8-888F-46A8-BDAF-D2D0D57A2881}" dt="2024-10-09T13:25:47.391" v="574" actId="21"/>
          <ac:spMkLst>
            <pc:docMk/>
            <pc:sldMk cId="3969996159" sldId="319"/>
            <ac:spMk id="2" creationId="{A913EEC9-16E3-6C86-97D0-A7EC7EA09CDA}"/>
          </ac:spMkLst>
        </pc:spChg>
        <pc:spChg chg="del">
          <ac:chgData name="B, Akalyadevi" userId="71d90823-91c8-4218-8671-511db9751f97" providerId="ADAL" clId="{662EDEC8-888F-46A8-BDAF-D2D0D57A2881}" dt="2024-10-09T13:25:18.517" v="569" actId="21"/>
          <ac:spMkLst>
            <pc:docMk/>
            <pc:sldMk cId="3969996159" sldId="319"/>
            <ac:spMk id="4" creationId="{97DCC342-9FD1-7055-EAAC-008DC851B13F}"/>
          </ac:spMkLst>
        </pc:spChg>
        <pc:spChg chg="mod">
          <ac:chgData name="B, Akalyadevi" userId="71d90823-91c8-4218-8671-511db9751f97" providerId="ADAL" clId="{662EDEC8-888F-46A8-BDAF-D2D0D57A2881}" dt="2024-10-09T13:25:13.810" v="568" actId="1076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B, Akalyadevi" userId="71d90823-91c8-4218-8671-511db9751f97" providerId="ADAL" clId="{662EDEC8-888F-46A8-BDAF-D2D0D57A2881}" dt="2024-10-09T13:25:22.537" v="570" actId="21"/>
          <ac:spMkLst>
            <pc:docMk/>
            <pc:sldMk cId="3969996159" sldId="319"/>
            <ac:spMk id="7" creationId="{91395131-733D-B258-E202-771EEB5D39FE}"/>
          </ac:spMkLst>
        </pc:spChg>
        <pc:spChg chg="add del mod">
          <ac:chgData name="B, Akalyadevi" userId="71d90823-91c8-4218-8671-511db9751f97" providerId="ADAL" clId="{662EDEC8-888F-46A8-BDAF-D2D0D57A2881}" dt="2024-10-09T13:25:33.842" v="572" actId="21"/>
          <ac:spMkLst>
            <pc:docMk/>
            <pc:sldMk cId="3969996159" sldId="319"/>
            <ac:spMk id="9" creationId="{EEB199FC-82A1-9175-3637-559AA2ABCABB}"/>
          </ac:spMkLst>
        </pc:spChg>
        <pc:spChg chg="add mod">
          <ac:chgData name="B, Akalyadevi" userId="71d90823-91c8-4218-8671-511db9751f97" providerId="ADAL" clId="{662EDEC8-888F-46A8-BDAF-D2D0D57A2881}" dt="2024-10-09T13:31:57.409" v="726" actId="1076"/>
          <ac:spMkLst>
            <pc:docMk/>
            <pc:sldMk cId="3969996159" sldId="319"/>
            <ac:spMk id="10" creationId="{A4CAA960-E48B-09E6-FA6F-7BB1526F02EE}"/>
          </ac:spMkLst>
        </pc:spChg>
        <pc:spChg chg="add mod">
          <ac:chgData name="B, Akalyadevi" userId="71d90823-91c8-4218-8671-511db9751f97" providerId="ADAL" clId="{662EDEC8-888F-46A8-BDAF-D2D0D57A2881}" dt="2024-10-09T13:31:49.774" v="725" actId="1076"/>
          <ac:spMkLst>
            <pc:docMk/>
            <pc:sldMk cId="3969996159" sldId="319"/>
            <ac:spMk id="12" creationId="{19606804-B286-F311-7ACC-E0AD8E3822AD}"/>
          </ac:spMkLst>
        </pc:spChg>
        <pc:spChg chg="add mod">
          <ac:chgData name="B, Akalyadevi" userId="71d90823-91c8-4218-8671-511db9751f97" providerId="ADAL" clId="{662EDEC8-888F-46A8-BDAF-D2D0D57A2881}" dt="2024-10-09T13:31:28.750" v="722"/>
          <ac:spMkLst>
            <pc:docMk/>
            <pc:sldMk cId="3969996159" sldId="319"/>
            <ac:spMk id="14" creationId="{80367299-3196-266B-360C-453A5F9C8823}"/>
          </ac:spMkLst>
        </pc:spChg>
        <pc:spChg chg="add">
          <ac:chgData name="B, Akalyadevi" userId="71d90823-91c8-4218-8671-511db9751f97" providerId="ADAL" clId="{662EDEC8-888F-46A8-BDAF-D2D0D57A2881}" dt="2024-10-09T13:30:35.365" v="711"/>
          <ac:spMkLst>
            <pc:docMk/>
            <pc:sldMk cId="3969996159" sldId="319"/>
            <ac:spMk id="15" creationId="{6D2ACE7E-E8BB-EAE8-672A-90784E2C07B6}"/>
          </ac:spMkLst>
        </pc:spChg>
        <pc:spChg chg="add">
          <ac:chgData name="B, Akalyadevi" userId="71d90823-91c8-4218-8671-511db9751f97" providerId="ADAL" clId="{662EDEC8-888F-46A8-BDAF-D2D0D57A2881}" dt="2024-10-09T13:30:43.690" v="713"/>
          <ac:spMkLst>
            <pc:docMk/>
            <pc:sldMk cId="3969996159" sldId="319"/>
            <ac:spMk id="16" creationId="{81825343-F2A9-AC0F-589D-B622D49888F4}"/>
          </ac:spMkLst>
        </pc:spChg>
        <pc:spChg chg="add">
          <ac:chgData name="B, Akalyadevi" userId="71d90823-91c8-4218-8671-511db9751f97" providerId="ADAL" clId="{662EDEC8-888F-46A8-BDAF-D2D0D57A2881}" dt="2024-10-09T13:30:50.929" v="714"/>
          <ac:spMkLst>
            <pc:docMk/>
            <pc:sldMk cId="3969996159" sldId="319"/>
            <ac:spMk id="17" creationId="{66586F44-6837-FDAF-24BF-02765A652F8F}"/>
          </ac:spMkLst>
        </pc:spChg>
        <pc:graphicFrameChg chg="del">
          <ac:chgData name="B, Akalyadevi" userId="71d90823-91c8-4218-8671-511db9751f97" providerId="ADAL" clId="{662EDEC8-888F-46A8-BDAF-D2D0D57A2881}" dt="2024-10-09T13:25:28.318" v="571" actId="21"/>
          <ac:graphicFrameMkLst>
            <pc:docMk/>
            <pc:sldMk cId="3969996159" sldId="319"/>
            <ac:graphicFrameMk id="6" creationId="{4DB3991E-0605-C20E-53AD-D64E13638DA5}"/>
          </ac:graphicFrameMkLst>
        </pc:graphicFrameChg>
      </pc:sldChg>
      <pc:sldChg chg="addSp delSp modSp mod modAnim">
        <pc:chgData name="B, Akalyadevi" userId="71d90823-91c8-4218-8671-511db9751f97" providerId="ADAL" clId="{662EDEC8-888F-46A8-BDAF-D2D0D57A2881}" dt="2024-10-09T11:29:58.788" v="331" actId="14100"/>
        <pc:sldMkLst>
          <pc:docMk/>
          <pc:sldMk cId="245497477" sldId="325"/>
        </pc:sldMkLst>
        <pc:spChg chg="mod">
          <ac:chgData name="B, Akalyadevi" userId="71d90823-91c8-4218-8671-511db9751f97" providerId="ADAL" clId="{662EDEC8-888F-46A8-BDAF-D2D0D57A2881}" dt="2024-10-09T10:39:44.436" v="37" actId="20577"/>
          <ac:spMkLst>
            <pc:docMk/>
            <pc:sldMk cId="245497477" sldId="325"/>
            <ac:spMk id="5" creationId="{5E4CF0E2-68BB-6D11-A3F0-7452A186D31E}"/>
          </ac:spMkLst>
        </pc:spChg>
        <pc:spChg chg="mod">
          <ac:chgData name="B, Akalyadevi" userId="71d90823-91c8-4218-8671-511db9751f97" providerId="ADAL" clId="{662EDEC8-888F-46A8-BDAF-D2D0D57A2881}" dt="2024-10-09T11:28:26.932" v="330" actId="2711"/>
          <ac:spMkLst>
            <pc:docMk/>
            <pc:sldMk cId="245497477" sldId="325"/>
            <ac:spMk id="14" creationId="{D105BA58-4889-9F16-2E8D-65B8D9BAFF8B}"/>
          </ac:spMkLst>
        </pc:spChg>
        <pc:spChg chg="mod">
          <ac:chgData name="B, Akalyadevi" userId="71d90823-91c8-4218-8671-511db9751f97" providerId="ADAL" clId="{662EDEC8-888F-46A8-BDAF-D2D0D57A2881}" dt="2024-10-09T11:07:54.269" v="245" actId="14100"/>
          <ac:spMkLst>
            <pc:docMk/>
            <pc:sldMk cId="245497477" sldId="325"/>
            <ac:spMk id="79" creationId="{F1364F1B-1792-44B4-B630-54F7E7CA62E4}"/>
          </ac:spMkLst>
        </pc:spChg>
        <pc:spChg chg="mod">
          <ac:chgData name="B, Akalyadevi" userId="71d90823-91c8-4218-8671-511db9751f97" providerId="ADAL" clId="{662EDEC8-888F-46A8-BDAF-D2D0D57A2881}" dt="2024-10-09T10:36:04.439" v="12" actId="20577"/>
          <ac:spMkLst>
            <pc:docMk/>
            <pc:sldMk cId="245497477" sldId="325"/>
            <ac:spMk id="112" creationId="{EC4474CB-C53C-4928-A428-C37D0F6EEFAB}"/>
          </ac:spMkLst>
        </pc:spChg>
        <pc:spChg chg="add del">
          <ac:chgData name="B, Akalyadevi" userId="71d90823-91c8-4218-8671-511db9751f97" providerId="ADAL" clId="{662EDEC8-888F-46A8-BDAF-D2D0D57A2881}" dt="2024-10-09T11:03:26.028" v="233" actId="21"/>
          <ac:spMkLst>
            <pc:docMk/>
            <pc:sldMk cId="245497477" sldId="325"/>
            <ac:spMk id="138" creationId="{547BEDCC-40F5-8992-75B0-51C6FFD8D555}"/>
          </ac:spMkLst>
        </pc:spChg>
        <pc:spChg chg="add del">
          <ac:chgData name="B, Akalyadevi" userId="71d90823-91c8-4218-8671-511db9751f97" providerId="ADAL" clId="{662EDEC8-888F-46A8-BDAF-D2D0D57A2881}" dt="2024-10-09T11:03:58.293" v="235" actId="21"/>
          <ac:spMkLst>
            <pc:docMk/>
            <pc:sldMk cId="245497477" sldId="325"/>
            <ac:spMk id="139" creationId="{2B1AF97C-EB23-582B-3F26-894AC7128CC8}"/>
          </ac:spMkLst>
        </pc:spChg>
        <pc:spChg chg="add del">
          <ac:chgData name="B, Akalyadevi" userId="71d90823-91c8-4218-8671-511db9751f97" providerId="ADAL" clId="{662EDEC8-888F-46A8-BDAF-D2D0D57A2881}" dt="2024-10-09T11:04:27.370" v="237" actId="21"/>
          <ac:spMkLst>
            <pc:docMk/>
            <pc:sldMk cId="245497477" sldId="325"/>
            <ac:spMk id="140" creationId="{E6E87781-F9E3-46D5-060C-F86020A72E31}"/>
          </ac:spMkLst>
        </pc:spChg>
        <pc:spChg chg="add del">
          <ac:chgData name="B, Akalyadevi" userId="71d90823-91c8-4218-8671-511db9751f97" providerId="ADAL" clId="{662EDEC8-888F-46A8-BDAF-D2D0D57A2881}" dt="2024-10-09T11:05:35.166" v="239" actId="21"/>
          <ac:spMkLst>
            <pc:docMk/>
            <pc:sldMk cId="245497477" sldId="325"/>
            <ac:spMk id="141" creationId="{725BEB87-6F4E-627F-0903-D73CD1EA5F59}"/>
          </ac:spMkLst>
        </pc:spChg>
        <pc:spChg chg="add del">
          <ac:chgData name="B, Akalyadevi" userId="71d90823-91c8-4218-8671-511db9751f97" providerId="ADAL" clId="{662EDEC8-888F-46A8-BDAF-D2D0D57A2881}" dt="2024-10-09T11:06:47.620" v="241" actId="21"/>
          <ac:spMkLst>
            <pc:docMk/>
            <pc:sldMk cId="245497477" sldId="325"/>
            <ac:spMk id="142" creationId="{B102F58A-C6EA-4966-E537-F7A5A1BE2545}"/>
          </ac:spMkLst>
        </pc:spChg>
        <pc:spChg chg="add del">
          <ac:chgData name="B, Akalyadevi" userId="71d90823-91c8-4218-8671-511db9751f97" providerId="ADAL" clId="{662EDEC8-888F-46A8-BDAF-D2D0D57A2881}" dt="2024-10-09T11:08:58.477" v="250" actId="21"/>
          <ac:spMkLst>
            <pc:docMk/>
            <pc:sldMk cId="245497477" sldId="325"/>
            <ac:spMk id="145" creationId="{D19B21F5-3F12-AD65-B86F-9AD1D5570606}"/>
          </ac:spMkLst>
        </pc:spChg>
        <pc:spChg chg="add del">
          <ac:chgData name="B, Akalyadevi" userId="71d90823-91c8-4218-8671-511db9751f97" providerId="ADAL" clId="{662EDEC8-888F-46A8-BDAF-D2D0D57A2881}" dt="2024-10-09T11:08:47.273" v="249" actId="21"/>
          <ac:spMkLst>
            <pc:docMk/>
            <pc:sldMk cId="245497477" sldId="325"/>
            <ac:spMk id="148" creationId="{E40769FD-FB69-75D3-E61C-74126AB479F0}"/>
          </ac:spMkLst>
        </pc:spChg>
        <pc:spChg chg="add mod">
          <ac:chgData name="B, Akalyadevi" userId="71d90823-91c8-4218-8671-511db9751f97" providerId="ADAL" clId="{662EDEC8-888F-46A8-BDAF-D2D0D57A2881}" dt="2024-10-09T11:10:47.924" v="257" actId="13822"/>
          <ac:spMkLst>
            <pc:docMk/>
            <pc:sldMk cId="245497477" sldId="325"/>
            <ac:spMk id="149" creationId="{A80D609E-6180-263A-0965-FEC407089A02}"/>
          </ac:spMkLst>
        </pc:spChg>
        <pc:spChg chg="add">
          <ac:chgData name="B, Akalyadevi" userId="71d90823-91c8-4218-8671-511db9751f97" providerId="ADAL" clId="{662EDEC8-888F-46A8-BDAF-D2D0D57A2881}" dt="2024-10-09T11:10:40.045" v="255" actId="11529"/>
          <ac:spMkLst>
            <pc:docMk/>
            <pc:sldMk cId="245497477" sldId="325"/>
            <ac:spMk id="153" creationId="{4F6B4FDA-333D-CD2F-D0F9-E25962118668}"/>
          </ac:spMkLst>
        </pc:spChg>
        <pc:cxnChg chg="mod">
          <ac:chgData name="B, Akalyadevi" userId="71d90823-91c8-4218-8671-511db9751f97" providerId="ADAL" clId="{662EDEC8-888F-46A8-BDAF-D2D0D57A2881}" dt="2024-10-09T10:39:44.436" v="37" actId="20577"/>
          <ac:cxnSpMkLst>
            <pc:docMk/>
            <pc:sldMk cId="245497477" sldId="325"/>
            <ac:cxnSpMk id="7" creationId="{2476C07A-5F07-3447-5441-6C767ED6763D}"/>
          </ac:cxnSpMkLst>
        </pc:cxnChg>
        <pc:cxnChg chg="mod">
          <ac:chgData name="B, Akalyadevi" userId="71d90823-91c8-4218-8671-511db9751f97" providerId="ADAL" clId="{662EDEC8-888F-46A8-BDAF-D2D0D57A2881}" dt="2024-10-09T10:39:52.160" v="38" actId="14100"/>
          <ac:cxnSpMkLst>
            <pc:docMk/>
            <pc:sldMk cId="245497477" sldId="325"/>
            <ac:cxnSpMk id="12" creationId="{EF9C78A9-282A-9451-50CB-A2F92702828B}"/>
          </ac:cxnSpMkLst>
        </pc:cxnChg>
        <pc:cxnChg chg="del">
          <ac:chgData name="B, Akalyadevi" userId="71d90823-91c8-4218-8671-511db9751f97" providerId="ADAL" clId="{662EDEC8-888F-46A8-BDAF-D2D0D57A2881}" dt="2024-10-09T10:56:37.927" v="106" actId="21"/>
          <ac:cxnSpMkLst>
            <pc:docMk/>
            <pc:sldMk cId="245497477" sldId="325"/>
            <ac:cxnSpMk id="52" creationId="{BD4EA413-2405-1B24-7580-41E214497286}"/>
          </ac:cxnSpMkLst>
        </pc:cxnChg>
        <pc:cxnChg chg="mod">
          <ac:chgData name="B, Akalyadevi" userId="71d90823-91c8-4218-8671-511db9751f97" providerId="ADAL" clId="{662EDEC8-888F-46A8-BDAF-D2D0D57A2881}" dt="2024-10-09T10:56:43.415" v="107" actId="14100"/>
          <ac:cxnSpMkLst>
            <pc:docMk/>
            <pc:sldMk cId="245497477" sldId="325"/>
            <ac:cxnSpMk id="55" creationId="{544693F0-DDEF-834E-32E8-2F08241A916E}"/>
          </ac:cxnSpMkLst>
        </pc:cxnChg>
        <pc:cxnChg chg="mod">
          <ac:chgData name="B, Akalyadevi" userId="71d90823-91c8-4218-8671-511db9751f97" providerId="ADAL" clId="{662EDEC8-888F-46A8-BDAF-D2D0D57A2881}" dt="2024-10-09T10:56:48.331" v="108" actId="14100"/>
          <ac:cxnSpMkLst>
            <pc:docMk/>
            <pc:sldMk cId="245497477" sldId="325"/>
            <ac:cxnSpMk id="57" creationId="{0FB83A30-B2BF-5F0C-6C3A-5BB5995625BA}"/>
          </ac:cxnSpMkLst>
        </pc:cxnChg>
        <pc:cxnChg chg="del mod">
          <ac:chgData name="B, Akalyadevi" userId="71d90823-91c8-4218-8671-511db9751f97" providerId="ADAL" clId="{662EDEC8-888F-46A8-BDAF-D2D0D57A2881}" dt="2024-10-09T10:56:34.218" v="105" actId="21"/>
          <ac:cxnSpMkLst>
            <pc:docMk/>
            <pc:sldMk cId="245497477" sldId="325"/>
            <ac:cxnSpMk id="65" creationId="{1F4BC249-EE5F-B8C8-DEE1-348594EB90E2}"/>
          </ac:cxnSpMkLst>
        </pc:cxnChg>
        <pc:cxnChg chg="mod">
          <ac:chgData name="B, Akalyadevi" userId="71d90823-91c8-4218-8671-511db9751f97" providerId="ADAL" clId="{662EDEC8-888F-46A8-BDAF-D2D0D57A2881}" dt="2024-10-09T10:58:38.553" v="133" actId="14100"/>
          <ac:cxnSpMkLst>
            <pc:docMk/>
            <pc:sldMk cId="245497477" sldId="325"/>
            <ac:cxnSpMk id="74" creationId="{B0949F99-A5AD-D0C4-54AC-F651CB6FBEAF}"/>
          </ac:cxnSpMkLst>
        </pc:cxnChg>
        <pc:cxnChg chg="del">
          <ac:chgData name="B, Akalyadevi" userId="71d90823-91c8-4218-8671-511db9751f97" providerId="ADAL" clId="{662EDEC8-888F-46A8-BDAF-D2D0D57A2881}" dt="2024-10-09T10:57:26.213" v="113" actId="21"/>
          <ac:cxnSpMkLst>
            <pc:docMk/>
            <pc:sldMk cId="245497477" sldId="325"/>
            <ac:cxnSpMk id="84" creationId="{56F3D31E-11A6-BD19-4D0E-781F48DB749A}"/>
          </ac:cxnSpMkLst>
        </pc:cxnChg>
        <pc:cxnChg chg="mod">
          <ac:chgData name="B, Akalyadevi" userId="71d90823-91c8-4218-8671-511db9751f97" providerId="ADAL" clId="{662EDEC8-888F-46A8-BDAF-D2D0D57A2881}" dt="2024-10-09T11:29:58.788" v="331" actId="14100"/>
          <ac:cxnSpMkLst>
            <pc:docMk/>
            <pc:sldMk cId="245497477" sldId="325"/>
            <ac:cxnSpMk id="92" creationId="{35CABD57-F2CF-DE15-D8CE-126DBFC526CD}"/>
          </ac:cxnSpMkLst>
        </pc:cxnChg>
        <pc:cxnChg chg="del mod">
          <ac:chgData name="B, Akalyadevi" userId="71d90823-91c8-4218-8671-511db9751f97" providerId="ADAL" clId="{662EDEC8-888F-46A8-BDAF-D2D0D57A2881}" dt="2024-10-09T11:02:21.073" v="229" actId="21"/>
          <ac:cxnSpMkLst>
            <pc:docMk/>
            <pc:sldMk cId="245497477" sldId="325"/>
            <ac:cxnSpMk id="96" creationId="{0EDA44AF-B552-A40A-A7DD-395B51B88E31}"/>
          </ac:cxnSpMkLst>
        </pc:cxnChg>
        <pc:cxnChg chg="del mod">
          <ac:chgData name="B, Akalyadevi" userId="71d90823-91c8-4218-8671-511db9751f97" providerId="ADAL" clId="{662EDEC8-888F-46A8-BDAF-D2D0D57A2881}" dt="2024-10-09T11:02:16.909" v="228" actId="21"/>
          <ac:cxnSpMkLst>
            <pc:docMk/>
            <pc:sldMk cId="245497477" sldId="325"/>
            <ac:cxnSpMk id="98" creationId="{06BF2FA1-ED41-5F05-F5DC-C59E5AE57FB8}"/>
          </ac:cxnSpMkLst>
        </pc:cxnChg>
        <pc:cxnChg chg="mod">
          <ac:chgData name="B, Akalyadevi" userId="71d90823-91c8-4218-8671-511db9751f97" providerId="ADAL" clId="{662EDEC8-888F-46A8-BDAF-D2D0D57A2881}" dt="2024-10-09T11:08:13.428" v="247" actId="14100"/>
          <ac:cxnSpMkLst>
            <pc:docMk/>
            <pc:sldMk cId="245497477" sldId="325"/>
            <ac:cxnSpMk id="102" creationId="{947ABAD2-EB16-2F10-77F9-AB86BD274C18}"/>
          </ac:cxnSpMkLst>
        </pc:cxnChg>
        <pc:cxnChg chg="add mod">
          <ac:chgData name="B, Akalyadevi" userId="71d90823-91c8-4218-8671-511db9751f97" providerId="ADAL" clId="{662EDEC8-888F-46A8-BDAF-D2D0D57A2881}" dt="2024-10-09T10:57:17.732" v="112" actId="13822"/>
          <ac:cxnSpMkLst>
            <pc:docMk/>
            <pc:sldMk cId="245497477" sldId="325"/>
            <ac:cxnSpMk id="118" creationId="{5C630317-7D82-2456-6169-5036D6A719C6}"/>
          </ac:cxnSpMkLst>
        </pc:cxnChg>
        <pc:cxnChg chg="add del">
          <ac:chgData name="B, Akalyadevi" userId="71d90823-91c8-4218-8671-511db9751f97" providerId="ADAL" clId="{662EDEC8-888F-46A8-BDAF-D2D0D57A2881}" dt="2024-10-09T11:02:47.908" v="231" actId="21"/>
          <ac:cxnSpMkLst>
            <pc:docMk/>
            <pc:sldMk cId="245497477" sldId="325"/>
            <ac:cxnSpMk id="137" creationId="{EF18CC31-1E9E-FD9F-EE74-75488BA3BA45}"/>
          </ac:cxnSpMkLst>
        </pc:cxnChg>
        <pc:cxnChg chg="add mod">
          <ac:chgData name="B, Akalyadevi" userId="71d90823-91c8-4218-8671-511db9751f97" providerId="ADAL" clId="{662EDEC8-888F-46A8-BDAF-D2D0D57A2881}" dt="2024-10-09T11:10:43.831" v="256" actId="13822"/>
          <ac:cxnSpMkLst>
            <pc:docMk/>
            <pc:sldMk cId="245497477" sldId="325"/>
            <ac:cxnSpMk id="144" creationId="{30A32D2C-18B6-0853-E47E-F06D1920335C}"/>
          </ac:cxnSpMkLst>
        </pc:cxnChg>
        <pc:cxnChg chg="add del">
          <ac:chgData name="B, Akalyadevi" userId="71d90823-91c8-4218-8671-511db9751f97" providerId="ADAL" clId="{662EDEC8-888F-46A8-BDAF-D2D0D57A2881}" dt="2024-10-09T11:09:44.159" v="254" actId="21"/>
          <ac:cxnSpMkLst>
            <pc:docMk/>
            <pc:sldMk cId="245497477" sldId="325"/>
            <ac:cxnSpMk id="152" creationId="{5D294D91-27F7-FFCC-B1A1-EE4911290C0E}"/>
          </ac:cxnSpMkLst>
        </pc:cxnChg>
      </pc:sldChg>
      <pc:sldChg chg="addSp delSp modSp del mod">
        <pc:chgData name="B, Akalyadevi" userId="71d90823-91c8-4218-8671-511db9751f97" providerId="ADAL" clId="{662EDEC8-888F-46A8-BDAF-D2D0D57A2881}" dt="2024-10-09T11:21:49.002" v="309" actId="2696"/>
        <pc:sldMkLst>
          <pc:docMk/>
          <pc:sldMk cId="3664531215" sldId="326"/>
        </pc:sldMkLst>
        <pc:spChg chg="del">
          <ac:chgData name="B, Akalyadevi" userId="71d90823-91c8-4218-8671-511db9751f97" providerId="ADAL" clId="{662EDEC8-888F-46A8-BDAF-D2D0D57A2881}" dt="2024-10-09T11:18:09.574" v="274" actId="21"/>
          <ac:spMkLst>
            <pc:docMk/>
            <pc:sldMk cId="3664531215" sldId="326"/>
            <ac:spMk id="2" creationId="{98596B23-707A-5395-3549-EE82873F768C}"/>
          </ac:spMkLst>
        </pc:spChg>
        <pc:spChg chg="del">
          <ac:chgData name="B, Akalyadevi" userId="71d90823-91c8-4218-8671-511db9751f97" providerId="ADAL" clId="{662EDEC8-888F-46A8-BDAF-D2D0D57A2881}" dt="2024-10-09T11:18:02.799" v="273" actId="21"/>
          <ac:spMkLst>
            <pc:docMk/>
            <pc:sldMk cId="3664531215" sldId="326"/>
            <ac:spMk id="4" creationId="{B538340C-4FCA-0D1F-A3E0-D4F6786730AF}"/>
          </ac:spMkLst>
        </pc:spChg>
        <pc:spChg chg="del">
          <ac:chgData name="B, Akalyadevi" userId="71d90823-91c8-4218-8671-511db9751f97" providerId="ADAL" clId="{662EDEC8-888F-46A8-BDAF-D2D0D57A2881}" dt="2024-10-09T11:18:27.187" v="275" actId="21"/>
          <ac:spMkLst>
            <pc:docMk/>
            <pc:sldMk cId="3664531215" sldId="326"/>
            <ac:spMk id="7" creationId="{F5ADE42A-163F-625C-809D-2550A71898EA}"/>
          </ac:spMkLst>
        </pc:spChg>
        <pc:graphicFrameChg chg="add mod modGraphic">
          <ac:chgData name="B, Akalyadevi" userId="71d90823-91c8-4218-8671-511db9751f97" providerId="ADAL" clId="{662EDEC8-888F-46A8-BDAF-D2D0D57A2881}" dt="2024-10-09T11:21:40.833" v="308" actId="12269"/>
          <ac:graphicFrameMkLst>
            <pc:docMk/>
            <pc:sldMk cId="3664531215" sldId="326"/>
            <ac:graphicFrameMk id="8" creationId="{97E1FA0D-BD17-3835-97E4-767F99A59E8C}"/>
          </ac:graphicFrameMkLst>
        </pc:graphicFrameChg>
      </pc:sldChg>
      <pc:sldChg chg="addSp delSp modSp mod modAnim">
        <pc:chgData name="B, Akalyadevi" userId="71d90823-91c8-4218-8671-511db9751f97" providerId="ADAL" clId="{662EDEC8-888F-46A8-BDAF-D2D0D57A2881}" dt="2024-10-09T12:09:14.589" v="415"/>
        <pc:sldMkLst>
          <pc:docMk/>
          <pc:sldMk cId="3540025428" sldId="327"/>
        </pc:sldMkLst>
        <pc:spChg chg="del">
          <ac:chgData name="B, Akalyadevi" userId="71d90823-91c8-4218-8671-511db9751f97" providerId="ADAL" clId="{662EDEC8-888F-46A8-BDAF-D2D0D57A2881}" dt="2024-10-09T11:33:55.676" v="332" actId="21"/>
          <ac:spMkLst>
            <pc:docMk/>
            <pc:sldMk cId="3540025428" sldId="327"/>
            <ac:spMk id="2" creationId="{602C1992-7CC2-EE0B-6C45-81C0B612EE4C}"/>
          </ac:spMkLst>
        </pc:spChg>
        <pc:spChg chg="del">
          <ac:chgData name="B, Akalyadevi" userId="71d90823-91c8-4218-8671-511db9751f97" providerId="ADAL" clId="{662EDEC8-888F-46A8-BDAF-D2D0D57A2881}" dt="2024-10-09T11:34:13.656" v="333" actId="21"/>
          <ac:spMkLst>
            <pc:docMk/>
            <pc:sldMk cId="3540025428" sldId="327"/>
            <ac:spMk id="3" creationId="{B7E25F60-7799-7668-0611-28AA97B342D5}"/>
          </ac:spMkLst>
        </pc:spChg>
        <pc:spChg chg="add mod">
          <ac:chgData name="B, Akalyadevi" userId="71d90823-91c8-4218-8671-511db9751f97" providerId="ADAL" clId="{662EDEC8-888F-46A8-BDAF-D2D0D57A2881}" dt="2024-10-09T11:55:41.272" v="372" actId="14100"/>
          <ac:spMkLst>
            <pc:docMk/>
            <pc:sldMk cId="3540025428" sldId="327"/>
            <ac:spMk id="4" creationId="{D6EE7E12-80F6-E7BD-ED1F-396D65FDE7AF}"/>
          </ac:spMkLst>
        </pc:spChg>
        <pc:spChg chg="add mod">
          <ac:chgData name="B, Akalyadevi" userId="71d90823-91c8-4218-8671-511db9751f97" providerId="ADAL" clId="{662EDEC8-888F-46A8-BDAF-D2D0D57A2881}" dt="2024-10-09T11:53:05.414" v="358" actId="6549"/>
          <ac:spMkLst>
            <pc:docMk/>
            <pc:sldMk cId="3540025428" sldId="327"/>
            <ac:spMk id="5" creationId="{6CAF36A8-7EE5-5169-C636-AA48426F2EC7}"/>
          </ac:spMkLst>
        </pc:spChg>
        <pc:spChg chg="add mod">
          <ac:chgData name="B, Akalyadevi" userId="71d90823-91c8-4218-8671-511db9751f97" providerId="ADAL" clId="{662EDEC8-888F-46A8-BDAF-D2D0D57A2881}" dt="2024-10-09T11:55:09.842" v="369" actId="2710"/>
          <ac:spMkLst>
            <pc:docMk/>
            <pc:sldMk cId="3540025428" sldId="327"/>
            <ac:spMk id="6" creationId="{F0D79211-A1B8-2654-300E-6F8D5282F7C5}"/>
          </ac:spMkLst>
        </pc:spChg>
        <pc:inkChg chg="add">
          <ac:chgData name="B, Akalyadevi" userId="71d90823-91c8-4218-8671-511db9751f97" providerId="ADAL" clId="{662EDEC8-888F-46A8-BDAF-D2D0D57A2881}" dt="2024-10-09T12:09:14.589" v="415"/>
          <ac:inkMkLst>
            <pc:docMk/>
            <pc:sldMk cId="3540025428" sldId="327"/>
            <ac:inkMk id="7" creationId="{FD680C78-9E26-1F62-1E95-6B0790CF581E}"/>
          </ac:inkMkLst>
        </pc:inkChg>
      </pc:sldChg>
      <pc:sldChg chg="delSp modSp mod">
        <pc:chgData name="B, Akalyadevi" userId="71d90823-91c8-4218-8671-511db9751f97" providerId="ADAL" clId="{662EDEC8-888F-46A8-BDAF-D2D0D57A2881}" dt="2024-10-09T13:16:47.131" v="458" actId="20577"/>
        <pc:sldMkLst>
          <pc:docMk/>
          <pc:sldMk cId="406733319" sldId="328"/>
        </pc:sldMkLst>
        <pc:spChg chg="mod">
          <ac:chgData name="B, Akalyadevi" userId="71d90823-91c8-4218-8671-511db9751f97" providerId="ADAL" clId="{662EDEC8-888F-46A8-BDAF-D2D0D57A2881}" dt="2024-10-09T13:16:47.131" v="458" actId="20577"/>
          <ac:spMkLst>
            <pc:docMk/>
            <pc:sldMk cId="406733319" sldId="328"/>
            <ac:spMk id="2" creationId="{40BCCDFC-9036-71DD-7D1E-9B0DFC8C5D88}"/>
          </ac:spMkLst>
        </pc:spChg>
        <pc:spChg chg="mod">
          <ac:chgData name="B, Akalyadevi" userId="71d90823-91c8-4218-8671-511db9751f97" providerId="ADAL" clId="{662EDEC8-888F-46A8-BDAF-D2D0D57A2881}" dt="2024-10-09T13:16:41.379" v="453" actId="2710"/>
          <ac:spMkLst>
            <pc:docMk/>
            <pc:sldMk cId="406733319" sldId="328"/>
            <ac:spMk id="3" creationId="{5BB561D0-CD97-FB04-DF6A-DE49ADE579C3}"/>
          </ac:spMkLst>
        </pc:spChg>
        <pc:spChg chg="del mod">
          <ac:chgData name="B, Akalyadevi" userId="71d90823-91c8-4218-8671-511db9751f97" providerId="ADAL" clId="{662EDEC8-888F-46A8-BDAF-D2D0D57A2881}" dt="2024-10-09T13:16:14.085" v="449" actId="21"/>
          <ac:spMkLst>
            <pc:docMk/>
            <pc:sldMk cId="406733319" sldId="328"/>
            <ac:spMk id="4" creationId="{C05F187C-C653-73F6-5B30-AA631C26C793}"/>
          </ac:spMkLst>
        </pc:spChg>
        <pc:spChg chg="del">
          <ac:chgData name="B, Akalyadevi" userId="71d90823-91c8-4218-8671-511db9751f97" providerId="ADAL" clId="{662EDEC8-888F-46A8-BDAF-D2D0D57A2881}" dt="2024-10-09T13:13:37.544" v="428" actId="21"/>
          <ac:spMkLst>
            <pc:docMk/>
            <pc:sldMk cId="406733319" sldId="328"/>
            <ac:spMk id="5" creationId="{5FEC5B15-E662-C584-99C5-75F47D33E0C7}"/>
          </ac:spMkLst>
        </pc:spChg>
      </pc:sldChg>
      <pc:sldChg chg="delSp modSp new mod">
        <pc:chgData name="B, Akalyadevi" userId="71d90823-91c8-4218-8671-511db9751f97" providerId="ADAL" clId="{662EDEC8-888F-46A8-BDAF-D2D0D57A2881}" dt="2024-10-09T11:25:02.544" v="329" actId="2711"/>
        <pc:sldMkLst>
          <pc:docMk/>
          <pc:sldMk cId="1849560864" sldId="329"/>
        </pc:sldMkLst>
        <pc:spChg chg="mod">
          <ac:chgData name="B, Akalyadevi" userId="71d90823-91c8-4218-8671-511db9751f97" providerId="ADAL" clId="{662EDEC8-888F-46A8-BDAF-D2D0D57A2881}" dt="2024-10-09T11:25:02.544" v="329" actId="2711"/>
          <ac:spMkLst>
            <pc:docMk/>
            <pc:sldMk cId="1849560864" sldId="329"/>
            <ac:spMk id="2" creationId="{57A344E3-DE9F-E59C-D2EB-9440A6E54111}"/>
          </ac:spMkLst>
        </pc:spChg>
        <pc:spChg chg="del">
          <ac:chgData name="B, Akalyadevi" userId="71d90823-91c8-4218-8671-511db9751f97" providerId="ADAL" clId="{662EDEC8-888F-46A8-BDAF-D2D0D57A2881}" dt="2024-10-09T11:24:25.193" v="324" actId="21"/>
          <ac:spMkLst>
            <pc:docMk/>
            <pc:sldMk cId="1849560864" sldId="329"/>
            <ac:spMk id="3" creationId="{4887D756-8504-BCEE-8D12-B81C475D278D}"/>
          </ac:spMkLst>
        </pc:spChg>
        <pc:spChg chg="del">
          <ac:chgData name="B, Akalyadevi" userId="71d90823-91c8-4218-8671-511db9751f97" providerId="ADAL" clId="{662EDEC8-888F-46A8-BDAF-D2D0D57A2881}" dt="2024-10-09T11:24:48.249" v="327" actId="21"/>
          <ac:spMkLst>
            <pc:docMk/>
            <pc:sldMk cId="1849560864" sldId="329"/>
            <ac:spMk id="4" creationId="{44CDD2F7-9479-3983-120F-5E90F167AAFC}"/>
          </ac:spMkLst>
        </pc:spChg>
      </pc:sldChg>
      <pc:sldChg chg="addSp delSp modSp new mod modAnim">
        <pc:chgData name="B, Akalyadevi" userId="71d90823-91c8-4218-8671-511db9751f97" providerId="ADAL" clId="{662EDEC8-888F-46A8-BDAF-D2D0D57A2881}" dt="2024-10-09T11:59:41.414" v="413"/>
        <pc:sldMkLst>
          <pc:docMk/>
          <pc:sldMk cId="308862837" sldId="330"/>
        </pc:sldMkLst>
        <pc:spChg chg="del">
          <ac:chgData name="B, Akalyadevi" userId="71d90823-91c8-4218-8671-511db9751f97" providerId="ADAL" clId="{662EDEC8-888F-46A8-BDAF-D2D0D57A2881}" dt="2024-10-09T11:55:51.785" v="374" actId="21"/>
          <ac:spMkLst>
            <pc:docMk/>
            <pc:sldMk cId="308862837" sldId="330"/>
            <ac:spMk id="2" creationId="{CF83541B-9B68-4345-E179-857FE4C68840}"/>
          </ac:spMkLst>
        </pc:spChg>
        <pc:spChg chg="del">
          <ac:chgData name="B, Akalyadevi" userId="71d90823-91c8-4218-8671-511db9751f97" providerId="ADAL" clId="{662EDEC8-888F-46A8-BDAF-D2D0D57A2881}" dt="2024-10-09T11:55:54.556" v="375" actId="21"/>
          <ac:spMkLst>
            <pc:docMk/>
            <pc:sldMk cId="308862837" sldId="330"/>
            <ac:spMk id="3" creationId="{8FA57F64-A859-0E7A-A9D5-0703F912E13D}"/>
          </ac:spMkLst>
        </pc:spChg>
        <pc:spChg chg="add del mod">
          <ac:chgData name="B, Akalyadevi" userId="71d90823-91c8-4218-8671-511db9751f97" providerId="ADAL" clId="{662EDEC8-888F-46A8-BDAF-D2D0D57A2881}" dt="2024-10-09T11:56:08.399" v="380"/>
          <ac:spMkLst>
            <pc:docMk/>
            <pc:sldMk cId="308862837" sldId="330"/>
            <ac:spMk id="4" creationId="{BFE99D2E-1BDF-F529-CED0-9CD4030AD0AF}"/>
          </ac:spMkLst>
        </pc:spChg>
        <pc:spChg chg="add del mod">
          <ac:chgData name="B, Akalyadevi" userId="71d90823-91c8-4218-8671-511db9751f97" providerId="ADAL" clId="{662EDEC8-888F-46A8-BDAF-D2D0D57A2881}" dt="2024-10-09T11:56:08.323" v="378" actId="21"/>
          <ac:spMkLst>
            <pc:docMk/>
            <pc:sldMk cId="308862837" sldId="330"/>
            <ac:spMk id="5" creationId="{8FA57F64-A859-0E7A-A9D5-0703F912E13D}"/>
          </ac:spMkLst>
        </pc:spChg>
        <pc:spChg chg="add del mod">
          <ac:chgData name="B, Akalyadevi" userId="71d90823-91c8-4218-8671-511db9751f97" providerId="ADAL" clId="{662EDEC8-888F-46A8-BDAF-D2D0D57A2881}" dt="2024-10-09T11:56:58.652" v="385"/>
          <ac:spMkLst>
            <pc:docMk/>
            <pc:sldMk cId="308862837" sldId="330"/>
            <ac:spMk id="6" creationId="{0A6E047B-A9D5-BB34-BF4A-CB93A287EC5C}"/>
          </ac:spMkLst>
        </pc:spChg>
        <pc:spChg chg="add">
          <ac:chgData name="B, Akalyadevi" userId="71d90823-91c8-4218-8671-511db9751f97" providerId="ADAL" clId="{662EDEC8-888F-46A8-BDAF-D2D0D57A2881}" dt="2024-10-09T11:56:44.245" v="382"/>
          <ac:spMkLst>
            <pc:docMk/>
            <pc:sldMk cId="308862837" sldId="330"/>
            <ac:spMk id="7" creationId="{ADEE3E48-467C-6B50-C18C-A6B56727B301}"/>
          </ac:spMkLst>
        </pc:spChg>
        <pc:spChg chg="add mod">
          <ac:chgData name="B, Akalyadevi" userId="71d90823-91c8-4218-8671-511db9751f97" providerId="ADAL" clId="{662EDEC8-888F-46A8-BDAF-D2D0D57A2881}" dt="2024-10-09T11:59:36.178" v="412" actId="1076"/>
          <ac:spMkLst>
            <pc:docMk/>
            <pc:sldMk cId="308862837" sldId="330"/>
            <ac:spMk id="8" creationId="{A3D0CCCA-ABFC-D3D1-DCFC-3B50EACEE018}"/>
          </ac:spMkLst>
        </pc:spChg>
      </pc:sldChg>
      <pc:sldChg chg="delSp modSp new mod">
        <pc:chgData name="B, Akalyadevi" userId="71d90823-91c8-4218-8671-511db9751f97" providerId="ADAL" clId="{662EDEC8-888F-46A8-BDAF-D2D0D57A2881}" dt="2024-10-09T14:04:33.950" v="1036" actId="2711"/>
        <pc:sldMkLst>
          <pc:docMk/>
          <pc:sldMk cId="2532245632" sldId="331"/>
        </pc:sldMkLst>
        <pc:spChg chg="mod">
          <ac:chgData name="B, Akalyadevi" userId="71d90823-91c8-4218-8671-511db9751f97" providerId="ADAL" clId="{662EDEC8-888F-46A8-BDAF-D2D0D57A2881}" dt="2024-10-09T14:04:33.950" v="1036" actId="2711"/>
          <ac:spMkLst>
            <pc:docMk/>
            <pc:sldMk cId="2532245632" sldId="331"/>
            <ac:spMk id="2" creationId="{27B3EC59-F6F0-1690-EDAF-EF63ADB7193A}"/>
          </ac:spMkLst>
        </pc:spChg>
        <pc:spChg chg="del">
          <ac:chgData name="B, Akalyadevi" userId="71d90823-91c8-4218-8671-511db9751f97" providerId="ADAL" clId="{662EDEC8-888F-46A8-BDAF-D2D0D57A2881}" dt="2024-10-09T14:04:23.163" v="1034" actId="21"/>
          <ac:spMkLst>
            <pc:docMk/>
            <pc:sldMk cId="2532245632" sldId="331"/>
            <ac:spMk id="3" creationId="{7E25EA68-CF47-0EB0-F06E-A766BD2AD039}"/>
          </ac:spMkLst>
        </pc:spChg>
      </pc:sldChg>
      <pc:sldChg chg="addSp delSp modSp new mod">
        <pc:chgData name="B, Akalyadevi" userId="71d90823-91c8-4218-8671-511db9751f97" providerId="ADAL" clId="{662EDEC8-888F-46A8-BDAF-D2D0D57A2881}" dt="2024-10-09T14:32:48.618" v="1149" actId="20577"/>
        <pc:sldMkLst>
          <pc:docMk/>
          <pc:sldMk cId="113393973" sldId="332"/>
        </pc:sldMkLst>
        <pc:spChg chg="del">
          <ac:chgData name="B, Akalyadevi" userId="71d90823-91c8-4218-8671-511db9751f97" providerId="ADAL" clId="{662EDEC8-888F-46A8-BDAF-D2D0D57A2881}" dt="2024-10-09T14:30:34.252" v="1038" actId="21"/>
          <ac:spMkLst>
            <pc:docMk/>
            <pc:sldMk cId="113393973" sldId="332"/>
            <ac:spMk id="2" creationId="{E3426E06-3FCC-B00C-D364-5E718367E15E}"/>
          </ac:spMkLst>
        </pc:spChg>
        <pc:spChg chg="del">
          <ac:chgData name="B, Akalyadevi" userId="71d90823-91c8-4218-8671-511db9751f97" providerId="ADAL" clId="{662EDEC8-888F-46A8-BDAF-D2D0D57A2881}" dt="2024-10-09T14:30:39.634" v="1039" actId="21"/>
          <ac:spMkLst>
            <pc:docMk/>
            <pc:sldMk cId="113393973" sldId="332"/>
            <ac:spMk id="3" creationId="{34DB8481-FDCE-106B-B5A3-ED581E8B79D4}"/>
          </ac:spMkLst>
        </pc:spChg>
        <pc:spChg chg="del mod">
          <ac:chgData name="B, Akalyadevi" userId="71d90823-91c8-4218-8671-511db9751f97" providerId="ADAL" clId="{662EDEC8-888F-46A8-BDAF-D2D0D57A2881}" dt="2024-10-09T14:31:00.998" v="1044" actId="21"/>
          <ac:spMkLst>
            <pc:docMk/>
            <pc:sldMk cId="113393973" sldId="332"/>
            <ac:spMk id="4" creationId="{AEA3C4BA-728B-55C0-F0BB-D1A13820AC7F}"/>
          </ac:spMkLst>
        </pc:spChg>
        <pc:spChg chg="add del mod">
          <ac:chgData name="B, Akalyadevi" userId="71d90823-91c8-4218-8671-511db9751f97" providerId="ADAL" clId="{662EDEC8-888F-46A8-BDAF-D2D0D57A2881}" dt="2024-10-09T14:30:56.556" v="1043"/>
          <ac:spMkLst>
            <pc:docMk/>
            <pc:sldMk cId="113393973" sldId="332"/>
            <ac:spMk id="5" creationId="{11F796A5-83BF-23D1-7C05-59E5CB426416}"/>
          </ac:spMkLst>
        </pc:spChg>
        <pc:spChg chg="add mod">
          <ac:chgData name="B, Akalyadevi" userId="71d90823-91c8-4218-8671-511db9751f97" providerId="ADAL" clId="{662EDEC8-888F-46A8-BDAF-D2D0D57A2881}" dt="2024-10-09T14:32:48.618" v="1149" actId="20577"/>
          <ac:spMkLst>
            <pc:docMk/>
            <pc:sldMk cId="113393973" sldId="332"/>
            <ac:spMk id="6" creationId="{1A71BEBB-ED93-E8D8-F371-65A246F1CE72}"/>
          </ac:spMkLst>
        </pc:spChg>
      </pc:sldChg>
      <pc:sldChg chg="addSp delSp modSp new mod ord modAnim">
        <pc:chgData name="B, Akalyadevi" userId="71d90823-91c8-4218-8671-511db9751f97" providerId="ADAL" clId="{662EDEC8-888F-46A8-BDAF-D2D0D57A2881}" dt="2024-10-09T14:47:06.498" v="1282"/>
        <pc:sldMkLst>
          <pc:docMk/>
          <pc:sldMk cId="1577529292" sldId="333"/>
        </pc:sldMkLst>
        <pc:spChg chg="del">
          <ac:chgData name="B, Akalyadevi" userId="71d90823-91c8-4218-8671-511db9751f97" providerId="ADAL" clId="{662EDEC8-888F-46A8-BDAF-D2D0D57A2881}" dt="2024-10-09T14:33:26.911" v="1153" actId="21"/>
          <ac:spMkLst>
            <pc:docMk/>
            <pc:sldMk cId="1577529292" sldId="333"/>
            <ac:spMk id="2" creationId="{DBCC2024-89E1-92FE-1410-764EB2F59ACD}"/>
          </ac:spMkLst>
        </pc:spChg>
        <pc:spChg chg="del">
          <ac:chgData name="B, Akalyadevi" userId="71d90823-91c8-4218-8671-511db9751f97" providerId="ADAL" clId="{662EDEC8-888F-46A8-BDAF-D2D0D57A2881}" dt="2024-10-09T14:33:29.978" v="1154" actId="21"/>
          <ac:spMkLst>
            <pc:docMk/>
            <pc:sldMk cId="1577529292" sldId="333"/>
            <ac:spMk id="3" creationId="{E89344E2-BADB-6ED2-6FC9-7E79A47EBDAE}"/>
          </ac:spMkLst>
        </pc:spChg>
        <pc:spChg chg="add mod">
          <ac:chgData name="B, Akalyadevi" userId="71d90823-91c8-4218-8671-511db9751f97" providerId="ADAL" clId="{662EDEC8-888F-46A8-BDAF-D2D0D57A2881}" dt="2024-10-09T14:35:20.220" v="1220" actId="1076"/>
          <ac:spMkLst>
            <pc:docMk/>
            <pc:sldMk cId="1577529292" sldId="333"/>
            <ac:spMk id="4" creationId="{148BAA55-955D-E7BC-9636-C8381B6561E5}"/>
          </ac:spMkLst>
        </pc:spChg>
        <pc:spChg chg="add del mod">
          <ac:chgData name="B, Akalyadevi" userId="71d90823-91c8-4218-8671-511db9751f97" providerId="ADAL" clId="{662EDEC8-888F-46A8-BDAF-D2D0D57A2881}" dt="2024-10-09T14:36:32.516" v="1227" actId="21"/>
          <ac:spMkLst>
            <pc:docMk/>
            <pc:sldMk cId="1577529292" sldId="333"/>
            <ac:spMk id="5" creationId="{05697DA7-C547-30AC-C36C-8154B44895F0}"/>
          </ac:spMkLst>
        </pc:spChg>
        <pc:spChg chg="add mod">
          <ac:chgData name="B, Akalyadevi" userId="71d90823-91c8-4218-8671-511db9751f97" providerId="ADAL" clId="{662EDEC8-888F-46A8-BDAF-D2D0D57A2881}" dt="2024-10-09T14:38:15.107" v="1271" actId="1076"/>
          <ac:spMkLst>
            <pc:docMk/>
            <pc:sldMk cId="1577529292" sldId="333"/>
            <ac:spMk id="6" creationId="{56988532-2807-AD2F-7FE9-95AE9CE56FEA}"/>
          </ac:spMkLst>
        </pc:spChg>
        <pc:spChg chg="add mod">
          <ac:chgData name="B, Akalyadevi" userId="71d90823-91c8-4218-8671-511db9751f97" providerId="ADAL" clId="{662EDEC8-888F-46A8-BDAF-D2D0D57A2881}" dt="2024-10-09T14:36:35.017" v="1228"/>
          <ac:spMkLst>
            <pc:docMk/>
            <pc:sldMk cId="1577529292" sldId="333"/>
            <ac:spMk id="7" creationId="{05697DA7-C547-30AC-C36C-8154B44895F0}"/>
          </ac:spMkLst>
        </pc:spChg>
        <pc:spChg chg="add del mod">
          <ac:chgData name="B, Akalyadevi" userId="71d90823-91c8-4218-8671-511db9751f97" providerId="ADAL" clId="{662EDEC8-888F-46A8-BDAF-D2D0D57A2881}" dt="2024-10-09T14:36:42.690" v="1230" actId="21"/>
          <ac:spMkLst>
            <pc:docMk/>
            <pc:sldMk cId="1577529292" sldId="333"/>
            <ac:spMk id="8" creationId="{2A1961D5-E23C-0ACE-EFC5-204CA1C4204F}"/>
          </ac:spMkLst>
        </pc:spChg>
        <pc:spChg chg="add mod">
          <ac:chgData name="B, Akalyadevi" userId="71d90823-91c8-4218-8671-511db9751f97" providerId="ADAL" clId="{662EDEC8-888F-46A8-BDAF-D2D0D57A2881}" dt="2024-10-09T14:36:52.542" v="1237"/>
          <ac:spMkLst>
            <pc:docMk/>
            <pc:sldMk cId="1577529292" sldId="333"/>
            <ac:spMk id="9" creationId="{2A1961D5-E23C-0ACE-EFC5-204CA1C4204F}"/>
          </ac:spMkLst>
        </pc:spChg>
        <pc:spChg chg="add del">
          <ac:chgData name="B, Akalyadevi" userId="71d90823-91c8-4218-8671-511db9751f97" providerId="ADAL" clId="{662EDEC8-888F-46A8-BDAF-D2D0D57A2881}" dt="2024-10-09T14:38:18.547" v="1272" actId="21"/>
          <ac:spMkLst>
            <pc:docMk/>
            <pc:sldMk cId="1577529292" sldId="333"/>
            <ac:spMk id="10" creationId="{67953E80-B4DA-8FBA-E7E9-6BE38A0193EF}"/>
          </ac:spMkLst>
        </pc:spChg>
      </pc:sldChg>
    </pc:docChg>
  </pc:docChgLst>
  <pc:docChgLst>
    <pc:chgData name="B, Akalyadevi" userId="71d90823-91c8-4218-8671-511db9751f97" providerId="ADAL" clId="{31534200-FFDD-4FDD-8C1C-9509D979B8DF}"/>
    <pc:docChg chg="undo custSel addSld modSld sldOrd">
      <pc:chgData name="B, Akalyadevi" userId="71d90823-91c8-4218-8671-511db9751f97" providerId="ADAL" clId="{31534200-FFDD-4FDD-8C1C-9509D979B8DF}" dt="2024-10-11T04:20:24.580" v="5138" actId="14100"/>
      <pc:docMkLst>
        <pc:docMk/>
      </pc:docMkLst>
      <pc:sldChg chg="modSp mod">
        <pc:chgData name="B, Akalyadevi" userId="71d90823-91c8-4218-8671-511db9751f97" providerId="ADAL" clId="{31534200-FFDD-4FDD-8C1C-9509D979B8DF}" dt="2024-10-10T06:17:12.770" v="447" actId="255"/>
        <pc:sldMkLst>
          <pc:docMk/>
          <pc:sldMk cId="685681062" sldId="282"/>
        </pc:sldMkLst>
        <pc:spChg chg="mod">
          <ac:chgData name="B, Akalyadevi" userId="71d90823-91c8-4218-8671-511db9751f97" providerId="ADAL" clId="{31534200-FFDD-4FDD-8C1C-9509D979B8DF}" dt="2024-10-10T06:17:12.770" v="447" actId="255"/>
          <ac:spMkLst>
            <pc:docMk/>
            <pc:sldMk cId="685681062" sldId="282"/>
            <ac:spMk id="6" creationId="{0193911A-FBA7-6E89-402C-5CC7E4674A71}"/>
          </ac:spMkLst>
        </pc:spChg>
      </pc:sldChg>
      <pc:sldChg chg="modSp">
        <pc:chgData name="B, Akalyadevi" userId="71d90823-91c8-4218-8671-511db9751f97" providerId="ADAL" clId="{31534200-FFDD-4FDD-8C1C-9509D979B8DF}" dt="2024-10-10T05:27:23.270" v="21" actId="20577"/>
        <pc:sldMkLst>
          <pc:docMk/>
          <pc:sldMk cId="245497477" sldId="325"/>
        </pc:sldMkLst>
        <pc:spChg chg="mod">
          <ac:chgData name="B, Akalyadevi" userId="71d90823-91c8-4218-8671-511db9751f97" providerId="ADAL" clId="{31534200-FFDD-4FDD-8C1C-9509D979B8DF}" dt="2024-10-10T05:21:29.722" v="3" actId="5793"/>
          <ac:spMkLst>
            <pc:docMk/>
            <pc:sldMk cId="245497477" sldId="325"/>
            <ac:spMk id="33" creationId="{988C57AE-338F-122B-D65F-EB3DDD4A34A4}"/>
          </ac:spMkLst>
        </pc:spChg>
        <pc:spChg chg="mod">
          <ac:chgData name="B, Akalyadevi" userId="71d90823-91c8-4218-8671-511db9751f97" providerId="ADAL" clId="{31534200-FFDD-4FDD-8C1C-9509D979B8DF}" dt="2024-10-10T05:27:23.270" v="21" actId="20577"/>
          <ac:spMkLst>
            <pc:docMk/>
            <pc:sldMk cId="245497477" sldId="325"/>
            <ac:spMk id="112" creationId="{EC4474CB-C53C-4928-A428-C37D0F6EEFAB}"/>
          </ac:spMkLst>
        </pc:spChg>
      </pc:sldChg>
      <pc:sldChg chg="delSp modSp mod">
        <pc:chgData name="B, Akalyadevi" userId="71d90823-91c8-4218-8671-511db9751f97" providerId="ADAL" clId="{31534200-FFDD-4FDD-8C1C-9509D979B8DF}" dt="2024-10-10T11:08:05.632" v="2263" actId="21"/>
        <pc:sldMkLst>
          <pc:docMk/>
          <pc:sldMk cId="2532245632" sldId="331"/>
        </pc:sldMkLst>
        <pc:spChg chg="del mod">
          <ac:chgData name="B, Akalyadevi" userId="71d90823-91c8-4218-8671-511db9751f97" providerId="ADAL" clId="{31534200-FFDD-4FDD-8C1C-9509D979B8DF}" dt="2024-10-10T11:08:05.632" v="2263" actId="21"/>
          <ac:spMkLst>
            <pc:docMk/>
            <pc:sldMk cId="2532245632" sldId="331"/>
            <ac:spMk id="4" creationId="{F631E244-36EE-5F3D-B5CE-2AFEDF22BE75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09:30:31.177" v="557" actId="2710"/>
        <pc:sldMkLst>
          <pc:docMk/>
          <pc:sldMk cId="1210877953" sldId="334"/>
        </pc:sldMkLst>
        <pc:spChg chg="del">
          <ac:chgData name="B, Akalyadevi" userId="71d90823-91c8-4218-8671-511db9751f97" providerId="ADAL" clId="{31534200-FFDD-4FDD-8C1C-9509D979B8DF}" dt="2024-10-10T05:44:30.447" v="200" actId="21"/>
          <ac:spMkLst>
            <pc:docMk/>
            <pc:sldMk cId="1210877953" sldId="334"/>
            <ac:spMk id="2" creationId="{A8FFB6B3-C263-1930-F924-DF254936C53B}"/>
          </ac:spMkLst>
        </pc:spChg>
        <pc:spChg chg="del">
          <ac:chgData name="B, Akalyadevi" userId="71d90823-91c8-4218-8671-511db9751f97" providerId="ADAL" clId="{31534200-FFDD-4FDD-8C1C-9509D979B8DF}" dt="2024-10-10T05:44:47.968" v="202" actId="21"/>
          <ac:spMkLst>
            <pc:docMk/>
            <pc:sldMk cId="1210877953" sldId="334"/>
            <ac:spMk id="3" creationId="{DCC8C5A0-7716-2A1D-B823-940BD568A41B}"/>
          </ac:spMkLst>
        </pc:spChg>
        <pc:spChg chg="del">
          <ac:chgData name="B, Akalyadevi" userId="71d90823-91c8-4218-8671-511db9751f97" providerId="ADAL" clId="{31534200-FFDD-4FDD-8C1C-9509D979B8DF}" dt="2024-10-10T05:44:41.149" v="201" actId="21"/>
          <ac:spMkLst>
            <pc:docMk/>
            <pc:sldMk cId="1210877953" sldId="334"/>
            <ac:spMk id="4" creationId="{DF5A44E6-8E3E-7971-B294-0B6E7090803F}"/>
          </ac:spMkLst>
        </pc:spChg>
        <pc:spChg chg="add del mod">
          <ac:chgData name="B, Akalyadevi" userId="71d90823-91c8-4218-8671-511db9751f97" providerId="ADAL" clId="{31534200-FFDD-4FDD-8C1C-9509D979B8DF}" dt="2024-10-10T06:09:00.439" v="298"/>
          <ac:spMkLst>
            <pc:docMk/>
            <pc:sldMk cId="1210877953" sldId="334"/>
            <ac:spMk id="5" creationId="{807F05B7-19FC-E8AF-D0B7-91373F4BE879}"/>
          </ac:spMkLst>
        </pc:spChg>
        <pc:spChg chg="add mod">
          <ac:chgData name="B, Akalyadevi" userId="71d90823-91c8-4218-8671-511db9751f97" providerId="ADAL" clId="{31534200-FFDD-4FDD-8C1C-9509D979B8DF}" dt="2024-10-10T09:30:31.177" v="557" actId="2710"/>
          <ac:spMkLst>
            <pc:docMk/>
            <pc:sldMk cId="1210877953" sldId="334"/>
            <ac:spMk id="6" creationId="{3136377F-BB42-942D-8D01-F9979DF7F0D4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12:13:48.705" v="3288" actId="20577"/>
        <pc:sldMkLst>
          <pc:docMk/>
          <pc:sldMk cId="259948010" sldId="335"/>
        </pc:sldMkLst>
        <pc:spChg chg="del">
          <ac:chgData name="B, Akalyadevi" userId="71d90823-91c8-4218-8671-511db9751f97" providerId="ADAL" clId="{31534200-FFDD-4FDD-8C1C-9509D979B8DF}" dt="2024-10-10T09:33:13.340" v="559" actId="21"/>
          <ac:spMkLst>
            <pc:docMk/>
            <pc:sldMk cId="259948010" sldId="335"/>
            <ac:spMk id="2" creationId="{DE9ACC9F-01DA-32A0-8EBA-3780634F8FAD}"/>
          </ac:spMkLst>
        </pc:spChg>
        <pc:spChg chg="del">
          <ac:chgData name="B, Akalyadevi" userId="71d90823-91c8-4218-8671-511db9751f97" providerId="ADAL" clId="{31534200-FFDD-4FDD-8C1C-9509D979B8DF}" dt="2024-10-10T09:33:21.150" v="560" actId="21"/>
          <ac:spMkLst>
            <pc:docMk/>
            <pc:sldMk cId="259948010" sldId="335"/>
            <ac:spMk id="3" creationId="{890237A5-77A9-9485-3059-8C1D677FBAB3}"/>
          </ac:spMkLst>
        </pc:spChg>
        <pc:spChg chg="del">
          <ac:chgData name="B, Akalyadevi" userId="71d90823-91c8-4218-8671-511db9751f97" providerId="ADAL" clId="{31534200-FFDD-4FDD-8C1C-9509D979B8DF}" dt="2024-10-10T09:33:25.010" v="561" actId="21"/>
          <ac:spMkLst>
            <pc:docMk/>
            <pc:sldMk cId="259948010" sldId="335"/>
            <ac:spMk id="4" creationId="{5B4D003E-EBC8-E82B-06FE-D7B650475FE5}"/>
          </ac:spMkLst>
        </pc:spChg>
        <pc:spChg chg="add mod">
          <ac:chgData name="B, Akalyadevi" userId="71d90823-91c8-4218-8671-511db9751f97" providerId="ADAL" clId="{31534200-FFDD-4FDD-8C1C-9509D979B8DF}" dt="2024-10-10T12:13:48.705" v="3288" actId="20577"/>
          <ac:spMkLst>
            <pc:docMk/>
            <pc:sldMk cId="259948010" sldId="335"/>
            <ac:spMk id="5" creationId="{2401E017-B9FA-9792-680C-60A308ECF44D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10:04:27.077" v="1037" actId="2711"/>
        <pc:sldMkLst>
          <pc:docMk/>
          <pc:sldMk cId="2288771061" sldId="336"/>
        </pc:sldMkLst>
        <pc:spChg chg="del">
          <ac:chgData name="B, Akalyadevi" userId="71d90823-91c8-4218-8671-511db9751f97" providerId="ADAL" clId="{31534200-FFDD-4FDD-8C1C-9509D979B8DF}" dt="2024-10-10T09:54:41.715" v="761" actId="21"/>
          <ac:spMkLst>
            <pc:docMk/>
            <pc:sldMk cId="2288771061" sldId="336"/>
            <ac:spMk id="2" creationId="{1EFD260C-2BA5-9567-04C7-7935FF321E66}"/>
          </ac:spMkLst>
        </pc:spChg>
        <pc:spChg chg="del">
          <ac:chgData name="B, Akalyadevi" userId="71d90823-91c8-4218-8671-511db9751f97" providerId="ADAL" clId="{31534200-FFDD-4FDD-8C1C-9509D979B8DF}" dt="2024-10-10T09:54:46.791" v="762" actId="21"/>
          <ac:spMkLst>
            <pc:docMk/>
            <pc:sldMk cId="2288771061" sldId="336"/>
            <ac:spMk id="3" creationId="{A627431C-8D1E-B96D-7106-443F1CC9AACF}"/>
          </ac:spMkLst>
        </pc:spChg>
        <pc:spChg chg="add mod">
          <ac:chgData name="B, Akalyadevi" userId="71d90823-91c8-4218-8671-511db9751f97" providerId="ADAL" clId="{31534200-FFDD-4FDD-8C1C-9509D979B8DF}" dt="2024-10-10T10:04:27.077" v="1037" actId="2711"/>
          <ac:spMkLst>
            <pc:docMk/>
            <pc:sldMk cId="2288771061" sldId="336"/>
            <ac:spMk id="6" creationId="{A1A78E37-F45F-CCF8-B56F-148FAAF28DF2}"/>
          </ac:spMkLst>
        </pc:spChg>
        <pc:graphicFrameChg chg="add del modGraphic">
          <ac:chgData name="B, Akalyadevi" userId="71d90823-91c8-4218-8671-511db9751f97" providerId="ADAL" clId="{31534200-FFDD-4FDD-8C1C-9509D979B8DF}" dt="2024-10-10T09:54:31.555" v="760" actId="21"/>
          <ac:graphicFrameMkLst>
            <pc:docMk/>
            <pc:sldMk cId="2288771061" sldId="336"/>
            <ac:graphicFrameMk id="5" creationId="{E77399C5-5329-DBBB-95A6-85028E53DEBF}"/>
          </ac:graphicFrameMkLst>
        </pc:graphicFrameChg>
      </pc:sldChg>
      <pc:sldChg chg="addSp delSp modSp new mod">
        <pc:chgData name="B, Akalyadevi" userId="71d90823-91c8-4218-8671-511db9751f97" providerId="ADAL" clId="{31534200-FFDD-4FDD-8C1C-9509D979B8DF}" dt="2024-10-10T10:06:10.326" v="1162" actId="1076"/>
        <pc:sldMkLst>
          <pc:docMk/>
          <pc:sldMk cId="3716018632" sldId="337"/>
        </pc:sldMkLst>
        <pc:spChg chg="del">
          <ac:chgData name="B, Akalyadevi" userId="71d90823-91c8-4218-8671-511db9751f97" providerId="ADAL" clId="{31534200-FFDD-4FDD-8C1C-9509D979B8DF}" dt="2024-10-10T10:04:35.661" v="1039" actId="21"/>
          <ac:spMkLst>
            <pc:docMk/>
            <pc:sldMk cId="3716018632" sldId="337"/>
            <ac:spMk id="2" creationId="{FAEE1BD4-0214-2CD8-ADFD-033289E27687}"/>
          </ac:spMkLst>
        </pc:spChg>
        <pc:spChg chg="del">
          <ac:chgData name="B, Akalyadevi" userId="71d90823-91c8-4218-8671-511db9751f97" providerId="ADAL" clId="{31534200-FFDD-4FDD-8C1C-9509D979B8DF}" dt="2024-10-10T10:04:32.270" v="1038" actId="21"/>
          <ac:spMkLst>
            <pc:docMk/>
            <pc:sldMk cId="3716018632" sldId="337"/>
            <ac:spMk id="3" creationId="{AA02DA5B-775D-0941-ECA8-4FD6E9970BDD}"/>
          </ac:spMkLst>
        </pc:spChg>
        <pc:spChg chg="add del mod">
          <ac:chgData name="B, Akalyadevi" userId="71d90823-91c8-4218-8671-511db9751f97" providerId="ADAL" clId="{31534200-FFDD-4FDD-8C1C-9509D979B8DF}" dt="2024-10-10T10:06:06.850" v="1161"/>
          <ac:spMkLst>
            <pc:docMk/>
            <pc:sldMk cId="3716018632" sldId="337"/>
            <ac:spMk id="4" creationId="{74F51592-8C63-7971-2F7D-4228591DF059}"/>
          </ac:spMkLst>
        </pc:spChg>
        <pc:spChg chg="add del mod">
          <ac:chgData name="B, Akalyadevi" userId="71d90823-91c8-4218-8671-511db9751f97" providerId="ADAL" clId="{31534200-FFDD-4FDD-8C1C-9509D979B8DF}" dt="2024-10-10T10:04:54.393" v="1045" actId="21"/>
          <ac:spMkLst>
            <pc:docMk/>
            <pc:sldMk cId="3716018632" sldId="337"/>
            <ac:spMk id="5" creationId="{FAEE1BD4-0214-2CD8-ADFD-033289E27687}"/>
          </ac:spMkLst>
        </pc:spChg>
        <pc:spChg chg="add mod">
          <ac:chgData name="B, Akalyadevi" userId="71d90823-91c8-4218-8671-511db9751f97" providerId="ADAL" clId="{31534200-FFDD-4FDD-8C1C-9509D979B8DF}" dt="2024-10-10T10:06:10.326" v="1162" actId="1076"/>
          <ac:spMkLst>
            <pc:docMk/>
            <pc:sldMk cId="3716018632" sldId="337"/>
            <ac:spMk id="7" creationId="{38D5B9CE-4D24-7627-5553-0B73D09A3CBE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10:28:14.828" v="1929" actId="255"/>
        <pc:sldMkLst>
          <pc:docMk/>
          <pc:sldMk cId="2297827607" sldId="338"/>
        </pc:sldMkLst>
        <pc:spChg chg="del">
          <ac:chgData name="B, Akalyadevi" userId="71d90823-91c8-4218-8671-511db9751f97" providerId="ADAL" clId="{31534200-FFDD-4FDD-8C1C-9509D979B8DF}" dt="2024-10-10T10:19:50.931" v="1640" actId="21"/>
          <ac:spMkLst>
            <pc:docMk/>
            <pc:sldMk cId="2297827607" sldId="338"/>
            <ac:spMk id="2" creationId="{BC3ABF73-B812-9651-C979-2FBB50953249}"/>
          </ac:spMkLst>
        </pc:spChg>
        <pc:spChg chg="del">
          <ac:chgData name="B, Akalyadevi" userId="71d90823-91c8-4218-8671-511db9751f97" providerId="ADAL" clId="{31534200-FFDD-4FDD-8C1C-9509D979B8DF}" dt="2024-10-10T10:19:43.895" v="1639" actId="21"/>
          <ac:spMkLst>
            <pc:docMk/>
            <pc:sldMk cId="2297827607" sldId="338"/>
            <ac:spMk id="3" creationId="{986D8C8E-4718-2BAF-AF93-28CDCF5AC9AF}"/>
          </ac:spMkLst>
        </pc:spChg>
        <pc:spChg chg="add mod">
          <ac:chgData name="B, Akalyadevi" userId="71d90823-91c8-4218-8671-511db9751f97" providerId="ADAL" clId="{31534200-FFDD-4FDD-8C1C-9509D979B8DF}" dt="2024-10-10T10:28:14.828" v="1929" actId="255"/>
          <ac:spMkLst>
            <pc:docMk/>
            <pc:sldMk cId="2297827607" sldId="338"/>
            <ac:spMk id="4" creationId="{86EF9182-4C0E-1FE2-BFED-502B904E647F}"/>
          </ac:spMkLst>
        </pc:spChg>
      </pc:sldChg>
      <pc:sldChg chg="delSp modSp new mod ord">
        <pc:chgData name="B, Akalyadevi" userId="71d90823-91c8-4218-8671-511db9751f97" providerId="ADAL" clId="{31534200-FFDD-4FDD-8C1C-9509D979B8DF}" dt="2024-10-10T14:19:02.369" v="4640"/>
        <pc:sldMkLst>
          <pc:docMk/>
          <pc:sldMk cId="729513849" sldId="339"/>
        </pc:sldMkLst>
        <pc:spChg chg="mod">
          <ac:chgData name="B, Akalyadevi" userId="71d90823-91c8-4218-8671-511db9751f97" providerId="ADAL" clId="{31534200-FFDD-4FDD-8C1C-9509D979B8DF}" dt="2024-10-10T10:30:14.138" v="1959" actId="1076"/>
          <ac:spMkLst>
            <pc:docMk/>
            <pc:sldMk cId="729513849" sldId="339"/>
            <ac:spMk id="2" creationId="{E2B49E23-3132-CFD9-CCB6-E45027E32B4D}"/>
          </ac:spMkLst>
        </pc:spChg>
        <pc:spChg chg="del">
          <ac:chgData name="B, Akalyadevi" userId="71d90823-91c8-4218-8671-511db9751f97" providerId="ADAL" clId="{31534200-FFDD-4FDD-8C1C-9509D979B8DF}" dt="2024-10-10T10:29:49.406" v="1954" actId="21"/>
          <ac:spMkLst>
            <pc:docMk/>
            <pc:sldMk cId="729513849" sldId="339"/>
            <ac:spMk id="3" creationId="{B94EBB8E-0F62-59FB-9D8A-7CB22EF4D381}"/>
          </ac:spMkLst>
        </pc:spChg>
      </pc:sldChg>
      <pc:sldChg chg="addSp delSp modSp new mod ord addAnim delAnim modAnim">
        <pc:chgData name="B, Akalyadevi" userId="71d90823-91c8-4218-8671-511db9751f97" providerId="ADAL" clId="{31534200-FFDD-4FDD-8C1C-9509D979B8DF}" dt="2024-10-10T17:28:22.744" v="4917"/>
        <pc:sldMkLst>
          <pc:docMk/>
          <pc:sldMk cId="142758737" sldId="340"/>
        </pc:sldMkLst>
        <pc:spChg chg="del">
          <ac:chgData name="B, Akalyadevi" userId="71d90823-91c8-4218-8671-511db9751f97" providerId="ADAL" clId="{31534200-FFDD-4FDD-8C1C-9509D979B8DF}" dt="2024-10-10T10:37:39.837" v="1961" actId="21"/>
          <ac:spMkLst>
            <pc:docMk/>
            <pc:sldMk cId="142758737" sldId="340"/>
            <ac:spMk id="2" creationId="{5EFA1AD2-561A-7D4E-E4BE-06876A2F89AB}"/>
          </ac:spMkLst>
        </pc:spChg>
        <pc:spChg chg="del">
          <ac:chgData name="B, Akalyadevi" userId="71d90823-91c8-4218-8671-511db9751f97" providerId="ADAL" clId="{31534200-FFDD-4FDD-8C1C-9509D979B8DF}" dt="2024-10-10T10:37:37.084" v="1960" actId="21"/>
          <ac:spMkLst>
            <pc:docMk/>
            <pc:sldMk cId="142758737" sldId="340"/>
            <ac:spMk id="3" creationId="{B1D02AED-7229-B5FF-6514-046A6A54A975}"/>
          </ac:spMkLst>
        </pc:spChg>
        <pc:spChg chg="add del mod">
          <ac:chgData name="B, Akalyadevi" userId="71d90823-91c8-4218-8671-511db9751f97" providerId="ADAL" clId="{31534200-FFDD-4FDD-8C1C-9509D979B8DF}" dt="2024-10-10T10:47:31.614" v="2022" actId="21"/>
          <ac:spMkLst>
            <pc:docMk/>
            <pc:sldMk cId="142758737" sldId="340"/>
            <ac:spMk id="5" creationId="{E168C4FB-19DA-F7B2-0E85-030A552CC9D6}"/>
          </ac:spMkLst>
        </pc:spChg>
        <pc:spChg chg="add del mod">
          <ac:chgData name="B, Akalyadevi" userId="71d90823-91c8-4218-8671-511db9751f97" providerId="ADAL" clId="{31534200-FFDD-4FDD-8C1C-9509D979B8DF}" dt="2024-10-10T10:47:17.015" v="2018" actId="21"/>
          <ac:spMkLst>
            <pc:docMk/>
            <pc:sldMk cId="142758737" sldId="340"/>
            <ac:spMk id="10" creationId="{BB2C7D40-C9AA-A798-09B0-618B576CC2E0}"/>
          </ac:spMkLst>
        </pc:spChg>
        <pc:spChg chg="add del mod">
          <ac:chgData name="B, Akalyadevi" userId="71d90823-91c8-4218-8671-511db9751f97" providerId="ADAL" clId="{31534200-FFDD-4FDD-8C1C-9509D979B8DF}" dt="2024-10-10T10:47:22.452" v="2019" actId="21"/>
          <ac:spMkLst>
            <pc:docMk/>
            <pc:sldMk cId="142758737" sldId="340"/>
            <ac:spMk id="11" creationId="{3697225D-20E0-09B7-182E-4622EB781BAC}"/>
          </ac:spMkLst>
        </pc:spChg>
        <pc:spChg chg="add del mod">
          <ac:chgData name="B, Akalyadevi" userId="71d90823-91c8-4218-8671-511db9751f97" providerId="ADAL" clId="{31534200-FFDD-4FDD-8C1C-9509D979B8DF}" dt="2024-10-10T10:47:36.561" v="2023" actId="21"/>
          <ac:spMkLst>
            <pc:docMk/>
            <pc:sldMk cId="142758737" sldId="340"/>
            <ac:spMk id="12" creationId="{0E432BC7-D6B4-C830-E83C-18BD31CA89D9}"/>
          </ac:spMkLst>
        </pc:spChg>
        <pc:spChg chg="add mod">
          <ac:chgData name="B, Akalyadevi" userId="71d90823-91c8-4218-8671-511db9751f97" providerId="ADAL" clId="{31534200-FFDD-4FDD-8C1C-9509D979B8DF}" dt="2024-10-10T10:48:45.283" v="2041" actId="1076"/>
          <ac:spMkLst>
            <pc:docMk/>
            <pc:sldMk cId="142758737" sldId="340"/>
            <ac:spMk id="14" creationId="{7383429A-E058-714A-1093-B5AF958D4421}"/>
          </ac:spMkLst>
        </pc:spChg>
        <pc:spChg chg="add mod">
          <ac:chgData name="B, Akalyadevi" userId="71d90823-91c8-4218-8671-511db9751f97" providerId="ADAL" clId="{31534200-FFDD-4FDD-8C1C-9509D979B8DF}" dt="2024-10-10T10:49:07.865" v="2044" actId="1076"/>
          <ac:spMkLst>
            <pc:docMk/>
            <pc:sldMk cId="142758737" sldId="340"/>
            <ac:spMk id="15" creationId="{8CC1F187-A054-C9DE-3DE7-E4AD3F169707}"/>
          </ac:spMkLst>
        </pc:spChg>
        <pc:spChg chg="add mod">
          <ac:chgData name="B, Akalyadevi" userId="71d90823-91c8-4218-8671-511db9751f97" providerId="ADAL" clId="{31534200-FFDD-4FDD-8C1C-9509D979B8DF}" dt="2024-10-10T10:49:27.985" v="2061" actId="1076"/>
          <ac:spMkLst>
            <pc:docMk/>
            <pc:sldMk cId="142758737" sldId="340"/>
            <ac:spMk id="16" creationId="{8AF552D0-5E26-9BAF-CE9F-79A9A831C444}"/>
          </ac:spMkLst>
        </pc:spChg>
        <pc:spChg chg="add del mod">
          <ac:chgData name="B, Akalyadevi" userId="71d90823-91c8-4218-8671-511db9751f97" providerId="ADAL" clId="{31534200-FFDD-4FDD-8C1C-9509D979B8DF}" dt="2024-10-10T14:42:30.184" v="4688" actId="21"/>
          <ac:spMkLst>
            <pc:docMk/>
            <pc:sldMk cId="142758737" sldId="340"/>
            <ac:spMk id="17" creationId="{CFAA0D94-F783-32BF-EB5C-2658C29C101A}"/>
          </ac:spMkLst>
        </pc:spChg>
        <pc:spChg chg="add mod">
          <ac:chgData name="B, Akalyadevi" userId="71d90823-91c8-4218-8671-511db9751f97" providerId="ADAL" clId="{31534200-FFDD-4FDD-8C1C-9509D979B8DF}" dt="2024-10-10T14:44:39.774" v="4697" actId="1076"/>
          <ac:spMkLst>
            <pc:docMk/>
            <pc:sldMk cId="142758737" sldId="340"/>
            <ac:spMk id="27" creationId="{1DC4F09C-DE51-F1C8-29FD-3FA6C84A4D5F}"/>
          </ac:spMkLst>
        </pc:spChg>
        <pc:spChg chg="add mod">
          <ac:chgData name="B, Akalyadevi" userId="71d90823-91c8-4218-8671-511db9751f97" providerId="ADAL" clId="{31534200-FFDD-4FDD-8C1C-9509D979B8DF}" dt="2024-10-10T17:18:33.754" v="4726" actId="1076"/>
          <ac:spMkLst>
            <pc:docMk/>
            <pc:sldMk cId="142758737" sldId="340"/>
            <ac:spMk id="28" creationId="{407CC38F-DAB4-91CA-3EA9-F1256BB57075}"/>
          </ac:spMkLst>
        </pc:spChg>
        <pc:graphicFrameChg chg="add del mod modGraphic">
          <ac:chgData name="B, Akalyadevi" userId="71d90823-91c8-4218-8671-511db9751f97" providerId="ADAL" clId="{31534200-FFDD-4FDD-8C1C-9509D979B8DF}" dt="2024-10-10T10:38:42.349" v="1965" actId="21"/>
          <ac:graphicFrameMkLst>
            <pc:docMk/>
            <pc:sldMk cId="142758737" sldId="340"/>
            <ac:graphicFrameMk id="4" creationId="{E8704604-CA85-272D-2FD1-D9BCCB7A52F2}"/>
          </ac:graphicFrameMkLst>
        </pc:graphicFrameChg>
        <pc:cxnChg chg="add mod">
          <ac:chgData name="B, Akalyadevi" userId="71d90823-91c8-4218-8671-511db9751f97" providerId="ADAL" clId="{31534200-FFDD-4FDD-8C1C-9509D979B8DF}" dt="2024-10-10T10:47:31.614" v="2022" actId="21"/>
          <ac:cxnSpMkLst>
            <pc:docMk/>
            <pc:sldMk cId="142758737" sldId="340"/>
            <ac:cxnSpMk id="7" creationId="{61CEBB34-9A5F-D81F-B7AC-D41EC05F03B9}"/>
          </ac:cxnSpMkLst>
        </pc:cxnChg>
        <pc:cxnChg chg="add mod">
          <ac:chgData name="B, Akalyadevi" userId="71d90823-91c8-4218-8671-511db9751f97" providerId="ADAL" clId="{31534200-FFDD-4FDD-8C1C-9509D979B8DF}" dt="2024-10-10T10:43:59.189" v="2008" actId="1076"/>
          <ac:cxnSpMkLst>
            <pc:docMk/>
            <pc:sldMk cId="142758737" sldId="340"/>
            <ac:cxnSpMk id="9" creationId="{2E8028B6-E938-46E5-4075-0A27C4D84FF6}"/>
          </ac:cxnSpMkLst>
        </pc:cxnChg>
        <pc:cxnChg chg="add del mod">
          <ac:chgData name="B, Akalyadevi" userId="71d90823-91c8-4218-8671-511db9751f97" providerId="ADAL" clId="{31534200-FFDD-4FDD-8C1C-9509D979B8DF}" dt="2024-10-10T14:42:33.755" v="4689" actId="21"/>
          <ac:cxnSpMkLst>
            <pc:docMk/>
            <pc:sldMk cId="142758737" sldId="340"/>
            <ac:cxnSpMk id="19" creationId="{A9DE5A5D-B194-B720-27E4-CD2094C8BB98}"/>
          </ac:cxnSpMkLst>
        </pc:cxnChg>
        <pc:cxnChg chg="add del mod">
          <ac:chgData name="B, Akalyadevi" userId="71d90823-91c8-4218-8671-511db9751f97" providerId="ADAL" clId="{31534200-FFDD-4FDD-8C1C-9509D979B8DF}" dt="2024-10-10T14:42:37.726" v="4690" actId="21"/>
          <ac:cxnSpMkLst>
            <pc:docMk/>
            <pc:sldMk cId="142758737" sldId="340"/>
            <ac:cxnSpMk id="21" creationId="{DBBB941A-AE10-B3AE-28EA-71A5899E8622}"/>
          </ac:cxnSpMkLst>
        </pc:cxnChg>
      </pc:sldChg>
      <pc:sldChg chg="addSp delSp modSp new mod ord">
        <pc:chgData name="B, Akalyadevi" userId="71d90823-91c8-4218-8671-511db9751f97" providerId="ADAL" clId="{31534200-FFDD-4FDD-8C1C-9509D979B8DF}" dt="2024-10-10T13:53:01.549" v="4132" actId="20577"/>
        <pc:sldMkLst>
          <pc:docMk/>
          <pc:sldMk cId="2811077403" sldId="341"/>
        </pc:sldMkLst>
        <pc:spChg chg="del">
          <ac:chgData name="B, Akalyadevi" userId="71d90823-91c8-4218-8671-511db9751f97" providerId="ADAL" clId="{31534200-FFDD-4FDD-8C1C-9509D979B8DF}" dt="2024-10-10T12:59:28.783" v="3643" actId="21"/>
          <ac:spMkLst>
            <pc:docMk/>
            <pc:sldMk cId="2811077403" sldId="341"/>
            <ac:spMk id="2" creationId="{E4119FCF-278F-64DA-856C-DF9FFD727CFA}"/>
          </ac:spMkLst>
        </pc:spChg>
        <pc:spChg chg="del">
          <ac:chgData name="B, Akalyadevi" userId="71d90823-91c8-4218-8671-511db9751f97" providerId="ADAL" clId="{31534200-FFDD-4FDD-8C1C-9509D979B8DF}" dt="2024-10-10T12:59:23.128" v="3642" actId="21"/>
          <ac:spMkLst>
            <pc:docMk/>
            <pc:sldMk cId="2811077403" sldId="341"/>
            <ac:spMk id="3" creationId="{A233ABEF-68EF-4975-88A8-70DF9B990ABC}"/>
          </ac:spMkLst>
        </pc:spChg>
        <pc:spChg chg="add mod">
          <ac:chgData name="B, Akalyadevi" userId="71d90823-91c8-4218-8671-511db9751f97" providerId="ADAL" clId="{31534200-FFDD-4FDD-8C1C-9509D979B8DF}" dt="2024-10-10T13:53:01.549" v="4132" actId="20577"/>
          <ac:spMkLst>
            <pc:docMk/>
            <pc:sldMk cId="2811077403" sldId="341"/>
            <ac:spMk id="4" creationId="{353CC1C0-E6C7-EE0E-8089-61AB84E50A7C}"/>
          </ac:spMkLst>
        </pc:spChg>
        <pc:spChg chg="add mod">
          <ac:chgData name="B, Akalyadevi" userId="71d90823-91c8-4218-8671-511db9751f97" providerId="ADAL" clId="{31534200-FFDD-4FDD-8C1C-9509D979B8DF}" dt="2024-10-10T13:32:55.888" v="3810" actId="2710"/>
          <ac:spMkLst>
            <pc:docMk/>
            <pc:sldMk cId="2811077403" sldId="341"/>
            <ac:spMk id="5" creationId="{E148DDAE-5FCA-B567-BDAE-9EA8686024B4}"/>
          </ac:spMkLst>
        </pc:spChg>
      </pc:sldChg>
      <pc:sldChg chg="new ord">
        <pc:chgData name="B, Akalyadevi" userId="71d90823-91c8-4218-8671-511db9751f97" providerId="ADAL" clId="{31534200-FFDD-4FDD-8C1C-9509D979B8DF}" dt="2024-10-10T18:06:31.340" v="5134"/>
        <pc:sldMkLst>
          <pc:docMk/>
          <pc:sldMk cId="3689417124" sldId="342"/>
        </pc:sldMkLst>
      </pc:sldChg>
      <pc:sldChg chg="addSp delSp modSp new mod">
        <pc:chgData name="B, Akalyadevi" userId="71d90823-91c8-4218-8671-511db9751f97" providerId="ADAL" clId="{31534200-FFDD-4FDD-8C1C-9509D979B8DF}" dt="2024-10-10T10:19:32.279" v="1638" actId="1076"/>
        <pc:sldMkLst>
          <pc:docMk/>
          <pc:sldMk cId="3034053600" sldId="343"/>
        </pc:sldMkLst>
        <pc:spChg chg="del">
          <ac:chgData name="B, Akalyadevi" userId="71d90823-91c8-4218-8671-511db9751f97" providerId="ADAL" clId="{31534200-FFDD-4FDD-8C1C-9509D979B8DF}" dt="2024-10-10T10:12:47.085" v="1165" actId="21"/>
          <ac:spMkLst>
            <pc:docMk/>
            <pc:sldMk cId="3034053600" sldId="343"/>
            <ac:spMk id="2" creationId="{864AAF59-42F9-7914-93C3-950831BD2D14}"/>
          </ac:spMkLst>
        </pc:spChg>
        <pc:spChg chg="del">
          <ac:chgData name="B, Akalyadevi" userId="71d90823-91c8-4218-8671-511db9751f97" providerId="ADAL" clId="{31534200-FFDD-4FDD-8C1C-9509D979B8DF}" dt="2024-10-10T10:12:41.742" v="1164" actId="21"/>
          <ac:spMkLst>
            <pc:docMk/>
            <pc:sldMk cId="3034053600" sldId="343"/>
            <ac:spMk id="3" creationId="{0AA47F3B-B867-1B43-9A91-33765A7EF291}"/>
          </ac:spMkLst>
        </pc:spChg>
        <pc:spChg chg="add del mod">
          <ac:chgData name="B, Akalyadevi" userId="71d90823-91c8-4218-8671-511db9751f97" providerId="ADAL" clId="{31534200-FFDD-4FDD-8C1C-9509D979B8DF}" dt="2024-10-10T10:13:01.305" v="1170"/>
          <ac:spMkLst>
            <pc:docMk/>
            <pc:sldMk cId="3034053600" sldId="343"/>
            <ac:spMk id="4" creationId="{E7E0113B-1D9A-4201-BAE6-6BE7E9C09C8C}"/>
          </ac:spMkLst>
        </pc:spChg>
        <pc:spChg chg="add del mod">
          <ac:chgData name="B, Akalyadevi" userId="71d90823-91c8-4218-8671-511db9751f97" providerId="ADAL" clId="{31534200-FFDD-4FDD-8C1C-9509D979B8DF}" dt="2024-10-10T10:13:01.287" v="1168" actId="21"/>
          <ac:spMkLst>
            <pc:docMk/>
            <pc:sldMk cId="3034053600" sldId="343"/>
            <ac:spMk id="5" creationId="{864AAF59-42F9-7914-93C3-950831BD2D14}"/>
          </ac:spMkLst>
        </pc:spChg>
        <pc:spChg chg="add del mod">
          <ac:chgData name="B, Akalyadevi" userId="71d90823-91c8-4218-8671-511db9751f97" providerId="ADAL" clId="{31534200-FFDD-4FDD-8C1C-9509D979B8DF}" dt="2024-10-10T10:13:36.134" v="1174" actId="22"/>
          <ac:spMkLst>
            <pc:docMk/>
            <pc:sldMk cId="3034053600" sldId="343"/>
            <ac:spMk id="7" creationId="{C5358ADA-BD02-79FD-2A45-C4394F687FCC}"/>
          </ac:spMkLst>
        </pc:spChg>
        <pc:spChg chg="add del">
          <ac:chgData name="B, Akalyadevi" userId="71d90823-91c8-4218-8671-511db9751f97" providerId="ADAL" clId="{31534200-FFDD-4FDD-8C1C-9509D979B8DF}" dt="2024-10-10T10:14:01.347" v="1176" actId="22"/>
          <ac:spMkLst>
            <pc:docMk/>
            <pc:sldMk cId="3034053600" sldId="343"/>
            <ac:spMk id="9" creationId="{4EFA6A6D-6623-0D8D-6ABB-9437737D692F}"/>
          </ac:spMkLst>
        </pc:spChg>
        <pc:spChg chg="add mod">
          <ac:chgData name="B, Akalyadevi" userId="71d90823-91c8-4218-8671-511db9751f97" providerId="ADAL" clId="{31534200-FFDD-4FDD-8C1C-9509D979B8DF}" dt="2024-10-10T10:19:32.279" v="1638" actId="1076"/>
          <ac:spMkLst>
            <pc:docMk/>
            <pc:sldMk cId="3034053600" sldId="343"/>
            <ac:spMk id="10" creationId="{3F86026E-350D-8DD2-F08D-FB695976CB41}"/>
          </ac:spMkLst>
        </pc:spChg>
      </pc:sldChg>
      <pc:sldChg chg="delSp modSp new mod">
        <pc:chgData name="B, Akalyadevi" userId="71d90823-91c8-4218-8671-511db9751f97" providerId="ADAL" clId="{31534200-FFDD-4FDD-8C1C-9509D979B8DF}" dt="2024-10-10T11:08:56" v="2275" actId="2711"/>
        <pc:sldMkLst>
          <pc:docMk/>
          <pc:sldMk cId="4266375076" sldId="344"/>
        </pc:sldMkLst>
        <pc:spChg chg="mod">
          <ac:chgData name="B, Akalyadevi" userId="71d90823-91c8-4218-8671-511db9751f97" providerId="ADAL" clId="{31534200-FFDD-4FDD-8C1C-9509D979B8DF}" dt="2024-10-10T11:08:56" v="2275" actId="2711"/>
          <ac:spMkLst>
            <pc:docMk/>
            <pc:sldMk cId="4266375076" sldId="344"/>
            <ac:spMk id="2" creationId="{2C54FBDA-6B5D-6CC9-BBD0-E9E2F9336E22}"/>
          </ac:spMkLst>
        </pc:spChg>
        <pc:spChg chg="del">
          <ac:chgData name="B, Akalyadevi" userId="71d90823-91c8-4218-8671-511db9751f97" providerId="ADAL" clId="{31534200-FFDD-4FDD-8C1C-9509D979B8DF}" dt="2024-10-10T11:08:46.939" v="2273" actId="21"/>
          <ac:spMkLst>
            <pc:docMk/>
            <pc:sldMk cId="4266375076" sldId="344"/>
            <ac:spMk id="3" creationId="{378F5D96-19D3-B000-06AE-4F87BD38753F}"/>
          </ac:spMkLst>
        </pc:spChg>
      </pc:sldChg>
      <pc:sldChg chg="addSp delSp modSp new mod modAnim">
        <pc:chgData name="B, Akalyadevi" userId="71d90823-91c8-4218-8671-511db9751f97" providerId="ADAL" clId="{31534200-FFDD-4FDD-8C1C-9509D979B8DF}" dt="2024-10-10T11:45:56.843" v="3225"/>
        <pc:sldMkLst>
          <pc:docMk/>
          <pc:sldMk cId="4249593526" sldId="345"/>
        </pc:sldMkLst>
        <pc:spChg chg="del mod">
          <ac:chgData name="B, Akalyadevi" userId="71d90823-91c8-4218-8671-511db9751f97" providerId="ADAL" clId="{31534200-FFDD-4FDD-8C1C-9509D979B8DF}" dt="2024-10-10T11:22:37.510" v="2336" actId="21"/>
          <ac:spMkLst>
            <pc:docMk/>
            <pc:sldMk cId="4249593526" sldId="345"/>
            <ac:spMk id="2" creationId="{B537F3CB-39F3-5E90-C874-7CD94A012DFE}"/>
          </ac:spMkLst>
        </pc:spChg>
        <pc:spChg chg="del">
          <ac:chgData name="B, Akalyadevi" userId="71d90823-91c8-4218-8671-511db9751f97" providerId="ADAL" clId="{31534200-FFDD-4FDD-8C1C-9509D979B8DF}" dt="2024-10-10T11:21:37.786" v="2277" actId="21"/>
          <ac:spMkLst>
            <pc:docMk/>
            <pc:sldMk cId="4249593526" sldId="345"/>
            <ac:spMk id="3" creationId="{5435B98D-6E89-CBFE-EE7F-625C0438E294}"/>
          </ac:spMkLst>
        </pc:spChg>
        <pc:spChg chg="add del mod">
          <ac:chgData name="B, Akalyadevi" userId="71d90823-91c8-4218-8671-511db9751f97" providerId="ADAL" clId="{31534200-FFDD-4FDD-8C1C-9509D979B8DF}" dt="2024-10-10T11:22:48.780" v="2337" actId="21"/>
          <ac:spMkLst>
            <pc:docMk/>
            <pc:sldMk cId="4249593526" sldId="345"/>
            <ac:spMk id="5" creationId="{BD746CF5-8AA6-CB9A-FC9C-C88F0B7A0263}"/>
          </ac:spMkLst>
        </pc:spChg>
        <pc:spChg chg="add mod">
          <ac:chgData name="B, Akalyadevi" userId="71d90823-91c8-4218-8671-511db9751f97" providerId="ADAL" clId="{31534200-FFDD-4FDD-8C1C-9509D979B8DF}" dt="2024-10-10T11:28:27.649" v="2649" actId="14838"/>
          <ac:spMkLst>
            <pc:docMk/>
            <pc:sldMk cId="4249593526" sldId="345"/>
            <ac:spMk id="6" creationId="{0BA5CDCF-CFFA-3693-26D8-A45BA9302119}"/>
          </ac:spMkLst>
        </pc:spChg>
        <pc:spChg chg="add del mod">
          <ac:chgData name="B, Akalyadevi" userId="71d90823-91c8-4218-8671-511db9751f97" providerId="ADAL" clId="{31534200-FFDD-4FDD-8C1C-9509D979B8DF}" dt="2024-10-10T11:26:39.966" v="2643" actId="21"/>
          <ac:spMkLst>
            <pc:docMk/>
            <pc:sldMk cId="4249593526" sldId="345"/>
            <ac:spMk id="7" creationId="{191A7BCF-5CE9-743D-06B9-EBB7E8986C53}"/>
          </ac:spMkLst>
        </pc:spChg>
        <pc:spChg chg="add mod">
          <ac:chgData name="B, Akalyadevi" userId="71d90823-91c8-4218-8671-511db9751f97" providerId="ADAL" clId="{31534200-FFDD-4FDD-8C1C-9509D979B8DF}" dt="2024-10-10T11:31:02.144" v="2884" actId="2711"/>
          <ac:spMkLst>
            <pc:docMk/>
            <pc:sldMk cId="4249593526" sldId="345"/>
            <ac:spMk id="8" creationId="{D7FC21EB-E2AD-CDB1-2077-45A381B567EF}"/>
          </ac:spMkLst>
        </pc:spChg>
        <pc:spChg chg="add mod">
          <ac:chgData name="B, Akalyadevi" userId="71d90823-91c8-4218-8671-511db9751f97" providerId="ADAL" clId="{31534200-FFDD-4FDD-8C1C-9509D979B8DF}" dt="2024-10-10T11:43:29.602" v="3208" actId="1076"/>
          <ac:spMkLst>
            <pc:docMk/>
            <pc:sldMk cId="4249593526" sldId="345"/>
            <ac:spMk id="9" creationId="{F7E62FC6-1CA7-B966-7F20-7A692A4A34AF}"/>
          </ac:spMkLst>
        </pc:spChg>
        <pc:spChg chg="add mod">
          <ac:chgData name="B, Akalyadevi" userId="71d90823-91c8-4218-8671-511db9751f97" providerId="ADAL" clId="{31534200-FFDD-4FDD-8C1C-9509D979B8DF}" dt="2024-10-10T11:43:47.030" v="3212" actId="1076"/>
          <ac:spMkLst>
            <pc:docMk/>
            <pc:sldMk cId="4249593526" sldId="345"/>
            <ac:spMk id="10" creationId="{DF88C95F-606C-9F1A-CB66-AED84AC31282}"/>
          </ac:spMkLst>
        </pc:spChg>
        <pc:spChg chg="add mod">
          <ac:chgData name="B, Akalyadevi" userId="71d90823-91c8-4218-8671-511db9751f97" providerId="ADAL" clId="{31534200-FFDD-4FDD-8C1C-9509D979B8DF}" dt="2024-10-10T11:43:42.552" v="3211" actId="14100"/>
          <ac:spMkLst>
            <pc:docMk/>
            <pc:sldMk cId="4249593526" sldId="345"/>
            <ac:spMk id="11" creationId="{0973CC2F-682C-15A6-D227-133E4A59EEA2}"/>
          </ac:spMkLst>
        </pc:spChg>
        <pc:spChg chg="add del mod">
          <ac:chgData name="B, Akalyadevi" userId="71d90823-91c8-4218-8671-511db9751f97" providerId="ADAL" clId="{31534200-FFDD-4FDD-8C1C-9509D979B8DF}" dt="2024-10-10T11:39:29.947" v="3065"/>
          <ac:spMkLst>
            <pc:docMk/>
            <pc:sldMk cId="4249593526" sldId="345"/>
            <ac:spMk id="12" creationId="{25874930-C9E5-A8B1-0FF3-8762ED5E0C85}"/>
          </ac:spMkLst>
        </pc:spChg>
        <pc:spChg chg="add mod">
          <ac:chgData name="B, Akalyadevi" userId="71d90823-91c8-4218-8671-511db9751f97" providerId="ADAL" clId="{31534200-FFDD-4FDD-8C1C-9509D979B8DF}" dt="2024-10-10T11:43:37.803" v="3210" actId="1076"/>
          <ac:spMkLst>
            <pc:docMk/>
            <pc:sldMk cId="4249593526" sldId="345"/>
            <ac:spMk id="13" creationId="{C1A703BB-0807-14E7-3591-4FF9D507A599}"/>
          </ac:spMkLst>
        </pc:spChg>
        <pc:spChg chg="add mod">
          <ac:chgData name="B, Akalyadevi" userId="71d90823-91c8-4218-8671-511db9751f97" providerId="ADAL" clId="{31534200-FFDD-4FDD-8C1C-9509D979B8DF}" dt="2024-10-10T11:43:50.820" v="3213" actId="1076"/>
          <ac:spMkLst>
            <pc:docMk/>
            <pc:sldMk cId="4249593526" sldId="345"/>
            <ac:spMk id="14" creationId="{14E92250-E637-4AE9-1B96-DA5ACDF9F250}"/>
          </ac:spMkLst>
        </pc:spChg>
        <pc:spChg chg="add mod">
          <ac:chgData name="B, Akalyadevi" userId="71d90823-91c8-4218-8671-511db9751f97" providerId="ADAL" clId="{31534200-FFDD-4FDD-8C1C-9509D979B8DF}" dt="2024-10-10T11:43:55.014" v="3214" actId="1076"/>
          <ac:spMkLst>
            <pc:docMk/>
            <pc:sldMk cId="4249593526" sldId="345"/>
            <ac:spMk id="15" creationId="{600ECB51-6A43-3F14-6DEA-2AAECD187029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12:58:59.123" v="3641" actId="20577"/>
        <pc:sldMkLst>
          <pc:docMk/>
          <pc:sldMk cId="1639166371" sldId="346"/>
        </pc:sldMkLst>
        <pc:spChg chg="del">
          <ac:chgData name="B, Akalyadevi" userId="71d90823-91c8-4218-8671-511db9751f97" providerId="ADAL" clId="{31534200-FFDD-4FDD-8C1C-9509D979B8DF}" dt="2024-10-10T12:36:07.319" v="3290" actId="21"/>
          <ac:spMkLst>
            <pc:docMk/>
            <pc:sldMk cId="1639166371" sldId="346"/>
            <ac:spMk id="2" creationId="{C766ABA8-EF33-00D3-1413-0A12EB199B73}"/>
          </ac:spMkLst>
        </pc:spChg>
        <pc:spChg chg="del">
          <ac:chgData name="B, Akalyadevi" userId="71d90823-91c8-4218-8671-511db9751f97" providerId="ADAL" clId="{31534200-FFDD-4FDD-8C1C-9509D979B8DF}" dt="2024-10-10T12:36:01.871" v="3289" actId="21"/>
          <ac:spMkLst>
            <pc:docMk/>
            <pc:sldMk cId="1639166371" sldId="346"/>
            <ac:spMk id="3" creationId="{C9462EEE-0FAD-A355-C667-1EBEF07EF9A8}"/>
          </ac:spMkLst>
        </pc:spChg>
        <pc:spChg chg="add del mod">
          <ac:chgData name="B, Akalyadevi" userId="71d90823-91c8-4218-8671-511db9751f97" providerId="ADAL" clId="{31534200-FFDD-4FDD-8C1C-9509D979B8DF}" dt="2024-10-10T12:37:55.841" v="3293"/>
          <ac:spMkLst>
            <pc:docMk/>
            <pc:sldMk cId="1639166371" sldId="346"/>
            <ac:spMk id="4" creationId="{9967DB6E-7C2F-E132-AEC5-7221994604C6}"/>
          </ac:spMkLst>
        </pc:spChg>
        <pc:spChg chg="add mod">
          <ac:chgData name="B, Akalyadevi" userId="71d90823-91c8-4218-8671-511db9751f97" providerId="ADAL" clId="{31534200-FFDD-4FDD-8C1C-9509D979B8DF}" dt="2024-10-10T12:58:59.123" v="3641" actId="20577"/>
          <ac:spMkLst>
            <pc:docMk/>
            <pc:sldMk cId="1639166371" sldId="346"/>
            <ac:spMk id="5" creationId="{205C496A-1A2F-8016-DB6C-F2D184D71F92}"/>
          </ac:spMkLst>
        </pc:spChg>
        <pc:spChg chg="add mod">
          <ac:chgData name="B, Akalyadevi" userId="71d90823-91c8-4218-8671-511db9751f97" providerId="ADAL" clId="{31534200-FFDD-4FDD-8C1C-9509D979B8DF}" dt="2024-10-10T12:58:15.364" v="3618" actId="1076"/>
          <ac:spMkLst>
            <pc:docMk/>
            <pc:sldMk cId="1639166371" sldId="346"/>
            <ac:spMk id="6" creationId="{E4F47440-4FB7-E60E-4C73-AB59F33860BC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13:44:27.721" v="4058" actId="255"/>
        <pc:sldMkLst>
          <pc:docMk/>
          <pc:sldMk cId="2257649178" sldId="347"/>
        </pc:sldMkLst>
        <pc:spChg chg="del">
          <ac:chgData name="B, Akalyadevi" userId="71d90823-91c8-4218-8671-511db9751f97" providerId="ADAL" clId="{31534200-FFDD-4FDD-8C1C-9509D979B8DF}" dt="2024-10-10T13:27:09.411" v="3806" actId="21"/>
          <ac:spMkLst>
            <pc:docMk/>
            <pc:sldMk cId="2257649178" sldId="347"/>
            <ac:spMk id="2" creationId="{8E385F87-825A-DFF5-1B4F-6447C773B5CC}"/>
          </ac:spMkLst>
        </pc:spChg>
        <pc:spChg chg="del">
          <ac:chgData name="B, Akalyadevi" userId="71d90823-91c8-4218-8671-511db9751f97" providerId="ADAL" clId="{31534200-FFDD-4FDD-8C1C-9509D979B8DF}" dt="2024-10-10T13:27:06.051" v="3805" actId="21"/>
          <ac:spMkLst>
            <pc:docMk/>
            <pc:sldMk cId="2257649178" sldId="347"/>
            <ac:spMk id="3" creationId="{345F65DB-5C1D-2381-17BD-A76857865CF6}"/>
          </ac:spMkLst>
        </pc:spChg>
        <pc:spChg chg="add del mod">
          <ac:chgData name="B, Akalyadevi" userId="71d90823-91c8-4218-8671-511db9751f97" providerId="ADAL" clId="{31534200-FFDD-4FDD-8C1C-9509D979B8DF}" dt="2024-10-10T13:30:49.379" v="3809"/>
          <ac:spMkLst>
            <pc:docMk/>
            <pc:sldMk cId="2257649178" sldId="347"/>
            <ac:spMk id="4" creationId="{F05F9471-43A0-AF6D-4D30-D82E6C053C00}"/>
          </ac:spMkLst>
        </pc:spChg>
        <pc:spChg chg="add del mod">
          <ac:chgData name="B, Akalyadevi" userId="71d90823-91c8-4218-8671-511db9751f97" providerId="ADAL" clId="{31534200-FFDD-4FDD-8C1C-9509D979B8DF}" dt="2024-10-10T13:42:20.582" v="3813"/>
          <ac:spMkLst>
            <pc:docMk/>
            <pc:sldMk cId="2257649178" sldId="347"/>
            <ac:spMk id="5" creationId="{158B9758-19A7-DCBE-871C-02B33FEC3E9A}"/>
          </ac:spMkLst>
        </pc:spChg>
        <pc:spChg chg="add mod">
          <ac:chgData name="B, Akalyadevi" userId="71d90823-91c8-4218-8671-511db9751f97" providerId="ADAL" clId="{31534200-FFDD-4FDD-8C1C-9509D979B8DF}" dt="2024-10-10T13:44:27.721" v="4058" actId="255"/>
          <ac:spMkLst>
            <pc:docMk/>
            <pc:sldMk cId="2257649178" sldId="347"/>
            <ac:spMk id="6" creationId="{EBBD6960-B9E3-721C-54FF-5154B81EF89E}"/>
          </ac:spMkLst>
        </pc:spChg>
      </pc:sldChg>
      <pc:sldChg chg="addSp delSp modSp new mod ord">
        <pc:chgData name="B, Akalyadevi" userId="71d90823-91c8-4218-8671-511db9751f97" providerId="ADAL" clId="{31534200-FFDD-4FDD-8C1C-9509D979B8DF}" dt="2024-10-11T04:19:26.297" v="5136"/>
        <pc:sldMkLst>
          <pc:docMk/>
          <pc:sldMk cId="768725294" sldId="348"/>
        </pc:sldMkLst>
        <pc:spChg chg="del">
          <ac:chgData name="B, Akalyadevi" userId="71d90823-91c8-4218-8671-511db9751f97" providerId="ADAL" clId="{31534200-FFDD-4FDD-8C1C-9509D979B8DF}" dt="2024-10-10T13:26:41.764" v="3799" actId="21"/>
          <ac:spMkLst>
            <pc:docMk/>
            <pc:sldMk cId="768725294" sldId="348"/>
            <ac:spMk id="2" creationId="{13E31445-0D0D-756B-E785-A64D6CD91B04}"/>
          </ac:spMkLst>
        </pc:spChg>
        <pc:spChg chg="del">
          <ac:chgData name="B, Akalyadevi" userId="71d90823-91c8-4218-8671-511db9751f97" providerId="ADAL" clId="{31534200-FFDD-4FDD-8C1C-9509D979B8DF}" dt="2024-10-10T13:26:46.848" v="3800" actId="21"/>
          <ac:spMkLst>
            <pc:docMk/>
            <pc:sldMk cId="768725294" sldId="348"/>
            <ac:spMk id="3" creationId="{8D4C9CE0-CEF2-4A1A-5084-8D5F8B37BB7D}"/>
          </ac:spMkLst>
        </pc:spChg>
        <pc:spChg chg="add del mod">
          <ac:chgData name="B, Akalyadevi" userId="71d90823-91c8-4218-8671-511db9751f97" providerId="ADAL" clId="{31534200-FFDD-4FDD-8C1C-9509D979B8DF}" dt="2024-10-10T13:26:58.948" v="3804"/>
          <ac:spMkLst>
            <pc:docMk/>
            <pc:sldMk cId="768725294" sldId="348"/>
            <ac:spMk id="4" creationId="{5A75617A-BAB6-5AA6-B0EC-0E9A5B3D9A66}"/>
          </ac:spMkLst>
        </pc:spChg>
        <pc:spChg chg="add mod">
          <ac:chgData name="B, Akalyadevi" userId="71d90823-91c8-4218-8671-511db9751f97" providerId="ADAL" clId="{31534200-FFDD-4FDD-8C1C-9509D979B8DF}" dt="2024-10-10T13:50:58.774" v="4125" actId="2710"/>
          <ac:spMkLst>
            <pc:docMk/>
            <pc:sldMk cId="768725294" sldId="348"/>
            <ac:spMk id="5" creationId="{9CFE061E-A87E-E5AC-17CA-5B1ADE0BAF07}"/>
          </ac:spMkLst>
        </pc:spChg>
      </pc:sldChg>
      <pc:sldChg chg="addSp delSp modSp new mod modAnim">
        <pc:chgData name="B, Akalyadevi" userId="71d90823-91c8-4218-8671-511db9751f97" providerId="ADAL" clId="{31534200-FFDD-4FDD-8C1C-9509D979B8DF}" dt="2024-10-10T14:10:07.653" v="4634" actId="1076"/>
        <pc:sldMkLst>
          <pc:docMk/>
          <pc:sldMk cId="1190253877" sldId="349"/>
        </pc:sldMkLst>
        <pc:spChg chg="del">
          <ac:chgData name="B, Akalyadevi" userId="71d90823-91c8-4218-8671-511db9751f97" providerId="ADAL" clId="{31534200-FFDD-4FDD-8C1C-9509D979B8DF}" dt="2024-10-10T13:58:26.667" v="4136" actId="21"/>
          <ac:spMkLst>
            <pc:docMk/>
            <pc:sldMk cId="1190253877" sldId="349"/>
            <ac:spMk id="2" creationId="{677D9A6F-9DBD-7C51-9A53-5C5DA2E339B9}"/>
          </ac:spMkLst>
        </pc:spChg>
        <pc:spChg chg="del">
          <ac:chgData name="B, Akalyadevi" userId="71d90823-91c8-4218-8671-511db9751f97" providerId="ADAL" clId="{31534200-FFDD-4FDD-8C1C-9509D979B8DF}" dt="2024-10-10T13:58:23.667" v="4135" actId="21"/>
          <ac:spMkLst>
            <pc:docMk/>
            <pc:sldMk cId="1190253877" sldId="349"/>
            <ac:spMk id="3" creationId="{62639E2C-5F07-F6CD-B18B-7C0B184B2513}"/>
          </ac:spMkLst>
        </pc:spChg>
        <pc:spChg chg="add mod">
          <ac:chgData name="B, Akalyadevi" userId="71d90823-91c8-4218-8671-511db9751f97" providerId="ADAL" clId="{31534200-FFDD-4FDD-8C1C-9509D979B8DF}" dt="2024-10-10T14:10:07.653" v="4634" actId="1076"/>
          <ac:spMkLst>
            <pc:docMk/>
            <pc:sldMk cId="1190253877" sldId="349"/>
            <ac:spMk id="4" creationId="{7248C0E9-81C1-883B-CED1-90FA0DF7C865}"/>
          </ac:spMkLst>
        </pc:spChg>
        <pc:spChg chg="add mod">
          <ac:chgData name="B, Akalyadevi" userId="71d90823-91c8-4218-8671-511db9751f97" providerId="ADAL" clId="{31534200-FFDD-4FDD-8C1C-9509D979B8DF}" dt="2024-10-10T14:08:10.901" v="4631" actId="2710"/>
          <ac:spMkLst>
            <pc:docMk/>
            <pc:sldMk cId="1190253877" sldId="349"/>
            <ac:spMk id="5" creationId="{AB0678E6-F4DF-DA93-4CAA-6240A67763D3}"/>
          </ac:spMkLst>
        </pc:spChg>
        <pc:spChg chg="add del mod">
          <ac:chgData name="B, Akalyadevi" userId="71d90823-91c8-4218-8671-511db9751f97" providerId="ADAL" clId="{31534200-FFDD-4FDD-8C1C-9509D979B8DF}" dt="2024-10-10T14:06:28.027" v="4603" actId="21"/>
          <ac:spMkLst>
            <pc:docMk/>
            <pc:sldMk cId="1190253877" sldId="349"/>
            <ac:spMk id="6" creationId="{F56A62A3-BF8D-C4D4-9969-F0FFA1A8EF13}"/>
          </ac:spMkLst>
        </pc:spChg>
      </pc:sldChg>
      <pc:sldChg chg="addSp delSp modSp new mod">
        <pc:chgData name="B, Akalyadevi" userId="71d90823-91c8-4218-8671-511db9751f97" providerId="ADAL" clId="{31534200-FFDD-4FDD-8C1C-9509D979B8DF}" dt="2024-10-10T17:27:53.300" v="4913" actId="114"/>
        <pc:sldMkLst>
          <pc:docMk/>
          <pc:sldMk cId="1810301478" sldId="350"/>
        </pc:sldMkLst>
        <pc:spChg chg="del">
          <ac:chgData name="B, Akalyadevi" userId="71d90823-91c8-4218-8671-511db9751f97" providerId="ADAL" clId="{31534200-FFDD-4FDD-8C1C-9509D979B8DF}" dt="2024-10-10T14:34:09.865" v="4643" actId="21"/>
          <ac:spMkLst>
            <pc:docMk/>
            <pc:sldMk cId="1810301478" sldId="350"/>
            <ac:spMk id="2" creationId="{65FE9AF4-9791-C1F6-93F9-E823018DAB90}"/>
          </ac:spMkLst>
        </pc:spChg>
        <pc:spChg chg="del">
          <ac:chgData name="B, Akalyadevi" userId="71d90823-91c8-4218-8671-511db9751f97" providerId="ADAL" clId="{31534200-FFDD-4FDD-8C1C-9509D979B8DF}" dt="2024-10-10T14:34:12.849" v="4644" actId="21"/>
          <ac:spMkLst>
            <pc:docMk/>
            <pc:sldMk cId="1810301478" sldId="350"/>
            <ac:spMk id="3" creationId="{2CF6BA88-8248-F8F8-41BF-0CBD3260AE58}"/>
          </ac:spMkLst>
        </pc:spChg>
        <pc:spChg chg="add del mod">
          <ac:chgData name="B, Akalyadevi" userId="71d90823-91c8-4218-8671-511db9751f97" providerId="ADAL" clId="{31534200-FFDD-4FDD-8C1C-9509D979B8DF}" dt="2024-10-10T17:09:44.277" v="4709"/>
          <ac:spMkLst>
            <pc:docMk/>
            <pc:sldMk cId="1810301478" sldId="350"/>
            <ac:spMk id="4" creationId="{15369D28-B4BE-98A7-392E-04CB3074FB73}"/>
          </ac:spMkLst>
        </pc:spChg>
        <pc:graphicFrameChg chg="add del mod modGraphic">
          <ac:chgData name="B, Akalyadevi" userId="71d90823-91c8-4218-8671-511db9751f97" providerId="ADAL" clId="{31534200-FFDD-4FDD-8C1C-9509D979B8DF}" dt="2024-10-10T17:18:28.777" v="4724" actId="1032"/>
          <ac:graphicFrameMkLst>
            <pc:docMk/>
            <pc:sldMk cId="1810301478" sldId="350"/>
            <ac:graphicFrameMk id="5" creationId="{83C65D32-913F-0DFF-A1D5-72F7C43A9880}"/>
          </ac:graphicFrameMkLst>
        </pc:graphicFrameChg>
        <pc:graphicFrameChg chg="add del mod modGraphic">
          <ac:chgData name="B, Akalyadevi" userId="71d90823-91c8-4218-8671-511db9751f97" providerId="ADAL" clId="{31534200-FFDD-4FDD-8C1C-9509D979B8DF}" dt="2024-10-10T17:19:56.812" v="4769" actId="3680"/>
          <ac:graphicFrameMkLst>
            <pc:docMk/>
            <pc:sldMk cId="1810301478" sldId="350"/>
            <ac:graphicFrameMk id="6" creationId="{E64559AC-E6A2-977A-68DF-DDED482AD344}"/>
          </ac:graphicFrameMkLst>
        </pc:graphicFrameChg>
        <pc:graphicFrameChg chg="add del mod modGraphic">
          <ac:chgData name="B, Akalyadevi" userId="71d90823-91c8-4218-8671-511db9751f97" providerId="ADAL" clId="{31534200-FFDD-4FDD-8C1C-9509D979B8DF}" dt="2024-10-10T17:27:53.300" v="4913" actId="114"/>
          <ac:graphicFrameMkLst>
            <pc:docMk/>
            <pc:sldMk cId="1810301478" sldId="350"/>
            <ac:graphicFrameMk id="7" creationId="{051A3E07-EC48-4A6C-D648-4E942AB13717}"/>
          </ac:graphicFrameMkLst>
        </pc:graphicFrameChg>
      </pc:sldChg>
      <pc:sldChg chg="addSp delSp modSp new mod ord">
        <pc:chgData name="B, Akalyadevi" userId="71d90823-91c8-4218-8671-511db9751f97" providerId="ADAL" clId="{31534200-FFDD-4FDD-8C1C-9509D979B8DF}" dt="2024-10-11T04:20:24.580" v="5138" actId="14100"/>
        <pc:sldMkLst>
          <pc:docMk/>
          <pc:sldMk cId="1696129602" sldId="351"/>
        </pc:sldMkLst>
        <pc:spChg chg="del">
          <ac:chgData name="B, Akalyadevi" userId="71d90823-91c8-4218-8671-511db9751f97" providerId="ADAL" clId="{31534200-FFDD-4FDD-8C1C-9509D979B8DF}" dt="2024-10-10T17:29:02.430" v="4919" actId="21"/>
          <ac:spMkLst>
            <pc:docMk/>
            <pc:sldMk cId="1696129602" sldId="351"/>
            <ac:spMk id="2" creationId="{4DA3794D-04A4-1B44-CB68-5D71CB56EFE8}"/>
          </ac:spMkLst>
        </pc:spChg>
        <pc:spChg chg="del">
          <ac:chgData name="B, Akalyadevi" userId="71d90823-91c8-4218-8671-511db9751f97" providerId="ADAL" clId="{31534200-FFDD-4FDD-8C1C-9509D979B8DF}" dt="2024-10-10T17:28:54.482" v="4918" actId="21"/>
          <ac:spMkLst>
            <pc:docMk/>
            <pc:sldMk cId="1696129602" sldId="351"/>
            <ac:spMk id="3" creationId="{BAE5766C-FE69-2D45-FDFB-6C98ABE16D27}"/>
          </ac:spMkLst>
        </pc:spChg>
        <pc:spChg chg="add mod">
          <ac:chgData name="B, Akalyadevi" userId="71d90823-91c8-4218-8671-511db9751f97" providerId="ADAL" clId="{31534200-FFDD-4FDD-8C1C-9509D979B8DF}" dt="2024-10-10T17:50:34.884" v="5127" actId="20577"/>
          <ac:spMkLst>
            <pc:docMk/>
            <pc:sldMk cId="1696129602" sldId="351"/>
            <ac:spMk id="4" creationId="{263F0A8B-9A2F-97CE-9496-0FC60FEAB309}"/>
          </ac:spMkLst>
        </pc:spChg>
        <pc:spChg chg="add del">
          <ac:chgData name="B, Akalyadevi" userId="71d90823-91c8-4218-8671-511db9751f97" providerId="ADAL" clId="{31534200-FFDD-4FDD-8C1C-9509D979B8DF}" dt="2024-10-10T17:37:51.634" v="4973" actId="21"/>
          <ac:spMkLst>
            <pc:docMk/>
            <pc:sldMk cId="1696129602" sldId="351"/>
            <ac:spMk id="5" creationId="{6428DB98-DDDE-DD8E-41E3-CCF3228639A1}"/>
          </ac:spMkLst>
        </pc:spChg>
        <pc:spChg chg="add del">
          <ac:chgData name="B, Akalyadevi" userId="71d90823-91c8-4218-8671-511db9751f97" providerId="ADAL" clId="{31534200-FFDD-4FDD-8C1C-9509D979B8DF}" dt="2024-10-10T17:36:44.643" v="4970" actId="21"/>
          <ac:spMkLst>
            <pc:docMk/>
            <pc:sldMk cId="1696129602" sldId="351"/>
            <ac:spMk id="6" creationId="{48F8A82C-CC80-FC02-9B02-17C1973262FC}"/>
          </ac:spMkLst>
        </pc:spChg>
        <pc:spChg chg="add del">
          <ac:chgData name="B, Akalyadevi" userId="71d90823-91c8-4218-8671-511db9751f97" providerId="ADAL" clId="{31534200-FFDD-4FDD-8C1C-9509D979B8DF}" dt="2024-10-10T17:37:47.657" v="4972" actId="21"/>
          <ac:spMkLst>
            <pc:docMk/>
            <pc:sldMk cId="1696129602" sldId="351"/>
            <ac:spMk id="7" creationId="{73D8863B-EA99-5197-01D3-2D05D1C6D74C}"/>
          </ac:spMkLst>
        </pc:spChg>
        <pc:spChg chg="add del">
          <ac:chgData name="B, Akalyadevi" userId="71d90823-91c8-4218-8671-511db9751f97" providerId="ADAL" clId="{31534200-FFDD-4FDD-8C1C-9509D979B8DF}" dt="2024-10-10T17:39:30.588" v="4977" actId="11529"/>
          <ac:spMkLst>
            <pc:docMk/>
            <pc:sldMk cId="1696129602" sldId="351"/>
            <ac:spMk id="8" creationId="{CE3568D1-11DB-5EF5-3D03-90AD795DFDB5}"/>
          </ac:spMkLst>
        </pc:spChg>
        <pc:spChg chg="add mod">
          <ac:chgData name="B, Akalyadevi" userId="71d90823-91c8-4218-8671-511db9751f97" providerId="ADAL" clId="{31534200-FFDD-4FDD-8C1C-9509D979B8DF}" dt="2024-10-10T17:46:15.230" v="5047" actId="1076"/>
          <ac:spMkLst>
            <pc:docMk/>
            <pc:sldMk cId="1696129602" sldId="351"/>
            <ac:spMk id="11" creationId="{1A09C7D3-A1A3-9A3D-67BF-EF167462B073}"/>
          </ac:spMkLst>
        </pc:spChg>
        <pc:spChg chg="add mod">
          <ac:chgData name="B, Akalyadevi" userId="71d90823-91c8-4218-8671-511db9751f97" providerId="ADAL" clId="{31534200-FFDD-4FDD-8C1C-9509D979B8DF}" dt="2024-10-10T17:46:11.130" v="5046" actId="1076"/>
          <ac:spMkLst>
            <pc:docMk/>
            <pc:sldMk cId="1696129602" sldId="351"/>
            <ac:spMk id="12" creationId="{B6C8E648-6BBF-8589-340F-EF8DAC4B0F21}"/>
          </ac:spMkLst>
        </pc:spChg>
        <pc:spChg chg="add del">
          <ac:chgData name="B, Akalyadevi" userId="71d90823-91c8-4218-8671-511db9751f97" providerId="ADAL" clId="{31534200-FFDD-4FDD-8C1C-9509D979B8DF}" dt="2024-10-10T17:42:41.870" v="4992" actId="11529"/>
          <ac:spMkLst>
            <pc:docMk/>
            <pc:sldMk cId="1696129602" sldId="351"/>
            <ac:spMk id="13" creationId="{65054068-0E42-D5C1-A4D8-DC956A66937C}"/>
          </ac:spMkLst>
        </pc:spChg>
        <pc:spChg chg="add del">
          <ac:chgData name="B, Akalyadevi" userId="71d90823-91c8-4218-8671-511db9751f97" providerId="ADAL" clId="{31534200-FFDD-4FDD-8C1C-9509D979B8DF}" dt="2024-10-10T17:43:54.394" v="4994" actId="21"/>
          <ac:spMkLst>
            <pc:docMk/>
            <pc:sldMk cId="1696129602" sldId="351"/>
            <ac:spMk id="14" creationId="{AF0DA52A-A0FC-E052-8435-D2223DB313BE}"/>
          </ac:spMkLst>
        </pc:spChg>
        <pc:spChg chg="add mod">
          <ac:chgData name="B, Akalyadevi" userId="71d90823-91c8-4218-8671-511db9751f97" providerId="ADAL" clId="{31534200-FFDD-4FDD-8C1C-9509D979B8DF}" dt="2024-10-10T17:46:22.264" v="5048" actId="1076"/>
          <ac:spMkLst>
            <pc:docMk/>
            <pc:sldMk cId="1696129602" sldId="351"/>
            <ac:spMk id="17" creationId="{F4BB274E-B833-7C2B-4BDC-EB13AE858390}"/>
          </ac:spMkLst>
        </pc:spChg>
        <pc:spChg chg="add mod">
          <ac:chgData name="B, Akalyadevi" userId="71d90823-91c8-4218-8671-511db9751f97" providerId="ADAL" clId="{31534200-FFDD-4FDD-8C1C-9509D979B8DF}" dt="2024-10-11T04:20:24.580" v="5138" actId="14100"/>
          <ac:spMkLst>
            <pc:docMk/>
            <pc:sldMk cId="1696129602" sldId="351"/>
            <ac:spMk id="18" creationId="{4474927D-ABB5-5037-8260-076B6B9AE606}"/>
          </ac:spMkLst>
        </pc:spChg>
        <pc:spChg chg="add del">
          <ac:chgData name="B, Akalyadevi" userId="71d90823-91c8-4218-8671-511db9751f97" providerId="ADAL" clId="{31534200-FFDD-4FDD-8C1C-9509D979B8DF}" dt="2024-10-10T17:52:55.849" v="5130" actId="21"/>
          <ac:spMkLst>
            <pc:docMk/>
            <pc:sldMk cId="1696129602" sldId="351"/>
            <ac:spMk id="19" creationId="{723EEEE5-28CA-1AFD-DF79-1D6599E9A531}"/>
          </ac:spMkLst>
        </pc:spChg>
        <pc:inkChg chg="add del">
          <ac:chgData name="B, Akalyadevi" userId="71d90823-91c8-4218-8671-511db9751f97" providerId="ADAL" clId="{31534200-FFDD-4FDD-8C1C-9509D979B8DF}" dt="2024-10-10T17:40:11.820" v="4979" actId="9405"/>
          <ac:inkMkLst>
            <pc:docMk/>
            <pc:sldMk cId="1696129602" sldId="351"/>
            <ac:inkMk id="9" creationId="{D1CC8EF5-A76D-F469-41E5-59B52D9E2F74}"/>
          </ac:inkMkLst>
        </pc:inkChg>
        <pc:inkChg chg="add del">
          <ac:chgData name="B, Akalyadevi" userId="71d90823-91c8-4218-8671-511db9751f97" providerId="ADAL" clId="{31534200-FFDD-4FDD-8C1C-9509D979B8DF}" dt="2024-10-10T17:40:19.370" v="4981" actId="9405"/>
          <ac:inkMkLst>
            <pc:docMk/>
            <pc:sldMk cId="1696129602" sldId="351"/>
            <ac:inkMk id="10" creationId="{9611F797-3E94-6AB5-75F8-7E0AFB25DDBF}"/>
          </ac:inkMkLst>
        </pc:inkChg>
        <pc:cxnChg chg="add del mod">
          <ac:chgData name="B, Akalyadevi" userId="71d90823-91c8-4218-8671-511db9751f97" providerId="ADAL" clId="{31534200-FFDD-4FDD-8C1C-9509D979B8DF}" dt="2024-10-10T17:45:10.554" v="5026" actId="21"/>
          <ac:cxnSpMkLst>
            <pc:docMk/>
            <pc:sldMk cId="1696129602" sldId="351"/>
            <ac:cxnSpMk id="16" creationId="{4396D9CF-3A11-7508-BB12-22DBEE9DE3CD}"/>
          </ac:cxnSpMkLst>
        </pc:cxnChg>
      </pc:sldChg>
      <pc:sldChg chg="new">
        <pc:chgData name="B, Akalyadevi" userId="71d90823-91c8-4218-8671-511db9751f97" providerId="ADAL" clId="{31534200-FFDD-4FDD-8C1C-9509D979B8DF}" dt="2024-10-10T17:59:57.902" v="5131" actId="680"/>
        <pc:sldMkLst>
          <pc:docMk/>
          <pc:sldMk cId="295760285" sldId="352"/>
        </pc:sldMkLst>
      </pc:sldChg>
      <pc:sldChg chg="new">
        <pc:chgData name="B, Akalyadevi" userId="71d90823-91c8-4218-8671-511db9751f97" providerId="ADAL" clId="{31534200-FFDD-4FDD-8C1C-9509D979B8DF}" dt="2024-10-10T17:59:59.336" v="5132" actId="680"/>
        <pc:sldMkLst>
          <pc:docMk/>
          <pc:sldMk cId="3150782059" sldId="3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1CA4A-5101-4921-855C-F631F5AA9C7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7A1D54-9903-4885-A662-9A4039BC6B2C}">
      <dgm:prSet phldrT="[Text]" custT="1"/>
      <dgm:spPr/>
      <dgm:t>
        <a:bodyPr/>
        <a:lstStyle/>
        <a:p>
          <a:r>
            <a:rPr lang="en-US" sz="3200" i="1" dirty="0">
              <a:highlight>
                <a:srgbClr val="F5CDCE"/>
              </a:highlight>
            </a:rPr>
            <a:t>Time and Distance</a:t>
          </a:r>
          <a:endParaRPr lang="en-IN" sz="3200" i="1" dirty="0">
            <a:highlight>
              <a:srgbClr val="F5CDCE"/>
            </a:highlight>
          </a:endParaRPr>
        </a:p>
      </dgm:t>
    </dgm:pt>
    <dgm:pt modelId="{BD3A92B8-B71F-42B6-97E2-3A1F162C0B73}" type="parTrans" cxnId="{CF9ACF1F-EE99-4772-8F25-374E32DB8699}">
      <dgm:prSet/>
      <dgm:spPr/>
      <dgm:t>
        <a:bodyPr/>
        <a:lstStyle/>
        <a:p>
          <a:endParaRPr lang="en-IN"/>
        </a:p>
      </dgm:t>
    </dgm:pt>
    <dgm:pt modelId="{48B8F217-DB6C-46EC-AB73-E9E7AF6A0293}" type="sibTrans" cxnId="{CF9ACF1F-EE99-4772-8F25-374E32DB8699}">
      <dgm:prSet/>
      <dgm:spPr/>
      <dgm:t>
        <a:bodyPr/>
        <a:lstStyle/>
        <a:p>
          <a:endParaRPr lang="en-IN"/>
        </a:p>
      </dgm:t>
    </dgm:pt>
    <dgm:pt modelId="{CA7A54AE-661A-4F39-80CF-07CCB96FA3E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Car / Cycle / Man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C9237-AD50-4DC1-BCCC-1B935188B0A4}" type="parTrans" cxnId="{E37E0A91-C5F3-45E8-A003-EE314EA9F46D}">
      <dgm:prSet/>
      <dgm:spPr/>
      <dgm:t>
        <a:bodyPr/>
        <a:lstStyle/>
        <a:p>
          <a:endParaRPr lang="en-IN"/>
        </a:p>
      </dgm:t>
    </dgm:pt>
    <dgm:pt modelId="{2A56CB5F-E1CA-4B0A-BCD8-9C010BF33174}" type="sibTrans" cxnId="{E37E0A91-C5F3-45E8-A003-EE314EA9F46D}">
      <dgm:prSet/>
      <dgm:spPr/>
      <dgm:t>
        <a:bodyPr/>
        <a:lstStyle/>
        <a:p>
          <a:endParaRPr lang="en-IN"/>
        </a:p>
      </dgm:t>
    </dgm:pt>
    <dgm:pt modelId="{06AE706B-B9D5-47B3-8CEC-A42C9E30DA70}">
      <dgm:prSet phldrT="[Text]"/>
      <dgm:spPr/>
      <dgm:t>
        <a:bodyPr/>
        <a:lstStyle/>
        <a:p>
          <a:r>
            <a:rPr lang="en-US" i="1" dirty="0"/>
            <a:t>Problems on Trains</a:t>
          </a:r>
          <a:endParaRPr lang="en-IN" i="1" dirty="0"/>
        </a:p>
      </dgm:t>
    </dgm:pt>
    <dgm:pt modelId="{563CB92A-C217-4D0E-82C9-782AC1C5E741}" type="parTrans" cxnId="{08CCBC45-450B-4920-87C3-6624F5BC9492}">
      <dgm:prSet/>
      <dgm:spPr/>
      <dgm:t>
        <a:bodyPr/>
        <a:lstStyle/>
        <a:p>
          <a:endParaRPr lang="en-IN"/>
        </a:p>
      </dgm:t>
    </dgm:pt>
    <dgm:pt modelId="{55D0E4A0-AA9F-41D4-B868-8EB6252A2194}" type="sibTrans" cxnId="{08CCBC45-450B-4920-87C3-6624F5BC9492}">
      <dgm:prSet/>
      <dgm:spPr/>
      <dgm:t>
        <a:bodyPr/>
        <a:lstStyle/>
        <a:p>
          <a:endParaRPr lang="en-IN"/>
        </a:p>
      </dgm:t>
    </dgm:pt>
    <dgm:pt modelId="{73DBD0BD-A88F-4426-9621-28FC7F30B55E}">
      <dgm:prSet phldrT="[Text]" custT="1"/>
      <dgm:spPr/>
      <dgm:t>
        <a:bodyPr/>
        <a:lstStyle/>
        <a:p>
          <a:r>
            <a:rPr lang="en-US" sz="4100" dirty="0"/>
            <a:t>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/ Tunel 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899FA-29F3-4B6C-BFA4-A2CC4412EDFA}" type="parTrans" cxnId="{219A2408-5E57-44AA-AF3E-D51D786A7546}">
      <dgm:prSet/>
      <dgm:spPr/>
      <dgm:t>
        <a:bodyPr/>
        <a:lstStyle/>
        <a:p>
          <a:endParaRPr lang="en-IN"/>
        </a:p>
      </dgm:t>
    </dgm:pt>
    <dgm:pt modelId="{7620D7AB-1114-4C83-8D1F-324B192495CA}" type="sibTrans" cxnId="{219A2408-5E57-44AA-AF3E-D51D786A7546}">
      <dgm:prSet/>
      <dgm:spPr/>
      <dgm:t>
        <a:bodyPr/>
        <a:lstStyle/>
        <a:p>
          <a:endParaRPr lang="en-IN"/>
        </a:p>
      </dgm:t>
    </dgm:pt>
    <dgm:pt modelId="{6D5123B7-A78A-4271-BE36-6620A6F6D71B}">
      <dgm:prSet phldrT="[Text]"/>
      <dgm:spPr/>
      <dgm:t>
        <a:bodyPr/>
        <a:lstStyle/>
        <a:p>
          <a:r>
            <a:rPr lang="en-US" i="1" dirty="0"/>
            <a:t>Boats and Streams</a:t>
          </a:r>
          <a:endParaRPr lang="en-IN" i="1" dirty="0"/>
        </a:p>
      </dgm:t>
    </dgm:pt>
    <dgm:pt modelId="{A4930882-4CC6-46C7-9C17-966BBBBAF509}" type="parTrans" cxnId="{EDDAA201-948C-46E2-B6A2-5EF017A9A528}">
      <dgm:prSet/>
      <dgm:spPr/>
      <dgm:t>
        <a:bodyPr/>
        <a:lstStyle/>
        <a:p>
          <a:endParaRPr lang="en-IN"/>
        </a:p>
      </dgm:t>
    </dgm:pt>
    <dgm:pt modelId="{93451F2E-3051-46F4-9884-354F42D8BD34}" type="sibTrans" cxnId="{EDDAA201-948C-46E2-B6A2-5EF017A9A528}">
      <dgm:prSet/>
      <dgm:spPr/>
      <dgm:t>
        <a:bodyPr/>
        <a:lstStyle/>
        <a:p>
          <a:endParaRPr lang="en-IN"/>
        </a:p>
      </dgm:t>
    </dgm:pt>
    <dgm:pt modelId="{239372B6-6182-4F6B-A53F-098C48235D3E}">
      <dgm:prSet phldrT="[Text]" custT="1"/>
      <dgm:spPr/>
      <dgm:t>
        <a:bodyPr/>
        <a:lstStyle/>
        <a:p>
          <a:r>
            <a:rPr lang="en-US" sz="4600" dirty="0"/>
            <a:t>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Upstream / Downstream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105E58-A9CD-4F98-A5BB-6FEB25E9BC66}" type="parTrans" cxnId="{0ECEBA5A-CC2D-461E-9C3F-D87A3B46700E}">
      <dgm:prSet/>
      <dgm:spPr/>
      <dgm:t>
        <a:bodyPr/>
        <a:lstStyle/>
        <a:p>
          <a:endParaRPr lang="en-IN"/>
        </a:p>
      </dgm:t>
    </dgm:pt>
    <dgm:pt modelId="{662F9FC3-5654-4159-A457-A6152494D397}" type="sibTrans" cxnId="{0ECEBA5A-CC2D-461E-9C3F-D87A3B46700E}">
      <dgm:prSet/>
      <dgm:spPr/>
      <dgm:t>
        <a:bodyPr/>
        <a:lstStyle/>
        <a:p>
          <a:endParaRPr lang="en-IN"/>
        </a:p>
      </dgm:t>
    </dgm:pt>
    <dgm:pt modelId="{45A5763D-D7C0-4237-BDFE-D2CC5F56ED0D}" type="pres">
      <dgm:prSet presAssocID="{1D81CA4A-5101-4921-855C-F631F5AA9C7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89EED40-6EB7-471A-89B2-EDCB78D51EFE}" type="pres">
      <dgm:prSet presAssocID="{0D7A1D54-9903-4885-A662-9A4039BC6B2C}" presName="composite" presStyleCnt="0"/>
      <dgm:spPr/>
    </dgm:pt>
    <dgm:pt modelId="{4CAC2D1D-1510-43DE-A0AD-C0F36B5ACFC3}" type="pres">
      <dgm:prSet presAssocID="{0D7A1D54-9903-4885-A662-9A4039BC6B2C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1A29F41-64EA-4060-975B-DD77EF7E1B1A}" type="pres">
      <dgm:prSet presAssocID="{0D7A1D54-9903-4885-A662-9A4039BC6B2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BE0DCDD8-2D1E-4FD2-8313-413A4B39278B}" type="pres">
      <dgm:prSet presAssocID="{0D7A1D54-9903-4885-A662-9A4039BC6B2C}" presName="Accent" presStyleLbl="parChTrans1D1" presStyleIdx="0" presStyleCnt="3"/>
      <dgm:spPr/>
    </dgm:pt>
    <dgm:pt modelId="{8ACA8FB9-667A-406B-A349-9D6E01EF8DA3}" type="pres">
      <dgm:prSet presAssocID="{48B8F217-DB6C-46EC-AB73-E9E7AF6A0293}" presName="sibTrans" presStyleCnt="0"/>
      <dgm:spPr/>
    </dgm:pt>
    <dgm:pt modelId="{F154A9E7-FC45-4C85-903F-223774B6A369}" type="pres">
      <dgm:prSet presAssocID="{06AE706B-B9D5-47B3-8CEC-A42C9E30DA70}" presName="composite" presStyleCnt="0"/>
      <dgm:spPr/>
    </dgm:pt>
    <dgm:pt modelId="{31C91AF8-7567-42AF-91FD-37C956B7B939}" type="pres">
      <dgm:prSet presAssocID="{06AE706B-B9D5-47B3-8CEC-A42C9E30DA70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4DFB3F-5E24-460C-8A70-C5A9C47F6FC7}" type="pres">
      <dgm:prSet presAssocID="{06AE706B-B9D5-47B3-8CEC-A42C9E30DA7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97763E0-A2D0-4DF2-878E-0CF106B33564}" type="pres">
      <dgm:prSet presAssocID="{06AE706B-B9D5-47B3-8CEC-A42C9E30DA70}" presName="Accent" presStyleLbl="parChTrans1D1" presStyleIdx="1" presStyleCnt="3"/>
      <dgm:spPr/>
    </dgm:pt>
    <dgm:pt modelId="{80D0644A-3290-4B0B-AB7F-C707B23E8ADE}" type="pres">
      <dgm:prSet presAssocID="{55D0E4A0-AA9F-41D4-B868-8EB6252A2194}" presName="sibTrans" presStyleCnt="0"/>
      <dgm:spPr/>
    </dgm:pt>
    <dgm:pt modelId="{1F49D9AB-1B6B-4F46-B059-6397D7A3D90E}" type="pres">
      <dgm:prSet presAssocID="{6D5123B7-A78A-4271-BE36-6620A6F6D71B}" presName="composite" presStyleCnt="0"/>
      <dgm:spPr/>
    </dgm:pt>
    <dgm:pt modelId="{2E5770DC-5764-470B-B7C0-63F975AB80B3}" type="pres">
      <dgm:prSet presAssocID="{6D5123B7-A78A-4271-BE36-6620A6F6D71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C9F27B4-247C-4C6B-9C23-836483BCA8E2}" type="pres">
      <dgm:prSet presAssocID="{6D5123B7-A78A-4271-BE36-6620A6F6D71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B66FF5E-290E-400B-BC17-94186BB9F272}" type="pres">
      <dgm:prSet presAssocID="{6D5123B7-A78A-4271-BE36-6620A6F6D71B}" presName="Accent" presStyleLbl="parChTrans1D1" presStyleIdx="2" presStyleCnt="3"/>
      <dgm:spPr/>
    </dgm:pt>
  </dgm:ptLst>
  <dgm:cxnLst>
    <dgm:cxn modelId="{EDDAA201-948C-46E2-B6A2-5EF017A9A528}" srcId="{1D81CA4A-5101-4921-855C-F631F5AA9C76}" destId="{6D5123B7-A78A-4271-BE36-6620A6F6D71B}" srcOrd="2" destOrd="0" parTransId="{A4930882-4CC6-46C7-9C17-966BBBBAF509}" sibTransId="{93451F2E-3051-46F4-9884-354F42D8BD34}"/>
    <dgm:cxn modelId="{219A2408-5E57-44AA-AF3E-D51D786A7546}" srcId="{06AE706B-B9D5-47B3-8CEC-A42C9E30DA70}" destId="{73DBD0BD-A88F-4426-9621-28FC7F30B55E}" srcOrd="0" destOrd="0" parTransId="{001899FA-29F3-4B6C-BFA4-A2CC4412EDFA}" sibTransId="{7620D7AB-1114-4C83-8D1F-324B192495CA}"/>
    <dgm:cxn modelId="{8A5FBF0C-674D-4DC7-BDD3-5C0AF76C3D24}" type="presOf" srcId="{6D5123B7-A78A-4271-BE36-6620A6F6D71B}" destId="{0C9F27B4-247C-4C6B-9C23-836483BCA8E2}" srcOrd="0" destOrd="0" presId="urn:microsoft.com/office/officeart/2011/layout/TabList"/>
    <dgm:cxn modelId="{CF9ACF1F-EE99-4772-8F25-374E32DB8699}" srcId="{1D81CA4A-5101-4921-855C-F631F5AA9C76}" destId="{0D7A1D54-9903-4885-A662-9A4039BC6B2C}" srcOrd="0" destOrd="0" parTransId="{BD3A92B8-B71F-42B6-97E2-3A1F162C0B73}" sibTransId="{48B8F217-DB6C-46EC-AB73-E9E7AF6A0293}"/>
    <dgm:cxn modelId="{6BD8A865-B614-4342-8DEC-64B2BF208084}" type="presOf" srcId="{73DBD0BD-A88F-4426-9621-28FC7F30B55E}" destId="{31C91AF8-7567-42AF-91FD-37C956B7B939}" srcOrd="0" destOrd="0" presId="urn:microsoft.com/office/officeart/2011/layout/TabList"/>
    <dgm:cxn modelId="{08CCBC45-450B-4920-87C3-6624F5BC9492}" srcId="{1D81CA4A-5101-4921-855C-F631F5AA9C76}" destId="{06AE706B-B9D5-47B3-8CEC-A42C9E30DA70}" srcOrd="1" destOrd="0" parTransId="{563CB92A-C217-4D0E-82C9-782AC1C5E741}" sibTransId="{55D0E4A0-AA9F-41D4-B868-8EB6252A2194}"/>
    <dgm:cxn modelId="{F4307871-47FE-42EB-9372-1163A9BCBE73}" type="presOf" srcId="{06AE706B-B9D5-47B3-8CEC-A42C9E30DA70}" destId="{1C4DFB3F-5E24-460C-8A70-C5A9C47F6FC7}" srcOrd="0" destOrd="0" presId="urn:microsoft.com/office/officeart/2011/layout/TabList"/>
    <dgm:cxn modelId="{0ECEBA5A-CC2D-461E-9C3F-D87A3B46700E}" srcId="{6D5123B7-A78A-4271-BE36-6620A6F6D71B}" destId="{239372B6-6182-4F6B-A53F-098C48235D3E}" srcOrd="0" destOrd="0" parTransId="{6A105E58-A9CD-4F98-A5BB-6FEB25E9BC66}" sibTransId="{662F9FC3-5654-4159-A457-A6152494D397}"/>
    <dgm:cxn modelId="{E37E0A91-C5F3-45E8-A003-EE314EA9F46D}" srcId="{0D7A1D54-9903-4885-A662-9A4039BC6B2C}" destId="{CA7A54AE-661A-4F39-80CF-07CCB96FA3E8}" srcOrd="0" destOrd="0" parTransId="{201C9237-AD50-4DC1-BCCC-1B935188B0A4}" sibTransId="{2A56CB5F-E1CA-4B0A-BCD8-9C010BF33174}"/>
    <dgm:cxn modelId="{7A4D5793-1FB9-4E4B-8C24-6EC5136DBECD}" type="presOf" srcId="{1D81CA4A-5101-4921-855C-F631F5AA9C76}" destId="{45A5763D-D7C0-4237-BDFE-D2CC5F56ED0D}" srcOrd="0" destOrd="0" presId="urn:microsoft.com/office/officeart/2011/layout/TabList"/>
    <dgm:cxn modelId="{98D833BA-684F-4037-8A87-D9330574F7A1}" type="presOf" srcId="{239372B6-6182-4F6B-A53F-098C48235D3E}" destId="{2E5770DC-5764-470B-B7C0-63F975AB80B3}" srcOrd="0" destOrd="0" presId="urn:microsoft.com/office/officeart/2011/layout/TabList"/>
    <dgm:cxn modelId="{670240F7-CFB9-43A3-AC74-466EBB0DA6D0}" type="presOf" srcId="{0D7A1D54-9903-4885-A662-9A4039BC6B2C}" destId="{A1A29F41-64EA-4060-975B-DD77EF7E1B1A}" srcOrd="0" destOrd="0" presId="urn:microsoft.com/office/officeart/2011/layout/TabList"/>
    <dgm:cxn modelId="{C2A32BFE-D77C-4955-955B-B7EBB92DB529}" type="presOf" srcId="{CA7A54AE-661A-4F39-80CF-07CCB96FA3E8}" destId="{4CAC2D1D-1510-43DE-A0AD-C0F36B5ACFC3}" srcOrd="0" destOrd="0" presId="urn:microsoft.com/office/officeart/2011/layout/TabList"/>
    <dgm:cxn modelId="{5895FC09-89A9-4B96-992E-4F7C2EBD8B5F}" type="presParOf" srcId="{45A5763D-D7C0-4237-BDFE-D2CC5F56ED0D}" destId="{A89EED40-6EB7-471A-89B2-EDCB78D51EFE}" srcOrd="0" destOrd="0" presId="urn:microsoft.com/office/officeart/2011/layout/TabList"/>
    <dgm:cxn modelId="{337039CA-90F9-4BBC-B6DC-60ED40AFD324}" type="presParOf" srcId="{A89EED40-6EB7-471A-89B2-EDCB78D51EFE}" destId="{4CAC2D1D-1510-43DE-A0AD-C0F36B5ACFC3}" srcOrd="0" destOrd="0" presId="urn:microsoft.com/office/officeart/2011/layout/TabList"/>
    <dgm:cxn modelId="{A86268F8-4DE0-447B-96E2-962BBDB406F1}" type="presParOf" srcId="{A89EED40-6EB7-471A-89B2-EDCB78D51EFE}" destId="{A1A29F41-64EA-4060-975B-DD77EF7E1B1A}" srcOrd="1" destOrd="0" presId="urn:microsoft.com/office/officeart/2011/layout/TabList"/>
    <dgm:cxn modelId="{767A84B1-166F-4BD3-910B-A8F9ECD27725}" type="presParOf" srcId="{A89EED40-6EB7-471A-89B2-EDCB78D51EFE}" destId="{BE0DCDD8-2D1E-4FD2-8313-413A4B39278B}" srcOrd="2" destOrd="0" presId="urn:microsoft.com/office/officeart/2011/layout/TabList"/>
    <dgm:cxn modelId="{F8B8818B-C74D-470C-9E67-8D19A4020F20}" type="presParOf" srcId="{45A5763D-D7C0-4237-BDFE-D2CC5F56ED0D}" destId="{8ACA8FB9-667A-406B-A349-9D6E01EF8DA3}" srcOrd="1" destOrd="0" presId="urn:microsoft.com/office/officeart/2011/layout/TabList"/>
    <dgm:cxn modelId="{67F32053-D003-4A49-A35C-2829E38C7D95}" type="presParOf" srcId="{45A5763D-D7C0-4237-BDFE-D2CC5F56ED0D}" destId="{F154A9E7-FC45-4C85-903F-223774B6A369}" srcOrd="2" destOrd="0" presId="urn:microsoft.com/office/officeart/2011/layout/TabList"/>
    <dgm:cxn modelId="{060556D8-C1E5-443E-950B-A7AFAF86A002}" type="presParOf" srcId="{F154A9E7-FC45-4C85-903F-223774B6A369}" destId="{31C91AF8-7567-42AF-91FD-37C956B7B939}" srcOrd="0" destOrd="0" presId="urn:microsoft.com/office/officeart/2011/layout/TabList"/>
    <dgm:cxn modelId="{CB594C70-5461-4FF5-88EE-A1FCACB87367}" type="presParOf" srcId="{F154A9E7-FC45-4C85-903F-223774B6A369}" destId="{1C4DFB3F-5E24-460C-8A70-C5A9C47F6FC7}" srcOrd="1" destOrd="0" presId="urn:microsoft.com/office/officeart/2011/layout/TabList"/>
    <dgm:cxn modelId="{DA4CBF7F-2EBB-443C-9AF9-9E74FCE92BB6}" type="presParOf" srcId="{F154A9E7-FC45-4C85-903F-223774B6A369}" destId="{E97763E0-A2D0-4DF2-878E-0CF106B33564}" srcOrd="2" destOrd="0" presId="urn:microsoft.com/office/officeart/2011/layout/TabList"/>
    <dgm:cxn modelId="{3A55A0F3-B394-4250-A8DE-303FBE700D0B}" type="presParOf" srcId="{45A5763D-D7C0-4237-BDFE-D2CC5F56ED0D}" destId="{80D0644A-3290-4B0B-AB7F-C707B23E8ADE}" srcOrd="3" destOrd="0" presId="urn:microsoft.com/office/officeart/2011/layout/TabList"/>
    <dgm:cxn modelId="{338A6E71-D607-4691-A8B6-A329CAA9FCEF}" type="presParOf" srcId="{45A5763D-D7C0-4237-BDFE-D2CC5F56ED0D}" destId="{1F49D9AB-1B6B-4F46-B059-6397D7A3D90E}" srcOrd="4" destOrd="0" presId="urn:microsoft.com/office/officeart/2011/layout/TabList"/>
    <dgm:cxn modelId="{EF2E75E8-6091-48FA-B9A6-64E5E7B59B62}" type="presParOf" srcId="{1F49D9AB-1B6B-4F46-B059-6397D7A3D90E}" destId="{2E5770DC-5764-470B-B7C0-63F975AB80B3}" srcOrd="0" destOrd="0" presId="urn:microsoft.com/office/officeart/2011/layout/TabList"/>
    <dgm:cxn modelId="{BAD1F7EF-EE32-4B35-BF8F-4A1DB6F9295E}" type="presParOf" srcId="{1F49D9AB-1B6B-4F46-B059-6397D7A3D90E}" destId="{0C9F27B4-247C-4C6B-9C23-836483BCA8E2}" srcOrd="1" destOrd="0" presId="urn:microsoft.com/office/officeart/2011/layout/TabList"/>
    <dgm:cxn modelId="{3E9C90C9-D9D2-41E9-A1A3-A3EFFF5A74B4}" type="presParOf" srcId="{1F49D9AB-1B6B-4F46-B059-6397D7A3D90E}" destId="{6B66FF5E-290E-400B-BC17-94186BB9F27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F5E-290E-400B-BC17-94186BB9F272}">
      <dsp:nvSpPr>
        <dsp:cNvPr id="0" name=""/>
        <dsp:cNvSpPr/>
      </dsp:nvSpPr>
      <dsp:spPr>
        <a:xfrm>
          <a:off x="0" y="4788343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763E0-A2D0-4DF2-878E-0CF106B33564}">
      <dsp:nvSpPr>
        <dsp:cNvPr id="0" name=""/>
        <dsp:cNvSpPr/>
      </dsp:nvSpPr>
      <dsp:spPr>
        <a:xfrm>
          <a:off x="0" y="3166539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DCDD8-2D1E-4FD2-8313-413A4B39278B}">
      <dsp:nvSpPr>
        <dsp:cNvPr id="0" name=""/>
        <dsp:cNvSpPr/>
      </dsp:nvSpPr>
      <dsp:spPr>
        <a:xfrm>
          <a:off x="0" y="1544736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2D1D-1510-43DE-A0AD-C0F36B5ACFC3}">
      <dsp:nvSpPr>
        <dsp:cNvPr id="0" name=""/>
        <dsp:cNvSpPr/>
      </dsp:nvSpPr>
      <dsp:spPr>
        <a:xfrm>
          <a:off x="1951010" y="161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Car / Cycle / Man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161"/>
        <a:ext cx="5552875" cy="1544574"/>
      </dsp:txXfrm>
    </dsp:sp>
    <dsp:sp modelId="{A1A29F41-64EA-4060-975B-DD77EF7E1B1A}">
      <dsp:nvSpPr>
        <dsp:cNvPr id="0" name=""/>
        <dsp:cNvSpPr/>
      </dsp:nvSpPr>
      <dsp:spPr>
        <a:xfrm>
          <a:off x="0" y="161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>
              <a:highlight>
                <a:srgbClr val="F5CDCE"/>
              </a:highlight>
            </a:rPr>
            <a:t>Time and Distance</a:t>
          </a:r>
          <a:endParaRPr lang="en-IN" sz="3200" i="1" kern="1200" dirty="0">
            <a:highlight>
              <a:srgbClr val="F5CDCE"/>
            </a:highlight>
          </a:endParaRPr>
        </a:p>
      </dsp:txBody>
      <dsp:txXfrm>
        <a:off x="75413" y="75574"/>
        <a:ext cx="1800184" cy="1469161"/>
      </dsp:txXfrm>
    </dsp:sp>
    <dsp:sp modelId="{31C91AF8-7567-42AF-91FD-37C956B7B939}">
      <dsp:nvSpPr>
        <dsp:cNvPr id="0" name=""/>
        <dsp:cNvSpPr/>
      </dsp:nvSpPr>
      <dsp:spPr>
        <a:xfrm>
          <a:off x="1951010" y="1621965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/ Tunel 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1621965"/>
        <a:ext cx="5552875" cy="1544574"/>
      </dsp:txXfrm>
    </dsp:sp>
    <dsp:sp modelId="{1C4DFB3F-5E24-460C-8A70-C5A9C47F6FC7}">
      <dsp:nvSpPr>
        <dsp:cNvPr id="0" name=""/>
        <dsp:cNvSpPr/>
      </dsp:nvSpPr>
      <dsp:spPr>
        <a:xfrm>
          <a:off x="0" y="1621965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 dirty="0"/>
            <a:t>Problems on Trains</a:t>
          </a:r>
          <a:endParaRPr lang="en-IN" sz="3300" i="1" kern="1200" dirty="0"/>
        </a:p>
      </dsp:txBody>
      <dsp:txXfrm>
        <a:off x="75413" y="1697378"/>
        <a:ext cx="1800184" cy="1469161"/>
      </dsp:txXfrm>
    </dsp:sp>
    <dsp:sp modelId="{2E5770DC-5764-470B-B7C0-63F975AB80B3}">
      <dsp:nvSpPr>
        <dsp:cNvPr id="0" name=""/>
        <dsp:cNvSpPr/>
      </dsp:nvSpPr>
      <dsp:spPr>
        <a:xfrm>
          <a:off x="1951010" y="3243768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Upstream / Downstream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3243768"/>
        <a:ext cx="5552875" cy="1544574"/>
      </dsp:txXfrm>
    </dsp:sp>
    <dsp:sp modelId="{0C9F27B4-247C-4C6B-9C23-836483BCA8E2}">
      <dsp:nvSpPr>
        <dsp:cNvPr id="0" name=""/>
        <dsp:cNvSpPr/>
      </dsp:nvSpPr>
      <dsp:spPr>
        <a:xfrm>
          <a:off x="0" y="3243768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 dirty="0"/>
            <a:t>Boats and Streams</a:t>
          </a:r>
          <a:endParaRPr lang="en-IN" sz="3300" i="1" kern="1200" dirty="0"/>
        </a:p>
      </dsp:txBody>
      <dsp:txXfrm>
        <a:off x="75413" y="3319181"/>
        <a:ext cx="1800184" cy="146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09T12:08:10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10160 7461 0</inkml:trace>
  <inkml:trace contextRef="#ctx0" brushRef="#br0" timeOffset="23836.62">24342 7056 0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1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22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training</a:t>
            </a:r>
            <a:br>
              <a:rPr lang="en-US" dirty="0"/>
            </a:br>
            <a:br>
              <a:rPr lang="en-US" dirty="0"/>
            </a:br>
            <a:r>
              <a:rPr lang="en-IN" sz="2400" i="1" dirty="0">
                <a:latin typeface="Bodoni MT" panose="02070603080606020203" pitchFamily="18" charset="0"/>
              </a:rPr>
              <a:t>Sharpen Your Problem-Solving Skills</a:t>
            </a:r>
            <a:endParaRPr lang="en-US" sz="2400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1E017-B9FA-9792-680C-60A308ECF44D}"/>
              </a:ext>
            </a:extLst>
          </p:cNvPr>
          <p:cNvSpPr txBox="1"/>
          <p:nvPr/>
        </p:nvSpPr>
        <p:spPr>
          <a:xfrm>
            <a:off x="3581399" y="1948543"/>
            <a:ext cx="8490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person gives ¼ of his property to his daughter. ½ to his Son and 1/5 for charity. How much has he given away.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18/30   b) 19/20    c) 21/20   d) 16/40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C59-F6F0-1690-EDAF-EF63ADB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65" y="2488810"/>
            <a:ext cx="7965461" cy="9941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4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BAA55-955D-E7BC-9636-C8381B6561E5}"/>
              </a:ext>
            </a:extLst>
          </p:cNvPr>
          <p:cNvSpPr txBox="1"/>
          <p:nvPr/>
        </p:nvSpPr>
        <p:spPr>
          <a:xfrm>
            <a:off x="4483100" y="1696710"/>
            <a:ext cx="405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6988532-2807-AD2F-7FE9-95AE9CE56FEA}"/>
              </a:ext>
            </a:extLst>
          </p:cNvPr>
          <p:cNvSpPr/>
          <p:nvPr/>
        </p:nvSpPr>
        <p:spPr>
          <a:xfrm>
            <a:off x="3200400" y="2825750"/>
            <a:ext cx="4749800" cy="12065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x% of y = y% of x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97DA7-C547-30AC-C36C-8154B44895F0}"/>
              </a:ext>
            </a:extLst>
          </p:cNvPr>
          <p:cNvSpPr txBox="1"/>
          <p:nvPr/>
        </p:nvSpPr>
        <p:spPr>
          <a:xfrm>
            <a:off x="3187700" y="736947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86026E-350D-8DD2-F08D-FB695976CB41}"/>
              </a:ext>
            </a:extLst>
          </p:cNvPr>
          <p:cNvSpPr txBox="1"/>
          <p:nvPr/>
        </p:nvSpPr>
        <p:spPr>
          <a:xfrm>
            <a:off x="789214" y="1470469"/>
            <a:ext cx="106135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Formula :   Percentage = ( part / whole ) * 100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Part : Part = ( Percentage / 100 ) * whole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whole : Whole = Part / (Percentage / 100)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Increase : Percentage Increase = (New value – Original value/ Original value) * 100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Decrease : Percentage Decrease = (Original Value – New Value/ Original Value ) * 100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Amount = Original Price * ( Discount Percentage / 100)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A78E37-F45F-CCF8-B56F-148FAAF28DF2}"/>
              </a:ext>
            </a:extLst>
          </p:cNvPr>
          <p:cNvSpPr txBox="1"/>
          <p:nvPr/>
        </p:nvSpPr>
        <p:spPr>
          <a:xfrm>
            <a:off x="2471057" y="2144486"/>
            <a:ext cx="7913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50% of P = 25% of Q, then P = x% of Q, Find 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a) 20  b) 50 c) 0.5 d) 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D5B9CE-4D24-7627-5553-0B73D09A3CBE}"/>
              </a:ext>
            </a:extLst>
          </p:cNvPr>
          <p:cNvSpPr txBox="1"/>
          <p:nvPr/>
        </p:nvSpPr>
        <p:spPr>
          <a:xfrm>
            <a:off x="2955472" y="2522976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(p + q) = 50% of ( p – q), then find p : q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a) 3 : 7  b) 5: 7  c) 7 : 3  d) 1 : 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1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F9182-4C0E-1FE2-BFED-502B904E647F}"/>
              </a:ext>
            </a:extLst>
          </p:cNvPr>
          <p:cNvSpPr txBox="1"/>
          <p:nvPr/>
        </p:nvSpPr>
        <p:spPr>
          <a:xfrm>
            <a:off x="1611086" y="1262743"/>
            <a:ext cx="8436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</a:t>
            </a:r>
            <a:r>
              <a:rPr lang="en-US" sz="2000" dirty="0"/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item is priced at rupees 150 and there is a 10% discount , what is the discount amount 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a) 20  b) 15 c) 25 d)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 employee's salary was increased from ₹30,000 to ₹36,000. What is the percentage increase in the employee's salary?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a) 30%  b) 10%  c) 20%  d) 5%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FBDA-6B5D-6CC9-BBD0-E9E2F933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70" y="658852"/>
            <a:ext cx="5723586" cy="4739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7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A5CDCF-CFFA-3693-26D8-A45BA9302119}"/>
              </a:ext>
            </a:extLst>
          </p:cNvPr>
          <p:cNvSpPr txBox="1"/>
          <p:nvPr/>
        </p:nvSpPr>
        <p:spPr>
          <a:xfrm>
            <a:off x="2710543" y="631370"/>
            <a:ext cx="661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SUM OF OBSERVATIONS </a:t>
            </a:r>
          </a:p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AVERAGE =   ____________________________</a:t>
            </a:r>
          </a:p>
          <a:p>
            <a:endParaRPr lang="en-US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TOTAL NUMBER OF OBSERVATIONS</a:t>
            </a:r>
            <a:endParaRPr lang="en-IN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C21EB-E2AD-CDB1-2077-45A381B567EF}"/>
              </a:ext>
            </a:extLst>
          </p:cNvPr>
          <p:cNvSpPr txBox="1"/>
          <p:nvPr/>
        </p:nvSpPr>
        <p:spPr>
          <a:xfrm>
            <a:off x="3548743" y="2275114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 10   60   46   20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62FC6-1CA7-B966-7F20-7A692A4A34AF}"/>
              </a:ext>
            </a:extLst>
          </p:cNvPr>
          <p:cNvSpPr txBox="1"/>
          <p:nvPr/>
        </p:nvSpPr>
        <p:spPr>
          <a:xfrm>
            <a:off x="2253343" y="3063896"/>
            <a:ext cx="636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No :   x , x + 1,  x + 2, x + 3, x + 4…..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8C95F-606C-9F1A-CB66-AED84AC31282}"/>
              </a:ext>
            </a:extLst>
          </p:cNvPr>
          <p:cNvSpPr txBox="1"/>
          <p:nvPr/>
        </p:nvSpPr>
        <p:spPr>
          <a:xfrm>
            <a:off x="8577942" y="3043927"/>
            <a:ext cx="272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 10 , 11, 12, 13 , 14</a:t>
            </a:r>
          </a:p>
          <a:p>
            <a:r>
              <a:rPr lang="en-US" dirty="0"/>
              <a:t>Ex:   101 102 103 104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3CC2F-682C-15A6-D227-133E4A59EEA2}"/>
              </a:ext>
            </a:extLst>
          </p:cNvPr>
          <p:cNvSpPr txBox="1"/>
          <p:nvPr/>
        </p:nvSpPr>
        <p:spPr>
          <a:xfrm>
            <a:off x="2253343" y="4201729"/>
            <a:ext cx="597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Odd No :   x  + x + 2, x + 4, x + 6, x + 8…..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703BB-0807-14E7-3591-4FF9D507A599}"/>
              </a:ext>
            </a:extLst>
          </p:cNvPr>
          <p:cNvSpPr txBox="1"/>
          <p:nvPr/>
        </p:nvSpPr>
        <p:spPr>
          <a:xfrm>
            <a:off x="2253343" y="5379423"/>
            <a:ext cx="545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Even No :   x , x + 2, x + 4,  x + 8…..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2250-E637-4AE9-1B96-DA5ACDF9F250}"/>
              </a:ext>
            </a:extLst>
          </p:cNvPr>
          <p:cNvSpPr txBox="1"/>
          <p:nvPr/>
        </p:nvSpPr>
        <p:spPr>
          <a:xfrm>
            <a:off x="8577942" y="42171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11 , 13, 15,  17, 19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ECB51-6A43-3F14-6DEA-2AAECD187029}"/>
              </a:ext>
            </a:extLst>
          </p:cNvPr>
          <p:cNvSpPr txBox="1"/>
          <p:nvPr/>
        </p:nvSpPr>
        <p:spPr>
          <a:xfrm>
            <a:off x="8577942" y="5236420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 10, 12, 14, 16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C496A-1A2F-8016-DB6C-F2D184D71F92}"/>
              </a:ext>
            </a:extLst>
          </p:cNvPr>
          <p:cNvSpPr txBox="1"/>
          <p:nvPr/>
        </p:nvSpPr>
        <p:spPr>
          <a:xfrm>
            <a:off x="1872343" y="2166257"/>
            <a:ext cx="74567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marks obtained by a student in 5 subjects are 80, 90, 85, 70 and 95. What is the average mark ?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The average age of A, B and C is 26 years, if the average age of A            and  C is 29 years, what is the age of B in years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47440-4FB7-E60E-4C73-AB59F33860BC}"/>
              </a:ext>
            </a:extLst>
          </p:cNvPr>
          <p:cNvSpPr txBox="1"/>
          <p:nvPr/>
        </p:nvSpPr>
        <p:spPr>
          <a:xfrm>
            <a:off x="3864428" y="775118"/>
            <a:ext cx="39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Average Questions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44E3-DE9F-E59C-D2EB-9440A6E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154" y="2768600"/>
            <a:ext cx="7965461" cy="8068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6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CC1C0-E6C7-EE0E-8089-61AB84E50A7C}"/>
              </a:ext>
            </a:extLst>
          </p:cNvPr>
          <p:cNvSpPr txBox="1"/>
          <p:nvPr/>
        </p:nvSpPr>
        <p:spPr>
          <a:xfrm>
            <a:off x="3418114" y="1077686"/>
            <a:ext cx="508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Finding a Missing Number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8DDAE-5FCA-B567-BDAE-9EA8686024B4}"/>
              </a:ext>
            </a:extLst>
          </p:cNvPr>
          <p:cNvSpPr txBox="1"/>
          <p:nvPr/>
        </p:nvSpPr>
        <p:spPr>
          <a:xfrm>
            <a:off x="2427514" y="2351314"/>
            <a:ext cx="8131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4 numbers is 20. If one of the numbers is 25, Find the average of the remaining 3 numbers.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7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D6960-B9E3-721C-54FF-5154B81EF89E}"/>
              </a:ext>
            </a:extLst>
          </p:cNvPr>
          <p:cNvSpPr txBox="1"/>
          <p:nvPr/>
        </p:nvSpPr>
        <p:spPr>
          <a:xfrm>
            <a:off x="1752600" y="1578429"/>
            <a:ext cx="8523514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The average score of 30 students is 60, and  the average score of another 20 students is 70 . Find the overall average score of all 50 students.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4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E061E-A87E-E5AC-17CA-5B1ADE0BAF07}"/>
              </a:ext>
            </a:extLst>
          </p:cNvPr>
          <p:cNvSpPr txBox="1"/>
          <p:nvPr/>
        </p:nvSpPr>
        <p:spPr>
          <a:xfrm>
            <a:off x="1730829" y="1447800"/>
            <a:ext cx="723900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Average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10 students has an average height of 150 cm, and another group of 5 students has an average height of 160 cm. What is the combined average height of all 15 students?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2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8C0E9-81C1-883B-CED1-90FA0DF7C865}"/>
              </a:ext>
            </a:extLst>
          </p:cNvPr>
          <p:cNvSpPr txBox="1"/>
          <p:nvPr/>
        </p:nvSpPr>
        <p:spPr>
          <a:xfrm>
            <a:off x="2024743" y="1342665"/>
            <a:ext cx="715191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man goes to a certain place at a  speed of 30km\hr and returns to original place at a speed of 20km\hr, Find out the average speed during the entire journey.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678E6-F4DF-DA93-4CAA-6240A67763D3}"/>
              </a:ext>
            </a:extLst>
          </p:cNvPr>
          <p:cNvSpPr txBox="1"/>
          <p:nvPr/>
        </p:nvSpPr>
        <p:spPr>
          <a:xfrm>
            <a:off x="4343400" y="4702627"/>
            <a:ext cx="715191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If the certain distance is covered at the speed of x km/hr and the same distance is covered at y km/hr, then the average speed during entire journey = (2xy/ x + y) km/hr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9E23-3132-CFD9-CCB6-E45027E3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97" y="811253"/>
            <a:ext cx="9298073" cy="4739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SPEED AND DISTANCE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1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168C4FB-19DA-F7B2-0E85-030A552CC9D6}"/>
              </a:ext>
            </a:extLst>
          </p:cNvPr>
          <p:cNvSpPr/>
          <p:nvPr/>
        </p:nvSpPr>
        <p:spPr>
          <a:xfrm>
            <a:off x="1295394" y="1153886"/>
            <a:ext cx="3995057" cy="349431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CEBB34-9A5F-D81F-B7AC-D41EC05F03B9}"/>
              </a:ext>
            </a:extLst>
          </p:cNvPr>
          <p:cNvCxnSpPr>
            <a:cxnSpLocks/>
            <a:stCxn id="5" idx="1"/>
            <a:endCxn id="5" idx="5"/>
          </p:cNvCxnSpPr>
          <p:nvPr/>
        </p:nvCxnSpPr>
        <p:spPr>
          <a:xfrm>
            <a:off x="2294158" y="2901043"/>
            <a:ext cx="1997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8028B6-E938-46E5-4075-0A27C4D84FF6}"/>
              </a:ext>
            </a:extLst>
          </p:cNvPr>
          <p:cNvCxnSpPr/>
          <p:nvPr/>
        </p:nvCxnSpPr>
        <p:spPr>
          <a:xfrm>
            <a:off x="3249379" y="2901043"/>
            <a:ext cx="0" cy="1747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3429A-E058-714A-1093-B5AF958D4421}"/>
              </a:ext>
            </a:extLst>
          </p:cNvPr>
          <p:cNvSpPr/>
          <p:nvPr/>
        </p:nvSpPr>
        <p:spPr>
          <a:xfrm>
            <a:off x="2934490" y="1961384"/>
            <a:ext cx="716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1F187-A054-C9DE-3DE7-E4AD3F169707}"/>
              </a:ext>
            </a:extLst>
          </p:cNvPr>
          <p:cNvSpPr/>
          <p:nvPr/>
        </p:nvSpPr>
        <p:spPr>
          <a:xfrm>
            <a:off x="2294158" y="3401786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F552D0-5E26-9BAF-CE9F-79A9A831C444}"/>
              </a:ext>
            </a:extLst>
          </p:cNvPr>
          <p:cNvSpPr/>
          <p:nvPr/>
        </p:nvSpPr>
        <p:spPr>
          <a:xfrm>
            <a:off x="3651353" y="3401786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4F09C-DE51-F1C8-29FD-3FA6C84A4D5F}"/>
              </a:ext>
            </a:extLst>
          </p:cNvPr>
          <p:cNvSpPr txBox="1"/>
          <p:nvPr/>
        </p:nvSpPr>
        <p:spPr>
          <a:xfrm>
            <a:off x="6692782" y="1978450"/>
            <a:ext cx="3967060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= Distance/Time;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= Distance/Speed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= Speed × time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407CC38F-DAB4-91CA-3EA9-F1256BB57075}"/>
              </a:ext>
            </a:extLst>
          </p:cNvPr>
          <p:cNvSpPr/>
          <p:nvPr/>
        </p:nvSpPr>
        <p:spPr>
          <a:xfrm>
            <a:off x="2950023" y="3543824"/>
            <a:ext cx="598712" cy="55962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27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51A3E07-EC48-4A6C-D648-4E942AB13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725363"/>
              </p:ext>
            </p:extLst>
          </p:nvPr>
        </p:nvGraphicFramePr>
        <p:xfrm>
          <a:off x="2032000" y="915609"/>
          <a:ext cx="7503886" cy="478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0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F0A8B-9A2F-97CE-9496-0FC60FEAB309}"/>
              </a:ext>
            </a:extLst>
          </p:cNvPr>
          <p:cNvSpPr txBox="1"/>
          <p:nvPr/>
        </p:nvSpPr>
        <p:spPr>
          <a:xfrm>
            <a:off x="1632857" y="1208314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:</a:t>
            </a:r>
          </a:p>
          <a:p>
            <a:endParaRPr lang="en-US" dirty="0"/>
          </a:p>
          <a:p>
            <a:r>
              <a:rPr lang="en-US" dirty="0"/>
              <a:t>          %60</a:t>
            </a:r>
          </a:p>
          <a:p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1 min = 60 secs                   60 mins = 1 hour                     1 hr = 3600 secs</a:t>
            </a:r>
          </a:p>
          <a:p>
            <a:endParaRPr lang="en-IN" dirty="0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1A09C7D3-A1A3-9A3D-67BF-EF167462B073}"/>
              </a:ext>
            </a:extLst>
          </p:cNvPr>
          <p:cNvSpPr/>
          <p:nvPr/>
        </p:nvSpPr>
        <p:spPr>
          <a:xfrm>
            <a:off x="1992087" y="2900226"/>
            <a:ext cx="1121228" cy="5087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8E648-6BBF-8589-340F-EF8DAC4B0F21}"/>
              </a:ext>
            </a:extLst>
          </p:cNvPr>
          <p:cNvSpPr txBox="1"/>
          <p:nvPr/>
        </p:nvSpPr>
        <p:spPr>
          <a:xfrm>
            <a:off x="2226128" y="336329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× 60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F4BB274E-B833-7C2B-4BDC-EB13AE858390}"/>
              </a:ext>
            </a:extLst>
          </p:cNvPr>
          <p:cNvSpPr/>
          <p:nvPr/>
        </p:nvSpPr>
        <p:spPr>
          <a:xfrm>
            <a:off x="2226127" y="2308634"/>
            <a:ext cx="653143" cy="446314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4474927D-ABB5-5037-8260-076B6B9AE606}"/>
              </a:ext>
            </a:extLst>
          </p:cNvPr>
          <p:cNvSpPr/>
          <p:nvPr/>
        </p:nvSpPr>
        <p:spPr>
          <a:xfrm>
            <a:off x="4724400" y="3004457"/>
            <a:ext cx="1121228" cy="5087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2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46CF-A079-A4F4-3D1B-5A1212C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DFF50-FDBA-7DA2-E2E1-D9CDC44F80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17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71BEBB-ED93-E8D8-F371-65A246F1CE72}"/>
              </a:ext>
            </a:extLst>
          </p:cNvPr>
          <p:cNvSpPr txBox="1"/>
          <p:nvPr/>
        </p:nvSpPr>
        <p:spPr>
          <a:xfrm>
            <a:off x="3302000" y="889000"/>
            <a:ext cx="8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If 50% of P = 25% Of Q, then P = x% of Q. Find x ?     a) 30   b)50  c)30  d)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CF0E2-68BB-6D11-A3F0-7452A186D31E}"/>
              </a:ext>
            </a:extLst>
          </p:cNvPr>
          <p:cNvSpPr txBox="1"/>
          <p:nvPr/>
        </p:nvSpPr>
        <p:spPr>
          <a:xfrm>
            <a:off x="4491406" y="1971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NUMBERS  </a:t>
            </a:r>
            <a:endParaRPr lang="en-IN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76C07A-5F07-3447-5441-6C767ED6763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91406" y="597250"/>
            <a:ext cx="831318" cy="41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C78A9-282A-9451-50CB-A2F92702828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2724" y="597250"/>
            <a:ext cx="831317" cy="41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05BA58-4889-9F16-2E8D-65B8D9BAFF8B}"/>
              </a:ext>
            </a:extLst>
          </p:cNvPr>
          <p:cNvSpPr txBox="1"/>
          <p:nvPr/>
        </p:nvSpPr>
        <p:spPr>
          <a:xfrm flipH="1">
            <a:off x="5499098" y="905353"/>
            <a:ext cx="344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Imaginary Numbers  Ex: (4+3i, </a:t>
            </a:r>
            <a:r>
              <a:rPr lang="en-IN" dirty="0"/>
              <a:t>√i</a:t>
            </a:r>
            <a:r>
              <a:rPr lang="en-US" dirty="0"/>
              <a:t>)     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C149CA-09A3-EFD7-91E8-5CD9967B526C}"/>
              </a:ext>
            </a:extLst>
          </p:cNvPr>
          <p:cNvCxnSpPr>
            <a:cxnSpLocks/>
          </p:cNvCxnSpPr>
          <p:nvPr/>
        </p:nvCxnSpPr>
        <p:spPr>
          <a:xfrm flipH="1">
            <a:off x="3283453" y="1639753"/>
            <a:ext cx="974096" cy="5611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1A86018-35E5-9D17-EB53-FA49B3C33745}"/>
              </a:ext>
            </a:extLst>
          </p:cNvPr>
          <p:cNvSpPr/>
          <p:nvPr/>
        </p:nvSpPr>
        <p:spPr>
          <a:xfrm>
            <a:off x="3314785" y="1014599"/>
            <a:ext cx="1796142" cy="7807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Numbers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49CE9-D6C0-1C53-CC5C-98CC245E5698}"/>
              </a:ext>
            </a:extLst>
          </p:cNvPr>
          <p:cNvCxnSpPr/>
          <p:nvPr/>
        </p:nvCxnSpPr>
        <p:spPr>
          <a:xfrm>
            <a:off x="3978969" y="1789506"/>
            <a:ext cx="642257" cy="4172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A37815-2836-A109-C7AA-C1E36C4E37B4}"/>
              </a:ext>
            </a:extLst>
          </p:cNvPr>
          <p:cNvSpPr/>
          <p:nvPr/>
        </p:nvSpPr>
        <p:spPr>
          <a:xfrm>
            <a:off x="2215245" y="2201617"/>
            <a:ext cx="1619121" cy="9361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Rational Numbers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42A405-8E7A-D13E-74C1-D400217B5C55}"/>
              </a:ext>
            </a:extLst>
          </p:cNvPr>
          <p:cNvSpPr/>
          <p:nvPr/>
        </p:nvSpPr>
        <p:spPr>
          <a:xfrm>
            <a:off x="4040597" y="2226008"/>
            <a:ext cx="1619121" cy="9141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Irrational Numbers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8C57AE-338F-122B-D65F-EB3DDD4A34A4}"/>
              </a:ext>
            </a:extLst>
          </p:cNvPr>
          <p:cNvSpPr txBox="1"/>
          <p:nvPr/>
        </p:nvSpPr>
        <p:spPr>
          <a:xfrm flipH="1">
            <a:off x="5669738" y="2162844"/>
            <a:ext cx="252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Ex: </a:t>
            </a:r>
            <a:r>
              <a:rPr lang="en-IN" dirty="0"/>
              <a:t>√2 = 1.41421356…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0FE94-3E77-319B-A96C-6ABDBF628238}"/>
              </a:ext>
            </a:extLst>
          </p:cNvPr>
          <p:cNvSpPr txBox="1"/>
          <p:nvPr/>
        </p:nvSpPr>
        <p:spPr>
          <a:xfrm>
            <a:off x="2419391" y="2863728"/>
            <a:ext cx="3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BF22A-D0B5-8188-49FC-4F74F212AEA6}"/>
              </a:ext>
            </a:extLst>
          </p:cNvPr>
          <p:cNvSpPr txBox="1"/>
          <p:nvPr/>
        </p:nvSpPr>
        <p:spPr>
          <a:xfrm>
            <a:off x="2650671" y="2694690"/>
            <a:ext cx="3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2B3C3A-1696-01ED-C2EF-BEC6A729D9CB}"/>
              </a:ext>
            </a:extLst>
          </p:cNvPr>
          <p:cNvCxnSpPr>
            <a:cxnSpLocks/>
          </p:cNvCxnSpPr>
          <p:nvPr/>
        </p:nvCxnSpPr>
        <p:spPr>
          <a:xfrm>
            <a:off x="3024805" y="3135214"/>
            <a:ext cx="455135" cy="25472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9B72E8-3C2F-5AFA-D373-878ED0887400}"/>
              </a:ext>
            </a:extLst>
          </p:cNvPr>
          <p:cNvCxnSpPr>
            <a:cxnSpLocks/>
          </p:cNvCxnSpPr>
          <p:nvPr/>
        </p:nvCxnSpPr>
        <p:spPr>
          <a:xfrm flipH="1">
            <a:off x="2569728" y="3138948"/>
            <a:ext cx="455077" cy="2366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98B1AE7-4FD5-27F0-F5DA-84232DE91D78}"/>
              </a:ext>
            </a:extLst>
          </p:cNvPr>
          <p:cNvSpPr/>
          <p:nvPr/>
        </p:nvSpPr>
        <p:spPr>
          <a:xfrm>
            <a:off x="1539446" y="3345172"/>
            <a:ext cx="1351597" cy="626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Integers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AF2F2D-6E35-0371-1C1C-3FD8108C6D0D}"/>
              </a:ext>
            </a:extLst>
          </p:cNvPr>
          <p:cNvSpPr/>
          <p:nvPr/>
        </p:nvSpPr>
        <p:spPr>
          <a:xfrm>
            <a:off x="3068155" y="3383011"/>
            <a:ext cx="1404692" cy="6106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Fraction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102EB8-9C90-8113-C4CD-F566D8185119}"/>
              </a:ext>
            </a:extLst>
          </p:cNvPr>
          <p:cNvSpPr txBox="1"/>
          <p:nvPr/>
        </p:nvSpPr>
        <p:spPr>
          <a:xfrm>
            <a:off x="4472847" y="3507294"/>
            <a:ext cx="136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1/3, 2/4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4693F0-DDEF-834E-32E8-2F08241A916E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272720" y="3971866"/>
            <a:ext cx="942525" cy="55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B83A30-B2BF-5F0C-6C3A-5BB5995625BA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2215245" y="3971866"/>
            <a:ext cx="1037127" cy="53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14D62A4-BF1F-790B-DA5C-501C682F066F}"/>
              </a:ext>
            </a:extLst>
          </p:cNvPr>
          <p:cNvSpPr txBox="1"/>
          <p:nvPr/>
        </p:nvSpPr>
        <p:spPr>
          <a:xfrm>
            <a:off x="991402" y="4521922"/>
            <a:ext cx="26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+ INT       - INT         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949F99-A5AD-D0C4-54AC-F651CB6FBEAF}"/>
              </a:ext>
            </a:extLst>
          </p:cNvPr>
          <p:cNvCxnSpPr>
            <a:cxnSpLocks/>
          </p:cNvCxnSpPr>
          <p:nvPr/>
        </p:nvCxnSpPr>
        <p:spPr>
          <a:xfrm flipH="1">
            <a:off x="991402" y="4891254"/>
            <a:ext cx="423512" cy="29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1364F1B-1792-44B4-B630-54F7E7CA62E4}"/>
              </a:ext>
            </a:extLst>
          </p:cNvPr>
          <p:cNvSpPr txBox="1"/>
          <p:nvPr/>
        </p:nvSpPr>
        <p:spPr>
          <a:xfrm>
            <a:off x="190503" y="5205065"/>
            <a:ext cx="591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Natural        Whole </a:t>
            </a:r>
          </a:p>
          <a:p>
            <a:r>
              <a:rPr lang="en-US" dirty="0"/>
              <a:t>      Number        Numbers</a:t>
            </a:r>
          </a:p>
          <a:p>
            <a:r>
              <a:rPr lang="en-IN" dirty="0"/>
              <a:t>    (1,2,3…N)    (0,1,2,3…N)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CABD57-F2CF-DE15-D8CE-126DBFC526CD}"/>
              </a:ext>
            </a:extLst>
          </p:cNvPr>
          <p:cNvCxnSpPr>
            <a:cxnSpLocks/>
          </p:cNvCxnSpPr>
          <p:nvPr/>
        </p:nvCxnSpPr>
        <p:spPr>
          <a:xfrm>
            <a:off x="1414914" y="4876471"/>
            <a:ext cx="502786" cy="313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7ABAD2-EB16-2F10-77F9-AB86BD274C18}"/>
              </a:ext>
            </a:extLst>
          </p:cNvPr>
          <p:cNvCxnSpPr>
            <a:cxnSpLocks/>
          </p:cNvCxnSpPr>
          <p:nvPr/>
        </p:nvCxnSpPr>
        <p:spPr>
          <a:xfrm>
            <a:off x="6096000" y="4216842"/>
            <a:ext cx="12700" cy="200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BBE707-363F-FC7E-4546-104135605509}"/>
              </a:ext>
            </a:extLst>
          </p:cNvPr>
          <p:cNvCxnSpPr/>
          <p:nvPr/>
        </p:nvCxnSpPr>
        <p:spPr>
          <a:xfrm>
            <a:off x="6096000" y="4776954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1A75BA-C40B-2AFA-DD13-3D34A5B8FC61}"/>
              </a:ext>
            </a:extLst>
          </p:cNvPr>
          <p:cNvCxnSpPr/>
          <p:nvPr/>
        </p:nvCxnSpPr>
        <p:spPr>
          <a:xfrm>
            <a:off x="6096000" y="4233164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62F48D-8243-128C-8FE7-E2E7DCB0B415}"/>
              </a:ext>
            </a:extLst>
          </p:cNvPr>
          <p:cNvCxnSpPr/>
          <p:nvPr/>
        </p:nvCxnSpPr>
        <p:spPr>
          <a:xfrm>
            <a:off x="6108700" y="5308600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1012C93-A9CE-0DDC-3894-978F8D057CCC}"/>
              </a:ext>
            </a:extLst>
          </p:cNvPr>
          <p:cNvCxnSpPr/>
          <p:nvPr/>
        </p:nvCxnSpPr>
        <p:spPr>
          <a:xfrm>
            <a:off x="6096000" y="5845688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C4474CB-C53C-4928-A428-C37D0F6EEFAB}"/>
              </a:ext>
            </a:extLst>
          </p:cNvPr>
          <p:cNvSpPr txBox="1"/>
          <p:nvPr/>
        </p:nvSpPr>
        <p:spPr>
          <a:xfrm>
            <a:off x="6692899" y="4048926"/>
            <a:ext cx="2246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(1,3,5…)     </a:t>
            </a:r>
          </a:p>
          <a:p>
            <a:endParaRPr lang="en-US" dirty="0"/>
          </a:p>
          <a:p>
            <a:r>
              <a:rPr lang="en-IN" dirty="0"/>
              <a:t>Even (2,4,6,8….)</a:t>
            </a:r>
          </a:p>
          <a:p>
            <a:endParaRPr lang="en-IN" dirty="0"/>
          </a:p>
          <a:p>
            <a:r>
              <a:rPr lang="en-IN" dirty="0"/>
              <a:t>Prime (2,3,5,7,11….)</a:t>
            </a:r>
          </a:p>
          <a:p>
            <a:endParaRPr lang="en-IN" dirty="0"/>
          </a:p>
          <a:p>
            <a:r>
              <a:rPr lang="en-IN" dirty="0"/>
              <a:t>Composite (4,6,8,9,12,15…..)</a:t>
            </a:r>
          </a:p>
          <a:p>
            <a:endParaRPr lang="en-IN" dirty="0"/>
          </a:p>
          <a:p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630317-7D82-2456-6169-5036D6A719C6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2215245" y="3971866"/>
            <a:ext cx="12699" cy="45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0A32D2C-18B6-0853-E47E-F06D192033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26178" y="6219693"/>
            <a:ext cx="4982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A80D609E-6180-263A-0965-FEC407089A02}"/>
              </a:ext>
            </a:extLst>
          </p:cNvPr>
          <p:cNvSpPr/>
          <p:nvPr/>
        </p:nvSpPr>
        <p:spPr>
          <a:xfrm>
            <a:off x="1030436" y="6032500"/>
            <a:ext cx="191484" cy="18719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4F6B4FDA-333D-CD2F-D0F9-E25962118668}"/>
              </a:ext>
            </a:extLst>
          </p:cNvPr>
          <p:cNvSpPr/>
          <p:nvPr/>
        </p:nvSpPr>
        <p:spPr>
          <a:xfrm>
            <a:off x="5110927" y="519028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5" grpId="0" animBg="1"/>
      <p:bldP spid="31" grpId="0" animBg="1"/>
      <p:bldP spid="32" grpId="0" animBg="1"/>
      <p:bldP spid="33" grpId="0"/>
      <p:bldP spid="44" grpId="0" animBg="1"/>
      <p:bldP spid="45" grpId="0" animBg="1"/>
      <p:bldP spid="46" grpId="0"/>
      <p:bldP spid="68" grpId="0"/>
      <p:bldP spid="79" grpId="0"/>
      <p:bldP spid="112" grpId="0"/>
      <p:bldP spid="1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E7A-5874-264A-2501-CA27518C2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FFCD-9E69-6F8D-6936-AB8F32D0E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E7E12-80F6-E7BD-ED1F-396D65FDE7AF}"/>
              </a:ext>
            </a:extLst>
          </p:cNvPr>
          <p:cNvSpPr txBox="1"/>
          <p:nvPr/>
        </p:nvSpPr>
        <p:spPr>
          <a:xfrm>
            <a:off x="4064000" y="768866"/>
            <a:ext cx="33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AF36A8-7EE5-5169-C636-AA48426F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79211-A1B8-2654-300E-6F8D5282F7C5}"/>
              </a:ext>
            </a:extLst>
          </p:cNvPr>
          <p:cNvSpPr txBox="1"/>
          <p:nvPr/>
        </p:nvSpPr>
        <p:spPr>
          <a:xfrm>
            <a:off x="2654300" y="1813055"/>
            <a:ext cx="7454900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ends in 0, 2, 4, 6, or 8.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sum of its digits is divisible by 3.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last two digits are divisible by 4.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ends in 0 or 5.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2 and 3.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last three digits are divisible by 8.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680C78-9E26-1F62-1E95-6B0790CF581E}"/>
                  </a:ext>
                </a:extLst>
              </p14:cNvPr>
              <p14:cNvContentPartPr/>
              <p14:nvPr/>
            </p14:nvContentPartPr>
            <p14:xfrm>
              <a:off x="3657600" y="2540160"/>
              <a:ext cx="5105880" cy="14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680C78-9E26-1F62-1E95-6B0790CF5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240" y="2530800"/>
                <a:ext cx="512460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0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6588-5743-FF88-206B-4FD24B54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FA42-D70D-55F0-0D74-46C488635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8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3D0CCCA-ABFC-D3D1-DCFC-3B50EACE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2392"/>
            <a:ext cx="7886700" cy="507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sum of the digits is divisible by 9.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ends in 0.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difference between the sum of digits in odd positions and the sum of digits in even positions is divisible by 11.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3 and 4.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3 and 5. </a:t>
            </a:r>
          </a:p>
        </p:txBody>
      </p:sp>
    </p:spTree>
    <p:extLst>
      <p:ext uri="{BB962C8B-B14F-4D97-AF65-F5344CB8AC3E}">
        <p14:creationId xmlns:p14="http://schemas.microsoft.com/office/powerpoint/2010/main" val="3088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CDFC-9036-71DD-7D1E-9B0DFC8C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22" y="457199"/>
            <a:ext cx="7631709" cy="1091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Lcm &amp; hcf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61D0-CD97-FB04-DF6A-DE49ADE579C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18531" y="2137928"/>
            <a:ext cx="8447769" cy="41441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LCM (Least Common Multiple)</a:t>
            </a:r>
            <a:r>
              <a:rPr lang="en-US" sz="2400" dirty="0"/>
              <a:t>: The smallest number that is a multiple of two or more numbers.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HCF (Highest Common Factor)</a:t>
            </a:r>
            <a:r>
              <a:rPr lang="en-US" sz="2400" dirty="0"/>
              <a:t>: The largest number that divides two or more numbers without leaving a remainder.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D3A9-D256-751D-F31C-980CD0093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163" y="-52156"/>
            <a:ext cx="9879437" cy="9808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4CAA960-E48B-09E6-FA6F-7BB1526F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209830"/>
            <a:ext cx="2489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+ Even = Even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2 + 4 = 6)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+ Odd = Odd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2 + 3 = 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 + Odd = Even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3 + 5 =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06804-B286-F311-7ACC-E0AD8E3822AD}"/>
              </a:ext>
            </a:extLst>
          </p:cNvPr>
          <p:cNvSpPr txBox="1"/>
          <p:nvPr/>
        </p:nvSpPr>
        <p:spPr>
          <a:xfrm>
            <a:off x="4730750" y="2209830"/>
            <a:ext cx="2489200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- Even = Even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6 - 4 = 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- Odd = Odd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6 - 3 = 3)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- Odd = Even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5 - 3 =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67299-3196-266B-360C-453A5F9C8823}"/>
              </a:ext>
            </a:extLst>
          </p:cNvPr>
          <p:cNvSpPr txBox="1"/>
          <p:nvPr/>
        </p:nvSpPr>
        <p:spPr>
          <a:xfrm>
            <a:off x="8642350" y="2233470"/>
            <a:ext cx="7099300" cy="327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Multiplication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× Even = Even</a:t>
            </a:r>
            <a:br>
              <a:rPr lang="en-US" sz="2000" dirty="0"/>
            </a:br>
            <a:r>
              <a:rPr lang="en-US" sz="2000" dirty="0"/>
              <a:t>(Example: 2 × 4 = 8)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× Odd = Even</a:t>
            </a:r>
            <a:br>
              <a:rPr lang="en-US" sz="2000" dirty="0"/>
            </a:br>
            <a:r>
              <a:rPr lang="en-US" sz="2000" dirty="0"/>
              <a:t>(Example: 2 × 3 = 6)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Odd × Odd = Odd</a:t>
            </a:r>
            <a:br>
              <a:rPr lang="en-US" sz="2000" dirty="0"/>
            </a:br>
            <a:r>
              <a:rPr lang="en-US" sz="2000" dirty="0"/>
              <a:t>(Example: 3 × 5 = 15)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93911A-FBA7-6E89-402C-5CC7E4674A71}"/>
              </a:ext>
            </a:extLst>
          </p:cNvPr>
          <p:cNvSpPr txBox="1"/>
          <p:nvPr/>
        </p:nvSpPr>
        <p:spPr>
          <a:xfrm>
            <a:off x="3111500" y="484443"/>
            <a:ext cx="8115300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when 3456 is divided by 9 ?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a) 0     b) 1    c) 3    d)  6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the LCM of 12, 15 and 20.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a) 30  b) 60  c) 120  d) 180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hich of the following is a Prime Number ? 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a) 51  b) 53  c) 57   d) 63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36377F-BB42-942D-8D01-F9979DF7F0D4}"/>
              </a:ext>
            </a:extLst>
          </p:cNvPr>
          <p:cNvSpPr txBox="1"/>
          <p:nvPr/>
        </p:nvSpPr>
        <p:spPr>
          <a:xfrm>
            <a:off x="3265713" y="0"/>
            <a:ext cx="84690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(3 + 4i)(3 – 4i) 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 0  b) 9  c)  25  d) -25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HCF of two numbers is 8 and the product of the two numbers is 480, what is their LCM?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80  b) 60  c) 48   d) 50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77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{73ED0C9F-3C6B-4893-B1CE-672C09DEA25E}tf78438558_win32</Template>
  <TotalTime>2011</TotalTime>
  <Words>1649</Words>
  <Application>Microsoft Office PowerPoint</Application>
  <PresentationFormat>Widescreen</PresentationFormat>
  <Paragraphs>240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Abadi</vt:lpstr>
      <vt:lpstr>Arial</vt:lpstr>
      <vt:lpstr>Arial Black</vt:lpstr>
      <vt:lpstr>Bodoni MT</vt:lpstr>
      <vt:lpstr>Calibri</vt:lpstr>
      <vt:lpstr>Sabon Next LT</vt:lpstr>
      <vt:lpstr>Times New Roman</vt:lpstr>
      <vt:lpstr>Custom</vt:lpstr>
      <vt:lpstr>Aptitude training  Sharpen Your Problem-Solving Skills</vt:lpstr>
      <vt:lpstr>NUMBER SYSTEM</vt:lpstr>
      <vt:lpstr>PowerPoint Presentation</vt:lpstr>
      <vt:lpstr>PowerPoint Presentation</vt:lpstr>
      <vt:lpstr>PowerPoint Presentation</vt:lpstr>
      <vt:lpstr>     Lcm &amp; hcf</vt:lpstr>
      <vt:lpstr>properties</vt:lpstr>
      <vt:lpstr>PowerPoint Presentation</vt:lpstr>
      <vt:lpstr>PowerPoint Presentation</vt:lpstr>
      <vt:lpstr>PowerPoint Presentation</vt:lpstr>
      <vt:lpstr>PERCENTAGE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TIME, SPEED AND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communication</vt:lpstr>
      <vt:lpstr>Overcoming nervousness</vt:lpstr>
      <vt:lpstr>Selecting  visual aids</vt:lpstr>
      <vt:lpstr>Effective delivery techniques</vt:lpstr>
      <vt:lpstr>Navigating Q&amp;A  sessions</vt:lpstr>
      <vt:lpstr>Speaking impact</vt:lpstr>
      <vt:lpstr>Final tips &amp; takeaways</vt:lpstr>
      <vt:lpstr>Speaking engagement metrics</vt:lpstr>
      <vt:lpstr>Thank  you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Akalyadevi</dc:creator>
  <cp:lastModifiedBy>B, Akalyadevi</cp:lastModifiedBy>
  <cp:revision>1</cp:revision>
  <dcterms:created xsi:type="dcterms:W3CDTF">2024-10-09T06:38:25Z</dcterms:created>
  <dcterms:modified xsi:type="dcterms:W3CDTF">2024-10-11T04:20:32Z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