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33"/>
  </p:notesMasterIdLst>
  <p:handoutMasterIdLst>
    <p:handoutMasterId r:id="rId34"/>
  </p:handoutMasterIdLst>
  <p:sldIdLst>
    <p:sldId id="312" r:id="rId5"/>
    <p:sldId id="339" r:id="rId6"/>
    <p:sldId id="340" r:id="rId7"/>
    <p:sldId id="350" r:id="rId8"/>
    <p:sldId id="351" r:id="rId9"/>
    <p:sldId id="342" r:id="rId10"/>
    <p:sldId id="332" r:id="rId11"/>
    <p:sldId id="354" r:id="rId12"/>
    <p:sldId id="356" r:id="rId13"/>
    <p:sldId id="358" r:id="rId14"/>
    <p:sldId id="359" r:id="rId15"/>
    <p:sldId id="355" r:id="rId16"/>
    <p:sldId id="357" r:id="rId17"/>
    <p:sldId id="314" r:id="rId18"/>
    <p:sldId id="360" r:id="rId19"/>
    <p:sldId id="361" r:id="rId20"/>
    <p:sldId id="362" r:id="rId21"/>
    <p:sldId id="363" r:id="rId22"/>
    <p:sldId id="307" r:id="rId23"/>
    <p:sldId id="281" r:id="rId24"/>
    <p:sldId id="315" r:id="rId25"/>
    <p:sldId id="317" r:id="rId26"/>
    <p:sldId id="318" r:id="rId27"/>
    <p:sldId id="321" r:id="rId28"/>
    <p:sldId id="322" r:id="rId29"/>
    <p:sldId id="297" r:id="rId30"/>
    <p:sldId id="352" r:id="rId31"/>
    <p:sldId id="353" r:id="rId3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DCE"/>
    <a:srgbClr val="202C8F"/>
    <a:srgbClr val="FDFBF6"/>
    <a:srgbClr val="AAC4E9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8F04AD-6272-4990-8789-13D3975DA811}" v="40" dt="2024-10-11T15:22:15.305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5388" autoAdjust="0"/>
  </p:normalViewPr>
  <p:slideViewPr>
    <p:cSldViewPr snapToGrid="0" snapToObjects="1">
      <p:cViewPr varScale="1">
        <p:scale>
          <a:sx n="59" d="100"/>
          <a:sy n="59" d="100"/>
        </p:scale>
        <p:origin x="836" y="5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, Akalyadevi" userId="71d90823-91c8-4218-8671-511db9751f97" providerId="ADAL" clId="{5B8F04AD-6272-4990-8789-13D3975DA811}"/>
    <pc:docChg chg="undo custSel addSld delSld modSld sldOrd">
      <pc:chgData name="B, Akalyadevi" userId="71d90823-91c8-4218-8671-511db9751f97" providerId="ADAL" clId="{5B8F04AD-6272-4990-8789-13D3975DA811}" dt="2024-10-11T15:22:15.305" v="4624"/>
      <pc:docMkLst>
        <pc:docMk/>
      </pc:docMkLst>
      <pc:sldChg chg="del">
        <pc:chgData name="B, Akalyadevi" userId="71d90823-91c8-4218-8671-511db9751f97" providerId="ADAL" clId="{5B8F04AD-6272-4990-8789-13D3975DA811}" dt="2024-10-11T04:33:12.549" v="6" actId="2696"/>
        <pc:sldMkLst>
          <pc:docMk/>
          <pc:sldMk cId="685681062" sldId="282"/>
        </pc:sldMkLst>
      </pc:sldChg>
      <pc:sldChg chg="addSp delSp modSp mod ord">
        <pc:chgData name="B, Akalyadevi" userId="71d90823-91c8-4218-8671-511db9751f97" providerId="ADAL" clId="{5B8F04AD-6272-4990-8789-13D3975DA811}" dt="2024-10-11T12:33:39.127" v="2620" actId="21"/>
        <pc:sldMkLst>
          <pc:docMk/>
          <pc:sldMk cId="1131718056" sldId="314"/>
        </pc:sldMkLst>
        <pc:spChg chg="del">
          <ac:chgData name="B, Akalyadevi" userId="71d90823-91c8-4218-8671-511db9751f97" providerId="ADAL" clId="{5B8F04AD-6272-4990-8789-13D3975DA811}" dt="2024-10-11T12:30:56.714" v="2511" actId="21"/>
          <ac:spMkLst>
            <pc:docMk/>
            <pc:sldMk cId="1131718056" sldId="314"/>
            <ac:spMk id="2" creationId="{B6210199-C129-11F0-56F2-2D1AED21CB4C}"/>
          </ac:spMkLst>
        </pc:spChg>
        <pc:spChg chg="del mod">
          <ac:chgData name="B, Akalyadevi" userId="71d90823-91c8-4218-8671-511db9751f97" providerId="ADAL" clId="{5B8F04AD-6272-4990-8789-13D3975DA811}" dt="2024-10-11T12:33:39.127" v="2620" actId="21"/>
          <ac:spMkLst>
            <pc:docMk/>
            <pc:sldMk cId="1131718056" sldId="314"/>
            <ac:spMk id="3" creationId="{370AEC4F-E711-8552-9C34-82C1514A1E37}"/>
          </ac:spMkLst>
        </pc:spChg>
        <pc:spChg chg="add del mod">
          <ac:chgData name="B, Akalyadevi" userId="71d90823-91c8-4218-8671-511db9751f97" providerId="ADAL" clId="{5B8F04AD-6272-4990-8789-13D3975DA811}" dt="2024-10-11T12:33:22.891" v="2617" actId="21"/>
          <ac:spMkLst>
            <pc:docMk/>
            <pc:sldMk cId="1131718056" sldId="314"/>
            <ac:spMk id="4" creationId="{BDDD6BDC-E008-6AB7-55A1-46ED9BCF054F}"/>
          </ac:spMkLst>
        </pc:spChg>
        <pc:spChg chg="add del mod">
          <ac:chgData name="B, Akalyadevi" userId="71d90823-91c8-4218-8671-511db9751f97" providerId="ADAL" clId="{5B8F04AD-6272-4990-8789-13D3975DA811}" dt="2024-10-11T12:33:28.277" v="2618" actId="2711"/>
          <ac:spMkLst>
            <pc:docMk/>
            <pc:sldMk cId="1131718056" sldId="314"/>
            <ac:spMk id="6" creationId="{515B1391-2CA1-963C-6550-3B56AB195298}"/>
          </ac:spMkLst>
        </pc:spChg>
        <pc:spChg chg="add del mod">
          <ac:chgData name="B, Akalyadevi" userId="71d90823-91c8-4218-8671-511db9751f97" providerId="ADAL" clId="{5B8F04AD-6272-4990-8789-13D3975DA811}" dt="2024-10-11T12:32:32.655" v="2601" actId="21"/>
          <ac:spMkLst>
            <pc:docMk/>
            <pc:sldMk cId="1131718056" sldId="314"/>
            <ac:spMk id="8" creationId="{6388E2F1-749E-19E2-30D4-6FB07CFFFA80}"/>
          </ac:spMkLst>
        </pc:spChg>
        <pc:spChg chg="add mod">
          <ac:chgData name="B, Akalyadevi" userId="71d90823-91c8-4218-8671-511db9751f97" providerId="ADAL" clId="{5B8F04AD-6272-4990-8789-13D3975DA811}" dt="2024-10-11T12:32:30.612" v="2599" actId="20577"/>
          <ac:spMkLst>
            <pc:docMk/>
            <pc:sldMk cId="1131718056" sldId="314"/>
            <ac:spMk id="9" creationId="{49DF0D59-2DF9-8FE4-DAAA-8E0579046793}"/>
          </ac:spMkLst>
        </pc:spChg>
      </pc:sldChg>
      <pc:sldChg chg="del">
        <pc:chgData name="B, Akalyadevi" userId="71d90823-91c8-4218-8671-511db9751f97" providerId="ADAL" clId="{5B8F04AD-6272-4990-8789-13D3975DA811}" dt="2024-10-11T04:33:10.372" v="5" actId="2696"/>
        <pc:sldMkLst>
          <pc:docMk/>
          <pc:sldMk cId="3969996159" sldId="319"/>
        </pc:sldMkLst>
      </pc:sldChg>
      <pc:sldChg chg="del">
        <pc:chgData name="B, Akalyadevi" userId="71d90823-91c8-4218-8671-511db9751f97" providerId="ADAL" clId="{5B8F04AD-6272-4990-8789-13D3975DA811}" dt="2024-10-11T04:33:01.109" v="1" actId="2696"/>
        <pc:sldMkLst>
          <pc:docMk/>
          <pc:sldMk cId="245497477" sldId="325"/>
        </pc:sldMkLst>
      </pc:sldChg>
      <pc:sldChg chg="del">
        <pc:chgData name="B, Akalyadevi" userId="71d90823-91c8-4218-8671-511db9751f97" providerId="ADAL" clId="{5B8F04AD-6272-4990-8789-13D3975DA811}" dt="2024-10-11T04:33:03.967" v="2" actId="2696"/>
        <pc:sldMkLst>
          <pc:docMk/>
          <pc:sldMk cId="3540025428" sldId="327"/>
        </pc:sldMkLst>
      </pc:sldChg>
      <pc:sldChg chg="del">
        <pc:chgData name="B, Akalyadevi" userId="71d90823-91c8-4218-8671-511db9751f97" providerId="ADAL" clId="{5B8F04AD-6272-4990-8789-13D3975DA811}" dt="2024-10-11T04:33:08.111" v="4" actId="2696"/>
        <pc:sldMkLst>
          <pc:docMk/>
          <pc:sldMk cId="406733319" sldId="328"/>
        </pc:sldMkLst>
      </pc:sldChg>
      <pc:sldChg chg="del">
        <pc:chgData name="B, Akalyadevi" userId="71d90823-91c8-4218-8671-511db9751f97" providerId="ADAL" clId="{5B8F04AD-6272-4990-8789-13D3975DA811}" dt="2024-10-11T04:32:58.841" v="0" actId="2696"/>
        <pc:sldMkLst>
          <pc:docMk/>
          <pc:sldMk cId="1849560864" sldId="329"/>
        </pc:sldMkLst>
      </pc:sldChg>
      <pc:sldChg chg="del">
        <pc:chgData name="B, Akalyadevi" userId="71d90823-91c8-4218-8671-511db9751f97" providerId="ADAL" clId="{5B8F04AD-6272-4990-8789-13D3975DA811}" dt="2024-10-11T04:33:05.918" v="3" actId="2696"/>
        <pc:sldMkLst>
          <pc:docMk/>
          <pc:sldMk cId="308862837" sldId="330"/>
        </pc:sldMkLst>
      </pc:sldChg>
      <pc:sldChg chg="del">
        <pc:chgData name="B, Akalyadevi" userId="71d90823-91c8-4218-8671-511db9751f97" providerId="ADAL" clId="{5B8F04AD-6272-4990-8789-13D3975DA811}" dt="2024-10-11T04:33:18.959" v="9" actId="2696"/>
        <pc:sldMkLst>
          <pc:docMk/>
          <pc:sldMk cId="2532245632" sldId="331"/>
        </pc:sldMkLst>
      </pc:sldChg>
      <pc:sldChg chg="addSp modSp mod">
        <pc:chgData name="B, Akalyadevi" userId="71d90823-91c8-4218-8671-511db9751f97" providerId="ADAL" clId="{5B8F04AD-6272-4990-8789-13D3975DA811}" dt="2024-10-11T05:19:46.226" v="925" actId="20577"/>
        <pc:sldMkLst>
          <pc:docMk/>
          <pc:sldMk cId="113393973" sldId="332"/>
        </pc:sldMkLst>
        <pc:spChg chg="add mod">
          <ac:chgData name="B, Akalyadevi" userId="71d90823-91c8-4218-8671-511db9751f97" providerId="ADAL" clId="{5B8F04AD-6272-4990-8789-13D3975DA811}" dt="2024-10-11T05:19:46.226" v="925" actId="20577"/>
          <ac:spMkLst>
            <pc:docMk/>
            <pc:sldMk cId="113393973" sldId="332"/>
            <ac:spMk id="2" creationId="{07AF8854-2CEB-C6CE-F883-EDE4FFABA5EA}"/>
          </ac:spMkLst>
        </pc:spChg>
        <pc:spChg chg="add mod">
          <ac:chgData name="B, Akalyadevi" userId="71d90823-91c8-4218-8671-511db9751f97" providerId="ADAL" clId="{5B8F04AD-6272-4990-8789-13D3975DA811}" dt="2024-10-11T05:17:34.275" v="899" actId="1076"/>
          <ac:spMkLst>
            <pc:docMk/>
            <pc:sldMk cId="113393973" sldId="332"/>
            <ac:spMk id="3" creationId="{68929A7A-F458-567E-29B4-9BB9C61658C5}"/>
          </ac:spMkLst>
        </pc:spChg>
        <pc:spChg chg="add">
          <ac:chgData name="B, Akalyadevi" userId="71d90823-91c8-4218-8671-511db9751f97" providerId="ADAL" clId="{5B8F04AD-6272-4990-8789-13D3975DA811}" dt="2024-10-11T05:17:47.425" v="900" actId="11529"/>
          <ac:spMkLst>
            <pc:docMk/>
            <pc:sldMk cId="113393973" sldId="332"/>
            <ac:spMk id="4" creationId="{19F110D0-6F1F-45EA-D6AC-CB06EF09A3A1}"/>
          </ac:spMkLst>
        </pc:spChg>
        <pc:spChg chg="add mod">
          <ac:chgData name="B, Akalyadevi" userId="71d90823-91c8-4218-8671-511db9751f97" providerId="ADAL" clId="{5B8F04AD-6272-4990-8789-13D3975DA811}" dt="2024-10-11T05:18:11.353" v="903" actId="13822"/>
          <ac:spMkLst>
            <pc:docMk/>
            <pc:sldMk cId="113393973" sldId="332"/>
            <ac:spMk id="5" creationId="{0C2A4AF9-44C9-8BF2-EA51-13A7319B6B8B}"/>
          </ac:spMkLst>
        </pc:spChg>
        <pc:spChg chg="mod">
          <ac:chgData name="B, Akalyadevi" userId="71d90823-91c8-4218-8671-511db9751f97" providerId="ADAL" clId="{5B8F04AD-6272-4990-8789-13D3975DA811}" dt="2024-10-11T05:15:52.710" v="817" actId="1076"/>
          <ac:spMkLst>
            <pc:docMk/>
            <pc:sldMk cId="113393973" sldId="332"/>
            <ac:spMk id="6" creationId="{1A71BEBB-ED93-E8D8-F371-65A246F1CE72}"/>
          </ac:spMkLst>
        </pc:spChg>
        <pc:spChg chg="add mod">
          <ac:chgData name="B, Akalyadevi" userId="71d90823-91c8-4218-8671-511db9751f97" providerId="ADAL" clId="{5B8F04AD-6272-4990-8789-13D3975DA811}" dt="2024-10-11T05:18:35.240" v="910" actId="1076"/>
          <ac:spMkLst>
            <pc:docMk/>
            <pc:sldMk cId="113393973" sldId="332"/>
            <ac:spMk id="7" creationId="{6A0B86F9-8FB4-4D76-D49F-E325CE05B4E7}"/>
          </ac:spMkLst>
        </pc:spChg>
        <pc:spChg chg="add mod">
          <ac:chgData name="B, Akalyadevi" userId="71d90823-91c8-4218-8671-511db9751f97" providerId="ADAL" clId="{5B8F04AD-6272-4990-8789-13D3975DA811}" dt="2024-10-11T05:19:06.767" v="917" actId="14100"/>
          <ac:spMkLst>
            <pc:docMk/>
            <pc:sldMk cId="113393973" sldId="332"/>
            <ac:spMk id="8" creationId="{3611C393-45C6-E0B7-3E08-C31615BF3D6E}"/>
          </ac:spMkLst>
        </pc:spChg>
        <pc:cxnChg chg="add mod">
          <ac:chgData name="B, Akalyadevi" userId="71d90823-91c8-4218-8671-511db9751f97" providerId="ADAL" clId="{5B8F04AD-6272-4990-8789-13D3975DA811}" dt="2024-10-11T05:19:24.142" v="919" actId="13822"/>
          <ac:cxnSpMkLst>
            <pc:docMk/>
            <pc:sldMk cId="113393973" sldId="332"/>
            <ac:cxnSpMk id="10" creationId="{6C757086-F268-C0B9-34B4-0FFB9EEC9716}"/>
          </ac:cxnSpMkLst>
        </pc:cxnChg>
        <pc:cxnChg chg="add mod">
          <ac:chgData name="B, Akalyadevi" userId="71d90823-91c8-4218-8671-511db9751f97" providerId="ADAL" clId="{5B8F04AD-6272-4990-8789-13D3975DA811}" dt="2024-10-11T05:19:40.872" v="921" actId="13822"/>
          <ac:cxnSpMkLst>
            <pc:docMk/>
            <pc:sldMk cId="113393973" sldId="332"/>
            <ac:cxnSpMk id="12" creationId="{EECCA06D-D331-8BD9-A85F-C9CA0F0B6626}"/>
          </ac:cxnSpMkLst>
        </pc:cxnChg>
      </pc:sldChg>
      <pc:sldChg chg="del">
        <pc:chgData name="B, Akalyadevi" userId="71d90823-91c8-4218-8671-511db9751f97" providerId="ADAL" clId="{5B8F04AD-6272-4990-8789-13D3975DA811}" dt="2024-10-11T04:33:21.650" v="10" actId="2696"/>
        <pc:sldMkLst>
          <pc:docMk/>
          <pc:sldMk cId="1577529292" sldId="333"/>
        </pc:sldMkLst>
      </pc:sldChg>
      <pc:sldChg chg="del">
        <pc:chgData name="B, Akalyadevi" userId="71d90823-91c8-4218-8671-511db9751f97" providerId="ADAL" clId="{5B8F04AD-6272-4990-8789-13D3975DA811}" dt="2024-10-11T04:33:14.656" v="7" actId="2696"/>
        <pc:sldMkLst>
          <pc:docMk/>
          <pc:sldMk cId="1210877953" sldId="334"/>
        </pc:sldMkLst>
      </pc:sldChg>
      <pc:sldChg chg="del">
        <pc:chgData name="B, Akalyadevi" userId="71d90823-91c8-4218-8671-511db9751f97" providerId="ADAL" clId="{5B8F04AD-6272-4990-8789-13D3975DA811}" dt="2024-10-11T04:33:17.072" v="8" actId="2696"/>
        <pc:sldMkLst>
          <pc:docMk/>
          <pc:sldMk cId="259948010" sldId="335"/>
        </pc:sldMkLst>
      </pc:sldChg>
      <pc:sldChg chg="del">
        <pc:chgData name="B, Akalyadevi" userId="71d90823-91c8-4218-8671-511db9751f97" providerId="ADAL" clId="{5B8F04AD-6272-4990-8789-13D3975DA811}" dt="2024-10-11T04:33:25.594" v="12" actId="2696"/>
        <pc:sldMkLst>
          <pc:docMk/>
          <pc:sldMk cId="2288771061" sldId="336"/>
        </pc:sldMkLst>
      </pc:sldChg>
      <pc:sldChg chg="del">
        <pc:chgData name="B, Akalyadevi" userId="71d90823-91c8-4218-8671-511db9751f97" providerId="ADAL" clId="{5B8F04AD-6272-4990-8789-13D3975DA811}" dt="2024-10-11T04:33:28.589" v="13" actId="2696"/>
        <pc:sldMkLst>
          <pc:docMk/>
          <pc:sldMk cId="3716018632" sldId="337"/>
        </pc:sldMkLst>
      </pc:sldChg>
      <pc:sldChg chg="del">
        <pc:chgData name="B, Akalyadevi" userId="71d90823-91c8-4218-8671-511db9751f97" providerId="ADAL" clId="{5B8F04AD-6272-4990-8789-13D3975DA811}" dt="2024-10-11T04:33:30.774" v="14" actId="2696"/>
        <pc:sldMkLst>
          <pc:docMk/>
          <pc:sldMk cId="2297827607" sldId="338"/>
        </pc:sldMkLst>
      </pc:sldChg>
      <pc:sldChg chg="modSp mod">
        <pc:chgData name="B, Akalyadevi" userId="71d90823-91c8-4218-8671-511db9751f97" providerId="ADAL" clId="{5B8F04AD-6272-4990-8789-13D3975DA811}" dt="2024-10-11T11:31:21.960" v="1525" actId="20577"/>
        <pc:sldMkLst>
          <pc:docMk/>
          <pc:sldMk cId="729513849" sldId="339"/>
        </pc:sldMkLst>
        <pc:spChg chg="mod">
          <ac:chgData name="B, Akalyadevi" userId="71d90823-91c8-4218-8671-511db9751f97" providerId="ADAL" clId="{5B8F04AD-6272-4990-8789-13D3975DA811}" dt="2024-10-11T11:31:21.960" v="1525" actId="20577"/>
          <ac:spMkLst>
            <pc:docMk/>
            <pc:sldMk cId="729513849" sldId="339"/>
            <ac:spMk id="2" creationId="{E2B49E23-3132-CFD9-CCB6-E45027E32B4D}"/>
          </ac:spMkLst>
        </pc:spChg>
      </pc:sldChg>
      <pc:sldChg chg="del">
        <pc:chgData name="B, Akalyadevi" userId="71d90823-91c8-4218-8671-511db9751f97" providerId="ADAL" clId="{5B8F04AD-6272-4990-8789-13D3975DA811}" dt="2024-10-11T04:33:40.402" v="18" actId="2696"/>
        <pc:sldMkLst>
          <pc:docMk/>
          <pc:sldMk cId="2811077403" sldId="341"/>
        </pc:sldMkLst>
      </pc:sldChg>
      <pc:sldChg chg="addSp delSp modSp mod">
        <pc:chgData name="B, Akalyadevi" userId="71d90823-91c8-4218-8671-511db9751f97" providerId="ADAL" clId="{5B8F04AD-6272-4990-8789-13D3975DA811}" dt="2024-10-11T05:15:07.037" v="691" actId="1076"/>
        <pc:sldMkLst>
          <pc:docMk/>
          <pc:sldMk cId="3689417124" sldId="342"/>
        </pc:sldMkLst>
        <pc:spChg chg="del">
          <ac:chgData name="B, Akalyadevi" userId="71d90823-91c8-4218-8671-511db9751f97" providerId="ADAL" clId="{5B8F04AD-6272-4990-8789-13D3975DA811}" dt="2024-10-11T05:12:34.404" v="656" actId="21"/>
          <ac:spMkLst>
            <pc:docMk/>
            <pc:sldMk cId="3689417124" sldId="342"/>
            <ac:spMk id="2" creationId="{300946CF-A079-A4F4-3D1B-5A1212C8DC7C}"/>
          </ac:spMkLst>
        </pc:spChg>
        <pc:spChg chg="del">
          <ac:chgData name="B, Akalyadevi" userId="71d90823-91c8-4218-8671-511db9751f97" providerId="ADAL" clId="{5B8F04AD-6272-4990-8789-13D3975DA811}" dt="2024-10-11T05:12:29.408" v="655" actId="21"/>
          <ac:spMkLst>
            <pc:docMk/>
            <pc:sldMk cId="3689417124" sldId="342"/>
            <ac:spMk id="3" creationId="{AD3DFF50-FDBA-7DA2-E2E1-D9CDC44F80A0}"/>
          </ac:spMkLst>
        </pc:spChg>
        <pc:spChg chg="add mod">
          <ac:chgData name="B, Akalyadevi" userId="71d90823-91c8-4218-8671-511db9751f97" providerId="ADAL" clId="{5B8F04AD-6272-4990-8789-13D3975DA811}" dt="2024-10-11T05:13:04.823" v="669" actId="14100"/>
          <ac:spMkLst>
            <pc:docMk/>
            <pc:sldMk cId="3689417124" sldId="342"/>
            <ac:spMk id="4" creationId="{F6705377-92AE-BEF2-E686-A6E443587D0D}"/>
          </ac:spMkLst>
        </pc:spChg>
        <pc:spChg chg="add mod">
          <ac:chgData name="B, Akalyadevi" userId="71d90823-91c8-4218-8671-511db9751f97" providerId="ADAL" clId="{5B8F04AD-6272-4990-8789-13D3975DA811}" dt="2024-10-11T05:15:07.037" v="691" actId="1076"/>
          <ac:spMkLst>
            <pc:docMk/>
            <pc:sldMk cId="3689417124" sldId="342"/>
            <ac:spMk id="5" creationId="{C020AB0C-51FE-1E92-AA3A-655FD8BD7286}"/>
          </ac:spMkLst>
        </pc:spChg>
      </pc:sldChg>
      <pc:sldChg chg="del">
        <pc:chgData name="B, Akalyadevi" userId="71d90823-91c8-4218-8671-511db9751f97" providerId="ADAL" clId="{5B8F04AD-6272-4990-8789-13D3975DA811}" dt="2024-10-11T04:33:23.638" v="11" actId="2696"/>
        <pc:sldMkLst>
          <pc:docMk/>
          <pc:sldMk cId="3034053600" sldId="343"/>
        </pc:sldMkLst>
      </pc:sldChg>
      <pc:sldChg chg="del">
        <pc:chgData name="B, Akalyadevi" userId="71d90823-91c8-4218-8671-511db9751f97" providerId="ADAL" clId="{5B8F04AD-6272-4990-8789-13D3975DA811}" dt="2024-10-11T04:33:33.251" v="15" actId="2696"/>
        <pc:sldMkLst>
          <pc:docMk/>
          <pc:sldMk cId="4266375076" sldId="344"/>
        </pc:sldMkLst>
      </pc:sldChg>
      <pc:sldChg chg="del">
        <pc:chgData name="B, Akalyadevi" userId="71d90823-91c8-4218-8671-511db9751f97" providerId="ADAL" clId="{5B8F04AD-6272-4990-8789-13D3975DA811}" dt="2024-10-11T04:33:35.273" v="16" actId="2696"/>
        <pc:sldMkLst>
          <pc:docMk/>
          <pc:sldMk cId="4249593526" sldId="345"/>
        </pc:sldMkLst>
      </pc:sldChg>
      <pc:sldChg chg="del">
        <pc:chgData name="B, Akalyadevi" userId="71d90823-91c8-4218-8671-511db9751f97" providerId="ADAL" clId="{5B8F04AD-6272-4990-8789-13D3975DA811}" dt="2024-10-11T04:33:37.076" v="17" actId="2696"/>
        <pc:sldMkLst>
          <pc:docMk/>
          <pc:sldMk cId="1639166371" sldId="346"/>
        </pc:sldMkLst>
      </pc:sldChg>
      <pc:sldChg chg="del">
        <pc:chgData name="B, Akalyadevi" userId="71d90823-91c8-4218-8671-511db9751f97" providerId="ADAL" clId="{5B8F04AD-6272-4990-8789-13D3975DA811}" dt="2024-10-11T04:33:43.284" v="19" actId="2696"/>
        <pc:sldMkLst>
          <pc:docMk/>
          <pc:sldMk cId="2257649178" sldId="347"/>
        </pc:sldMkLst>
      </pc:sldChg>
      <pc:sldChg chg="del">
        <pc:chgData name="B, Akalyadevi" userId="71d90823-91c8-4218-8671-511db9751f97" providerId="ADAL" clId="{5B8F04AD-6272-4990-8789-13D3975DA811}" dt="2024-10-11T04:33:45.097" v="20" actId="2696"/>
        <pc:sldMkLst>
          <pc:docMk/>
          <pc:sldMk cId="768725294" sldId="348"/>
        </pc:sldMkLst>
      </pc:sldChg>
      <pc:sldChg chg="del">
        <pc:chgData name="B, Akalyadevi" userId="71d90823-91c8-4218-8671-511db9751f97" providerId="ADAL" clId="{5B8F04AD-6272-4990-8789-13D3975DA811}" dt="2024-10-11T04:33:47.394" v="21" actId="2696"/>
        <pc:sldMkLst>
          <pc:docMk/>
          <pc:sldMk cId="1190253877" sldId="349"/>
        </pc:sldMkLst>
      </pc:sldChg>
      <pc:sldChg chg="modSp mod">
        <pc:chgData name="B, Akalyadevi" userId="71d90823-91c8-4218-8671-511db9751f97" providerId="ADAL" clId="{5B8F04AD-6272-4990-8789-13D3975DA811}" dt="2024-10-11T04:36:26.130" v="24" actId="13926"/>
        <pc:sldMkLst>
          <pc:docMk/>
          <pc:sldMk cId="1810301478" sldId="350"/>
        </pc:sldMkLst>
        <pc:graphicFrameChg chg="mod modGraphic">
          <ac:chgData name="B, Akalyadevi" userId="71d90823-91c8-4218-8671-511db9751f97" providerId="ADAL" clId="{5B8F04AD-6272-4990-8789-13D3975DA811}" dt="2024-10-11T04:36:26.130" v="24" actId="13926"/>
          <ac:graphicFrameMkLst>
            <pc:docMk/>
            <pc:sldMk cId="1810301478" sldId="350"/>
            <ac:graphicFrameMk id="7" creationId="{051A3E07-EC48-4A6C-D648-4E942AB13717}"/>
          </ac:graphicFrameMkLst>
        </pc:graphicFrameChg>
      </pc:sldChg>
      <pc:sldChg chg="addSp modSp mod">
        <pc:chgData name="B, Akalyadevi" userId="71d90823-91c8-4218-8671-511db9751f97" providerId="ADAL" clId="{5B8F04AD-6272-4990-8789-13D3975DA811}" dt="2024-10-11T05:10:12.511" v="654" actId="20577"/>
        <pc:sldMkLst>
          <pc:docMk/>
          <pc:sldMk cId="1696129602" sldId="351"/>
        </pc:sldMkLst>
        <pc:spChg chg="add mod">
          <ac:chgData name="B, Akalyadevi" userId="71d90823-91c8-4218-8671-511db9751f97" providerId="ADAL" clId="{5B8F04AD-6272-4990-8789-13D3975DA811}" dt="2024-10-11T05:01:01.099" v="140" actId="13822"/>
          <ac:spMkLst>
            <pc:docMk/>
            <pc:sldMk cId="1696129602" sldId="351"/>
            <ac:spMk id="2" creationId="{27855072-87A6-27E4-0714-747CCE4C8EBB}"/>
          </ac:spMkLst>
        </pc:spChg>
        <pc:spChg chg="add mod">
          <ac:chgData name="B, Akalyadevi" userId="71d90823-91c8-4218-8671-511db9751f97" providerId="ADAL" clId="{5B8F04AD-6272-4990-8789-13D3975DA811}" dt="2024-10-11T05:04:35.673" v="390" actId="255"/>
          <ac:spMkLst>
            <pc:docMk/>
            <pc:sldMk cId="1696129602" sldId="351"/>
            <ac:spMk id="3" creationId="{B2565BA1-A34F-56B2-D81C-36282828ECC9}"/>
          </ac:spMkLst>
        </pc:spChg>
        <pc:spChg chg="mod">
          <ac:chgData name="B, Akalyadevi" userId="71d90823-91c8-4218-8671-511db9751f97" providerId="ADAL" clId="{5B8F04AD-6272-4990-8789-13D3975DA811}" dt="2024-10-11T05:04:02.614" v="383" actId="20577"/>
          <ac:spMkLst>
            <pc:docMk/>
            <pc:sldMk cId="1696129602" sldId="351"/>
            <ac:spMk id="4" creationId="{263F0A8B-9A2F-97CE-9496-0FC60FEAB309}"/>
          </ac:spMkLst>
        </pc:spChg>
        <pc:spChg chg="add mod">
          <ac:chgData name="B, Akalyadevi" userId="71d90823-91c8-4218-8671-511db9751f97" providerId="ADAL" clId="{5B8F04AD-6272-4990-8789-13D3975DA811}" dt="2024-10-11T05:09:21.574" v="619" actId="20577"/>
          <ac:spMkLst>
            <pc:docMk/>
            <pc:sldMk cId="1696129602" sldId="351"/>
            <ac:spMk id="5" creationId="{38D83898-7C98-8F4E-9A14-F34DA09DDC41}"/>
          </ac:spMkLst>
        </pc:spChg>
        <pc:spChg chg="mod">
          <ac:chgData name="B, Akalyadevi" userId="71d90823-91c8-4218-8671-511db9751f97" providerId="ADAL" clId="{5B8F04AD-6272-4990-8789-13D3975DA811}" dt="2024-10-11T05:02:37.241" v="240" actId="14100"/>
          <ac:spMkLst>
            <pc:docMk/>
            <pc:sldMk cId="1696129602" sldId="351"/>
            <ac:spMk id="12" creationId="{B6C8E648-6BBF-8589-340F-EF8DAC4B0F21}"/>
          </ac:spMkLst>
        </pc:spChg>
        <pc:spChg chg="add mod">
          <ac:chgData name="B, Akalyadevi" userId="71d90823-91c8-4218-8671-511db9751f97" providerId="ADAL" clId="{5B8F04AD-6272-4990-8789-13D3975DA811}" dt="2024-10-11T05:10:12.511" v="654" actId="20577"/>
          <ac:spMkLst>
            <pc:docMk/>
            <pc:sldMk cId="1696129602" sldId="351"/>
            <ac:spMk id="13" creationId="{B3532B02-514C-31E8-9A93-49AA159B9941}"/>
          </ac:spMkLst>
        </pc:spChg>
        <pc:spChg chg="mod">
          <ac:chgData name="B, Akalyadevi" userId="71d90823-91c8-4218-8671-511db9751f97" providerId="ADAL" clId="{5B8F04AD-6272-4990-8789-13D3975DA811}" dt="2024-10-11T04:59:10.060" v="80" actId="1076"/>
          <ac:spMkLst>
            <pc:docMk/>
            <pc:sldMk cId="1696129602" sldId="351"/>
            <ac:spMk id="18" creationId="{4474927D-ABB5-5037-8260-076B6B9AE606}"/>
          </ac:spMkLst>
        </pc:spChg>
        <pc:cxnChg chg="add mod">
          <ac:chgData name="B, Akalyadevi" userId="71d90823-91c8-4218-8671-511db9751f97" providerId="ADAL" clId="{5B8F04AD-6272-4990-8789-13D3975DA811}" dt="2024-10-11T05:06:41.027" v="521" actId="14100"/>
          <ac:cxnSpMkLst>
            <pc:docMk/>
            <pc:sldMk cId="1696129602" sldId="351"/>
            <ac:cxnSpMk id="7" creationId="{A4D88C04-0FCD-7EDB-CFF0-C390AB59AAE4}"/>
          </ac:cxnSpMkLst>
        </pc:cxnChg>
        <pc:cxnChg chg="add mod">
          <ac:chgData name="B, Akalyadevi" userId="71d90823-91c8-4218-8671-511db9751f97" providerId="ADAL" clId="{5B8F04AD-6272-4990-8789-13D3975DA811}" dt="2024-10-11T05:06:59.081" v="523" actId="13822"/>
          <ac:cxnSpMkLst>
            <pc:docMk/>
            <pc:sldMk cId="1696129602" sldId="351"/>
            <ac:cxnSpMk id="10" creationId="{AB7B7C96-09BA-736B-832C-59A4DF0CD7ED}"/>
          </ac:cxnSpMkLst>
        </pc:cxnChg>
        <pc:cxnChg chg="add mod">
          <ac:chgData name="B, Akalyadevi" userId="71d90823-91c8-4218-8671-511db9751f97" providerId="ADAL" clId="{5B8F04AD-6272-4990-8789-13D3975DA811}" dt="2024-10-11T05:08:12.861" v="557" actId="13822"/>
          <ac:cxnSpMkLst>
            <pc:docMk/>
            <pc:sldMk cId="1696129602" sldId="351"/>
            <ac:cxnSpMk id="15" creationId="{8D87428E-2718-5DFA-26A4-FF2EEEA85905}"/>
          </ac:cxnSpMkLst>
        </pc:cxnChg>
        <pc:cxnChg chg="add mod">
          <ac:chgData name="B, Akalyadevi" userId="71d90823-91c8-4218-8671-511db9751f97" providerId="ADAL" clId="{5B8F04AD-6272-4990-8789-13D3975DA811}" dt="2024-10-11T05:08:42.286" v="561" actId="14100"/>
          <ac:cxnSpMkLst>
            <pc:docMk/>
            <pc:sldMk cId="1696129602" sldId="351"/>
            <ac:cxnSpMk id="19" creationId="{62F63E1D-43F4-F9E9-9660-56F8EAD7A77D}"/>
          </ac:cxnSpMkLst>
        </pc:cxnChg>
        <pc:cxnChg chg="add mod">
          <ac:chgData name="B, Akalyadevi" userId="71d90823-91c8-4218-8671-511db9751f97" providerId="ADAL" clId="{5B8F04AD-6272-4990-8789-13D3975DA811}" dt="2024-10-11T05:09:33.597" v="621" actId="13822"/>
          <ac:cxnSpMkLst>
            <pc:docMk/>
            <pc:sldMk cId="1696129602" sldId="351"/>
            <ac:cxnSpMk id="23" creationId="{3EA0B848-85FB-D8BC-0FBA-D1C425586EB2}"/>
          </ac:cxnSpMkLst>
        </pc:cxnChg>
        <pc:cxnChg chg="add mod">
          <ac:chgData name="B, Akalyadevi" userId="71d90823-91c8-4218-8671-511db9751f97" providerId="ADAL" clId="{5B8F04AD-6272-4990-8789-13D3975DA811}" dt="2024-10-11T05:09:55.153" v="624" actId="14100"/>
          <ac:cxnSpMkLst>
            <pc:docMk/>
            <pc:sldMk cId="1696129602" sldId="351"/>
            <ac:cxnSpMk id="25" creationId="{0354D389-1A14-F814-2E1B-7F462A7C0B43}"/>
          </ac:cxnSpMkLst>
        </pc:cxnChg>
      </pc:sldChg>
      <pc:sldChg chg="modSp new mod">
        <pc:chgData name="B, Akalyadevi" userId="71d90823-91c8-4218-8671-511db9751f97" providerId="ADAL" clId="{5B8F04AD-6272-4990-8789-13D3975DA811}" dt="2024-10-11T05:48:17.869" v="1223" actId="20577"/>
        <pc:sldMkLst>
          <pc:docMk/>
          <pc:sldMk cId="2574848656" sldId="354"/>
        </pc:sldMkLst>
        <pc:spChg chg="mod">
          <ac:chgData name="B, Akalyadevi" userId="71d90823-91c8-4218-8671-511db9751f97" providerId="ADAL" clId="{5B8F04AD-6272-4990-8789-13D3975DA811}" dt="2024-10-11T05:48:17.869" v="1223" actId="20577"/>
          <ac:spMkLst>
            <pc:docMk/>
            <pc:sldMk cId="2574848656" sldId="354"/>
            <ac:spMk id="2" creationId="{7AAC3EE1-13E3-3FF9-00C7-B9EB90EA6640}"/>
          </ac:spMkLst>
        </pc:spChg>
        <pc:spChg chg="mod">
          <ac:chgData name="B, Akalyadevi" userId="71d90823-91c8-4218-8671-511db9751f97" providerId="ADAL" clId="{5B8F04AD-6272-4990-8789-13D3975DA811}" dt="2024-10-11T05:47:36.734" v="1214" actId="2711"/>
          <ac:spMkLst>
            <pc:docMk/>
            <pc:sldMk cId="2574848656" sldId="354"/>
            <ac:spMk id="3" creationId="{D84C0738-F4C1-3FDC-6224-60B601BA2095}"/>
          </ac:spMkLst>
        </pc:spChg>
      </pc:sldChg>
      <pc:sldChg chg="addSp delSp modSp new mod ord">
        <pc:chgData name="B, Akalyadevi" userId="71d90823-91c8-4218-8671-511db9751f97" providerId="ADAL" clId="{5B8F04AD-6272-4990-8789-13D3975DA811}" dt="2024-10-11T12:30:35.157" v="2506" actId="20577"/>
        <pc:sldMkLst>
          <pc:docMk/>
          <pc:sldMk cId="912887849" sldId="355"/>
        </pc:sldMkLst>
        <pc:spChg chg="del">
          <ac:chgData name="B, Akalyadevi" userId="71d90823-91c8-4218-8671-511db9751f97" providerId="ADAL" clId="{5B8F04AD-6272-4990-8789-13D3975DA811}" dt="2024-10-11T11:30:05.863" v="1519" actId="21"/>
          <ac:spMkLst>
            <pc:docMk/>
            <pc:sldMk cId="912887849" sldId="355"/>
            <ac:spMk id="2" creationId="{CFA5E9C5-E348-781E-2FF0-E352FF3BEE60}"/>
          </ac:spMkLst>
        </pc:spChg>
        <pc:spChg chg="del">
          <ac:chgData name="B, Akalyadevi" userId="71d90823-91c8-4218-8671-511db9751f97" providerId="ADAL" clId="{5B8F04AD-6272-4990-8789-13D3975DA811}" dt="2024-10-11T11:29:59.317" v="1518" actId="21"/>
          <ac:spMkLst>
            <pc:docMk/>
            <pc:sldMk cId="912887849" sldId="355"/>
            <ac:spMk id="3" creationId="{CD97E4BA-442E-E51F-5EAF-568596A41CDC}"/>
          </ac:spMkLst>
        </pc:spChg>
        <pc:spChg chg="add mod">
          <ac:chgData name="B, Akalyadevi" userId="71d90823-91c8-4218-8671-511db9751f97" providerId="ADAL" clId="{5B8F04AD-6272-4990-8789-13D3975DA811}" dt="2024-10-11T12:30:32.105" v="2504" actId="20577"/>
          <ac:spMkLst>
            <pc:docMk/>
            <pc:sldMk cId="912887849" sldId="355"/>
            <ac:spMk id="4" creationId="{486135EE-6093-9BAA-2669-CEE7D2850698}"/>
          </ac:spMkLst>
        </pc:spChg>
        <pc:spChg chg="add mod">
          <ac:chgData name="B, Akalyadevi" userId="71d90823-91c8-4218-8671-511db9751f97" providerId="ADAL" clId="{5B8F04AD-6272-4990-8789-13D3975DA811}" dt="2024-10-11T12:30:35.157" v="2506" actId="20577"/>
          <ac:spMkLst>
            <pc:docMk/>
            <pc:sldMk cId="912887849" sldId="355"/>
            <ac:spMk id="5" creationId="{6596AA35-CD47-F6BE-4540-5A9F5A854701}"/>
          </ac:spMkLst>
        </pc:spChg>
      </pc:sldChg>
      <pc:sldChg chg="addSp delSp modSp new mod ord">
        <pc:chgData name="B, Akalyadevi" userId="71d90823-91c8-4218-8671-511db9751f97" providerId="ADAL" clId="{5B8F04AD-6272-4990-8789-13D3975DA811}" dt="2024-10-11T06:16:32.581" v="1517" actId="20577"/>
        <pc:sldMkLst>
          <pc:docMk/>
          <pc:sldMk cId="3734822810" sldId="356"/>
        </pc:sldMkLst>
        <pc:spChg chg="del">
          <ac:chgData name="B, Akalyadevi" userId="71d90823-91c8-4218-8671-511db9751f97" providerId="ADAL" clId="{5B8F04AD-6272-4990-8789-13D3975DA811}" dt="2024-10-11T05:48:40.984" v="1231" actId="21"/>
          <ac:spMkLst>
            <pc:docMk/>
            <pc:sldMk cId="3734822810" sldId="356"/>
            <ac:spMk id="2" creationId="{49C470CE-016D-6BE9-9A1E-B7DD199A74F3}"/>
          </ac:spMkLst>
        </pc:spChg>
        <pc:spChg chg="del">
          <ac:chgData name="B, Akalyadevi" userId="71d90823-91c8-4218-8671-511db9751f97" providerId="ADAL" clId="{5B8F04AD-6272-4990-8789-13D3975DA811}" dt="2024-10-11T05:48:35.648" v="1230" actId="21"/>
          <ac:spMkLst>
            <pc:docMk/>
            <pc:sldMk cId="3734822810" sldId="356"/>
            <ac:spMk id="3" creationId="{607FEF8F-9B68-9492-92A2-9C41AF305E04}"/>
          </ac:spMkLst>
        </pc:spChg>
        <pc:spChg chg="add mod">
          <ac:chgData name="B, Akalyadevi" userId="71d90823-91c8-4218-8671-511db9751f97" providerId="ADAL" clId="{5B8F04AD-6272-4990-8789-13D3975DA811}" dt="2024-10-11T06:16:32.581" v="1517" actId="20577"/>
          <ac:spMkLst>
            <pc:docMk/>
            <pc:sldMk cId="3734822810" sldId="356"/>
            <ac:spMk id="4" creationId="{36ED74BF-3DDB-09C1-7811-4187DB742535}"/>
          </ac:spMkLst>
        </pc:spChg>
      </pc:sldChg>
      <pc:sldChg chg="addSp delSp modSp new mod">
        <pc:chgData name="B, Akalyadevi" userId="71d90823-91c8-4218-8671-511db9751f97" providerId="ADAL" clId="{5B8F04AD-6272-4990-8789-13D3975DA811}" dt="2024-10-11T12:30:40.291" v="2508" actId="20577"/>
        <pc:sldMkLst>
          <pc:docMk/>
          <pc:sldMk cId="1168940338" sldId="357"/>
        </pc:sldMkLst>
        <pc:spChg chg="del">
          <ac:chgData name="B, Akalyadevi" userId="71d90823-91c8-4218-8671-511db9751f97" providerId="ADAL" clId="{5B8F04AD-6272-4990-8789-13D3975DA811}" dt="2024-10-11T11:30:20.838" v="1522" actId="21"/>
          <ac:spMkLst>
            <pc:docMk/>
            <pc:sldMk cId="1168940338" sldId="357"/>
            <ac:spMk id="2" creationId="{01325A68-A549-7874-B0FC-7DCC0A52674C}"/>
          </ac:spMkLst>
        </pc:spChg>
        <pc:spChg chg="del">
          <ac:chgData name="B, Akalyadevi" userId="71d90823-91c8-4218-8671-511db9751f97" providerId="ADAL" clId="{5B8F04AD-6272-4990-8789-13D3975DA811}" dt="2024-10-11T11:30:16.751" v="1521" actId="21"/>
          <ac:spMkLst>
            <pc:docMk/>
            <pc:sldMk cId="1168940338" sldId="357"/>
            <ac:spMk id="3" creationId="{287A78EB-EE94-7692-3543-3CC7421382C7}"/>
          </ac:spMkLst>
        </pc:spChg>
        <pc:spChg chg="add mod">
          <ac:chgData name="B, Akalyadevi" userId="71d90823-91c8-4218-8671-511db9751f97" providerId="ADAL" clId="{5B8F04AD-6272-4990-8789-13D3975DA811}" dt="2024-10-11T12:30:40.291" v="2508" actId="20577"/>
          <ac:spMkLst>
            <pc:docMk/>
            <pc:sldMk cId="1168940338" sldId="357"/>
            <ac:spMk id="4" creationId="{C076EFE2-9CB1-9757-415E-95A2E8EA481C}"/>
          </ac:spMkLst>
        </pc:spChg>
      </pc:sldChg>
      <pc:sldChg chg="addSp delSp modSp new mod">
        <pc:chgData name="B, Akalyadevi" userId="71d90823-91c8-4218-8671-511db9751f97" providerId="ADAL" clId="{5B8F04AD-6272-4990-8789-13D3975DA811}" dt="2024-10-11T12:24:17.728" v="2482" actId="20577"/>
        <pc:sldMkLst>
          <pc:docMk/>
          <pc:sldMk cId="250596012" sldId="358"/>
        </pc:sldMkLst>
        <pc:spChg chg="del">
          <ac:chgData name="B, Akalyadevi" userId="71d90823-91c8-4218-8671-511db9751f97" providerId="ADAL" clId="{5B8F04AD-6272-4990-8789-13D3975DA811}" dt="2024-10-11T12:18:13.833" v="2329" actId="21"/>
          <ac:spMkLst>
            <pc:docMk/>
            <pc:sldMk cId="250596012" sldId="358"/>
            <ac:spMk id="2" creationId="{379F1723-3D2C-FE20-91F3-C69EA078E35B}"/>
          </ac:spMkLst>
        </pc:spChg>
        <pc:spChg chg="del">
          <ac:chgData name="B, Akalyadevi" userId="71d90823-91c8-4218-8671-511db9751f97" providerId="ADAL" clId="{5B8F04AD-6272-4990-8789-13D3975DA811}" dt="2024-10-11T12:18:09.942" v="2328" actId="21"/>
          <ac:spMkLst>
            <pc:docMk/>
            <pc:sldMk cId="250596012" sldId="358"/>
            <ac:spMk id="3" creationId="{7876DD52-4410-F47E-1E71-F67C9F15F686}"/>
          </ac:spMkLst>
        </pc:spChg>
        <pc:spChg chg="add mod">
          <ac:chgData name="B, Akalyadevi" userId="71d90823-91c8-4218-8671-511db9751f97" providerId="ADAL" clId="{5B8F04AD-6272-4990-8789-13D3975DA811}" dt="2024-10-11T12:24:17.728" v="2482" actId="20577"/>
          <ac:spMkLst>
            <pc:docMk/>
            <pc:sldMk cId="250596012" sldId="358"/>
            <ac:spMk id="4" creationId="{5C29ACF7-DFE0-7952-2CBF-2244F876B55E}"/>
          </ac:spMkLst>
        </pc:spChg>
      </pc:sldChg>
      <pc:sldChg chg="addSp delSp modSp new mod ord">
        <pc:chgData name="B, Akalyadevi" userId="71d90823-91c8-4218-8671-511db9751f97" providerId="ADAL" clId="{5B8F04AD-6272-4990-8789-13D3975DA811}" dt="2024-10-11T12:30:21.454" v="2502" actId="20577"/>
        <pc:sldMkLst>
          <pc:docMk/>
          <pc:sldMk cId="2885054385" sldId="359"/>
        </pc:sldMkLst>
        <pc:spChg chg="del">
          <ac:chgData name="B, Akalyadevi" userId="71d90823-91c8-4218-8671-511db9751f97" providerId="ADAL" clId="{5B8F04AD-6272-4990-8789-13D3975DA811}" dt="2024-10-11T12:29:01.437" v="2485" actId="21"/>
          <ac:spMkLst>
            <pc:docMk/>
            <pc:sldMk cId="2885054385" sldId="359"/>
            <ac:spMk id="2" creationId="{8DC1C4BC-FCD9-4590-3D2B-F310F014EA73}"/>
          </ac:spMkLst>
        </pc:spChg>
        <pc:spChg chg="del">
          <ac:chgData name="B, Akalyadevi" userId="71d90823-91c8-4218-8671-511db9751f97" providerId="ADAL" clId="{5B8F04AD-6272-4990-8789-13D3975DA811}" dt="2024-10-11T12:28:58.208" v="2484" actId="21"/>
          <ac:spMkLst>
            <pc:docMk/>
            <pc:sldMk cId="2885054385" sldId="359"/>
            <ac:spMk id="3" creationId="{6BE00D92-693A-4D2C-4AC7-574A74BC77ED}"/>
          </ac:spMkLst>
        </pc:spChg>
        <pc:spChg chg="add del mod">
          <ac:chgData name="B, Akalyadevi" userId="71d90823-91c8-4218-8671-511db9751f97" providerId="ADAL" clId="{5B8F04AD-6272-4990-8789-13D3975DA811}" dt="2024-10-11T12:29:21.364" v="2492"/>
          <ac:spMkLst>
            <pc:docMk/>
            <pc:sldMk cId="2885054385" sldId="359"/>
            <ac:spMk id="4" creationId="{1D446483-987E-14C4-8025-B02893B7757D}"/>
          </ac:spMkLst>
        </pc:spChg>
        <pc:spChg chg="add del mod">
          <ac:chgData name="B, Akalyadevi" userId="71d90823-91c8-4218-8671-511db9751f97" providerId="ADAL" clId="{5B8F04AD-6272-4990-8789-13D3975DA811}" dt="2024-10-11T12:29:21.356" v="2490" actId="21"/>
          <ac:spMkLst>
            <pc:docMk/>
            <pc:sldMk cId="2885054385" sldId="359"/>
            <ac:spMk id="5" creationId="{8DC1C4BC-FCD9-4590-3D2B-F310F014EA73}"/>
          </ac:spMkLst>
        </pc:spChg>
        <pc:spChg chg="add mod">
          <ac:chgData name="B, Akalyadevi" userId="71d90823-91c8-4218-8671-511db9751f97" providerId="ADAL" clId="{5B8F04AD-6272-4990-8789-13D3975DA811}" dt="2024-10-11T12:30:21.454" v="2502" actId="20577"/>
          <ac:spMkLst>
            <pc:docMk/>
            <pc:sldMk cId="2885054385" sldId="359"/>
            <ac:spMk id="6" creationId="{D1ED16A9-0078-158A-35AA-4C1731A797BE}"/>
          </ac:spMkLst>
        </pc:spChg>
      </pc:sldChg>
      <pc:sldChg chg="addSp delSp modSp new mod ord">
        <pc:chgData name="B, Akalyadevi" userId="71d90823-91c8-4218-8671-511db9751f97" providerId="ADAL" clId="{5B8F04AD-6272-4990-8789-13D3975DA811}" dt="2024-10-11T13:53:03.879" v="2990" actId="2711"/>
        <pc:sldMkLst>
          <pc:docMk/>
          <pc:sldMk cId="473886034" sldId="360"/>
        </pc:sldMkLst>
        <pc:spChg chg="del">
          <ac:chgData name="B, Akalyadevi" userId="71d90823-91c8-4218-8671-511db9751f97" providerId="ADAL" clId="{5B8F04AD-6272-4990-8789-13D3975DA811}" dt="2024-10-11T12:34:58.727" v="2628" actId="21"/>
          <ac:spMkLst>
            <pc:docMk/>
            <pc:sldMk cId="473886034" sldId="360"/>
            <ac:spMk id="2" creationId="{9B46D656-6784-EF5C-D111-C943A284B371}"/>
          </ac:spMkLst>
        </pc:spChg>
        <pc:spChg chg="del">
          <ac:chgData name="B, Akalyadevi" userId="71d90823-91c8-4218-8671-511db9751f97" providerId="ADAL" clId="{5B8F04AD-6272-4990-8789-13D3975DA811}" dt="2024-10-11T12:34:55.985" v="2627" actId="21"/>
          <ac:spMkLst>
            <pc:docMk/>
            <pc:sldMk cId="473886034" sldId="360"/>
            <ac:spMk id="3" creationId="{D0F030B5-F587-1819-A2C1-CFEF79687364}"/>
          </ac:spMkLst>
        </pc:spChg>
        <pc:spChg chg="add mod">
          <ac:chgData name="B, Akalyadevi" userId="71d90823-91c8-4218-8671-511db9751f97" providerId="ADAL" clId="{5B8F04AD-6272-4990-8789-13D3975DA811}" dt="2024-10-11T13:52:57.213" v="2989" actId="2711"/>
          <ac:spMkLst>
            <pc:docMk/>
            <pc:sldMk cId="473886034" sldId="360"/>
            <ac:spMk id="4" creationId="{918EC50B-60E0-F211-A476-8FD0DC4805AF}"/>
          </ac:spMkLst>
        </pc:spChg>
        <pc:spChg chg="add mod">
          <ac:chgData name="B, Akalyadevi" userId="71d90823-91c8-4218-8671-511db9751f97" providerId="ADAL" clId="{5B8F04AD-6272-4990-8789-13D3975DA811}" dt="2024-10-11T13:53:03.879" v="2990" actId="2711"/>
          <ac:spMkLst>
            <pc:docMk/>
            <pc:sldMk cId="473886034" sldId="360"/>
            <ac:spMk id="5" creationId="{69663241-7713-2965-E513-3F3276ECB5D3}"/>
          </ac:spMkLst>
        </pc:spChg>
      </pc:sldChg>
      <pc:sldChg chg="addSp delSp modSp new mod ord">
        <pc:chgData name="B, Akalyadevi" userId="71d90823-91c8-4218-8671-511db9751f97" providerId="ADAL" clId="{5B8F04AD-6272-4990-8789-13D3975DA811}" dt="2024-10-11T14:14:35.359" v="4203" actId="113"/>
        <pc:sldMkLst>
          <pc:docMk/>
          <pc:sldMk cId="786965180" sldId="361"/>
        </pc:sldMkLst>
        <pc:spChg chg="del">
          <ac:chgData name="B, Akalyadevi" userId="71d90823-91c8-4218-8671-511db9751f97" providerId="ADAL" clId="{5B8F04AD-6272-4990-8789-13D3975DA811}" dt="2024-10-11T12:35:10.973" v="2630" actId="21"/>
          <ac:spMkLst>
            <pc:docMk/>
            <pc:sldMk cId="786965180" sldId="361"/>
            <ac:spMk id="2" creationId="{E2E2DA7E-2331-FCBB-BD34-085EABBFDB16}"/>
          </ac:spMkLst>
        </pc:spChg>
        <pc:spChg chg="del">
          <ac:chgData name="B, Akalyadevi" userId="71d90823-91c8-4218-8671-511db9751f97" providerId="ADAL" clId="{5B8F04AD-6272-4990-8789-13D3975DA811}" dt="2024-10-11T12:35:04.455" v="2629" actId="21"/>
          <ac:spMkLst>
            <pc:docMk/>
            <pc:sldMk cId="786965180" sldId="361"/>
            <ac:spMk id="3" creationId="{51D1A05B-CA7C-A752-181B-3FA444CF16E5}"/>
          </ac:spMkLst>
        </pc:spChg>
        <pc:spChg chg="add mod">
          <ac:chgData name="B, Akalyadevi" userId="71d90823-91c8-4218-8671-511db9751f97" providerId="ADAL" clId="{5B8F04AD-6272-4990-8789-13D3975DA811}" dt="2024-10-11T14:14:35.359" v="4203" actId="113"/>
          <ac:spMkLst>
            <pc:docMk/>
            <pc:sldMk cId="786965180" sldId="361"/>
            <ac:spMk id="4" creationId="{D8752192-9700-5236-03E1-DB8E016EA265}"/>
          </ac:spMkLst>
        </pc:spChg>
        <pc:cxnChg chg="add del mod">
          <ac:chgData name="B, Akalyadevi" userId="71d90823-91c8-4218-8671-511db9751f97" providerId="ADAL" clId="{5B8F04AD-6272-4990-8789-13D3975DA811}" dt="2024-10-11T14:02:45.149" v="3405" actId="21"/>
          <ac:cxnSpMkLst>
            <pc:docMk/>
            <pc:sldMk cId="786965180" sldId="361"/>
            <ac:cxnSpMk id="6" creationId="{BEF6A820-D2A7-0274-C28C-63BC8F98D60B}"/>
          </ac:cxnSpMkLst>
        </pc:cxnChg>
        <pc:cxnChg chg="add mod">
          <ac:chgData name="B, Akalyadevi" userId="71d90823-91c8-4218-8671-511db9751f97" providerId="ADAL" clId="{5B8F04AD-6272-4990-8789-13D3975DA811}" dt="2024-10-11T14:10:15.521" v="4063" actId="1076"/>
          <ac:cxnSpMkLst>
            <pc:docMk/>
            <pc:sldMk cId="786965180" sldId="361"/>
            <ac:cxnSpMk id="11" creationId="{9D53000C-80B4-8B29-D361-A87815C3889E}"/>
          </ac:cxnSpMkLst>
        </pc:cxnChg>
        <pc:cxnChg chg="add del mod">
          <ac:chgData name="B, Akalyadevi" userId="71d90823-91c8-4218-8671-511db9751f97" providerId="ADAL" clId="{5B8F04AD-6272-4990-8789-13D3975DA811}" dt="2024-10-11T14:05:04.722" v="3602" actId="11529"/>
          <ac:cxnSpMkLst>
            <pc:docMk/>
            <pc:sldMk cId="786965180" sldId="361"/>
            <ac:cxnSpMk id="13" creationId="{3626733B-D1DC-B147-D181-BCD7740F2773}"/>
          </ac:cxnSpMkLst>
        </pc:cxnChg>
        <pc:cxnChg chg="add mod">
          <ac:chgData name="B, Akalyadevi" userId="71d90823-91c8-4218-8671-511db9751f97" providerId="ADAL" clId="{5B8F04AD-6272-4990-8789-13D3975DA811}" dt="2024-10-11T14:10:20.220" v="4064" actId="1076"/>
          <ac:cxnSpMkLst>
            <pc:docMk/>
            <pc:sldMk cId="786965180" sldId="361"/>
            <ac:cxnSpMk id="15" creationId="{25F39030-7FD1-472D-8AED-76BBD99B1364}"/>
          </ac:cxnSpMkLst>
        </pc:cxnChg>
        <pc:cxnChg chg="add mod">
          <ac:chgData name="B, Akalyadevi" userId="71d90823-91c8-4218-8671-511db9751f97" providerId="ADAL" clId="{5B8F04AD-6272-4990-8789-13D3975DA811}" dt="2024-10-11T14:10:23.339" v="4065" actId="1076"/>
          <ac:cxnSpMkLst>
            <pc:docMk/>
            <pc:sldMk cId="786965180" sldId="361"/>
            <ac:cxnSpMk id="17" creationId="{54019748-6398-800A-CCE4-A949064BA99C}"/>
          </ac:cxnSpMkLst>
        </pc:cxnChg>
        <pc:cxnChg chg="add mod">
          <ac:chgData name="B, Akalyadevi" userId="71d90823-91c8-4218-8671-511db9751f97" providerId="ADAL" clId="{5B8F04AD-6272-4990-8789-13D3975DA811}" dt="2024-10-11T14:10:28.771" v="4066" actId="1076"/>
          <ac:cxnSpMkLst>
            <pc:docMk/>
            <pc:sldMk cId="786965180" sldId="361"/>
            <ac:cxnSpMk id="20" creationId="{9E8B1469-3DC6-3348-C0F9-3ED8EDD5A7D5}"/>
          </ac:cxnSpMkLst>
        </pc:cxnChg>
        <pc:cxnChg chg="add del mod">
          <ac:chgData name="B, Akalyadevi" userId="71d90823-91c8-4218-8671-511db9751f97" providerId="ADAL" clId="{5B8F04AD-6272-4990-8789-13D3975DA811}" dt="2024-10-11T14:09:21.551" v="3967" actId="11529"/>
          <ac:cxnSpMkLst>
            <pc:docMk/>
            <pc:sldMk cId="786965180" sldId="361"/>
            <ac:cxnSpMk id="24" creationId="{223554C8-4D3E-BD58-AB5B-4F9E05BDC30E}"/>
          </ac:cxnSpMkLst>
        </pc:cxnChg>
        <pc:cxnChg chg="add mod">
          <ac:chgData name="B, Akalyadevi" userId="71d90823-91c8-4218-8671-511db9751f97" providerId="ADAL" clId="{5B8F04AD-6272-4990-8789-13D3975DA811}" dt="2024-10-11T14:10:32.884" v="4067" actId="1076"/>
          <ac:cxnSpMkLst>
            <pc:docMk/>
            <pc:sldMk cId="786965180" sldId="361"/>
            <ac:cxnSpMk id="26" creationId="{B15600E0-BC97-0280-FA4B-FECA336F8DB0}"/>
          </ac:cxnSpMkLst>
        </pc:cxnChg>
        <pc:cxnChg chg="add mod">
          <ac:chgData name="B, Akalyadevi" userId="71d90823-91c8-4218-8671-511db9751f97" providerId="ADAL" clId="{5B8F04AD-6272-4990-8789-13D3975DA811}" dt="2024-10-11T14:13:07.966" v="4110" actId="13822"/>
          <ac:cxnSpMkLst>
            <pc:docMk/>
            <pc:sldMk cId="786965180" sldId="361"/>
            <ac:cxnSpMk id="28" creationId="{51484437-542E-83B0-290D-74188BAF0DA9}"/>
          </ac:cxnSpMkLst>
        </pc:cxnChg>
      </pc:sldChg>
      <pc:sldChg chg="addSp delSp modSp new mod delAnim modAnim">
        <pc:chgData name="B, Akalyadevi" userId="71d90823-91c8-4218-8671-511db9751f97" providerId="ADAL" clId="{5B8F04AD-6272-4990-8789-13D3975DA811}" dt="2024-10-11T15:22:15.305" v="4624"/>
        <pc:sldMkLst>
          <pc:docMk/>
          <pc:sldMk cId="1840475869" sldId="362"/>
        </pc:sldMkLst>
        <pc:spChg chg="del mod">
          <ac:chgData name="B, Akalyadevi" userId="71d90823-91c8-4218-8671-511db9751f97" providerId="ADAL" clId="{5B8F04AD-6272-4990-8789-13D3975DA811}" dt="2024-10-11T14:40:19.959" v="4267" actId="21"/>
          <ac:spMkLst>
            <pc:docMk/>
            <pc:sldMk cId="1840475869" sldId="362"/>
            <ac:spMk id="2" creationId="{2AF21110-8117-B9EE-D5A2-53179F23B8BF}"/>
          </ac:spMkLst>
        </pc:spChg>
        <pc:spChg chg="del">
          <ac:chgData name="B, Akalyadevi" userId="71d90823-91c8-4218-8671-511db9751f97" providerId="ADAL" clId="{5B8F04AD-6272-4990-8789-13D3975DA811}" dt="2024-10-11T14:39:11.703" v="4205" actId="21"/>
          <ac:spMkLst>
            <pc:docMk/>
            <pc:sldMk cId="1840475869" sldId="362"/>
            <ac:spMk id="3" creationId="{1E32A4C0-5E2F-684F-2C8D-00DA7224A6AB}"/>
          </ac:spMkLst>
        </pc:spChg>
        <pc:spChg chg="add del mod">
          <ac:chgData name="B, Akalyadevi" userId="71d90823-91c8-4218-8671-511db9751f97" providerId="ADAL" clId="{5B8F04AD-6272-4990-8789-13D3975DA811}" dt="2024-10-11T14:43:55.985" v="4297" actId="21"/>
          <ac:spMkLst>
            <pc:docMk/>
            <pc:sldMk cId="1840475869" sldId="362"/>
            <ac:spMk id="4" creationId="{C82B4771-7130-CFC4-27B1-3CA789C4FCC0}"/>
          </ac:spMkLst>
        </pc:spChg>
        <pc:spChg chg="add del mod">
          <ac:chgData name="B, Akalyadevi" userId="71d90823-91c8-4218-8671-511db9751f97" providerId="ADAL" clId="{5B8F04AD-6272-4990-8789-13D3975DA811}" dt="2024-10-11T14:40:23.260" v="4268" actId="21"/>
          <ac:spMkLst>
            <pc:docMk/>
            <pc:sldMk cId="1840475869" sldId="362"/>
            <ac:spMk id="6" creationId="{2F654D74-793B-0050-EC53-300BC8CB6800}"/>
          </ac:spMkLst>
        </pc:spChg>
        <pc:spChg chg="add del mod">
          <ac:chgData name="B, Akalyadevi" userId="71d90823-91c8-4218-8671-511db9751f97" providerId="ADAL" clId="{5B8F04AD-6272-4990-8789-13D3975DA811}" dt="2024-10-11T14:43:21.948" v="4295" actId="21"/>
          <ac:spMkLst>
            <pc:docMk/>
            <pc:sldMk cId="1840475869" sldId="362"/>
            <ac:spMk id="7" creationId="{E43C033D-C1C2-100E-9FF6-31C9EC5D7600}"/>
          </ac:spMkLst>
        </pc:spChg>
        <pc:spChg chg="add mod">
          <ac:chgData name="B, Akalyadevi" userId="71d90823-91c8-4218-8671-511db9751f97" providerId="ADAL" clId="{5B8F04AD-6272-4990-8789-13D3975DA811}" dt="2024-10-11T15:17:32.958" v="4522" actId="1076"/>
          <ac:spMkLst>
            <pc:docMk/>
            <pc:sldMk cId="1840475869" sldId="362"/>
            <ac:spMk id="8" creationId="{AB33857F-1EEB-EACB-0E81-79130FDA15DE}"/>
          </ac:spMkLst>
        </pc:spChg>
        <pc:spChg chg="add mod">
          <ac:chgData name="B, Akalyadevi" userId="71d90823-91c8-4218-8671-511db9751f97" providerId="ADAL" clId="{5B8F04AD-6272-4990-8789-13D3975DA811}" dt="2024-10-11T15:17:36.895" v="4523" actId="1076"/>
          <ac:spMkLst>
            <pc:docMk/>
            <pc:sldMk cId="1840475869" sldId="362"/>
            <ac:spMk id="9" creationId="{F1BC6C6B-E6C2-F0B0-0512-AD4A493179AE}"/>
          </ac:spMkLst>
        </pc:spChg>
        <pc:spChg chg="add mod">
          <ac:chgData name="B, Akalyadevi" userId="71d90823-91c8-4218-8671-511db9751f97" providerId="ADAL" clId="{5B8F04AD-6272-4990-8789-13D3975DA811}" dt="2024-10-11T15:18:26.904" v="4569" actId="20577"/>
          <ac:spMkLst>
            <pc:docMk/>
            <pc:sldMk cId="1840475869" sldId="362"/>
            <ac:spMk id="10" creationId="{1E35CC74-DB66-8F28-2FB1-068FADA07C1C}"/>
          </ac:spMkLst>
        </pc:spChg>
        <pc:spChg chg="add mod">
          <ac:chgData name="B, Akalyadevi" userId="71d90823-91c8-4218-8671-511db9751f97" providerId="ADAL" clId="{5B8F04AD-6272-4990-8789-13D3975DA811}" dt="2024-10-11T15:20:39.823" v="4597" actId="14100"/>
          <ac:spMkLst>
            <pc:docMk/>
            <pc:sldMk cId="1840475869" sldId="362"/>
            <ac:spMk id="17" creationId="{0A8043DB-1940-C7E4-3529-2C49EEB510F3}"/>
          </ac:spMkLst>
        </pc:spChg>
        <pc:spChg chg="add mod">
          <ac:chgData name="B, Akalyadevi" userId="71d90823-91c8-4218-8671-511db9751f97" providerId="ADAL" clId="{5B8F04AD-6272-4990-8789-13D3975DA811}" dt="2024-10-11T15:21:09.920" v="4619" actId="20577"/>
          <ac:spMkLst>
            <pc:docMk/>
            <pc:sldMk cId="1840475869" sldId="362"/>
            <ac:spMk id="18" creationId="{5893446B-75D2-FBBC-C51B-EE4D4B7D57DE}"/>
          </ac:spMkLst>
        </pc:spChg>
        <pc:cxnChg chg="add mod">
          <ac:chgData name="B, Akalyadevi" userId="71d90823-91c8-4218-8671-511db9751f97" providerId="ADAL" clId="{5B8F04AD-6272-4990-8789-13D3975DA811}" dt="2024-10-11T15:18:40.440" v="4571" actId="13822"/>
          <ac:cxnSpMkLst>
            <pc:docMk/>
            <pc:sldMk cId="1840475869" sldId="362"/>
            <ac:cxnSpMk id="12" creationId="{90694CAB-9D9E-ED22-F94A-5A8879D9502F}"/>
          </ac:cxnSpMkLst>
        </pc:cxnChg>
        <pc:cxnChg chg="add mod">
          <ac:chgData name="B, Akalyadevi" userId="71d90823-91c8-4218-8671-511db9751f97" providerId="ADAL" clId="{5B8F04AD-6272-4990-8789-13D3975DA811}" dt="2024-10-11T15:19:42.863" v="4575" actId="14100"/>
          <ac:cxnSpMkLst>
            <pc:docMk/>
            <pc:sldMk cId="1840475869" sldId="362"/>
            <ac:cxnSpMk id="14" creationId="{32A0A240-F30E-5C24-4F66-B5A3F3BCCB36}"/>
          </ac:cxnSpMkLst>
        </pc:cxnChg>
      </pc:sldChg>
      <pc:sldChg chg="delSp new mod">
        <pc:chgData name="B, Akalyadevi" userId="71d90823-91c8-4218-8671-511db9751f97" providerId="ADAL" clId="{5B8F04AD-6272-4990-8789-13D3975DA811}" dt="2024-10-11T14:53:15.891" v="4521" actId="21"/>
        <pc:sldMkLst>
          <pc:docMk/>
          <pc:sldMk cId="2552125602" sldId="363"/>
        </pc:sldMkLst>
        <pc:spChg chg="del">
          <ac:chgData name="B, Akalyadevi" userId="71d90823-91c8-4218-8671-511db9751f97" providerId="ADAL" clId="{5B8F04AD-6272-4990-8789-13D3975DA811}" dt="2024-10-11T14:53:15.891" v="4521" actId="21"/>
          <ac:spMkLst>
            <pc:docMk/>
            <pc:sldMk cId="2552125602" sldId="363"/>
            <ac:spMk id="2" creationId="{A6E60610-B6E9-C746-E059-C211E3BA5707}"/>
          </ac:spMkLst>
        </pc:spChg>
        <pc:spChg chg="del">
          <ac:chgData name="B, Akalyadevi" userId="71d90823-91c8-4218-8671-511db9751f97" providerId="ADAL" clId="{5B8F04AD-6272-4990-8789-13D3975DA811}" dt="2024-10-11T14:53:11.029" v="4520" actId="21"/>
          <ac:spMkLst>
            <pc:docMk/>
            <pc:sldMk cId="2552125602" sldId="363"/>
            <ac:spMk id="3" creationId="{DF0185AA-F391-6488-D2DC-9D71B3A7F13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81CA4A-5101-4921-855C-F631F5AA9C76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D7A1D54-9903-4885-A662-9A4039BC6B2C}">
      <dgm:prSet phldrT="[Text]" custT="1"/>
      <dgm:spPr/>
      <dgm:t>
        <a:bodyPr/>
        <a:lstStyle/>
        <a:p>
          <a:r>
            <a:rPr lang="en-US" sz="3200" i="1" dirty="0"/>
            <a:t>Time and Distance</a:t>
          </a:r>
          <a:endParaRPr lang="en-IN" sz="3200" i="1" dirty="0"/>
        </a:p>
      </dgm:t>
    </dgm:pt>
    <dgm:pt modelId="{BD3A92B8-B71F-42B6-97E2-3A1F162C0B73}" type="parTrans" cxnId="{CF9ACF1F-EE99-4772-8F25-374E32DB8699}">
      <dgm:prSet/>
      <dgm:spPr/>
      <dgm:t>
        <a:bodyPr/>
        <a:lstStyle/>
        <a:p>
          <a:endParaRPr lang="en-IN"/>
        </a:p>
      </dgm:t>
    </dgm:pt>
    <dgm:pt modelId="{48B8F217-DB6C-46EC-AB73-E9E7AF6A0293}" type="sibTrans" cxnId="{CF9ACF1F-EE99-4772-8F25-374E32DB8699}">
      <dgm:prSet/>
      <dgm:spPr/>
      <dgm:t>
        <a:bodyPr/>
        <a:lstStyle/>
        <a:p>
          <a:endParaRPr lang="en-IN"/>
        </a:p>
      </dgm:t>
    </dgm:pt>
    <dgm:pt modelId="{CA7A54AE-661A-4F39-80CF-07CCB96FA3E8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Car / Cycle / Man</a:t>
          </a:r>
          <a:endParaRPr lang="en-IN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1C9237-AD50-4DC1-BCCC-1B935188B0A4}" type="parTrans" cxnId="{E37E0A91-C5F3-45E8-A003-EE314EA9F46D}">
      <dgm:prSet/>
      <dgm:spPr/>
      <dgm:t>
        <a:bodyPr/>
        <a:lstStyle/>
        <a:p>
          <a:endParaRPr lang="en-IN"/>
        </a:p>
      </dgm:t>
    </dgm:pt>
    <dgm:pt modelId="{2A56CB5F-E1CA-4B0A-BCD8-9C010BF33174}" type="sibTrans" cxnId="{E37E0A91-C5F3-45E8-A003-EE314EA9F46D}">
      <dgm:prSet/>
      <dgm:spPr/>
      <dgm:t>
        <a:bodyPr/>
        <a:lstStyle/>
        <a:p>
          <a:endParaRPr lang="en-IN"/>
        </a:p>
      </dgm:t>
    </dgm:pt>
    <dgm:pt modelId="{06AE706B-B9D5-47B3-8CEC-A42C9E30DA70}">
      <dgm:prSet phldrT="[Text]"/>
      <dgm:spPr/>
      <dgm:t>
        <a:bodyPr/>
        <a:lstStyle/>
        <a:p>
          <a:r>
            <a:rPr lang="en-US" i="1" dirty="0"/>
            <a:t>Problems on Trains</a:t>
          </a:r>
          <a:endParaRPr lang="en-IN" i="1" dirty="0"/>
        </a:p>
      </dgm:t>
    </dgm:pt>
    <dgm:pt modelId="{563CB92A-C217-4D0E-82C9-782AC1C5E741}" type="parTrans" cxnId="{08CCBC45-450B-4920-87C3-6624F5BC9492}">
      <dgm:prSet/>
      <dgm:spPr/>
      <dgm:t>
        <a:bodyPr/>
        <a:lstStyle/>
        <a:p>
          <a:endParaRPr lang="en-IN"/>
        </a:p>
      </dgm:t>
    </dgm:pt>
    <dgm:pt modelId="{55D0E4A0-AA9F-41D4-B868-8EB6252A2194}" type="sibTrans" cxnId="{08CCBC45-450B-4920-87C3-6624F5BC9492}">
      <dgm:prSet/>
      <dgm:spPr/>
      <dgm:t>
        <a:bodyPr/>
        <a:lstStyle/>
        <a:p>
          <a:endParaRPr lang="en-IN"/>
        </a:p>
      </dgm:t>
    </dgm:pt>
    <dgm:pt modelId="{73DBD0BD-A88F-4426-9621-28FC7F30B55E}">
      <dgm:prSet phldrT="[Text]" custT="1"/>
      <dgm:spPr/>
      <dgm:t>
        <a:bodyPr/>
        <a:lstStyle/>
        <a:p>
          <a:r>
            <a:rPr lang="en-US" sz="4100" dirty="0"/>
            <a:t> 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Platform / Tunel </a:t>
          </a:r>
          <a:endParaRPr lang="en-IN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1899FA-29F3-4B6C-BFA4-A2CC4412EDFA}" type="parTrans" cxnId="{219A2408-5E57-44AA-AF3E-D51D786A7546}">
      <dgm:prSet/>
      <dgm:spPr/>
      <dgm:t>
        <a:bodyPr/>
        <a:lstStyle/>
        <a:p>
          <a:endParaRPr lang="en-IN"/>
        </a:p>
      </dgm:t>
    </dgm:pt>
    <dgm:pt modelId="{7620D7AB-1114-4C83-8D1F-324B192495CA}" type="sibTrans" cxnId="{219A2408-5E57-44AA-AF3E-D51D786A7546}">
      <dgm:prSet/>
      <dgm:spPr/>
      <dgm:t>
        <a:bodyPr/>
        <a:lstStyle/>
        <a:p>
          <a:endParaRPr lang="en-IN"/>
        </a:p>
      </dgm:t>
    </dgm:pt>
    <dgm:pt modelId="{6D5123B7-A78A-4271-BE36-6620A6F6D71B}">
      <dgm:prSet phldrT="[Text]"/>
      <dgm:spPr/>
      <dgm:t>
        <a:bodyPr/>
        <a:lstStyle/>
        <a:p>
          <a:r>
            <a:rPr lang="en-US" i="1" dirty="0"/>
            <a:t>Boats and Streams</a:t>
          </a:r>
          <a:endParaRPr lang="en-IN" i="1" dirty="0"/>
        </a:p>
      </dgm:t>
    </dgm:pt>
    <dgm:pt modelId="{A4930882-4CC6-46C7-9C17-966BBBBAF509}" type="parTrans" cxnId="{EDDAA201-948C-46E2-B6A2-5EF017A9A528}">
      <dgm:prSet/>
      <dgm:spPr/>
      <dgm:t>
        <a:bodyPr/>
        <a:lstStyle/>
        <a:p>
          <a:endParaRPr lang="en-IN"/>
        </a:p>
      </dgm:t>
    </dgm:pt>
    <dgm:pt modelId="{93451F2E-3051-46F4-9884-354F42D8BD34}" type="sibTrans" cxnId="{EDDAA201-948C-46E2-B6A2-5EF017A9A528}">
      <dgm:prSet/>
      <dgm:spPr/>
      <dgm:t>
        <a:bodyPr/>
        <a:lstStyle/>
        <a:p>
          <a:endParaRPr lang="en-IN"/>
        </a:p>
      </dgm:t>
    </dgm:pt>
    <dgm:pt modelId="{239372B6-6182-4F6B-A53F-098C48235D3E}">
      <dgm:prSet phldrT="[Text]" custT="1"/>
      <dgm:spPr/>
      <dgm:t>
        <a:bodyPr/>
        <a:lstStyle/>
        <a:p>
          <a:r>
            <a:rPr lang="en-US" sz="4600" dirty="0"/>
            <a:t> 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Upstream / Downstream</a:t>
          </a:r>
          <a:endParaRPr lang="en-IN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105E58-A9CD-4F98-A5BB-6FEB25E9BC66}" type="parTrans" cxnId="{0ECEBA5A-CC2D-461E-9C3F-D87A3B46700E}">
      <dgm:prSet/>
      <dgm:spPr/>
      <dgm:t>
        <a:bodyPr/>
        <a:lstStyle/>
        <a:p>
          <a:endParaRPr lang="en-IN"/>
        </a:p>
      </dgm:t>
    </dgm:pt>
    <dgm:pt modelId="{662F9FC3-5654-4159-A457-A6152494D397}" type="sibTrans" cxnId="{0ECEBA5A-CC2D-461E-9C3F-D87A3B46700E}">
      <dgm:prSet/>
      <dgm:spPr/>
      <dgm:t>
        <a:bodyPr/>
        <a:lstStyle/>
        <a:p>
          <a:endParaRPr lang="en-IN"/>
        </a:p>
      </dgm:t>
    </dgm:pt>
    <dgm:pt modelId="{45A5763D-D7C0-4237-BDFE-D2CC5F56ED0D}" type="pres">
      <dgm:prSet presAssocID="{1D81CA4A-5101-4921-855C-F631F5AA9C7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A89EED40-6EB7-471A-89B2-EDCB78D51EFE}" type="pres">
      <dgm:prSet presAssocID="{0D7A1D54-9903-4885-A662-9A4039BC6B2C}" presName="composite" presStyleCnt="0"/>
      <dgm:spPr/>
    </dgm:pt>
    <dgm:pt modelId="{4CAC2D1D-1510-43DE-A0AD-C0F36B5ACFC3}" type="pres">
      <dgm:prSet presAssocID="{0D7A1D54-9903-4885-A662-9A4039BC6B2C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1A29F41-64EA-4060-975B-DD77EF7E1B1A}" type="pres">
      <dgm:prSet presAssocID="{0D7A1D54-9903-4885-A662-9A4039BC6B2C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BE0DCDD8-2D1E-4FD2-8313-413A4B39278B}" type="pres">
      <dgm:prSet presAssocID="{0D7A1D54-9903-4885-A662-9A4039BC6B2C}" presName="Accent" presStyleLbl="parChTrans1D1" presStyleIdx="0" presStyleCnt="3"/>
      <dgm:spPr/>
    </dgm:pt>
    <dgm:pt modelId="{8ACA8FB9-667A-406B-A349-9D6E01EF8DA3}" type="pres">
      <dgm:prSet presAssocID="{48B8F217-DB6C-46EC-AB73-E9E7AF6A0293}" presName="sibTrans" presStyleCnt="0"/>
      <dgm:spPr/>
    </dgm:pt>
    <dgm:pt modelId="{F154A9E7-FC45-4C85-903F-223774B6A369}" type="pres">
      <dgm:prSet presAssocID="{06AE706B-B9D5-47B3-8CEC-A42C9E30DA70}" presName="composite" presStyleCnt="0"/>
      <dgm:spPr/>
    </dgm:pt>
    <dgm:pt modelId="{31C91AF8-7567-42AF-91FD-37C956B7B939}" type="pres">
      <dgm:prSet presAssocID="{06AE706B-B9D5-47B3-8CEC-A42C9E30DA70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C4DFB3F-5E24-460C-8A70-C5A9C47F6FC7}" type="pres">
      <dgm:prSet presAssocID="{06AE706B-B9D5-47B3-8CEC-A42C9E30DA70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E97763E0-A2D0-4DF2-878E-0CF106B33564}" type="pres">
      <dgm:prSet presAssocID="{06AE706B-B9D5-47B3-8CEC-A42C9E30DA70}" presName="Accent" presStyleLbl="parChTrans1D1" presStyleIdx="1" presStyleCnt="3"/>
      <dgm:spPr/>
    </dgm:pt>
    <dgm:pt modelId="{80D0644A-3290-4B0B-AB7F-C707B23E8ADE}" type="pres">
      <dgm:prSet presAssocID="{55D0E4A0-AA9F-41D4-B868-8EB6252A2194}" presName="sibTrans" presStyleCnt="0"/>
      <dgm:spPr/>
    </dgm:pt>
    <dgm:pt modelId="{1F49D9AB-1B6B-4F46-B059-6397D7A3D90E}" type="pres">
      <dgm:prSet presAssocID="{6D5123B7-A78A-4271-BE36-6620A6F6D71B}" presName="composite" presStyleCnt="0"/>
      <dgm:spPr/>
    </dgm:pt>
    <dgm:pt modelId="{2E5770DC-5764-470B-B7C0-63F975AB80B3}" type="pres">
      <dgm:prSet presAssocID="{6D5123B7-A78A-4271-BE36-6620A6F6D71B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C9F27B4-247C-4C6B-9C23-836483BCA8E2}" type="pres">
      <dgm:prSet presAssocID="{6D5123B7-A78A-4271-BE36-6620A6F6D71B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6B66FF5E-290E-400B-BC17-94186BB9F272}" type="pres">
      <dgm:prSet presAssocID="{6D5123B7-A78A-4271-BE36-6620A6F6D71B}" presName="Accent" presStyleLbl="parChTrans1D1" presStyleIdx="2" presStyleCnt="3"/>
      <dgm:spPr/>
    </dgm:pt>
  </dgm:ptLst>
  <dgm:cxnLst>
    <dgm:cxn modelId="{EDDAA201-948C-46E2-B6A2-5EF017A9A528}" srcId="{1D81CA4A-5101-4921-855C-F631F5AA9C76}" destId="{6D5123B7-A78A-4271-BE36-6620A6F6D71B}" srcOrd="2" destOrd="0" parTransId="{A4930882-4CC6-46C7-9C17-966BBBBAF509}" sibTransId="{93451F2E-3051-46F4-9884-354F42D8BD34}"/>
    <dgm:cxn modelId="{219A2408-5E57-44AA-AF3E-D51D786A7546}" srcId="{06AE706B-B9D5-47B3-8CEC-A42C9E30DA70}" destId="{73DBD0BD-A88F-4426-9621-28FC7F30B55E}" srcOrd="0" destOrd="0" parTransId="{001899FA-29F3-4B6C-BFA4-A2CC4412EDFA}" sibTransId="{7620D7AB-1114-4C83-8D1F-324B192495CA}"/>
    <dgm:cxn modelId="{8A5FBF0C-674D-4DC7-BDD3-5C0AF76C3D24}" type="presOf" srcId="{6D5123B7-A78A-4271-BE36-6620A6F6D71B}" destId="{0C9F27B4-247C-4C6B-9C23-836483BCA8E2}" srcOrd="0" destOrd="0" presId="urn:microsoft.com/office/officeart/2011/layout/TabList"/>
    <dgm:cxn modelId="{CF9ACF1F-EE99-4772-8F25-374E32DB8699}" srcId="{1D81CA4A-5101-4921-855C-F631F5AA9C76}" destId="{0D7A1D54-9903-4885-A662-9A4039BC6B2C}" srcOrd="0" destOrd="0" parTransId="{BD3A92B8-B71F-42B6-97E2-3A1F162C0B73}" sibTransId="{48B8F217-DB6C-46EC-AB73-E9E7AF6A0293}"/>
    <dgm:cxn modelId="{6BD8A865-B614-4342-8DEC-64B2BF208084}" type="presOf" srcId="{73DBD0BD-A88F-4426-9621-28FC7F30B55E}" destId="{31C91AF8-7567-42AF-91FD-37C956B7B939}" srcOrd="0" destOrd="0" presId="urn:microsoft.com/office/officeart/2011/layout/TabList"/>
    <dgm:cxn modelId="{08CCBC45-450B-4920-87C3-6624F5BC9492}" srcId="{1D81CA4A-5101-4921-855C-F631F5AA9C76}" destId="{06AE706B-B9D5-47B3-8CEC-A42C9E30DA70}" srcOrd="1" destOrd="0" parTransId="{563CB92A-C217-4D0E-82C9-782AC1C5E741}" sibTransId="{55D0E4A0-AA9F-41D4-B868-8EB6252A2194}"/>
    <dgm:cxn modelId="{F4307871-47FE-42EB-9372-1163A9BCBE73}" type="presOf" srcId="{06AE706B-B9D5-47B3-8CEC-A42C9E30DA70}" destId="{1C4DFB3F-5E24-460C-8A70-C5A9C47F6FC7}" srcOrd="0" destOrd="0" presId="urn:microsoft.com/office/officeart/2011/layout/TabList"/>
    <dgm:cxn modelId="{0ECEBA5A-CC2D-461E-9C3F-D87A3B46700E}" srcId="{6D5123B7-A78A-4271-BE36-6620A6F6D71B}" destId="{239372B6-6182-4F6B-A53F-098C48235D3E}" srcOrd="0" destOrd="0" parTransId="{6A105E58-A9CD-4F98-A5BB-6FEB25E9BC66}" sibTransId="{662F9FC3-5654-4159-A457-A6152494D397}"/>
    <dgm:cxn modelId="{E37E0A91-C5F3-45E8-A003-EE314EA9F46D}" srcId="{0D7A1D54-9903-4885-A662-9A4039BC6B2C}" destId="{CA7A54AE-661A-4F39-80CF-07CCB96FA3E8}" srcOrd="0" destOrd="0" parTransId="{201C9237-AD50-4DC1-BCCC-1B935188B0A4}" sibTransId="{2A56CB5F-E1CA-4B0A-BCD8-9C010BF33174}"/>
    <dgm:cxn modelId="{7A4D5793-1FB9-4E4B-8C24-6EC5136DBECD}" type="presOf" srcId="{1D81CA4A-5101-4921-855C-F631F5AA9C76}" destId="{45A5763D-D7C0-4237-BDFE-D2CC5F56ED0D}" srcOrd="0" destOrd="0" presId="urn:microsoft.com/office/officeart/2011/layout/TabList"/>
    <dgm:cxn modelId="{98D833BA-684F-4037-8A87-D9330574F7A1}" type="presOf" srcId="{239372B6-6182-4F6B-A53F-098C48235D3E}" destId="{2E5770DC-5764-470B-B7C0-63F975AB80B3}" srcOrd="0" destOrd="0" presId="urn:microsoft.com/office/officeart/2011/layout/TabList"/>
    <dgm:cxn modelId="{670240F7-CFB9-43A3-AC74-466EBB0DA6D0}" type="presOf" srcId="{0D7A1D54-9903-4885-A662-9A4039BC6B2C}" destId="{A1A29F41-64EA-4060-975B-DD77EF7E1B1A}" srcOrd="0" destOrd="0" presId="urn:microsoft.com/office/officeart/2011/layout/TabList"/>
    <dgm:cxn modelId="{C2A32BFE-D77C-4955-955B-B7EBB92DB529}" type="presOf" srcId="{CA7A54AE-661A-4F39-80CF-07CCB96FA3E8}" destId="{4CAC2D1D-1510-43DE-A0AD-C0F36B5ACFC3}" srcOrd="0" destOrd="0" presId="urn:microsoft.com/office/officeart/2011/layout/TabList"/>
    <dgm:cxn modelId="{5895FC09-89A9-4B96-992E-4F7C2EBD8B5F}" type="presParOf" srcId="{45A5763D-D7C0-4237-BDFE-D2CC5F56ED0D}" destId="{A89EED40-6EB7-471A-89B2-EDCB78D51EFE}" srcOrd="0" destOrd="0" presId="urn:microsoft.com/office/officeart/2011/layout/TabList"/>
    <dgm:cxn modelId="{337039CA-90F9-4BBC-B6DC-60ED40AFD324}" type="presParOf" srcId="{A89EED40-6EB7-471A-89B2-EDCB78D51EFE}" destId="{4CAC2D1D-1510-43DE-A0AD-C0F36B5ACFC3}" srcOrd="0" destOrd="0" presId="urn:microsoft.com/office/officeart/2011/layout/TabList"/>
    <dgm:cxn modelId="{A86268F8-4DE0-447B-96E2-962BBDB406F1}" type="presParOf" srcId="{A89EED40-6EB7-471A-89B2-EDCB78D51EFE}" destId="{A1A29F41-64EA-4060-975B-DD77EF7E1B1A}" srcOrd="1" destOrd="0" presId="urn:microsoft.com/office/officeart/2011/layout/TabList"/>
    <dgm:cxn modelId="{767A84B1-166F-4BD3-910B-A8F9ECD27725}" type="presParOf" srcId="{A89EED40-6EB7-471A-89B2-EDCB78D51EFE}" destId="{BE0DCDD8-2D1E-4FD2-8313-413A4B39278B}" srcOrd="2" destOrd="0" presId="urn:microsoft.com/office/officeart/2011/layout/TabList"/>
    <dgm:cxn modelId="{F8B8818B-C74D-470C-9E67-8D19A4020F20}" type="presParOf" srcId="{45A5763D-D7C0-4237-BDFE-D2CC5F56ED0D}" destId="{8ACA8FB9-667A-406B-A349-9D6E01EF8DA3}" srcOrd="1" destOrd="0" presId="urn:microsoft.com/office/officeart/2011/layout/TabList"/>
    <dgm:cxn modelId="{67F32053-D003-4A49-A35C-2829E38C7D95}" type="presParOf" srcId="{45A5763D-D7C0-4237-BDFE-D2CC5F56ED0D}" destId="{F154A9E7-FC45-4C85-903F-223774B6A369}" srcOrd="2" destOrd="0" presId="urn:microsoft.com/office/officeart/2011/layout/TabList"/>
    <dgm:cxn modelId="{060556D8-C1E5-443E-950B-A7AFAF86A002}" type="presParOf" srcId="{F154A9E7-FC45-4C85-903F-223774B6A369}" destId="{31C91AF8-7567-42AF-91FD-37C956B7B939}" srcOrd="0" destOrd="0" presId="urn:microsoft.com/office/officeart/2011/layout/TabList"/>
    <dgm:cxn modelId="{CB594C70-5461-4FF5-88EE-A1FCACB87367}" type="presParOf" srcId="{F154A9E7-FC45-4C85-903F-223774B6A369}" destId="{1C4DFB3F-5E24-460C-8A70-C5A9C47F6FC7}" srcOrd="1" destOrd="0" presId="urn:microsoft.com/office/officeart/2011/layout/TabList"/>
    <dgm:cxn modelId="{DA4CBF7F-2EBB-443C-9AF9-9E74FCE92BB6}" type="presParOf" srcId="{F154A9E7-FC45-4C85-903F-223774B6A369}" destId="{E97763E0-A2D0-4DF2-878E-0CF106B33564}" srcOrd="2" destOrd="0" presId="urn:microsoft.com/office/officeart/2011/layout/TabList"/>
    <dgm:cxn modelId="{3A55A0F3-B394-4250-A8DE-303FBE700D0B}" type="presParOf" srcId="{45A5763D-D7C0-4237-BDFE-D2CC5F56ED0D}" destId="{80D0644A-3290-4B0B-AB7F-C707B23E8ADE}" srcOrd="3" destOrd="0" presId="urn:microsoft.com/office/officeart/2011/layout/TabList"/>
    <dgm:cxn modelId="{338A6E71-D607-4691-A8B6-A329CAA9FCEF}" type="presParOf" srcId="{45A5763D-D7C0-4237-BDFE-D2CC5F56ED0D}" destId="{1F49D9AB-1B6B-4F46-B059-6397D7A3D90E}" srcOrd="4" destOrd="0" presId="urn:microsoft.com/office/officeart/2011/layout/TabList"/>
    <dgm:cxn modelId="{EF2E75E8-6091-48FA-B9A6-64E5E7B59B62}" type="presParOf" srcId="{1F49D9AB-1B6B-4F46-B059-6397D7A3D90E}" destId="{2E5770DC-5764-470B-B7C0-63F975AB80B3}" srcOrd="0" destOrd="0" presId="urn:microsoft.com/office/officeart/2011/layout/TabList"/>
    <dgm:cxn modelId="{BAD1F7EF-EE32-4B35-BF8F-4A1DB6F9295E}" type="presParOf" srcId="{1F49D9AB-1B6B-4F46-B059-6397D7A3D90E}" destId="{0C9F27B4-247C-4C6B-9C23-836483BCA8E2}" srcOrd="1" destOrd="0" presId="urn:microsoft.com/office/officeart/2011/layout/TabList"/>
    <dgm:cxn modelId="{3E9C90C9-D9D2-41E9-A1A3-A3EFFF5A74B4}" type="presParOf" srcId="{1F49D9AB-1B6B-4F46-B059-6397D7A3D90E}" destId="{6B66FF5E-290E-400B-BC17-94186BB9F27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6FF5E-290E-400B-BC17-94186BB9F272}">
      <dsp:nvSpPr>
        <dsp:cNvPr id="0" name=""/>
        <dsp:cNvSpPr/>
      </dsp:nvSpPr>
      <dsp:spPr>
        <a:xfrm>
          <a:off x="0" y="4788343"/>
          <a:ext cx="750388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763E0-A2D0-4DF2-878E-0CF106B33564}">
      <dsp:nvSpPr>
        <dsp:cNvPr id="0" name=""/>
        <dsp:cNvSpPr/>
      </dsp:nvSpPr>
      <dsp:spPr>
        <a:xfrm>
          <a:off x="0" y="3166539"/>
          <a:ext cx="750388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DCDD8-2D1E-4FD2-8313-413A4B39278B}">
      <dsp:nvSpPr>
        <dsp:cNvPr id="0" name=""/>
        <dsp:cNvSpPr/>
      </dsp:nvSpPr>
      <dsp:spPr>
        <a:xfrm>
          <a:off x="0" y="1544736"/>
          <a:ext cx="750388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C2D1D-1510-43DE-A0AD-C0F36B5ACFC3}">
      <dsp:nvSpPr>
        <dsp:cNvPr id="0" name=""/>
        <dsp:cNvSpPr/>
      </dsp:nvSpPr>
      <dsp:spPr>
        <a:xfrm>
          <a:off x="1951010" y="161"/>
          <a:ext cx="5552875" cy="154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Car / Cycle / Man</a:t>
          </a:r>
          <a:endParaRPr lang="en-IN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1010" y="161"/>
        <a:ext cx="5552875" cy="1544574"/>
      </dsp:txXfrm>
    </dsp:sp>
    <dsp:sp modelId="{A1A29F41-64EA-4060-975B-DD77EF7E1B1A}">
      <dsp:nvSpPr>
        <dsp:cNvPr id="0" name=""/>
        <dsp:cNvSpPr/>
      </dsp:nvSpPr>
      <dsp:spPr>
        <a:xfrm>
          <a:off x="0" y="161"/>
          <a:ext cx="1951010" cy="15445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i="1" kern="1200" dirty="0"/>
            <a:t>Time and Distance</a:t>
          </a:r>
          <a:endParaRPr lang="en-IN" sz="3200" i="1" kern="1200" dirty="0"/>
        </a:p>
      </dsp:txBody>
      <dsp:txXfrm>
        <a:off x="75413" y="75574"/>
        <a:ext cx="1800184" cy="1469161"/>
      </dsp:txXfrm>
    </dsp:sp>
    <dsp:sp modelId="{31C91AF8-7567-42AF-91FD-37C956B7B939}">
      <dsp:nvSpPr>
        <dsp:cNvPr id="0" name=""/>
        <dsp:cNvSpPr/>
      </dsp:nvSpPr>
      <dsp:spPr>
        <a:xfrm>
          <a:off x="1951010" y="1621965"/>
          <a:ext cx="5552875" cy="154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78105" rIns="78105" bIns="78105" numCol="1" spcCol="1270" anchor="b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 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Platform / Tunel </a:t>
          </a:r>
          <a:endParaRPr lang="en-IN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1010" y="1621965"/>
        <a:ext cx="5552875" cy="1544574"/>
      </dsp:txXfrm>
    </dsp:sp>
    <dsp:sp modelId="{1C4DFB3F-5E24-460C-8A70-C5A9C47F6FC7}">
      <dsp:nvSpPr>
        <dsp:cNvPr id="0" name=""/>
        <dsp:cNvSpPr/>
      </dsp:nvSpPr>
      <dsp:spPr>
        <a:xfrm>
          <a:off x="0" y="1621965"/>
          <a:ext cx="1951010" cy="15445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i="1" kern="1200" dirty="0"/>
            <a:t>Problems on Trains</a:t>
          </a:r>
          <a:endParaRPr lang="en-IN" sz="3300" i="1" kern="1200" dirty="0"/>
        </a:p>
      </dsp:txBody>
      <dsp:txXfrm>
        <a:off x="75413" y="1697378"/>
        <a:ext cx="1800184" cy="1469161"/>
      </dsp:txXfrm>
    </dsp:sp>
    <dsp:sp modelId="{2E5770DC-5764-470B-B7C0-63F975AB80B3}">
      <dsp:nvSpPr>
        <dsp:cNvPr id="0" name=""/>
        <dsp:cNvSpPr/>
      </dsp:nvSpPr>
      <dsp:spPr>
        <a:xfrm>
          <a:off x="1951010" y="3243768"/>
          <a:ext cx="5552875" cy="154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 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Upstream / Downstream</a:t>
          </a:r>
          <a:endParaRPr lang="en-IN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1010" y="3243768"/>
        <a:ext cx="5552875" cy="1544574"/>
      </dsp:txXfrm>
    </dsp:sp>
    <dsp:sp modelId="{0C9F27B4-247C-4C6B-9C23-836483BCA8E2}">
      <dsp:nvSpPr>
        <dsp:cNvPr id="0" name=""/>
        <dsp:cNvSpPr/>
      </dsp:nvSpPr>
      <dsp:spPr>
        <a:xfrm>
          <a:off x="0" y="3243768"/>
          <a:ext cx="1951010" cy="15445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i="1" kern="1200" dirty="0"/>
            <a:t>Boats and Streams</a:t>
          </a:r>
          <a:endParaRPr lang="en-IN" sz="3300" i="1" kern="1200" dirty="0"/>
        </a:p>
      </dsp:txBody>
      <dsp:txXfrm>
        <a:off x="75413" y="3319181"/>
        <a:ext cx="1800184" cy="1469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Aptitude training</a:t>
            </a:r>
            <a:br>
              <a:rPr lang="en-US" dirty="0"/>
            </a:br>
            <a:br>
              <a:rPr lang="en-US" dirty="0"/>
            </a:br>
            <a:r>
              <a:rPr lang="en-IN" sz="2400" i="1" dirty="0">
                <a:latin typeface="Bodoni MT" panose="02070603080606020203" pitchFamily="18" charset="0"/>
              </a:rPr>
              <a:t>Sharpen Your Problem-Solving Skills</a:t>
            </a:r>
            <a:endParaRPr lang="en-US" sz="2400" i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29ACF7-DFE0-7952-2CBF-2244F876B55E}"/>
              </a:ext>
            </a:extLst>
          </p:cNvPr>
          <p:cNvSpPr txBox="1"/>
          <p:nvPr/>
        </p:nvSpPr>
        <p:spPr>
          <a:xfrm>
            <a:off x="1567543" y="1883229"/>
            <a:ext cx="7794171" cy="295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3. A person walks at a speed of 5 km/h. How much time will he take to cover a distance of  20 kilometers?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4. A boat can travel at 10km/h in still water. If the speed of the current  is 2km/hr, how long it will take to travel 12km downstream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9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ED16A9-0078-158A-35AA-4C1731A797BE}"/>
              </a:ext>
            </a:extLst>
          </p:cNvPr>
          <p:cNvSpPr txBox="1"/>
          <p:nvPr/>
        </p:nvSpPr>
        <p:spPr>
          <a:xfrm>
            <a:off x="1796143" y="1828800"/>
            <a:ext cx="7445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A boat can travel at 8 km/h in still water. The speed of the current is </a:t>
            </a:r>
          </a:p>
          <a:p>
            <a:endParaRPr lang="en-US" dirty="0"/>
          </a:p>
          <a:p>
            <a:r>
              <a:rPr lang="en-US" dirty="0"/>
              <a:t>  3km/h. How long will it take the boat to travel 15 km upstream?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05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6135EE-6093-9BAA-2669-CEE7D2850698}"/>
              </a:ext>
            </a:extLst>
          </p:cNvPr>
          <p:cNvSpPr txBox="1"/>
          <p:nvPr/>
        </p:nvSpPr>
        <p:spPr>
          <a:xfrm>
            <a:off x="2144486" y="1567543"/>
            <a:ext cx="7010400" cy="881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6. A car travelling at a speed of 40km/hr can complete a journey in 9 hr. How long will it take to travel  the same distance at 60km/hr ?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6AA35-CD47-F6BE-4540-5A9F5A854701}"/>
              </a:ext>
            </a:extLst>
          </p:cNvPr>
          <p:cNvSpPr txBox="1"/>
          <p:nvPr/>
        </p:nvSpPr>
        <p:spPr>
          <a:xfrm>
            <a:off x="2144486" y="3777343"/>
            <a:ext cx="8011886" cy="1296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7. Two cyclists starts at the same time from two points A and B, which are 120km apart. If they move towards each other at speeds of 20km/hr and 30km/hr respectively, how long will it take before they meet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88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6EFE2-9CB1-9757-415E-95A2E8EA481C}"/>
              </a:ext>
            </a:extLst>
          </p:cNvPr>
          <p:cNvSpPr txBox="1"/>
          <p:nvPr/>
        </p:nvSpPr>
        <p:spPr>
          <a:xfrm>
            <a:off x="1828799" y="1436914"/>
            <a:ext cx="7946571" cy="212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8. Kamal left for the city A from city B at 5:20 Am. He travelled at a speed of 80km/hr for 4hours 15min. After that, the speed was reduced to 60km/hr. If the distance between two cities is 350km, at what time did Kamal reach City A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     a) 9:20 AM         b) 9:25 AM        c) 9: 35 AM       d) 9: 45 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894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5B1391-2CA1-963C-6550-3B56AB19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AND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8EC50B-60E0-F211-A476-8FD0DC4805AF}"/>
              </a:ext>
            </a:extLst>
          </p:cNvPr>
          <p:cNvSpPr txBox="1"/>
          <p:nvPr/>
        </p:nvSpPr>
        <p:spPr>
          <a:xfrm>
            <a:off x="1687286" y="1828800"/>
            <a:ext cx="7228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RATIO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  A ratio is a comparison of two products or quantities.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2 : 1  =&gt;  a : b  or  a/b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63241-7713-2965-E513-3F3276ECB5D3}"/>
              </a:ext>
            </a:extLst>
          </p:cNvPr>
          <p:cNvSpPr txBox="1"/>
          <p:nvPr/>
        </p:nvSpPr>
        <p:spPr>
          <a:xfrm>
            <a:off x="1687286" y="3243943"/>
            <a:ext cx="63354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PROPORTION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Equality of two ratios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1 : 2 : : 4 : 8 =&gt; a : b : : c : 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1 : 2  = 4 : 8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1/2 = 4/8</a:t>
            </a:r>
          </a:p>
          <a:p>
            <a:endParaRPr lang="en-US" sz="2000" dirty="0"/>
          </a:p>
          <a:p>
            <a:r>
              <a:rPr lang="en-US" sz="2000" dirty="0"/>
              <a:t>                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73886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52192-9700-5236-03E1-DB8E016EA265}"/>
              </a:ext>
            </a:extLst>
          </p:cNvPr>
          <p:cNvSpPr txBox="1"/>
          <p:nvPr/>
        </p:nvSpPr>
        <p:spPr>
          <a:xfrm>
            <a:off x="2362200" y="522514"/>
            <a:ext cx="597625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Ratio</a:t>
            </a:r>
          </a:p>
          <a:p>
            <a:r>
              <a:rPr lang="en-US" dirty="0"/>
              <a:t>                                                   Square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Duplicate Ratio ( 3 : 7 )                          ( 9 : 49 ) </a:t>
            </a:r>
          </a:p>
          <a:p>
            <a:endParaRPr lang="en-US" dirty="0"/>
          </a:p>
          <a:p>
            <a:r>
              <a:rPr lang="en-US" dirty="0"/>
              <a:t>                                                   Cube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Triplicate Ratio ( 3 : 7 )                           ( 27 : 343 )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Square root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Sub-Duplicate Ratio ( 9 : 25 )                      ( 3 : 5 )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Cube root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Sub- Triplicate Ratio ( 125 : 343 )                  ( 5 : 7 )</a:t>
            </a:r>
          </a:p>
          <a:p>
            <a:endParaRPr lang="en-US" dirty="0"/>
          </a:p>
          <a:p>
            <a:r>
              <a:rPr lang="en-US" dirty="0"/>
              <a:t>                                               Inverse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Inverse Ratio ( 5 : 7 )                            ( 7 : 5 )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Compound Ratio   -&gt; 1 : 3  2 : 9  4 : 7</a:t>
            </a:r>
          </a:p>
          <a:p>
            <a:r>
              <a:rPr lang="en-US" dirty="0"/>
              <a:t>                                          a : b  c : d  e : f   = 1 * 2 * 4</a:t>
            </a:r>
          </a:p>
          <a:p>
            <a:r>
              <a:rPr lang="en-IN" dirty="0"/>
              <a:t>                                                                        3 * 9 * 7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53000C-80B4-8B29-D361-A87815C3889E}"/>
              </a:ext>
            </a:extLst>
          </p:cNvPr>
          <p:cNvCxnSpPr/>
          <p:nvPr/>
        </p:nvCxnSpPr>
        <p:spPr>
          <a:xfrm>
            <a:off x="5089072" y="1284514"/>
            <a:ext cx="1251857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F39030-7FD1-472D-8AED-76BBD99B1364}"/>
              </a:ext>
            </a:extLst>
          </p:cNvPr>
          <p:cNvCxnSpPr/>
          <p:nvPr/>
        </p:nvCxnSpPr>
        <p:spPr>
          <a:xfrm>
            <a:off x="5089072" y="2090057"/>
            <a:ext cx="1251857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019748-6398-800A-CCE4-A949064BA99C}"/>
              </a:ext>
            </a:extLst>
          </p:cNvPr>
          <p:cNvCxnSpPr>
            <a:cxnSpLocks/>
          </p:cNvCxnSpPr>
          <p:nvPr/>
        </p:nvCxnSpPr>
        <p:spPr>
          <a:xfrm>
            <a:off x="5660572" y="2928257"/>
            <a:ext cx="1017814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8B1469-3DC6-3348-C0F9-3ED8EDD5A7D5}"/>
              </a:ext>
            </a:extLst>
          </p:cNvPr>
          <p:cNvCxnSpPr>
            <a:cxnSpLocks/>
          </p:cNvCxnSpPr>
          <p:nvPr/>
        </p:nvCxnSpPr>
        <p:spPr>
          <a:xfrm>
            <a:off x="6019800" y="3744686"/>
            <a:ext cx="849086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5600E0-BC97-0280-FA4B-FECA336F8DB0}"/>
              </a:ext>
            </a:extLst>
          </p:cNvPr>
          <p:cNvCxnSpPr/>
          <p:nvPr/>
        </p:nvCxnSpPr>
        <p:spPr>
          <a:xfrm>
            <a:off x="4816929" y="4572000"/>
            <a:ext cx="1352550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484437-542E-83B0-290D-74188BAF0DA9}"/>
              </a:ext>
            </a:extLst>
          </p:cNvPr>
          <p:cNvCxnSpPr/>
          <p:nvPr/>
        </p:nvCxnSpPr>
        <p:spPr>
          <a:xfrm>
            <a:off x="6678386" y="5823857"/>
            <a:ext cx="5170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965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33857F-1EEB-EACB-0E81-79130FDA15DE}"/>
              </a:ext>
            </a:extLst>
          </p:cNvPr>
          <p:cNvSpPr/>
          <p:nvPr/>
        </p:nvSpPr>
        <p:spPr>
          <a:xfrm>
            <a:off x="-348343" y="620485"/>
            <a:ext cx="110962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NOTE</a:t>
            </a:r>
            <a:r>
              <a:rPr lang="en-US" sz="4000" b="0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000" b="0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</a:t>
            </a:r>
            <a:r>
              <a:rPr lang="en-US" sz="4000" b="0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000" b="0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Ratio shouldn’t be in fraction</a:t>
            </a:r>
            <a:endParaRPr lang="en-IN" sz="4000" b="0" cap="none" spc="0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C6C6B-E6C2-F0B0-0512-AD4A493179AE}"/>
              </a:ext>
            </a:extLst>
          </p:cNvPr>
          <p:cNvSpPr txBox="1"/>
          <p:nvPr/>
        </p:nvSpPr>
        <p:spPr>
          <a:xfrm>
            <a:off x="2668861" y="1741714"/>
            <a:ext cx="5061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Example :  a : b = 2/9 : 1/3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LCM =  2 :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5CC74-DB66-8F28-2FB1-068FADA07C1C}"/>
              </a:ext>
            </a:extLst>
          </p:cNvPr>
          <p:cNvSpPr txBox="1"/>
          <p:nvPr/>
        </p:nvSpPr>
        <p:spPr>
          <a:xfrm>
            <a:off x="2155371" y="3429000"/>
            <a:ext cx="6585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a : b = 2 : 3</a:t>
            </a:r>
          </a:p>
          <a:p>
            <a:endParaRPr lang="en-US" dirty="0"/>
          </a:p>
          <a:p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694CAB-9D9E-ED22-F94A-5A8879D9502F}"/>
              </a:ext>
            </a:extLst>
          </p:cNvPr>
          <p:cNvCxnSpPr/>
          <p:nvPr/>
        </p:nvCxnSpPr>
        <p:spPr>
          <a:xfrm flipH="1">
            <a:off x="3559629" y="3831771"/>
            <a:ext cx="696685" cy="72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A0A240-F30E-5C24-4F66-B5A3F3BCCB36}"/>
              </a:ext>
            </a:extLst>
          </p:cNvPr>
          <p:cNvCxnSpPr>
            <a:cxnSpLocks/>
          </p:cNvCxnSpPr>
          <p:nvPr/>
        </p:nvCxnSpPr>
        <p:spPr>
          <a:xfrm>
            <a:off x="4397829" y="3831771"/>
            <a:ext cx="642257" cy="72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8043DB-1940-C7E4-3529-2C49EEB510F3}"/>
              </a:ext>
            </a:extLst>
          </p:cNvPr>
          <p:cNvSpPr txBox="1"/>
          <p:nvPr/>
        </p:nvSpPr>
        <p:spPr>
          <a:xfrm>
            <a:off x="3080657" y="4640719"/>
            <a:ext cx="87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 = 2</a:t>
            </a:r>
          </a:p>
          <a:p>
            <a:r>
              <a:rPr lang="en-US" dirty="0"/>
              <a:t> b = 3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93446B-75D2-FBBC-C51B-EE4D4B7D57DE}"/>
              </a:ext>
            </a:extLst>
          </p:cNvPr>
          <p:cNvSpPr txBox="1"/>
          <p:nvPr/>
        </p:nvSpPr>
        <p:spPr>
          <a:xfrm>
            <a:off x="4702629" y="4640719"/>
            <a:ext cx="783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2x</a:t>
            </a:r>
          </a:p>
          <a:p>
            <a:r>
              <a:rPr lang="en-US" dirty="0"/>
              <a:t>B = 3x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47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125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9E23-3132-CFD9-CCB6-E45027E3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897" y="811253"/>
            <a:ext cx="9298073" cy="47391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TIME, SPEED AND DISTANCE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13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endParaRPr lang="en-US" dirty="0"/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AE7A-5874-264A-2501-CA27518C2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6FFCD-9E69-6F8D-6936-AB8F32D0E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60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16588-5743-FF88-206B-4FD24B545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8FA42-D70D-55F0-0D74-46C488635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78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168C4FB-19DA-F7B2-0E85-030A552CC9D6}"/>
              </a:ext>
            </a:extLst>
          </p:cNvPr>
          <p:cNvSpPr/>
          <p:nvPr/>
        </p:nvSpPr>
        <p:spPr>
          <a:xfrm>
            <a:off x="1295394" y="1153886"/>
            <a:ext cx="3995057" cy="3494314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CEBB34-9A5F-D81F-B7AC-D41EC05F03B9}"/>
              </a:ext>
            </a:extLst>
          </p:cNvPr>
          <p:cNvCxnSpPr>
            <a:cxnSpLocks/>
            <a:stCxn id="5" idx="1"/>
            <a:endCxn id="5" idx="5"/>
          </p:cNvCxnSpPr>
          <p:nvPr/>
        </p:nvCxnSpPr>
        <p:spPr>
          <a:xfrm>
            <a:off x="2294158" y="2901043"/>
            <a:ext cx="19975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8028B6-E938-46E5-4075-0A27C4D84FF6}"/>
              </a:ext>
            </a:extLst>
          </p:cNvPr>
          <p:cNvCxnSpPr/>
          <p:nvPr/>
        </p:nvCxnSpPr>
        <p:spPr>
          <a:xfrm>
            <a:off x="3249379" y="2901043"/>
            <a:ext cx="0" cy="1747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383429A-E058-714A-1093-B5AF958D4421}"/>
              </a:ext>
            </a:extLst>
          </p:cNvPr>
          <p:cNvSpPr/>
          <p:nvPr/>
        </p:nvSpPr>
        <p:spPr>
          <a:xfrm>
            <a:off x="2934490" y="1961384"/>
            <a:ext cx="7168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C1F187-A054-C9DE-3DE7-E4AD3F169707}"/>
              </a:ext>
            </a:extLst>
          </p:cNvPr>
          <p:cNvSpPr/>
          <p:nvPr/>
        </p:nvSpPr>
        <p:spPr>
          <a:xfrm>
            <a:off x="2294158" y="3401786"/>
            <a:ext cx="5405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F552D0-5E26-9BAF-CE9F-79A9A831C444}"/>
              </a:ext>
            </a:extLst>
          </p:cNvPr>
          <p:cNvSpPr/>
          <p:nvPr/>
        </p:nvSpPr>
        <p:spPr>
          <a:xfrm>
            <a:off x="3651353" y="3401786"/>
            <a:ext cx="6030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C4F09C-DE51-F1C8-29FD-3FA6C84A4D5F}"/>
              </a:ext>
            </a:extLst>
          </p:cNvPr>
          <p:cNvSpPr txBox="1"/>
          <p:nvPr/>
        </p:nvSpPr>
        <p:spPr>
          <a:xfrm>
            <a:off x="6692782" y="1978450"/>
            <a:ext cx="3967060" cy="1845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Speed = Distance/Time;</a:t>
            </a:r>
          </a:p>
          <a:p>
            <a:pPr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= Distance/Speed</a:t>
            </a:r>
          </a:p>
          <a:p>
            <a:pPr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Distance = Speed × time</a:t>
            </a: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407CC38F-DAB4-91CA-3EA9-F1256BB57075}"/>
              </a:ext>
            </a:extLst>
          </p:cNvPr>
          <p:cNvSpPr/>
          <p:nvPr/>
        </p:nvSpPr>
        <p:spPr>
          <a:xfrm>
            <a:off x="2950023" y="3543824"/>
            <a:ext cx="598712" cy="559621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15" grpId="0"/>
      <p:bldP spid="16" grpId="0"/>
      <p:bldP spid="27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51A3E07-EC48-4A6C-D648-4E942AB137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595282"/>
              </p:ext>
            </p:extLst>
          </p:nvPr>
        </p:nvGraphicFramePr>
        <p:xfrm>
          <a:off x="2032000" y="915609"/>
          <a:ext cx="7503886" cy="4788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030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3F0A8B-9A2F-97CE-9496-0FC60FEAB309}"/>
              </a:ext>
            </a:extLst>
          </p:cNvPr>
          <p:cNvSpPr txBox="1"/>
          <p:nvPr/>
        </p:nvSpPr>
        <p:spPr>
          <a:xfrm>
            <a:off x="1632856" y="1208314"/>
            <a:ext cx="84146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</a:t>
            </a:r>
          </a:p>
          <a:p>
            <a:endParaRPr lang="en-US" dirty="0"/>
          </a:p>
          <a:p>
            <a:r>
              <a:rPr lang="en-US" dirty="0"/>
              <a:t>          </a:t>
            </a:r>
            <a:r>
              <a:rPr lang="en-IN" b="1" dirty="0"/>
              <a:t>÷</a:t>
            </a:r>
            <a:r>
              <a:rPr lang="en-US" dirty="0"/>
              <a:t> 60                                       </a:t>
            </a:r>
            <a:r>
              <a:rPr lang="en-IN" dirty="0"/>
              <a:t>× </a:t>
            </a:r>
            <a:r>
              <a:rPr lang="en-IN" b="1" dirty="0"/>
              <a:t>60 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  </a:t>
            </a:r>
          </a:p>
          <a:p>
            <a:r>
              <a:rPr lang="en-US" dirty="0"/>
              <a:t> 1 min = 60 secs                   60 mins = 1 hour                     1 hr = 3600 secs</a:t>
            </a:r>
          </a:p>
          <a:p>
            <a:r>
              <a:rPr lang="en-US" dirty="0"/>
              <a:t>                                                                                                         =60 mins * 60 secs</a:t>
            </a:r>
          </a:p>
          <a:p>
            <a:endParaRPr lang="en-IN" dirty="0"/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1A09C7D3-A1A3-9A3D-67BF-EF167462B073}"/>
              </a:ext>
            </a:extLst>
          </p:cNvPr>
          <p:cNvSpPr/>
          <p:nvPr/>
        </p:nvSpPr>
        <p:spPr>
          <a:xfrm>
            <a:off x="1992087" y="2900226"/>
            <a:ext cx="1121228" cy="508728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C8E648-6BBF-8589-340F-EF8DAC4B0F21}"/>
              </a:ext>
            </a:extLst>
          </p:cNvPr>
          <p:cNvSpPr txBox="1"/>
          <p:nvPr/>
        </p:nvSpPr>
        <p:spPr>
          <a:xfrm>
            <a:off x="2226125" y="3408953"/>
            <a:ext cx="702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× </a:t>
            </a:r>
            <a:r>
              <a:rPr lang="en-IN" b="1" dirty="0"/>
              <a:t>60                                         ÷ 60</a:t>
            </a:r>
          </a:p>
          <a:p>
            <a:endParaRPr lang="en-IN" dirty="0"/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F4BB274E-B833-7C2B-4BDC-EB13AE858390}"/>
              </a:ext>
            </a:extLst>
          </p:cNvPr>
          <p:cNvSpPr/>
          <p:nvPr/>
        </p:nvSpPr>
        <p:spPr>
          <a:xfrm>
            <a:off x="2226127" y="2308634"/>
            <a:ext cx="653143" cy="446314"/>
          </a:xfrm>
          <a:prstGeom prst="blockArc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4474927D-ABB5-5037-8260-076B6B9AE606}"/>
              </a:ext>
            </a:extLst>
          </p:cNvPr>
          <p:cNvSpPr/>
          <p:nvPr/>
        </p:nvSpPr>
        <p:spPr>
          <a:xfrm>
            <a:off x="4648200" y="2900226"/>
            <a:ext cx="1121228" cy="508728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Block Arc 1">
            <a:extLst>
              <a:ext uri="{FF2B5EF4-FFF2-40B4-BE49-F238E27FC236}">
                <a16:creationId xmlns:a16="http://schemas.microsoft.com/office/drawing/2014/main" id="{27855072-87A6-27E4-0714-747CCE4C8EBB}"/>
              </a:ext>
            </a:extLst>
          </p:cNvPr>
          <p:cNvSpPr/>
          <p:nvPr/>
        </p:nvSpPr>
        <p:spPr>
          <a:xfrm>
            <a:off x="4882242" y="2338944"/>
            <a:ext cx="653143" cy="508728"/>
          </a:xfrm>
          <a:prstGeom prst="blockArc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65BA1-A34F-56B2-D81C-36282828ECC9}"/>
              </a:ext>
            </a:extLst>
          </p:cNvPr>
          <p:cNvSpPr txBox="1"/>
          <p:nvPr/>
        </p:nvSpPr>
        <p:spPr>
          <a:xfrm>
            <a:off x="4648200" y="489857"/>
            <a:ext cx="1959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3898-7C98-8F4E-9A14-F34DA09DDC41}"/>
              </a:ext>
            </a:extLst>
          </p:cNvPr>
          <p:cNvSpPr txBox="1"/>
          <p:nvPr/>
        </p:nvSpPr>
        <p:spPr>
          <a:xfrm>
            <a:off x="2628899" y="4365172"/>
            <a:ext cx="581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hr 30 mins          5 hr 15 mins              6 hr 45 mins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D88C04-0FCD-7EDB-CFF0-C390AB59AAE4}"/>
              </a:ext>
            </a:extLst>
          </p:cNvPr>
          <p:cNvCxnSpPr>
            <a:cxnSpLocks/>
          </p:cNvCxnSpPr>
          <p:nvPr/>
        </p:nvCxnSpPr>
        <p:spPr>
          <a:xfrm>
            <a:off x="3015343" y="4734504"/>
            <a:ext cx="250371" cy="36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7B7C96-09BA-736B-832C-59A4DF0CD7ED}"/>
              </a:ext>
            </a:extLst>
          </p:cNvPr>
          <p:cNvCxnSpPr/>
          <p:nvPr/>
        </p:nvCxnSpPr>
        <p:spPr>
          <a:xfrm flipH="1">
            <a:off x="3341914" y="4734504"/>
            <a:ext cx="163286" cy="36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532B02-514C-31E8-9A93-49AA159B9941}"/>
              </a:ext>
            </a:extLst>
          </p:cNvPr>
          <p:cNvSpPr txBox="1"/>
          <p:nvPr/>
        </p:nvSpPr>
        <p:spPr>
          <a:xfrm>
            <a:off x="2879269" y="5100865"/>
            <a:ext cx="496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4.50 hrs                   5.25 hrs                     6.75 hrs 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87428E-2718-5DFA-26A4-FF2EEEA85905}"/>
              </a:ext>
            </a:extLst>
          </p:cNvPr>
          <p:cNvCxnSpPr/>
          <p:nvPr/>
        </p:nvCxnSpPr>
        <p:spPr>
          <a:xfrm>
            <a:off x="4724400" y="4734504"/>
            <a:ext cx="293914" cy="36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F63E1D-43F4-F9E9-9660-56F8EAD7A77D}"/>
              </a:ext>
            </a:extLst>
          </p:cNvPr>
          <p:cNvCxnSpPr>
            <a:cxnSpLocks/>
          </p:cNvCxnSpPr>
          <p:nvPr/>
        </p:nvCxnSpPr>
        <p:spPr>
          <a:xfrm flipH="1">
            <a:off x="5138057" y="4731534"/>
            <a:ext cx="163286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A0B848-85FB-D8BC-0FBA-D1C425586EB2}"/>
              </a:ext>
            </a:extLst>
          </p:cNvPr>
          <p:cNvCxnSpPr/>
          <p:nvPr/>
        </p:nvCxnSpPr>
        <p:spPr>
          <a:xfrm>
            <a:off x="6716486" y="4734504"/>
            <a:ext cx="217714" cy="31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54D389-1A14-F814-2E1B-7F462A7C0B43}"/>
              </a:ext>
            </a:extLst>
          </p:cNvPr>
          <p:cNvCxnSpPr>
            <a:cxnSpLocks/>
          </p:cNvCxnSpPr>
          <p:nvPr/>
        </p:nvCxnSpPr>
        <p:spPr>
          <a:xfrm flipH="1">
            <a:off x="7064829" y="4678979"/>
            <a:ext cx="21771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12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705377-92AE-BEF2-E686-A6E443587D0D}"/>
              </a:ext>
            </a:extLst>
          </p:cNvPr>
          <p:cNvSpPr txBox="1"/>
          <p:nvPr/>
        </p:nvSpPr>
        <p:spPr>
          <a:xfrm>
            <a:off x="4441371" y="1012371"/>
            <a:ext cx="2775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0AB0C-51FE-1E92-AA3A-655FD8BD7286}"/>
              </a:ext>
            </a:extLst>
          </p:cNvPr>
          <p:cNvSpPr txBox="1"/>
          <p:nvPr/>
        </p:nvSpPr>
        <p:spPr>
          <a:xfrm>
            <a:off x="3679371" y="2786427"/>
            <a:ext cx="4299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 Extra Light" panose="020B0204020104020204" pitchFamily="34" charset="0"/>
              </a:rPr>
              <a:t>1 KM = 1000 M</a:t>
            </a:r>
            <a:endParaRPr lang="en-IN" sz="40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41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71BEBB-ED93-E8D8-F371-65A246F1CE72}"/>
              </a:ext>
            </a:extLst>
          </p:cNvPr>
          <p:cNvSpPr txBox="1"/>
          <p:nvPr/>
        </p:nvSpPr>
        <p:spPr>
          <a:xfrm>
            <a:off x="3987800" y="889000"/>
            <a:ext cx="872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AF8854-2CEB-C6CE-F883-EDE4FFABA5EA}"/>
              </a:ext>
            </a:extLst>
          </p:cNvPr>
          <p:cNvSpPr txBox="1"/>
          <p:nvPr/>
        </p:nvSpPr>
        <p:spPr>
          <a:xfrm>
            <a:off x="5421085" y="2330325"/>
            <a:ext cx="43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Km/hr                      m/sec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29A7A-F458-567E-29B4-9BB9C61658C5}"/>
              </a:ext>
            </a:extLst>
          </p:cNvPr>
          <p:cNvSpPr txBox="1"/>
          <p:nvPr/>
        </p:nvSpPr>
        <p:spPr>
          <a:xfrm>
            <a:off x="5214257" y="3798332"/>
            <a:ext cx="412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:  90 Km/hr         m/sec</a:t>
            </a:r>
            <a:endParaRPr lang="en-IN" dirty="0"/>
          </a:p>
        </p:txBody>
      </p:sp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19F110D0-6F1F-45EA-D6AC-CB06EF09A3A1}"/>
              </a:ext>
            </a:extLst>
          </p:cNvPr>
          <p:cNvSpPr/>
          <p:nvPr/>
        </p:nvSpPr>
        <p:spPr>
          <a:xfrm>
            <a:off x="6781800" y="4245429"/>
            <a:ext cx="1360714" cy="45720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0C2A4AF9-44C9-8BF2-EA51-13A7319B6B8B}"/>
              </a:ext>
            </a:extLst>
          </p:cNvPr>
          <p:cNvSpPr/>
          <p:nvPr/>
        </p:nvSpPr>
        <p:spPr>
          <a:xfrm>
            <a:off x="6781800" y="3418115"/>
            <a:ext cx="1230086" cy="587046"/>
          </a:xfrm>
          <a:prstGeom prst="blockArc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B86F9-8FB4-4D76-D49F-E325CE05B4E7}"/>
              </a:ext>
            </a:extLst>
          </p:cNvPr>
          <p:cNvSpPr txBox="1"/>
          <p:nvPr/>
        </p:nvSpPr>
        <p:spPr>
          <a:xfrm>
            <a:off x="7185479" y="4777992"/>
            <a:ext cx="11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5/18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1C393-45C6-E0B7-3E08-C31615BF3D6E}"/>
              </a:ext>
            </a:extLst>
          </p:cNvPr>
          <p:cNvSpPr txBox="1"/>
          <p:nvPr/>
        </p:nvSpPr>
        <p:spPr>
          <a:xfrm>
            <a:off x="7075714" y="3058886"/>
            <a:ext cx="93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18/5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757086-F268-C0B9-34B4-0FFB9EEC9716}"/>
              </a:ext>
            </a:extLst>
          </p:cNvPr>
          <p:cNvCxnSpPr/>
          <p:nvPr/>
        </p:nvCxnSpPr>
        <p:spPr>
          <a:xfrm flipH="1">
            <a:off x="6172200" y="1535331"/>
            <a:ext cx="609600" cy="794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CCA06D-D331-8BD9-A85F-C9CA0F0B6626}"/>
              </a:ext>
            </a:extLst>
          </p:cNvPr>
          <p:cNvCxnSpPr/>
          <p:nvPr/>
        </p:nvCxnSpPr>
        <p:spPr>
          <a:xfrm>
            <a:off x="6781800" y="1535331"/>
            <a:ext cx="598714" cy="794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9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3EE1-13E3-3FF9-00C7-B9EB90EA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130" y="272141"/>
            <a:ext cx="7965461" cy="9941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: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0738-F4C1-3FDC-6224-60B601BA20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Km/hr – Car speed is reduced 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km/hr         </a:t>
            </a:r>
            <a:r>
              <a:rPr lang="en-US" sz="20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40 km/hr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Km/hr – Car speed is reduced 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km/hr          </a:t>
            </a:r>
            <a:r>
              <a:rPr lang="en-US" sz="20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20 km/hr</a:t>
            </a:r>
          </a:p>
          <a:p>
            <a:endParaRPr lang="en-US" sz="2000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car travelling in a opposite direction    ( 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+ speed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car travelling in  a same direction      ( 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 speed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533B2-C5DD-CC20-09D9-2482314F1F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4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ED74BF-3DDB-09C1-7811-4187DB742535}"/>
              </a:ext>
            </a:extLst>
          </p:cNvPr>
          <p:cNvSpPr txBox="1"/>
          <p:nvPr/>
        </p:nvSpPr>
        <p:spPr>
          <a:xfrm>
            <a:off x="2002971" y="1251857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How long it will take a person walking at 5 km/hr to cover 20 km 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speed of  a bus is 72km/hr . The distance covered by the bus in 5 sec is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              a) 100m       b) 60m     c)  50m     d) 74.5m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8228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{73ED0C9F-3C6B-4893-B1CE-672C09DEA25E}tf78438558_win32</Template>
  <TotalTime>2661</TotalTime>
  <Words>1000</Words>
  <Application>Microsoft Office PowerPoint</Application>
  <PresentationFormat>Widescreen</PresentationFormat>
  <Paragraphs>183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Abadi Extra Light</vt:lpstr>
      <vt:lpstr>ADLaM Display</vt:lpstr>
      <vt:lpstr>Arial</vt:lpstr>
      <vt:lpstr>Arial Black</vt:lpstr>
      <vt:lpstr>Bodoni MT</vt:lpstr>
      <vt:lpstr>Calibri</vt:lpstr>
      <vt:lpstr>Sabon Next LT</vt:lpstr>
      <vt:lpstr>Times New Roman</vt:lpstr>
      <vt:lpstr>Wingdings</vt:lpstr>
      <vt:lpstr>Custom</vt:lpstr>
      <vt:lpstr>Aptitude training  Sharpen Your Problem-Solving Skills</vt:lpstr>
      <vt:lpstr>   TIME, SPEED AND 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RATIO AND Proportion</vt:lpstr>
      <vt:lpstr>PowerPoint Presentation</vt:lpstr>
      <vt:lpstr>PowerPoint Presentation</vt:lpstr>
      <vt:lpstr>PowerPoint Presentation</vt:lpstr>
      <vt:lpstr>PowerPoint Presentation</vt:lpstr>
      <vt:lpstr>The power of communication</vt:lpstr>
      <vt:lpstr>Overcoming nervousness</vt:lpstr>
      <vt:lpstr>Effective delivery techniques</vt:lpstr>
      <vt:lpstr>Navigating Q&amp;A  sessions</vt:lpstr>
      <vt:lpstr>Speaking impact</vt:lpstr>
      <vt:lpstr>Final tips &amp; takeaways</vt:lpstr>
      <vt:lpstr>Speaking engagement metrics</vt:lpstr>
      <vt:lpstr>Thank  you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B, Akalyadevi</dc:creator>
  <cp:lastModifiedBy>B, Akalyadevi</cp:lastModifiedBy>
  <cp:revision>2</cp:revision>
  <dcterms:created xsi:type="dcterms:W3CDTF">2024-10-09T06:38:25Z</dcterms:created>
  <dcterms:modified xsi:type="dcterms:W3CDTF">2024-10-11T15:22:22Z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