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/>
    <p:restoredTop sz="96599"/>
  </p:normalViewPr>
  <p:slideViewPr>
    <p:cSldViewPr snapToGrid="0" snapToObjects="1">
      <p:cViewPr varScale="1">
        <p:scale>
          <a:sx n="123" d="100"/>
          <a:sy n="123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April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40000" y="1700590"/>
            <a:ext cx="102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Jump, Sitespeed,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646425" y="429995"/>
            <a:ext cx="9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7" y="4585897"/>
            <a:ext cx="1749925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884708" y="2179552"/>
            <a:ext cx="9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227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596</Words>
  <Application>Microsoft Macintosh PowerPoint</Application>
  <PresentationFormat>Widescreen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97</cp:revision>
  <cp:lastPrinted>2023-03-23T16:32:37Z</cp:lastPrinted>
  <dcterms:modified xsi:type="dcterms:W3CDTF">2023-04-02T15:07:11Z</dcterms:modified>
  <cp:category/>
</cp:coreProperties>
</file>