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/>
    <p:restoredTop sz="96599"/>
  </p:normalViewPr>
  <p:slideViewPr>
    <p:cSldViewPr snapToGrid="0" snapToObjects="1">
      <p:cViewPr varScale="1">
        <p:scale>
          <a:sx n="162" d="100"/>
          <a:sy n="162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.akamai.com/user/sitespeed/Guide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April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40000" y="1700590"/>
            <a:ext cx="102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2056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839888" y="3696967"/>
            <a:ext cx="32207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8888*, 2003*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622105" y="626119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94A84-C3E1-E905-9D1F-D1C3D6E49478}"/>
              </a:ext>
            </a:extLst>
          </p:cNvPr>
          <p:cNvSpPr txBox="1"/>
          <p:nvPr/>
        </p:nvSpPr>
        <p:spPr>
          <a:xfrm>
            <a:off x="206857" y="5140769"/>
            <a:ext cx="8042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* Refer to </a:t>
            </a:r>
            <a:r>
              <a:rPr lang="en-US" sz="2000" dirty="0">
                <a:latin typeface="Avenir Medium" panose="02000503020000020003" pitchFamily="2" charset="0"/>
                <a:hlinkClick r:id="rId4"/>
              </a:rPr>
              <a:t>Sitespeed Admin Guide</a:t>
            </a:r>
            <a:r>
              <a:rPr lang="en-US" sz="2000" dirty="0">
                <a:latin typeface="Avenir Medium" panose="02000503020000020003" pitchFamily="2" charset="0"/>
              </a:rPr>
              <a:t> if you plan to use Akamai CDN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9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Jump, Sitespeed,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203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320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5999" y="1123292"/>
            <a:ext cx="3457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646425" y="429995"/>
            <a:ext cx="9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AE351-6938-9749-11A0-6DCB39B148E8}"/>
              </a:ext>
            </a:extLst>
          </p:cNvPr>
          <p:cNvCxnSpPr>
            <a:cxnSpLocks/>
          </p:cNvCxnSpPr>
          <p:nvPr/>
        </p:nvCxnSpPr>
        <p:spPr>
          <a:xfrm>
            <a:off x="10675383" y="5212555"/>
            <a:ext cx="5513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FA0E2C-4E1D-94E6-020E-E3E1062D57CA}"/>
              </a:ext>
            </a:extLst>
          </p:cNvPr>
          <p:cNvSpPr txBox="1"/>
          <p:nvPr/>
        </p:nvSpPr>
        <p:spPr>
          <a:xfrm>
            <a:off x="9216329" y="506460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Administration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3E93A1C-3498-B01A-5A34-E3B4EC02C655}"/>
              </a:ext>
            </a:extLst>
          </p:cNvPr>
          <p:cNvSpPr/>
          <p:nvPr/>
        </p:nvSpPr>
        <p:spPr>
          <a:xfrm rot="16200000">
            <a:off x="10848293" y="5347421"/>
            <a:ext cx="205519" cy="55133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E78DF-CABD-E055-D5EF-CD5E31872E20}"/>
              </a:ext>
            </a:extLst>
          </p:cNvPr>
          <p:cNvSpPr txBox="1"/>
          <p:nvPr/>
        </p:nvSpPr>
        <p:spPr>
          <a:xfrm>
            <a:off x="9684103" y="54554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7" y="4585897"/>
            <a:ext cx="1749925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884708" y="2179552"/>
            <a:ext cx="9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238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617</Words>
  <Application>Microsoft Macintosh PowerPoint</Application>
  <PresentationFormat>Widescreen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103</cp:revision>
  <cp:lastPrinted>2023-03-23T16:32:37Z</cp:lastPrinted>
  <dcterms:modified xsi:type="dcterms:W3CDTF">2023-10-09T14:59:39Z</dcterms:modified>
  <cp:category/>
</cp:coreProperties>
</file>