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5" r:id="rId5"/>
    <p:sldId id="266" r:id="rId6"/>
    <p:sldId id="267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6"/>
    <p:restoredTop sz="96599"/>
  </p:normalViewPr>
  <p:slideViewPr>
    <p:cSldViewPr snapToGrid="0" snapToObjects="1">
      <p:cViewPr varScale="1">
        <p:scale>
          <a:sx n="108" d="100"/>
          <a:sy n="108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Services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324648" y="180681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765250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480625" y="1808498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6000" y="1767018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Sitespeed, Admin Portal,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035259" y="45027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384700" y="2097597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598</Words>
  <Application>Microsoft Macintosh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Continuous Testing</vt:lpstr>
      <vt:lpstr>Data Flow</vt:lpstr>
      <vt:lpstr>Site Analysis Portal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88</cp:revision>
  <dcterms:modified xsi:type="dcterms:W3CDTF">2023-03-22T14:20:41Z</dcterms:modified>
  <cp:category/>
</cp:coreProperties>
</file>