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6599"/>
  </p:normalViewPr>
  <p:slideViewPr>
    <p:cSldViewPr snapToGrid="0" snapToObjects="1">
      <p:cViewPr varScale="1">
        <p:scale>
          <a:sx n="127" d="100"/>
          <a:sy n="12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15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565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2561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86700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637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Sitespeed</a:t>
            </a:r>
            <a:br>
              <a:rPr lang="en-US" b="0" dirty="0">
                <a:latin typeface="Avenir Medium" panose="02000503020000020003" pitchFamily="2" charset="0"/>
              </a:rPr>
            </a:br>
            <a:r>
              <a:rPr lang="en-US" b="0" dirty="0">
                <a:latin typeface="Avenir Medium" panose="02000503020000020003" pitchFamily="2" charset="0"/>
              </a:rPr>
              <a:t>Administration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B8802-2EE5-75D7-5FEC-57BC5268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1338282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Request Access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Contact the Sitespeed administrator to have an account created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Obtain an SSH private key from the Sitespeed administration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4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private key will allow access to the Sitespeed portal 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Create a Seed File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388026" cy="5059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 a seed file in the /seeds folder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name of the file should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name.txt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where name should be the name of the test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Example i.e.,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ATT.txt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47472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Seed file entries use the following format: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URL Page-Name Company-Name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  <a:sym typeface="Wingdings" pitchFamily="2" charset="2"/>
            </a:endParaRPr>
          </a:p>
          <a:p>
            <a:pPr marL="388620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where …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URL is any valid URL, which can include query parameters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Page-Name is a friendly name to identify the page</a:t>
            </a:r>
          </a:p>
          <a:p>
            <a:pPr marL="73152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Company-Name is a friendly name to identify the test or domain being tested</a:t>
            </a:r>
          </a:p>
          <a:p>
            <a:pPr marL="1371600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Example i.e., 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  <a:hlinkClick r:id="rId3"/>
              </a:rPr>
              <a:t>https://www.att.com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  <a:sym typeface="Wingdings" pitchFamily="2" charset="2"/>
              </a:rPr>
              <a:t> Home ATT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8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Update the Cron Folder Entries 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511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folder contains three files:</a:t>
            </a:r>
          </a:p>
          <a:p>
            <a:pPr marL="812799" marR="5079" lvl="1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 controls the collection of Google Chrome User Experience data using an API call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Data is only collected once per day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following is an example of an entry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5 1 * * * 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usr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/local/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sitespeed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google.sh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u="sng" dirty="0" err="1">
                <a:solidFill>
                  <a:schemeClr val="tx1"/>
                </a:solidFill>
                <a:effectLst/>
                <a:latin typeface="+mn-lt"/>
              </a:rPr>
              <a:t>tld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u="sng" dirty="0">
                <a:solidFill>
                  <a:schemeClr val="tx1"/>
                </a:solidFill>
                <a:effectLst/>
                <a:latin typeface="+mn-lt"/>
              </a:rPr>
              <a:t>ATT</a:t>
            </a:r>
            <a:r>
              <a:rPr lang="en-US" sz="1600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&amp;&gt;&gt; 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usr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/local/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sitespeed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/logs/</a:t>
            </a:r>
            <a:r>
              <a:rPr lang="en-US" sz="1600" dirty="0" err="1">
                <a:solidFill>
                  <a:schemeClr val="tx1"/>
                </a:solidFill>
                <a:effectLst/>
                <a:latin typeface="+mn-lt"/>
              </a:rPr>
              <a:t>YYY.ZZZ.msg.log</a:t>
            </a:r>
            <a:endParaRPr lang="en-US" sz="1600" dirty="0">
              <a:solidFill>
                <a:schemeClr val="tx1"/>
              </a:solidFill>
              <a:effectLst/>
              <a:latin typeface="+mn-lt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can either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(Single Domain test) or comp (Competitive Analysis test)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ATT is the name of the seed file that was previously created</a:t>
            </a:r>
          </a:p>
        </p:txBody>
      </p:sp>
    </p:spTree>
    <p:extLst>
      <p:ext uri="{BB962C8B-B14F-4D97-AF65-F5344CB8AC3E}">
        <p14:creationId xmlns:p14="http://schemas.microsoft.com/office/powerpoint/2010/main" val="30718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Update the Cron Folder Entries 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 controls the synthetic tests and frequency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following is an example of an entry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5 * * * * 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usr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/local/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sitespeed.sh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b="1" u="sng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tld</a:t>
            </a:r>
            <a:r>
              <a:rPr lang="en-US" sz="1200" b="1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ATT</a:t>
            </a:r>
            <a:r>
              <a:rPr lang="en-US" sz="1200" b="1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XXX </a:t>
            </a:r>
            <a:r>
              <a:rPr lang="en-US" sz="1200" b="1" u="sng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3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 &amp;&gt;&gt; 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usr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/local/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sitespeed</a:t>
            </a:r>
            <a:r>
              <a:rPr lang="en-US" sz="1200" dirty="0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/logs/</a:t>
            </a:r>
            <a:r>
              <a:rPr lang="en-US" sz="1200" dirty="0" err="1">
                <a:solidFill>
                  <a:schemeClr val="tx1"/>
                </a:solidFill>
                <a:effectLst/>
                <a:latin typeface="Andale Mono" panose="020B0509000000000004" pitchFamily="49" charset="0"/>
              </a:rPr>
              <a:t>YYY.ZZZ.msg.log</a:t>
            </a:r>
            <a:endParaRPr lang="en-US" sz="1200" dirty="0">
              <a:solidFill>
                <a:schemeClr val="tx1"/>
              </a:solidFill>
              <a:effectLst/>
              <a:latin typeface="Andale Mono" panose="020B0509000000000004" pitchFamily="49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can either be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(Single Domain test) or comp (Competitive Analysis test)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ATT represents the name of the seed file that was previously created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3 represents the number of test iterations, which is optional</a:t>
            </a:r>
          </a:p>
          <a:p>
            <a:pPr marL="1371600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If the number if missing, it will default to 3</a:t>
            </a:r>
          </a:p>
          <a:p>
            <a:pPr marL="1371600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must be odd, or the test will not run</a:t>
            </a:r>
          </a:p>
        </p:txBody>
      </p:sp>
    </p:spTree>
    <p:extLst>
      <p:ext uri="{BB962C8B-B14F-4D97-AF65-F5344CB8AC3E}">
        <p14:creationId xmlns:p14="http://schemas.microsoft.com/office/powerpoint/2010/main" val="57767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Deploy Seed File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seed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tld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ATT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1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1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923030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Schedule a Test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4"/>
            <a:ext cx="11252078" cy="411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update</a:t>
            </a:r>
          </a:p>
          <a:p>
            <a:pPr marL="469899" marR="5079" lvl="1" indent="0">
              <a:lnSpc>
                <a:spcPct val="138400"/>
              </a:lnSpc>
              <a:spcBef>
                <a:spcPts val="465"/>
              </a:spcBef>
            </a:pPr>
            <a:endParaRPr lang="en-US" sz="18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When testing is complete, remove your entries from the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psicron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and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sitecron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files and</a:t>
            </a:r>
            <a:b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</a:b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then run the following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update OR ./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admin.sh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</a:t>
            </a:r>
            <a:r>
              <a:rPr lang="en-US" sz="18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cron</a:t>
            </a: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 delete to remove all testing</a:t>
            </a:r>
            <a:endParaRPr lang="en-US" sz="22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74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638</Words>
  <Application>Microsoft Macintosh PowerPoint</Application>
  <PresentationFormat>Widescreen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Andale Mono</vt:lpstr>
      <vt:lpstr>Arial</vt:lpstr>
      <vt:lpstr>Avenir Medium</vt:lpstr>
      <vt:lpstr>Calibri</vt:lpstr>
      <vt:lpstr>Office Theme</vt:lpstr>
      <vt:lpstr>PowerPoint Presentation</vt:lpstr>
      <vt:lpstr>Request Access</vt:lpstr>
      <vt:lpstr>Create a Seed File</vt:lpstr>
      <vt:lpstr>Update the Cron Folder Entries </vt:lpstr>
      <vt:lpstr>Update the Cron Folder Entries </vt:lpstr>
      <vt:lpstr>Deploy Seed File</vt:lpstr>
      <vt:lpstr>Schedule a Test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91</cp:revision>
  <dcterms:modified xsi:type="dcterms:W3CDTF">2023-03-19T20:47:56Z</dcterms:modified>
  <cp:category/>
</cp:coreProperties>
</file>