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275" r:id="rId3"/>
    <p:sldId id="268" r:id="rId4"/>
    <p:sldId id="267" r:id="rId5"/>
    <p:sldId id="265" r:id="rId6"/>
    <p:sldId id="266" r:id="rId7"/>
    <p:sldId id="270" r:id="rId8"/>
    <p:sldId id="269" r:id="rId9"/>
    <p:sldId id="276" r:id="rId10"/>
    <p:sldId id="277" r:id="rId11"/>
    <p:sldId id="274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ihFzvj0a0a4pDfHA8Gtqtqz6tF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2"/>
    <p:restoredTop sz="96599"/>
  </p:normalViewPr>
  <p:slideViewPr>
    <p:cSldViewPr snapToGrid="0" snapToObjects="1">
      <p:cViewPr varScale="1">
        <p:scale>
          <a:sx n="174" d="100"/>
          <a:sy n="174" d="100"/>
        </p:scale>
        <p:origin x="192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6" d="100"/>
        <a:sy n="13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5" Type="http://customschemas.google.com/relationships/presentationmetadata" Target="metadata"/><Relationship Id="rId2" Type="http://schemas.openxmlformats.org/officeDocument/2006/relationships/slide" Target="slides/slide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05AA92-AA49-8547-96E3-45C61DC178F1}" type="doc">
      <dgm:prSet loTypeId="urn:microsoft.com/office/officeart/2005/8/layout/cycle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D0FD43-6771-6644-A6A3-34BAD2DCFD3C}">
      <dgm:prSet phldrT="[Text]" custT="1"/>
      <dgm:spPr/>
      <dgm:t>
        <a:bodyPr/>
        <a:lstStyle/>
        <a:p>
          <a:r>
            <a:rPr lang="en-US" sz="2800" b="0" i="0" dirty="0">
              <a:latin typeface="Avenir Medium" panose="02000503020000020003" pitchFamily="2" charset="0"/>
            </a:rPr>
            <a:t>Test 1</a:t>
          </a:r>
        </a:p>
      </dgm:t>
    </dgm:pt>
    <dgm:pt modelId="{D62FB44B-E757-B544-8008-D8E9E25362ED}" type="parTrans" cxnId="{DA7CC34D-700C-B248-AD89-12E2CE18A116}">
      <dgm:prSet/>
      <dgm:spPr/>
      <dgm:t>
        <a:bodyPr/>
        <a:lstStyle/>
        <a:p>
          <a:endParaRPr lang="en-US" b="0" i="0">
            <a:latin typeface="Avenir Medium" panose="02000503020000020003" pitchFamily="2" charset="0"/>
          </a:endParaRPr>
        </a:p>
      </dgm:t>
    </dgm:pt>
    <dgm:pt modelId="{07380C15-5483-8E4B-BD61-73087BFB9046}" type="sibTrans" cxnId="{DA7CC34D-700C-B248-AD89-12E2CE18A116}">
      <dgm:prSet/>
      <dgm:spPr/>
      <dgm:t>
        <a:bodyPr/>
        <a:lstStyle/>
        <a:p>
          <a:endParaRPr lang="en-US" b="0" i="0">
            <a:latin typeface="Avenir Medium" panose="02000503020000020003" pitchFamily="2" charset="0"/>
          </a:endParaRPr>
        </a:p>
      </dgm:t>
    </dgm:pt>
    <dgm:pt modelId="{F38D7DC8-0A5E-DA49-BD70-E754ADC1ED7C}">
      <dgm:prSet phldrT="[Text]" custT="1"/>
      <dgm:spPr/>
      <dgm:t>
        <a:bodyPr/>
        <a:lstStyle/>
        <a:p>
          <a:r>
            <a:rPr lang="en-US" sz="2800" b="0" i="0" dirty="0">
              <a:latin typeface="Avenir Medium" panose="02000503020000020003" pitchFamily="2" charset="0"/>
            </a:rPr>
            <a:t>Test 2</a:t>
          </a:r>
        </a:p>
      </dgm:t>
    </dgm:pt>
    <dgm:pt modelId="{55A2EB7D-81B2-7A4C-A15A-DEE303CDAC67}" type="parTrans" cxnId="{B628C345-EDCC-584D-B03D-788CFDAA56FF}">
      <dgm:prSet/>
      <dgm:spPr/>
      <dgm:t>
        <a:bodyPr/>
        <a:lstStyle/>
        <a:p>
          <a:endParaRPr lang="en-US" b="0" i="0">
            <a:latin typeface="Avenir Medium" panose="02000503020000020003" pitchFamily="2" charset="0"/>
          </a:endParaRPr>
        </a:p>
      </dgm:t>
    </dgm:pt>
    <dgm:pt modelId="{5B7FFA72-09F6-5241-B65A-73B3D6416C33}" type="sibTrans" cxnId="{B628C345-EDCC-584D-B03D-788CFDAA56FF}">
      <dgm:prSet/>
      <dgm:spPr/>
      <dgm:t>
        <a:bodyPr/>
        <a:lstStyle/>
        <a:p>
          <a:endParaRPr lang="en-US" b="0" i="0">
            <a:latin typeface="Avenir Medium" panose="02000503020000020003" pitchFamily="2" charset="0"/>
          </a:endParaRPr>
        </a:p>
      </dgm:t>
    </dgm:pt>
    <dgm:pt modelId="{60DF426B-3195-874B-9B35-A20DE06B4BCA}">
      <dgm:prSet phldrT="[Text]" custT="1"/>
      <dgm:spPr/>
      <dgm:t>
        <a:bodyPr/>
        <a:lstStyle/>
        <a:p>
          <a:r>
            <a:rPr lang="en-US" sz="2800" b="0" i="0" dirty="0">
              <a:latin typeface="Avenir Medium" panose="02000503020000020003" pitchFamily="2" charset="0"/>
            </a:rPr>
            <a:t>Test 3</a:t>
          </a:r>
        </a:p>
      </dgm:t>
    </dgm:pt>
    <dgm:pt modelId="{1939AB9E-2AD0-354D-A570-40CB71140EED}" type="parTrans" cxnId="{DE1B2C87-04F8-2648-A0FC-C9EBDE6416DE}">
      <dgm:prSet/>
      <dgm:spPr/>
      <dgm:t>
        <a:bodyPr/>
        <a:lstStyle/>
        <a:p>
          <a:endParaRPr lang="en-US" b="0" i="0">
            <a:latin typeface="Avenir Medium" panose="02000503020000020003" pitchFamily="2" charset="0"/>
          </a:endParaRPr>
        </a:p>
      </dgm:t>
    </dgm:pt>
    <dgm:pt modelId="{807D4CB0-0E3F-E840-B34F-C090CEFBC0E8}" type="sibTrans" cxnId="{DE1B2C87-04F8-2648-A0FC-C9EBDE6416DE}">
      <dgm:prSet/>
      <dgm:spPr/>
      <dgm:t>
        <a:bodyPr/>
        <a:lstStyle/>
        <a:p>
          <a:endParaRPr lang="en-US" b="0" i="0">
            <a:latin typeface="Avenir Medium" panose="02000503020000020003" pitchFamily="2" charset="0"/>
          </a:endParaRPr>
        </a:p>
      </dgm:t>
    </dgm:pt>
    <dgm:pt modelId="{0DDDBD0E-CB94-2D40-A8D6-C14A00117F23}" type="pres">
      <dgm:prSet presAssocID="{1405AA92-AA49-8547-96E3-45C61DC178F1}" presName="cycle" presStyleCnt="0">
        <dgm:presLayoutVars>
          <dgm:dir/>
          <dgm:resizeHandles val="exact"/>
        </dgm:presLayoutVars>
      </dgm:prSet>
      <dgm:spPr/>
    </dgm:pt>
    <dgm:pt modelId="{509B3289-3E19-DF48-8FC3-F3BDFFF8DD18}" type="pres">
      <dgm:prSet presAssocID="{F38D7DC8-0A5E-DA49-BD70-E754ADC1ED7C}" presName="dummy" presStyleCnt="0"/>
      <dgm:spPr/>
    </dgm:pt>
    <dgm:pt modelId="{51E17901-44D1-4B46-8E0D-5788BE034E9B}" type="pres">
      <dgm:prSet presAssocID="{F38D7DC8-0A5E-DA49-BD70-E754ADC1ED7C}" presName="node" presStyleLbl="revTx" presStyleIdx="0" presStyleCnt="3" custScaleY="54510">
        <dgm:presLayoutVars>
          <dgm:bulletEnabled val="1"/>
        </dgm:presLayoutVars>
      </dgm:prSet>
      <dgm:spPr/>
    </dgm:pt>
    <dgm:pt modelId="{112D2D8F-E150-EB48-A5E7-5B6A7FD34A2F}" type="pres">
      <dgm:prSet presAssocID="{5B7FFA72-09F6-5241-B65A-73B3D6416C33}" presName="sibTrans" presStyleLbl="node1" presStyleIdx="0" presStyleCnt="3"/>
      <dgm:spPr/>
    </dgm:pt>
    <dgm:pt modelId="{FAE12D90-AB9E-2E41-8461-BEAB47B888FE}" type="pres">
      <dgm:prSet presAssocID="{60DF426B-3195-874B-9B35-A20DE06B4BCA}" presName="dummy" presStyleCnt="0"/>
      <dgm:spPr/>
    </dgm:pt>
    <dgm:pt modelId="{1A339493-E2DC-BB4C-8B8E-7AA53479CB27}" type="pres">
      <dgm:prSet presAssocID="{60DF426B-3195-874B-9B35-A20DE06B4BCA}" presName="node" presStyleLbl="revTx" presStyleIdx="1" presStyleCnt="3" custScaleY="44902">
        <dgm:presLayoutVars>
          <dgm:bulletEnabled val="1"/>
        </dgm:presLayoutVars>
      </dgm:prSet>
      <dgm:spPr/>
    </dgm:pt>
    <dgm:pt modelId="{420C381B-6276-C94D-8DBD-E9E6A87037E5}" type="pres">
      <dgm:prSet presAssocID="{807D4CB0-0E3F-E840-B34F-C090CEFBC0E8}" presName="sibTrans" presStyleLbl="node1" presStyleIdx="1" presStyleCnt="3"/>
      <dgm:spPr/>
    </dgm:pt>
    <dgm:pt modelId="{391CD627-D882-F84E-A59B-C7868844A470}" type="pres">
      <dgm:prSet presAssocID="{D9D0FD43-6771-6644-A6A3-34BAD2DCFD3C}" presName="dummy" presStyleCnt="0"/>
      <dgm:spPr/>
    </dgm:pt>
    <dgm:pt modelId="{4CCB2218-C379-A444-94B6-72544865EA56}" type="pres">
      <dgm:prSet presAssocID="{D9D0FD43-6771-6644-A6A3-34BAD2DCFD3C}" presName="node" presStyleLbl="revTx" presStyleIdx="2" presStyleCnt="3" custScaleY="51156">
        <dgm:presLayoutVars>
          <dgm:bulletEnabled val="1"/>
        </dgm:presLayoutVars>
      </dgm:prSet>
      <dgm:spPr/>
    </dgm:pt>
    <dgm:pt modelId="{67DAAC56-70A4-B849-859B-231D9250F921}" type="pres">
      <dgm:prSet presAssocID="{07380C15-5483-8E4B-BD61-73087BFB9046}" presName="sibTrans" presStyleLbl="node1" presStyleIdx="2" presStyleCnt="3"/>
      <dgm:spPr/>
    </dgm:pt>
  </dgm:ptLst>
  <dgm:cxnLst>
    <dgm:cxn modelId="{30278C33-D737-2340-A357-1388E526AA28}" type="presOf" srcId="{807D4CB0-0E3F-E840-B34F-C090CEFBC0E8}" destId="{420C381B-6276-C94D-8DBD-E9E6A87037E5}" srcOrd="0" destOrd="0" presId="urn:microsoft.com/office/officeart/2005/8/layout/cycle1"/>
    <dgm:cxn modelId="{02341F3A-13A8-C94F-8EF9-8B1DA4549A0D}" type="presOf" srcId="{60DF426B-3195-874B-9B35-A20DE06B4BCA}" destId="{1A339493-E2DC-BB4C-8B8E-7AA53479CB27}" srcOrd="0" destOrd="0" presId="urn:microsoft.com/office/officeart/2005/8/layout/cycle1"/>
    <dgm:cxn modelId="{30F81442-FA6E-D646-9C73-C4F0CF2E9EA7}" type="presOf" srcId="{5B7FFA72-09F6-5241-B65A-73B3D6416C33}" destId="{112D2D8F-E150-EB48-A5E7-5B6A7FD34A2F}" srcOrd="0" destOrd="0" presId="urn:microsoft.com/office/officeart/2005/8/layout/cycle1"/>
    <dgm:cxn modelId="{92AA4F43-C440-054F-A5B9-2736AD913D17}" type="presOf" srcId="{07380C15-5483-8E4B-BD61-73087BFB9046}" destId="{67DAAC56-70A4-B849-859B-231D9250F921}" srcOrd="0" destOrd="0" presId="urn:microsoft.com/office/officeart/2005/8/layout/cycle1"/>
    <dgm:cxn modelId="{B628C345-EDCC-584D-B03D-788CFDAA56FF}" srcId="{1405AA92-AA49-8547-96E3-45C61DC178F1}" destId="{F38D7DC8-0A5E-DA49-BD70-E754ADC1ED7C}" srcOrd="0" destOrd="0" parTransId="{55A2EB7D-81B2-7A4C-A15A-DEE303CDAC67}" sibTransId="{5B7FFA72-09F6-5241-B65A-73B3D6416C33}"/>
    <dgm:cxn modelId="{DA7CC34D-700C-B248-AD89-12E2CE18A116}" srcId="{1405AA92-AA49-8547-96E3-45C61DC178F1}" destId="{D9D0FD43-6771-6644-A6A3-34BAD2DCFD3C}" srcOrd="2" destOrd="0" parTransId="{D62FB44B-E757-B544-8008-D8E9E25362ED}" sibTransId="{07380C15-5483-8E4B-BD61-73087BFB9046}"/>
    <dgm:cxn modelId="{C311D362-08B8-2147-A208-2A2E34D77F84}" type="presOf" srcId="{1405AA92-AA49-8547-96E3-45C61DC178F1}" destId="{0DDDBD0E-CB94-2D40-A8D6-C14A00117F23}" srcOrd="0" destOrd="0" presId="urn:microsoft.com/office/officeart/2005/8/layout/cycle1"/>
    <dgm:cxn modelId="{DE1B2C87-04F8-2648-A0FC-C9EBDE6416DE}" srcId="{1405AA92-AA49-8547-96E3-45C61DC178F1}" destId="{60DF426B-3195-874B-9B35-A20DE06B4BCA}" srcOrd="1" destOrd="0" parTransId="{1939AB9E-2AD0-354D-A570-40CB71140EED}" sibTransId="{807D4CB0-0E3F-E840-B34F-C090CEFBC0E8}"/>
    <dgm:cxn modelId="{30E085A5-9238-4A4A-925D-00CACD96DE3F}" type="presOf" srcId="{D9D0FD43-6771-6644-A6A3-34BAD2DCFD3C}" destId="{4CCB2218-C379-A444-94B6-72544865EA56}" srcOrd="0" destOrd="0" presId="urn:microsoft.com/office/officeart/2005/8/layout/cycle1"/>
    <dgm:cxn modelId="{4739A1C2-6EF3-934E-B640-6801A6D62972}" type="presOf" srcId="{F38D7DC8-0A5E-DA49-BD70-E754ADC1ED7C}" destId="{51E17901-44D1-4B46-8E0D-5788BE034E9B}" srcOrd="0" destOrd="0" presId="urn:microsoft.com/office/officeart/2005/8/layout/cycle1"/>
    <dgm:cxn modelId="{9C8F5A01-073C-5B4E-99FC-B56F5D4CB251}" type="presParOf" srcId="{0DDDBD0E-CB94-2D40-A8D6-C14A00117F23}" destId="{509B3289-3E19-DF48-8FC3-F3BDFFF8DD18}" srcOrd="0" destOrd="0" presId="urn:microsoft.com/office/officeart/2005/8/layout/cycle1"/>
    <dgm:cxn modelId="{4E40990A-FAC7-D741-8497-36124ACD9AA5}" type="presParOf" srcId="{0DDDBD0E-CB94-2D40-A8D6-C14A00117F23}" destId="{51E17901-44D1-4B46-8E0D-5788BE034E9B}" srcOrd="1" destOrd="0" presId="urn:microsoft.com/office/officeart/2005/8/layout/cycle1"/>
    <dgm:cxn modelId="{9ED55699-477D-CA4D-9A70-1A80438C2BDE}" type="presParOf" srcId="{0DDDBD0E-CB94-2D40-A8D6-C14A00117F23}" destId="{112D2D8F-E150-EB48-A5E7-5B6A7FD34A2F}" srcOrd="2" destOrd="0" presId="urn:microsoft.com/office/officeart/2005/8/layout/cycle1"/>
    <dgm:cxn modelId="{2E8F7C17-499B-2347-8CAF-ED18A258A5F5}" type="presParOf" srcId="{0DDDBD0E-CB94-2D40-A8D6-C14A00117F23}" destId="{FAE12D90-AB9E-2E41-8461-BEAB47B888FE}" srcOrd="3" destOrd="0" presId="urn:microsoft.com/office/officeart/2005/8/layout/cycle1"/>
    <dgm:cxn modelId="{9D6C3867-DA85-A24D-A0A7-A3784E3146F2}" type="presParOf" srcId="{0DDDBD0E-CB94-2D40-A8D6-C14A00117F23}" destId="{1A339493-E2DC-BB4C-8B8E-7AA53479CB27}" srcOrd="4" destOrd="0" presId="urn:microsoft.com/office/officeart/2005/8/layout/cycle1"/>
    <dgm:cxn modelId="{15DB371F-08D0-1549-A1A9-D501FFEAE6BF}" type="presParOf" srcId="{0DDDBD0E-CB94-2D40-A8D6-C14A00117F23}" destId="{420C381B-6276-C94D-8DBD-E9E6A87037E5}" srcOrd="5" destOrd="0" presId="urn:microsoft.com/office/officeart/2005/8/layout/cycle1"/>
    <dgm:cxn modelId="{D575D70E-2EB7-234F-B263-F5CD6CE65257}" type="presParOf" srcId="{0DDDBD0E-CB94-2D40-A8D6-C14A00117F23}" destId="{391CD627-D882-F84E-A59B-C7868844A470}" srcOrd="6" destOrd="0" presId="urn:microsoft.com/office/officeart/2005/8/layout/cycle1"/>
    <dgm:cxn modelId="{152AF842-91AB-2E43-930E-2EAF3EBCC374}" type="presParOf" srcId="{0DDDBD0E-CB94-2D40-A8D6-C14A00117F23}" destId="{4CCB2218-C379-A444-94B6-72544865EA56}" srcOrd="7" destOrd="0" presId="urn:microsoft.com/office/officeart/2005/8/layout/cycle1"/>
    <dgm:cxn modelId="{F5D3A4F4-2E2B-E449-B36A-E00DEA58051C}" type="presParOf" srcId="{0DDDBD0E-CB94-2D40-A8D6-C14A00117F23}" destId="{67DAAC56-70A4-B849-859B-231D9250F921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05AA92-AA49-8547-96E3-45C61DC178F1}" type="doc">
      <dgm:prSet loTypeId="urn:microsoft.com/office/officeart/2005/8/layout/cycle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D0FD43-6771-6644-A6A3-34BAD2DCFD3C}">
      <dgm:prSet phldrT="[Text]" custT="1"/>
      <dgm:spPr/>
      <dgm:t>
        <a:bodyPr/>
        <a:lstStyle/>
        <a:p>
          <a:r>
            <a:rPr lang="en-US" sz="2800" b="0" i="0" dirty="0">
              <a:latin typeface="Avenir Medium" panose="02000503020000020003" pitchFamily="2" charset="0"/>
            </a:rPr>
            <a:t>Test 4</a:t>
          </a:r>
        </a:p>
      </dgm:t>
    </dgm:pt>
    <dgm:pt modelId="{D62FB44B-E757-B544-8008-D8E9E25362ED}" type="parTrans" cxnId="{DA7CC34D-700C-B248-AD89-12E2CE18A116}">
      <dgm:prSet/>
      <dgm:spPr/>
      <dgm:t>
        <a:bodyPr/>
        <a:lstStyle/>
        <a:p>
          <a:endParaRPr lang="en-US"/>
        </a:p>
      </dgm:t>
    </dgm:pt>
    <dgm:pt modelId="{07380C15-5483-8E4B-BD61-73087BFB9046}" type="sibTrans" cxnId="{DA7CC34D-700C-B248-AD89-12E2CE18A116}">
      <dgm:prSet/>
      <dgm:spPr/>
      <dgm:t>
        <a:bodyPr/>
        <a:lstStyle/>
        <a:p>
          <a:endParaRPr lang="en-US" b="0" i="0">
            <a:latin typeface="Avenir Medium" panose="02000503020000020003" pitchFamily="2" charset="0"/>
          </a:endParaRPr>
        </a:p>
      </dgm:t>
    </dgm:pt>
    <dgm:pt modelId="{F38D7DC8-0A5E-DA49-BD70-E754ADC1ED7C}">
      <dgm:prSet phldrT="[Text]" custT="1"/>
      <dgm:spPr/>
      <dgm:t>
        <a:bodyPr/>
        <a:lstStyle/>
        <a:p>
          <a:r>
            <a:rPr lang="en-US" sz="2800" b="0" i="0" dirty="0">
              <a:latin typeface="Avenir Medium" panose="02000503020000020003" pitchFamily="2" charset="0"/>
            </a:rPr>
            <a:t>Test 5</a:t>
          </a:r>
        </a:p>
      </dgm:t>
    </dgm:pt>
    <dgm:pt modelId="{55A2EB7D-81B2-7A4C-A15A-DEE303CDAC67}" type="parTrans" cxnId="{B628C345-EDCC-584D-B03D-788CFDAA56FF}">
      <dgm:prSet/>
      <dgm:spPr/>
      <dgm:t>
        <a:bodyPr/>
        <a:lstStyle/>
        <a:p>
          <a:endParaRPr lang="en-US"/>
        </a:p>
      </dgm:t>
    </dgm:pt>
    <dgm:pt modelId="{5B7FFA72-09F6-5241-B65A-73B3D6416C33}" type="sibTrans" cxnId="{B628C345-EDCC-584D-B03D-788CFDAA56FF}">
      <dgm:prSet/>
      <dgm:spPr/>
      <dgm:t>
        <a:bodyPr/>
        <a:lstStyle/>
        <a:p>
          <a:endParaRPr lang="en-US"/>
        </a:p>
      </dgm:t>
    </dgm:pt>
    <dgm:pt modelId="{60DF426B-3195-874B-9B35-A20DE06B4BCA}">
      <dgm:prSet phldrT="[Text]" custT="1"/>
      <dgm:spPr/>
      <dgm:t>
        <a:bodyPr/>
        <a:lstStyle/>
        <a:p>
          <a:r>
            <a:rPr lang="en-US" sz="2800" b="0" i="0" dirty="0">
              <a:latin typeface="Avenir Medium" panose="02000503020000020003" pitchFamily="2" charset="0"/>
            </a:rPr>
            <a:t>Test 6</a:t>
          </a:r>
        </a:p>
      </dgm:t>
    </dgm:pt>
    <dgm:pt modelId="{1939AB9E-2AD0-354D-A570-40CB71140EED}" type="parTrans" cxnId="{DE1B2C87-04F8-2648-A0FC-C9EBDE6416DE}">
      <dgm:prSet/>
      <dgm:spPr/>
      <dgm:t>
        <a:bodyPr/>
        <a:lstStyle/>
        <a:p>
          <a:endParaRPr lang="en-US"/>
        </a:p>
      </dgm:t>
    </dgm:pt>
    <dgm:pt modelId="{807D4CB0-0E3F-E840-B34F-C090CEFBC0E8}" type="sibTrans" cxnId="{DE1B2C87-04F8-2648-A0FC-C9EBDE6416DE}">
      <dgm:prSet/>
      <dgm:spPr/>
      <dgm:t>
        <a:bodyPr/>
        <a:lstStyle/>
        <a:p>
          <a:endParaRPr lang="en-US"/>
        </a:p>
      </dgm:t>
    </dgm:pt>
    <dgm:pt modelId="{0DDDBD0E-CB94-2D40-A8D6-C14A00117F23}" type="pres">
      <dgm:prSet presAssocID="{1405AA92-AA49-8547-96E3-45C61DC178F1}" presName="cycle" presStyleCnt="0">
        <dgm:presLayoutVars>
          <dgm:dir/>
          <dgm:resizeHandles val="exact"/>
        </dgm:presLayoutVars>
      </dgm:prSet>
      <dgm:spPr/>
    </dgm:pt>
    <dgm:pt modelId="{509B3289-3E19-DF48-8FC3-F3BDFFF8DD18}" type="pres">
      <dgm:prSet presAssocID="{F38D7DC8-0A5E-DA49-BD70-E754ADC1ED7C}" presName="dummy" presStyleCnt="0"/>
      <dgm:spPr/>
    </dgm:pt>
    <dgm:pt modelId="{51E17901-44D1-4B46-8E0D-5788BE034E9B}" type="pres">
      <dgm:prSet presAssocID="{F38D7DC8-0A5E-DA49-BD70-E754ADC1ED7C}" presName="node" presStyleLbl="revTx" presStyleIdx="0" presStyleCnt="3" custScaleY="54510">
        <dgm:presLayoutVars>
          <dgm:bulletEnabled val="1"/>
        </dgm:presLayoutVars>
      </dgm:prSet>
      <dgm:spPr/>
    </dgm:pt>
    <dgm:pt modelId="{112D2D8F-E150-EB48-A5E7-5B6A7FD34A2F}" type="pres">
      <dgm:prSet presAssocID="{5B7FFA72-09F6-5241-B65A-73B3D6416C33}" presName="sibTrans" presStyleLbl="node1" presStyleIdx="0" presStyleCnt="3"/>
      <dgm:spPr/>
    </dgm:pt>
    <dgm:pt modelId="{FAE12D90-AB9E-2E41-8461-BEAB47B888FE}" type="pres">
      <dgm:prSet presAssocID="{60DF426B-3195-874B-9B35-A20DE06B4BCA}" presName="dummy" presStyleCnt="0"/>
      <dgm:spPr/>
    </dgm:pt>
    <dgm:pt modelId="{1A339493-E2DC-BB4C-8B8E-7AA53479CB27}" type="pres">
      <dgm:prSet presAssocID="{60DF426B-3195-874B-9B35-A20DE06B4BCA}" presName="node" presStyleLbl="revTx" presStyleIdx="1" presStyleCnt="3" custScaleY="44902">
        <dgm:presLayoutVars>
          <dgm:bulletEnabled val="1"/>
        </dgm:presLayoutVars>
      </dgm:prSet>
      <dgm:spPr/>
    </dgm:pt>
    <dgm:pt modelId="{420C381B-6276-C94D-8DBD-E9E6A87037E5}" type="pres">
      <dgm:prSet presAssocID="{807D4CB0-0E3F-E840-B34F-C090CEFBC0E8}" presName="sibTrans" presStyleLbl="node1" presStyleIdx="1" presStyleCnt="3"/>
      <dgm:spPr/>
    </dgm:pt>
    <dgm:pt modelId="{391CD627-D882-F84E-A59B-C7868844A470}" type="pres">
      <dgm:prSet presAssocID="{D9D0FD43-6771-6644-A6A3-34BAD2DCFD3C}" presName="dummy" presStyleCnt="0"/>
      <dgm:spPr/>
    </dgm:pt>
    <dgm:pt modelId="{4CCB2218-C379-A444-94B6-72544865EA56}" type="pres">
      <dgm:prSet presAssocID="{D9D0FD43-6771-6644-A6A3-34BAD2DCFD3C}" presName="node" presStyleLbl="revTx" presStyleIdx="2" presStyleCnt="3" custScaleY="51156">
        <dgm:presLayoutVars>
          <dgm:bulletEnabled val="1"/>
        </dgm:presLayoutVars>
      </dgm:prSet>
      <dgm:spPr/>
    </dgm:pt>
    <dgm:pt modelId="{67DAAC56-70A4-B849-859B-231D9250F921}" type="pres">
      <dgm:prSet presAssocID="{07380C15-5483-8E4B-BD61-73087BFB9046}" presName="sibTrans" presStyleLbl="node1" presStyleIdx="2" presStyleCnt="3"/>
      <dgm:spPr/>
    </dgm:pt>
  </dgm:ptLst>
  <dgm:cxnLst>
    <dgm:cxn modelId="{30278C33-D737-2340-A357-1388E526AA28}" type="presOf" srcId="{807D4CB0-0E3F-E840-B34F-C090CEFBC0E8}" destId="{420C381B-6276-C94D-8DBD-E9E6A87037E5}" srcOrd="0" destOrd="0" presId="urn:microsoft.com/office/officeart/2005/8/layout/cycle1"/>
    <dgm:cxn modelId="{02341F3A-13A8-C94F-8EF9-8B1DA4549A0D}" type="presOf" srcId="{60DF426B-3195-874B-9B35-A20DE06B4BCA}" destId="{1A339493-E2DC-BB4C-8B8E-7AA53479CB27}" srcOrd="0" destOrd="0" presId="urn:microsoft.com/office/officeart/2005/8/layout/cycle1"/>
    <dgm:cxn modelId="{30F81442-FA6E-D646-9C73-C4F0CF2E9EA7}" type="presOf" srcId="{5B7FFA72-09F6-5241-B65A-73B3D6416C33}" destId="{112D2D8F-E150-EB48-A5E7-5B6A7FD34A2F}" srcOrd="0" destOrd="0" presId="urn:microsoft.com/office/officeart/2005/8/layout/cycle1"/>
    <dgm:cxn modelId="{92AA4F43-C440-054F-A5B9-2736AD913D17}" type="presOf" srcId="{07380C15-5483-8E4B-BD61-73087BFB9046}" destId="{67DAAC56-70A4-B849-859B-231D9250F921}" srcOrd="0" destOrd="0" presId="urn:microsoft.com/office/officeart/2005/8/layout/cycle1"/>
    <dgm:cxn modelId="{B628C345-EDCC-584D-B03D-788CFDAA56FF}" srcId="{1405AA92-AA49-8547-96E3-45C61DC178F1}" destId="{F38D7DC8-0A5E-DA49-BD70-E754ADC1ED7C}" srcOrd="0" destOrd="0" parTransId="{55A2EB7D-81B2-7A4C-A15A-DEE303CDAC67}" sibTransId="{5B7FFA72-09F6-5241-B65A-73B3D6416C33}"/>
    <dgm:cxn modelId="{DA7CC34D-700C-B248-AD89-12E2CE18A116}" srcId="{1405AA92-AA49-8547-96E3-45C61DC178F1}" destId="{D9D0FD43-6771-6644-A6A3-34BAD2DCFD3C}" srcOrd="2" destOrd="0" parTransId="{D62FB44B-E757-B544-8008-D8E9E25362ED}" sibTransId="{07380C15-5483-8E4B-BD61-73087BFB9046}"/>
    <dgm:cxn modelId="{C311D362-08B8-2147-A208-2A2E34D77F84}" type="presOf" srcId="{1405AA92-AA49-8547-96E3-45C61DC178F1}" destId="{0DDDBD0E-CB94-2D40-A8D6-C14A00117F23}" srcOrd="0" destOrd="0" presId="urn:microsoft.com/office/officeart/2005/8/layout/cycle1"/>
    <dgm:cxn modelId="{DE1B2C87-04F8-2648-A0FC-C9EBDE6416DE}" srcId="{1405AA92-AA49-8547-96E3-45C61DC178F1}" destId="{60DF426B-3195-874B-9B35-A20DE06B4BCA}" srcOrd="1" destOrd="0" parTransId="{1939AB9E-2AD0-354D-A570-40CB71140EED}" sibTransId="{807D4CB0-0E3F-E840-B34F-C090CEFBC0E8}"/>
    <dgm:cxn modelId="{30E085A5-9238-4A4A-925D-00CACD96DE3F}" type="presOf" srcId="{D9D0FD43-6771-6644-A6A3-34BAD2DCFD3C}" destId="{4CCB2218-C379-A444-94B6-72544865EA56}" srcOrd="0" destOrd="0" presId="urn:microsoft.com/office/officeart/2005/8/layout/cycle1"/>
    <dgm:cxn modelId="{4739A1C2-6EF3-934E-B640-6801A6D62972}" type="presOf" srcId="{F38D7DC8-0A5E-DA49-BD70-E754ADC1ED7C}" destId="{51E17901-44D1-4B46-8E0D-5788BE034E9B}" srcOrd="0" destOrd="0" presId="urn:microsoft.com/office/officeart/2005/8/layout/cycle1"/>
    <dgm:cxn modelId="{9C8F5A01-073C-5B4E-99FC-B56F5D4CB251}" type="presParOf" srcId="{0DDDBD0E-CB94-2D40-A8D6-C14A00117F23}" destId="{509B3289-3E19-DF48-8FC3-F3BDFFF8DD18}" srcOrd="0" destOrd="0" presId="urn:microsoft.com/office/officeart/2005/8/layout/cycle1"/>
    <dgm:cxn modelId="{4E40990A-FAC7-D741-8497-36124ACD9AA5}" type="presParOf" srcId="{0DDDBD0E-CB94-2D40-A8D6-C14A00117F23}" destId="{51E17901-44D1-4B46-8E0D-5788BE034E9B}" srcOrd="1" destOrd="0" presId="urn:microsoft.com/office/officeart/2005/8/layout/cycle1"/>
    <dgm:cxn modelId="{9ED55699-477D-CA4D-9A70-1A80438C2BDE}" type="presParOf" srcId="{0DDDBD0E-CB94-2D40-A8D6-C14A00117F23}" destId="{112D2D8F-E150-EB48-A5E7-5B6A7FD34A2F}" srcOrd="2" destOrd="0" presId="urn:microsoft.com/office/officeart/2005/8/layout/cycle1"/>
    <dgm:cxn modelId="{2E8F7C17-499B-2347-8CAF-ED18A258A5F5}" type="presParOf" srcId="{0DDDBD0E-CB94-2D40-A8D6-C14A00117F23}" destId="{FAE12D90-AB9E-2E41-8461-BEAB47B888FE}" srcOrd="3" destOrd="0" presId="urn:microsoft.com/office/officeart/2005/8/layout/cycle1"/>
    <dgm:cxn modelId="{9D6C3867-DA85-A24D-A0A7-A3784E3146F2}" type="presParOf" srcId="{0DDDBD0E-CB94-2D40-A8D6-C14A00117F23}" destId="{1A339493-E2DC-BB4C-8B8E-7AA53479CB27}" srcOrd="4" destOrd="0" presId="urn:microsoft.com/office/officeart/2005/8/layout/cycle1"/>
    <dgm:cxn modelId="{15DB371F-08D0-1549-A1A9-D501FFEAE6BF}" type="presParOf" srcId="{0DDDBD0E-CB94-2D40-A8D6-C14A00117F23}" destId="{420C381B-6276-C94D-8DBD-E9E6A87037E5}" srcOrd="5" destOrd="0" presId="urn:microsoft.com/office/officeart/2005/8/layout/cycle1"/>
    <dgm:cxn modelId="{D575D70E-2EB7-234F-B263-F5CD6CE65257}" type="presParOf" srcId="{0DDDBD0E-CB94-2D40-A8D6-C14A00117F23}" destId="{391CD627-D882-F84E-A59B-C7868844A470}" srcOrd="6" destOrd="0" presId="urn:microsoft.com/office/officeart/2005/8/layout/cycle1"/>
    <dgm:cxn modelId="{152AF842-91AB-2E43-930E-2EAF3EBCC374}" type="presParOf" srcId="{0DDDBD0E-CB94-2D40-A8D6-C14A00117F23}" destId="{4CCB2218-C379-A444-94B6-72544865EA56}" srcOrd="7" destOrd="0" presId="urn:microsoft.com/office/officeart/2005/8/layout/cycle1"/>
    <dgm:cxn modelId="{F5D3A4F4-2E2B-E449-B36A-E00DEA58051C}" type="presParOf" srcId="{0DDDBD0E-CB94-2D40-A8D6-C14A00117F23}" destId="{67DAAC56-70A4-B849-859B-231D9250F921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405AA92-AA49-8547-96E3-45C61DC178F1}" type="doc">
      <dgm:prSet loTypeId="urn:microsoft.com/office/officeart/2005/8/layout/cycle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D0FD43-6771-6644-A6A3-34BAD2DCFD3C}">
      <dgm:prSet phldrT="[Text]" custT="1"/>
      <dgm:spPr/>
      <dgm:t>
        <a:bodyPr/>
        <a:lstStyle/>
        <a:p>
          <a:r>
            <a:rPr lang="en-US" sz="2800" dirty="0"/>
            <a:t>Test 1</a:t>
          </a:r>
        </a:p>
      </dgm:t>
    </dgm:pt>
    <dgm:pt modelId="{D62FB44B-E757-B544-8008-D8E9E25362ED}" type="parTrans" cxnId="{DA7CC34D-700C-B248-AD89-12E2CE18A116}">
      <dgm:prSet/>
      <dgm:spPr/>
      <dgm:t>
        <a:bodyPr/>
        <a:lstStyle/>
        <a:p>
          <a:endParaRPr lang="en-US"/>
        </a:p>
      </dgm:t>
    </dgm:pt>
    <dgm:pt modelId="{07380C15-5483-8E4B-BD61-73087BFB9046}" type="sibTrans" cxnId="{DA7CC34D-700C-B248-AD89-12E2CE18A116}">
      <dgm:prSet/>
      <dgm:spPr/>
      <dgm:t>
        <a:bodyPr/>
        <a:lstStyle/>
        <a:p>
          <a:endParaRPr lang="en-US"/>
        </a:p>
      </dgm:t>
    </dgm:pt>
    <dgm:pt modelId="{F38D7DC8-0A5E-DA49-BD70-E754ADC1ED7C}">
      <dgm:prSet phldrT="[Text]" custT="1"/>
      <dgm:spPr/>
      <dgm:t>
        <a:bodyPr/>
        <a:lstStyle/>
        <a:p>
          <a:r>
            <a:rPr lang="en-US" sz="2800" dirty="0"/>
            <a:t>Test 2</a:t>
          </a:r>
        </a:p>
      </dgm:t>
    </dgm:pt>
    <dgm:pt modelId="{55A2EB7D-81B2-7A4C-A15A-DEE303CDAC67}" type="parTrans" cxnId="{B628C345-EDCC-584D-B03D-788CFDAA56FF}">
      <dgm:prSet/>
      <dgm:spPr/>
      <dgm:t>
        <a:bodyPr/>
        <a:lstStyle/>
        <a:p>
          <a:endParaRPr lang="en-US"/>
        </a:p>
      </dgm:t>
    </dgm:pt>
    <dgm:pt modelId="{5B7FFA72-09F6-5241-B65A-73B3D6416C33}" type="sibTrans" cxnId="{B628C345-EDCC-584D-B03D-788CFDAA56FF}">
      <dgm:prSet/>
      <dgm:spPr/>
      <dgm:t>
        <a:bodyPr/>
        <a:lstStyle/>
        <a:p>
          <a:endParaRPr lang="en-US"/>
        </a:p>
      </dgm:t>
    </dgm:pt>
    <dgm:pt modelId="{60DF426B-3195-874B-9B35-A20DE06B4BCA}">
      <dgm:prSet phldrT="[Text]" custT="1"/>
      <dgm:spPr/>
      <dgm:t>
        <a:bodyPr/>
        <a:lstStyle/>
        <a:p>
          <a:r>
            <a:rPr lang="en-US" sz="2800" dirty="0"/>
            <a:t>Test 3</a:t>
          </a:r>
        </a:p>
      </dgm:t>
    </dgm:pt>
    <dgm:pt modelId="{1939AB9E-2AD0-354D-A570-40CB71140EED}" type="parTrans" cxnId="{DE1B2C87-04F8-2648-A0FC-C9EBDE6416DE}">
      <dgm:prSet/>
      <dgm:spPr/>
      <dgm:t>
        <a:bodyPr/>
        <a:lstStyle/>
        <a:p>
          <a:endParaRPr lang="en-US"/>
        </a:p>
      </dgm:t>
    </dgm:pt>
    <dgm:pt modelId="{807D4CB0-0E3F-E840-B34F-C090CEFBC0E8}" type="sibTrans" cxnId="{DE1B2C87-04F8-2648-A0FC-C9EBDE6416DE}">
      <dgm:prSet/>
      <dgm:spPr/>
      <dgm:t>
        <a:bodyPr/>
        <a:lstStyle/>
        <a:p>
          <a:endParaRPr lang="en-US"/>
        </a:p>
      </dgm:t>
    </dgm:pt>
    <dgm:pt modelId="{0DDDBD0E-CB94-2D40-A8D6-C14A00117F23}" type="pres">
      <dgm:prSet presAssocID="{1405AA92-AA49-8547-96E3-45C61DC178F1}" presName="cycle" presStyleCnt="0">
        <dgm:presLayoutVars>
          <dgm:dir/>
          <dgm:resizeHandles val="exact"/>
        </dgm:presLayoutVars>
      </dgm:prSet>
      <dgm:spPr/>
    </dgm:pt>
    <dgm:pt modelId="{509B3289-3E19-DF48-8FC3-F3BDFFF8DD18}" type="pres">
      <dgm:prSet presAssocID="{F38D7DC8-0A5E-DA49-BD70-E754ADC1ED7C}" presName="dummy" presStyleCnt="0"/>
      <dgm:spPr/>
    </dgm:pt>
    <dgm:pt modelId="{51E17901-44D1-4B46-8E0D-5788BE034E9B}" type="pres">
      <dgm:prSet presAssocID="{F38D7DC8-0A5E-DA49-BD70-E754ADC1ED7C}" presName="node" presStyleLbl="revTx" presStyleIdx="0" presStyleCnt="3" custScaleY="54510">
        <dgm:presLayoutVars>
          <dgm:bulletEnabled val="1"/>
        </dgm:presLayoutVars>
      </dgm:prSet>
      <dgm:spPr/>
    </dgm:pt>
    <dgm:pt modelId="{112D2D8F-E150-EB48-A5E7-5B6A7FD34A2F}" type="pres">
      <dgm:prSet presAssocID="{5B7FFA72-09F6-5241-B65A-73B3D6416C33}" presName="sibTrans" presStyleLbl="node1" presStyleIdx="0" presStyleCnt="3"/>
      <dgm:spPr/>
    </dgm:pt>
    <dgm:pt modelId="{FAE12D90-AB9E-2E41-8461-BEAB47B888FE}" type="pres">
      <dgm:prSet presAssocID="{60DF426B-3195-874B-9B35-A20DE06B4BCA}" presName="dummy" presStyleCnt="0"/>
      <dgm:spPr/>
    </dgm:pt>
    <dgm:pt modelId="{1A339493-E2DC-BB4C-8B8E-7AA53479CB27}" type="pres">
      <dgm:prSet presAssocID="{60DF426B-3195-874B-9B35-A20DE06B4BCA}" presName="node" presStyleLbl="revTx" presStyleIdx="1" presStyleCnt="3" custScaleY="44902">
        <dgm:presLayoutVars>
          <dgm:bulletEnabled val="1"/>
        </dgm:presLayoutVars>
      </dgm:prSet>
      <dgm:spPr/>
    </dgm:pt>
    <dgm:pt modelId="{420C381B-6276-C94D-8DBD-E9E6A87037E5}" type="pres">
      <dgm:prSet presAssocID="{807D4CB0-0E3F-E840-B34F-C090CEFBC0E8}" presName="sibTrans" presStyleLbl="node1" presStyleIdx="1" presStyleCnt="3"/>
      <dgm:spPr/>
    </dgm:pt>
    <dgm:pt modelId="{391CD627-D882-F84E-A59B-C7868844A470}" type="pres">
      <dgm:prSet presAssocID="{D9D0FD43-6771-6644-A6A3-34BAD2DCFD3C}" presName="dummy" presStyleCnt="0"/>
      <dgm:spPr/>
    </dgm:pt>
    <dgm:pt modelId="{4CCB2218-C379-A444-94B6-72544865EA56}" type="pres">
      <dgm:prSet presAssocID="{D9D0FD43-6771-6644-A6A3-34BAD2DCFD3C}" presName="node" presStyleLbl="revTx" presStyleIdx="2" presStyleCnt="3" custScaleY="51156">
        <dgm:presLayoutVars>
          <dgm:bulletEnabled val="1"/>
        </dgm:presLayoutVars>
      </dgm:prSet>
      <dgm:spPr/>
    </dgm:pt>
    <dgm:pt modelId="{67DAAC56-70A4-B849-859B-231D9250F921}" type="pres">
      <dgm:prSet presAssocID="{07380C15-5483-8E4B-BD61-73087BFB9046}" presName="sibTrans" presStyleLbl="node1" presStyleIdx="2" presStyleCnt="3"/>
      <dgm:spPr/>
    </dgm:pt>
  </dgm:ptLst>
  <dgm:cxnLst>
    <dgm:cxn modelId="{30278C33-D737-2340-A357-1388E526AA28}" type="presOf" srcId="{807D4CB0-0E3F-E840-B34F-C090CEFBC0E8}" destId="{420C381B-6276-C94D-8DBD-E9E6A87037E5}" srcOrd="0" destOrd="0" presId="urn:microsoft.com/office/officeart/2005/8/layout/cycle1"/>
    <dgm:cxn modelId="{02341F3A-13A8-C94F-8EF9-8B1DA4549A0D}" type="presOf" srcId="{60DF426B-3195-874B-9B35-A20DE06B4BCA}" destId="{1A339493-E2DC-BB4C-8B8E-7AA53479CB27}" srcOrd="0" destOrd="0" presId="urn:microsoft.com/office/officeart/2005/8/layout/cycle1"/>
    <dgm:cxn modelId="{30F81442-FA6E-D646-9C73-C4F0CF2E9EA7}" type="presOf" srcId="{5B7FFA72-09F6-5241-B65A-73B3D6416C33}" destId="{112D2D8F-E150-EB48-A5E7-5B6A7FD34A2F}" srcOrd="0" destOrd="0" presId="urn:microsoft.com/office/officeart/2005/8/layout/cycle1"/>
    <dgm:cxn modelId="{92AA4F43-C440-054F-A5B9-2736AD913D17}" type="presOf" srcId="{07380C15-5483-8E4B-BD61-73087BFB9046}" destId="{67DAAC56-70A4-B849-859B-231D9250F921}" srcOrd="0" destOrd="0" presId="urn:microsoft.com/office/officeart/2005/8/layout/cycle1"/>
    <dgm:cxn modelId="{B628C345-EDCC-584D-B03D-788CFDAA56FF}" srcId="{1405AA92-AA49-8547-96E3-45C61DC178F1}" destId="{F38D7DC8-0A5E-DA49-BD70-E754ADC1ED7C}" srcOrd="0" destOrd="0" parTransId="{55A2EB7D-81B2-7A4C-A15A-DEE303CDAC67}" sibTransId="{5B7FFA72-09F6-5241-B65A-73B3D6416C33}"/>
    <dgm:cxn modelId="{DA7CC34D-700C-B248-AD89-12E2CE18A116}" srcId="{1405AA92-AA49-8547-96E3-45C61DC178F1}" destId="{D9D0FD43-6771-6644-A6A3-34BAD2DCFD3C}" srcOrd="2" destOrd="0" parTransId="{D62FB44B-E757-B544-8008-D8E9E25362ED}" sibTransId="{07380C15-5483-8E4B-BD61-73087BFB9046}"/>
    <dgm:cxn modelId="{C311D362-08B8-2147-A208-2A2E34D77F84}" type="presOf" srcId="{1405AA92-AA49-8547-96E3-45C61DC178F1}" destId="{0DDDBD0E-CB94-2D40-A8D6-C14A00117F23}" srcOrd="0" destOrd="0" presId="urn:microsoft.com/office/officeart/2005/8/layout/cycle1"/>
    <dgm:cxn modelId="{DE1B2C87-04F8-2648-A0FC-C9EBDE6416DE}" srcId="{1405AA92-AA49-8547-96E3-45C61DC178F1}" destId="{60DF426B-3195-874B-9B35-A20DE06B4BCA}" srcOrd="1" destOrd="0" parTransId="{1939AB9E-2AD0-354D-A570-40CB71140EED}" sibTransId="{807D4CB0-0E3F-E840-B34F-C090CEFBC0E8}"/>
    <dgm:cxn modelId="{30E085A5-9238-4A4A-925D-00CACD96DE3F}" type="presOf" srcId="{D9D0FD43-6771-6644-A6A3-34BAD2DCFD3C}" destId="{4CCB2218-C379-A444-94B6-72544865EA56}" srcOrd="0" destOrd="0" presId="urn:microsoft.com/office/officeart/2005/8/layout/cycle1"/>
    <dgm:cxn modelId="{4739A1C2-6EF3-934E-B640-6801A6D62972}" type="presOf" srcId="{F38D7DC8-0A5E-DA49-BD70-E754ADC1ED7C}" destId="{51E17901-44D1-4B46-8E0D-5788BE034E9B}" srcOrd="0" destOrd="0" presId="urn:microsoft.com/office/officeart/2005/8/layout/cycle1"/>
    <dgm:cxn modelId="{9C8F5A01-073C-5B4E-99FC-B56F5D4CB251}" type="presParOf" srcId="{0DDDBD0E-CB94-2D40-A8D6-C14A00117F23}" destId="{509B3289-3E19-DF48-8FC3-F3BDFFF8DD18}" srcOrd="0" destOrd="0" presId="urn:microsoft.com/office/officeart/2005/8/layout/cycle1"/>
    <dgm:cxn modelId="{4E40990A-FAC7-D741-8497-36124ACD9AA5}" type="presParOf" srcId="{0DDDBD0E-CB94-2D40-A8D6-C14A00117F23}" destId="{51E17901-44D1-4B46-8E0D-5788BE034E9B}" srcOrd="1" destOrd="0" presId="urn:microsoft.com/office/officeart/2005/8/layout/cycle1"/>
    <dgm:cxn modelId="{9ED55699-477D-CA4D-9A70-1A80438C2BDE}" type="presParOf" srcId="{0DDDBD0E-CB94-2D40-A8D6-C14A00117F23}" destId="{112D2D8F-E150-EB48-A5E7-5B6A7FD34A2F}" srcOrd="2" destOrd="0" presId="urn:microsoft.com/office/officeart/2005/8/layout/cycle1"/>
    <dgm:cxn modelId="{2E8F7C17-499B-2347-8CAF-ED18A258A5F5}" type="presParOf" srcId="{0DDDBD0E-CB94-2D40-A8D6-C14A00117F23}" destId="{FAE12D90-AB9E-2E41-8461-BEAB47B888FE}" srcOrd="3" destOrd="0" presId="urn:microsoft.com/office/officeart/2005/8/layout/cycle1"/>
    <dgm:cxn modelId="{9D6C3867-DA85-A24D-A0A7-A3784E3146F2}" type="presParOf" srcId="{0DDDBD0E-CB94-2D40-A8D6-C14A00117F23}" destId="{1A339493-E2DC-BB4C-8B8E-7AA53479CB27}" srcOrd="4" destOrd="0" presId="urn:microsoft.com/office/officeart/2005/8/layout/cycle1"/>
    <dgm:cxn modelId="{15DB371F-08D0-1549-A1A9-D501FFEAE6BF}" type="presParOf" srcId="{0DDDBD0E-CB94-2D40-A8D6-C14A00117F23}" destId="{420C381B-6276-C94D-8DBD-E9E6A87037E5}" srcOrd="5" destOrd="0" presId="urn:microsoft.com/office/officeart/2005/8/layout/cycle1"/>
    <dgm:cxn modelId="{D575D70E-2EB7-234F-B263-F5CD6CE65257}" type="presParOf" srcId="{0DDDBD0E-CB94-2D40-A8D6-C14A00117F23}" destId="{391CD627-D882-F84E-A59B-C7868844A470}" srcOrd="6" destOrd="0" presId="urn:microsoft.com/office/officeart/2005/8/layout/cycle1"/>
    <dgm:cxn modelId="{152AF842-91AB-2E43-930E-2EAF3EBCC374}" type="presParOf" srcId="{0DDDBD0E-CB94-2D40-A8D6-C14A00117F23}" destId="{4CCB2218-C379-A444-94B6-72544865EA56}" srcOrd="7" destOrd="0" presId="urn:microsoft.com/office/officeart/2005/8/layout/cycle1"/>
    <dgm:cxn modelId="{F5D3A4F4-2E2B-E449-B36A-E00DEA58051C}" type="presParOf" srcId="{0DDDBD0E-CB94-2D40-A8D6-C14A00117F23}" destId="{67DAAC56-70A4-B849-859B-231D9250F921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405AA92-AA49-8547-96E3-45C61DC178F1}" type="doc">
      <dgm:prSet loTypeId="urn:microsoft.com/office/officeart/2005/8/layout/cycle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D0FD43-6771-6644-A6A3-34BAD2DCFD3C}">
      <dgm:prSet phldrT="[Text]" custT="1"/>
      <dgm:spPr/>
      <dgm:t>
        <a:bodyPr/>
        <a:lstStyle/>
        <a:p>
          <a:r>
            <a:rPr lang="en-US" sz="2800" dirty="0"/>
            <a:t>Test 4</a:t>
          </a:r>
        </a:p>
      </dgm:t>
    </dgm:pt>
    <dgm:pt modelId="{D62FB44B-E757-B544-8008-D8E9E25362ED}" type="parTrans" cxnId="{DA7CC34D-700C-B248-AD89-12E2CE18A116}">
      <dgm:prSet/>
      <dgm:spPr/>
      <dgm:t>
        <a:bodyPr/>
        <a:lstStyle/>
        <a:p>
          <a:endParaRPr lang="en-US"/>
        </a:p>
      </dgm:t>
    </dgm:pt>
    <dgm:pt modelId="{07380C15-5483-8E4B-BD61-73087BFB9046}" type="sibTrans" cxnId="{DA7CC34D-700C-B248-AD89-12E2CE18A116}">
      <dgm:prSet/>
      <dgm:spPr/>
      <dgm:t>
        <a:bodyPr/>
        <a:lstStyle/>
        <a:p>
          <a:endParaRPr lang="en-US"/>
        </a:p>
      </dgm:t>
    </dgm:pt>
    <dgm:pt modelId="{F38D7DC8-0A5E-DA49-BD70-E754ADC1ED7C}">
      <dgm:prSet phldrT="[Text]" custT="1"/>
      <dgm:spPr/>
      <dgm:t>
        <a:bodyPr/>
        <a:lstStyle/>
        <a:p>
          <a:r>
            <a:rPr lang="en-US" sz="2800" dirty="0"/>
            <a:t>Test 5</a:t>
          </a:r>
        </a:p>
      </dgm:t>
    </dgm:pt>
    <dgm:pt modelId="{55A2EB7D-81B2-7A4C-A15A-DEE303CDAC67}" type="parTrans" cxnId="{B628C345-EDCC-584D-B03D-788CFDAA56FF}">
      <dgm:prSet/>
      <dgm:spPr/>
      <dgm:t>
        <a:bodyPr/>
        <a:lstStyle/>
        <a:p>
          <a:endParaRPr lang="en-US"/>
        </a:p>
      </dgm:t>
    </dgm:pt>
    <dgm:pt modelId="{5B7FFA72-09F6-5241-B65A-73B3D6416C33}" type="sibTrans" cxnId="{B628C345-EDCC-584D-B03D-788CFDAA56FF}">
      <dgm:prSet/>
      <dgm:spPr/>
      <dgm:t>
        <a:bodyPr/>
        <a:lstStyle/>
        <a:p>
          <a:endParaRPr lang="en-US"/>
        </a:p>
      </dgm:t>
    </dgm:pt>
    <dgm:pt modelId="{60DF426B-3195-874B-9B35-A20DE06B4BCA}">
      <dgm:prSet phldrT="[Text]" custT="1"/>
      <dgm:spPr/>
      <dgm:t>
        <a:bodyPr/>
        <a:lstStyle/>
        <a:p>
          <a:r>
            <a:rPr lang="en-US" sz="2800" dirty="0"/>
            <a:t>Test 6</a:t>
          </a:r>
        </a:p>
      </dgm:t>
    </dgm:pt>
    <dgm:pt modelId="{1939AB9E-2AD0-354D-A570-40CB71140EED}" type="parTrans" cxnId="{DE1B2C87-04F8-2648-A0FC-C9EBDE6416DE}">
      <dgm:prSet/>
      <dgm:spPr/>
      <dgm:t>
        <a:bodyPr/>
        <a:lstStyle/>
        <a:p>
          <a:endParaRPr lang="en-US"/>
        </a:p>
      </dgm:t>
    </dgm:pt>
    <dgm:pt modelId="{807D4CB0-0E3F-E840-B34F-C090CEFBC0E8}" type="sibTrans" cxnId="{DE1B2C87-04F8-2648-A0FC-C9EBDE6416DE}">
      <dgm:prSet/>
      <dgm:spPr/>
      <dgm:t>
        <a:bodyPr/>
        <a:lstStyle/>
        <a:p>
          <a:endParaRPr lang="en-US"/>
        </a:p>
      </dgm:t>
    </dgm:pt>
    <dgm:pt modelId="{0DDDBD0E-CB94-2D40-A8D6-C14A00117F23}" type="pres">
      <dgm:prSet presAssocID="{1405AA92-AA49-8547-96E3-45C61DC178F1}" presName="cycle" presStyleCnt="0">
        <dgm:presLayoutVars>
          <dgm:dir/>
          <dgm:resizeHandles val="exact"/>
        </dgm:presLayoutVars>
      </dgm:prSet>
      <dgm:spPr/>
    </dgm:pt>
    <dgm:pt modelId="{509B3289-3E19-DF48-8FC3-F3BDFFF8DD18}" type="pres">
      <dgm:prSet presAssocID="{F38D7DC8-0A5E-DA49-BD70-E754ADC1ED7C}" presName="dummy" presStyleCnt="0"/>
      <dgm:spPr/>
    </dgm:pt>
    <dgm:pt modelId="{51E17901-44D1-4B46-8E0D-5788BE034E9B}" type="pres">
      <dgm:prSet presAssocID="{F38D7DC8-0A5E-DA49-BD70-E754ADC1ED7C}" presName="node" presStyleLbl="revTx" presStyleIdx="0" presStyleCnt="3" custScaleY="54510">
        <dgm:presLayoutVars>
          <dgm:bulletEnabled val="1"/>
        </dgm:presLayoutVars>
      </dgm:prSet>
      <dgm:spPr/>
    </dgm:pt>
    <dgm:pt modelId="{112D2D8F-E150-EB48-A5E7-5B6A7FD34A2F}" type="pres">
      <dgm:prSet presAssocID="{5B7FFA72-09F6-5241-B65A-73B3D6416C33}" presName="sibTrans" presStyleLbl="node1" presStyleIdx="0" presStyleCnt="3"/>
      <dgm:spPr/>
    </dgm:pt>
    <dgm:pt modelId="{FAE12D90-AB9E-2E41-8461-BEAB47B888FE}" type="pres">
      <dgm:prSet presAssocID="{60DF426B-3195-874B-9B35-A20DE06B4BCA}" presName="dummy" presStyleCnt="0"/>
      <dgm:spPr/>
    </dgm:pt>
    <dgm:pt modelId="{1A339493-E2DC-BB4C-8B8E-7AA53479CB27}" type="pres">
      <dgm:prSet presAssocID="{60DF426B-3195-874B-9B35-A20DE06B4BCA}" presName="node" presStyleLbl="revTx" presStyleIdx="1" presStyleCnt="3" custScaleY="44902">
        <dgm:presLayoutVars>
          <dgm:bulletEnabled val="1"/>
        </dgm:presLayoutVars>
      </dgm:prSet>
      <dgm:spPr/>
    </dgm:pt>
    <dgm:pt modelId="{420C381B-6276-C94D-8DBD-E9E6A87037E5}" type="pres">
      <dgm:prSet presAssocID="{807D4CB0-0E3F-E840-B34F-C090CEFBC0E8}" presName="sibTrans" presStyleLbl="node1" presStyleIdx="1" presStyleCnt="3"/>
      <dgm:spPr/>
    </dgm:pt>
    <dgm:pt modelId="{391CD627-D882-F84E-A59B-C7868844A470}" type="pres">
      <dgm:prSet presAssocID="{D9D0FD43-6771-6644-A6A3-34BAD2DCFD3C}" presName="dummy" presStyleCnt="0"/>
      <dgm:spPr/>
    </dgm:pt>
    <dgm:pt modelId="{4CCB2218-C379-A444-94B6-72544865EA56}" type="pres">
      <dgm:prSet presAssocID="{D9D0FD43-6771-6644-A6A3-34BAD2DCFD3C}" presName="node" presStyleLbl="revTx" presStyleIdx="2" presStyleCnt="3" custScaleY="51156">
        <dgm:presLayoutVars>
          <dgm:bulletEnabled val="1"/>
        </dgm:presLayoutVars>
      </dgm:prSet>
      <dgm:spPr/>
    </dgm:pt>
    <dgm:pt modelId="{67DAAC56-70A4-B849-859B-231D9250F921}" type="pres">
      <dgm:prSet presAssocID="{07380C15-5483-8E4B-BD61-73087BFB9046}" presName="sibTrans" presStyleLbl="node1" presStyleIdx="2" presStyleCnt="3"/>
      <dgm:spPr/>
    </dgm:pt>
  </dgm:ptLst>
  <dgm:cxnLst>
    <dgm:cxn modelId="{30278C33-D737-2340-A357-1388E526AA28}" type="presOf" srcId="{807D4CB0-0E3F-E840-B34F-C090CEFBC0E8}" destId="{420C381B-6276-C94D-8DBD-E9E6A87037E5}" srcOrd="0" destOrd="0" presId="urn:microsoft.com/office/officeart/2005/8/layout/cycle1"/>
    <dgm:cxn modelId="{02341F3A-13A8-C94F-8EF9-8B1DA4549A0D}" type="presOf" srcId="{60DF426B-3195-874B-9B35-A20DE06B4BCA}" destId="{1A339493-E2DC-BB4C-8B8E-7AA53479CB27}" srcOrd="0" destOrd="0" presId="urn:microsoft.com/office/officeart/2005/8/layout/cycle1"/>
    <dgm:cxn modelId="{30F81442-FA6E-D646-9C73-C4F0CF2E9EA7}" type="presOf" srcId="{5B7FFA72-09F6-5241-B65A-73B3D6416C33}" destId="{112D2D8F-E150-EB48-A5E7-5B6A7FD34A2F}" srcOrd="0" destOrd="0" presId="urn:microsoft.com/office/officeart/2005/8/layout/cycle1"/>
    <dgm:cxn modelId="{92AA4F43-C440-054F-A5B9-2736AD913D17}" type="presOf" srcId="{07380C15-5483-8E4B-BD61-73087BFB9046}" destId="{67DAAC56-70A4-B849-859B-231D9250F921}" srcOrd="0" destOrd="0" presId="urn:microsoft.com/office/officeart/2005/8/layout/cycle1"/>
    <dgm:cxn modelId="{B628C345-EDCC-584D-B03D-788CFDAA56FF}" srcId="{1405AA92-AA49-8547-96E3-45C61DC178F1}" destId="{F38D7DC8-0A5E-DA49-BD70-E754ADC1ED7C}" srcOrd="0" destOrd="0" parTransId="{55A2EB7D-81B2-7A4C-A15A-DEE303CDAC67}" sibTransId="{5B7FFA72-09F6-5241-B65A-73B3D6416C33}"/>
    <dgm:cxn modelId="{DA7CC34D-700C-B248-AD89-12E2CE18A116}" srcId="{1405AA92-AA49-8547-96E3-45C61DC178F1}" destId="{D9D0FD43-6771-6644-A6A3-34BAD2DCFD3C}" srcOrd="2" destOrd="0" parTransId="{D62FB44B-E757-B544-8008-D8E9E25362ED}" sibTransId="{07380C15-5483-8E4B-BD61-73087BFB9046}"/>
    <dgm:cxn modelId="{C311D362-08B8-2147-A208-2A2E34D77F84}" type="presOf" srcId="{1405AA92-AA49-8547-96E3-45C61DC178F1}" destId="{0DDDBD0E-CB94-2D40-A8D6-C14A00117F23}" srcOrd="0" destOrd="0" presId="urn:microsoft.com/office/officeart/2005/8/layout/cycle1"/>
    <dgm:cxn modelId="{DE1B2C87-04F8-2648-A0FC-C9EBDE6416DE}" srcId="{1405AA92-AA49-8547-96E3-45C61DC178F1}" destId="{60DF426B-3195-874B-9B35-A20DE06B4BCA}" srcOrd="1" destOrd="0" parTransId="{1939AB9E-2AD0-354D-A570-40CB71140EED}" sibTransId="{807D4CB0-0E3F-E840-B34F-C090CEFBC0E8}"/>
    <dgm:cxn modelId="{30E085A5-9238-4A4A-925D-00CACD96DE3F}" type="presOf" srcId="{D9D0FD43-6771-6644-A6A3-34BAD2DCFD3C}" destId="{4CCB2218-C379-A444-94B6-72544865EA56}" srcOrd="0" destOrd="0" presId="urn:microsoft.com/office/officeart/2005/8/layout/cycle1"/>
    <dgm:cxn modelId="{4739A1C2-6EF3-934E-B640-6801A6D62972}" type="presOf" srcId="{F38D7DC8-0A5E-DA49-BD70-E754ADC1ED7C}" destId="{51E17901-44D1-4B46-8E0D-5788BE034E9B}" srcOrd="0" destOrd="0" presId="urn:microsoft.com/office/officeart/2005/8/layout/cycle1"/>
    <dgm:cxn modelId="{9C8F5A01-073C-5B4E-99FC-B56F5D4CB251}" type="presParOf" srcId="{0DDDBD0E-CB94-2D40-A8D6-C14A00117F23}" destId="{509B3289-3E19-DF48-8FC3-F3BDFFF8DD18}" srcOrd="0" destOrd="0" presId="urn:microsoft.com/office/officeart/2005/8/layout/cycle1"/>
    <dgm:cxn modelId="{4E40990A-FAC7-D741-8497-36124ACD9AA5}" type="presParOf" srcId="{0DDDBD0E-CB94-2D40-A8D6-C14A00117F23}" destId="{51E17901-44D1-4B46-8E0D-5788BE034E9B}" srcOrd="1" destOrd="0" presId="urn:microsoft.com/office/officeart/2005/8/layout/cycle1"/>
    <dgm:cxn modelId="{9ED55699-477D-CA4D-9A70-1A80438C2BDE}" type="presParOf" srcId="{0DDDBD0E-CB94-2D40-A8D6-C14A00117F23}" destId="{112D2D8F-E150-EB48-A5E7-5B6A7FD34A2F}" srcOrd="2" destOrd="0" presId="urn:microsoft.com/office/officeart/2005/8/layout/cycle1"/>
    <dgm:cxn modelId="{2E8F7C17-499B-2347-8CAF-ED18A258A5F5}" type="presParOf" srcId="{0DDDBD0E-CB94-2D40-A8D6-C14A00117F23}" destId="{FAE12D90-AB9E-2E41-8461-BEAB47B888FE}" srcOrd="3" destOrd="0" presId="urn:microsoft.com/office/officeart/2005/8/layout/cycle1"/>
    <dgm:cxn modelId="{9D6C3867-DA85-A24D-A0A7-A3784E3146F2}" type="presParOf" srcId="{0DDDBD0E-CB94-2D40-A8D6-C14A00117F23}" destId="{1A339493-E2DC-BB4C-8B8E-7AA53479CB27}" srcOrd="4" destOrd="0" presId="urn:microsoft.com/office/officeart/2005/8/layout/cycle1"/>
    <dgm:cxn modelId="{15DB371F-08D0-1549-A1A9-D501FFEAE6BF}" type="presParOf" srcId="{0DDDBD0E-CB94-2D40-A8D6-C14A00117F23}" destId="{420C381B-6276-C94D-8DBD-E9E6A87037E5}" srcOrd="5" destOrd="0" presId="urn:microsoft.com/office/officeart/2005/8/layout/cycle1"/>
    <dgm:cxn modelId="{D575D70E-2EB7-234F-B263-F5CD6CE65257}" type="presParOf" srcId="{0DDDBD0E-CB94-2D40-A8D6-C14A00117F23}" destId="{391CD627-D882-F84E-A59B-C7868844A470}" srcOrd="6" destOrd="0" presId="urn:microsoft.com/office/officeart/2005/8/layout/cycle1"/>
    <dgm:cxn modelId="{152AF842-91AB-2E43-930E-2EAF3EBCC374}" type="presParOf" srcId="{0DDDBD0E-CB94-2D40-A8D6-C14A00117F23}" destId="{4CCB2218-C379-A444-94B6-72544865EA56}" srcOrd="7" destOrd="0" presId="urn:microsoft.com/office/officeart/2005/8/layout/cycle1"/>
    <dgm:cxn modelId="{F5D3A4F4-2E2B-E449-B36A-E00DEA58051C}" type="presParOf" srcId="{0DDDBD0E-CB94-2D40-A8D6-C14A00117F23}" destId="{67DAAC56-70A4-B849-859B-231D9250F921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E17901-44D1-4B46-8E0D-5788BE034E9B}">
      <dsp:nvSpPr>
        <dsp:cNvPr id="0" name=""/>
        <dsp:cNvSpPr/>
      </dsp:nvSpPr>
      <dsp:spPr>
        <a:xfrm>
          <a:off x="2716585" y="629050"/>
          <a:ext cx="1119515" cy="610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latin typeface="Avenir Medium" panose="02000503020000020003" pitchFamily="2" charset="0"/>
            </a:rPr>
            <a:t>Test 2</a:t>
          </a:r>
        </a:p>
      </dsp:txBody>
      <dsp:txXfrm>
        <a:off x="2716585" y="629050"/>
        <a:ext cx="1119515" cy="610248"/>
      </dsp:txXfrm>
    </dsp:sp>
    <dsp:sp modelId="{112D2D8F-E150-EB48-A5E7-5B6A7FD34A2F}">
      <dsp:nvSpPr>
        <dsp:cNvPr id="0" name=""/>
        <dsp:cNvSpPr/>
      </dsp:nvSpPr>
      <dsp:spPr>
        <a:xfrm>
          <a:off x="1011089" y="154072"/>
          <a:ext cx="2647410" cy="2647410"/>
        </a:xfrm>
        <a:prstGeom prst="circularArrow">
          <a:avLst>
            <a:gd name="adj1" fmla="val 8246"/>
            <a:gd name="adj2" fmla="val 575908"/>
            <a:gd name="adj3" fmla="val 2964813"/>
            <a:gd name="adj4" fmla="val 20839746"/>
            <a:gd name="adj5" fmla="val 96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339493-E2DC-BB4C-8B8E-7AA53479CB27}">
      <dsp:nvSpPr>
        <dsp:cNvPr id="0" name=""/>
        <dsp:cNvSpPr/>
      </dsp:nvSpPr>
      <dsp:spPr>
        <a:xfrm>
          <a:off x="1775036" y="2313642"/>
          <a:ext cx="1119515" cy="502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latin typeface="Avenir Medium" panose="02000503020000020003" pitchFamily="2" charset="0"/>
            </a:rPr>
            <a:t>Test 3</a:t>
          </a:r>
        </a:p>
      </dsp:txBody>
      <dsp:txXfrm>
        <a:off x="1775036" y="2313642"/>
        <a:ext cx="1119515" cy="502684"/>
      </dsp:txXfrm>
    </dsp:sp>
    <dsp:sp modelId="{420C381B-6276-C94D-8DBD-E9E6A87037E5}">
      <dsp:nvSpPr>
        <dsp:cNvPr id="0" name=""/>
        <dsp:cNvSpPr/>
      </dsp:nvSpPr>
      <dsp:spPr>
        <a:xfrm>
          <a:off x="1011089" y="154072"/>
          <a:ext cx="2647410" cy="2647410"/>
        </a:xfrm>
        <a:prstGeom prst="circularArrow">
          <a:avLst>
            <a:gd name="adj1" fmla="val 8246"/>
            <a:gd name="adj2" fmla="val 575908"/>
            <a:gd name="adj3" fmla="val 11045317"/>
            <a:gd name="adj4" fmla="val 7259279"/>
            <a:gd name="adj5" fmla="val 96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CB2218-C379-A444-94B6-72544865EA56}">
      <dsp:nvSpPr>
        <dsp:cNvPr id="0" name=""/>
        <dsp:cNvSpPr/>
      </dsp:nvSpPr>
      <dsp:spPr>
        <a:xfrm>
          <a:off x="833487" y="647824"/>
          <a:ext cx="1119515" cy="572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latin typeface="Avenir Medium" panose="02000503020000020003" pitchFamily="2" charset="0"/>
            </a:rPr>
            <a:t>Test 1</a:t>
          </a:r>
        </a:p>
      </dsp:txBody>
      <dsp:txXfrm>
        <a:off x="833487" y="647824"/>
        <a:ext cx="1119515" cy="572699"/>
      </dsp:txXfrm>
    </dsp:sp>
    <dsp:sp modelId="{67DAAC56-70A4-B849-859B-231D9250F921}">
      <dsp:nvSpPr>
        <dsp:cNvPr id="0" name=""/>
        <dsp:cNvSpPr/>
      </dsp:nvSpPr>
      <dsp:spPr>
        <a:xfrm>
          <a:off x="1011089" y="154072"/>
          <a:ext cx="2647410" cy="2647410"/>
        </a:xfrm>
        <a:prstGeom prst="circularArrow">
          <a:avLst>
            <a:gd name="adj1" fmla="val 8246"/>
            <a:gd name="adj2" fmla="val 575908"/>
            <a:gd name="adj3" fmla="val 17944888"/>
            <a:gd name="adj4" fmla="val 13785790"/>
            <a:gd name="adj5" fmla="val 96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E17901-44D1-4B46-8E0D-5788BE034E9B}">
      <dsp:nvSpPr>
        <dsp:cNvPr id="0" name=""/>
        <dsp:cNvSpPr/>
      </dsp:nvSpPr>
      <dsp:spPr>
        <a:xfrm>
          <a:off x="2716585" y="629050"/>
          <a:ext cx="1119515" cy="610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latin typeface="Avenir Medium" panose="02000503020000020003" pitchFamily="2" charset="0"/>
            </a:rPr>
            <a:t>Test 5</a:t>
          </a:r>
        </a:p>
      </dsp:txBody>
      <dsp:txXfrm>
        <a:off x="2716585" y="629050"/>
        <a:ext cx="1119515" cy="610248"/>
      </dsp:txXfrm>
    </dsp:sp>
    <dsp:sp modelId="{112D2D8F-E150-EB48-A5E7-5B6A7FD34A2F}">
      <dsp:nvSpPr>
        <dsp:cNvPr id="0" name=""/>
        <dsp:cNvSpPr/>
      </dsp:nvSpPr>
      <dsp:spPr>
        <a:xfrm>
          <a:off x="1011089" y="154072"/>
          <a:ext cx="2647410" cy="2647410"/>
        </a:xfrm>
        <a:prstGeom prst="circularArrow">
          <a:avLst>
            <a:gd name="adj1" fmla="val 8246"/>
            <a:gd name="adj2" fmla="val 575908"/>
            <a:gd name="adj3" fmla="val 2964813"/>
            <a:gd name="adj4" fmla="val 20839746"/>
            <a:gd name="adj5" fmla="val 96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339493-E2DC-BB4C-8B8E-7AA53479CB27}">
      <dsp:nvSpPr>
        <dsp:cNvPr id="0" name=""/>
        <dsp:cNvSpPr/>
      </dsp:nvSpPr>
      <dsp:spPr>
        <a:xfrm>
          <a:off x="1775036" y="2313642"/>
          <a:ext cx="1119515" cy="502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latin typeface="Avenir Medium" panose="02000503020000020003" pitchFamily="2" charset="0"/>
            </a:rPr>
            <a:t>Test 6</a:t>
          </a:r>
        </a:p>
      </dsp:txBody>
      <dsp:txXfrm>
        <a:off x="1775036" y="2313642"/>
        <a:ext cx="1119515" cy="502684"/>
      </dsp:txXfrm>
    </dsp:sp>
    <dsp:sp modelId="{420C381B-6276-C94D-8DBD-E9E6A87037E5}">
      <dsp:nvSpPr>
        <dsp:cNvPr id="0" name=""/>
        <dsp:cNvSpPr/>
      </dsp:nvSpPr>
      <dsp:spPr>
        <a:xfrm>
          <a:off x="1011089" y="154072"/>
          <a:ext cx="2647410" cy="2647410"/>
        </a:xfrm>
        <a:prstGeom prst="circularArrow">
          <a:avLst>
            <a:gd name="adj1" fmla="val 8246"/>
            <a:gd name="adj2" fmla="val 575908"/>
            <a:gd name="adj3" fmla="val 11045317"/>
            <a:gd name="adj4" fmla="val 7259279"/>
            <a:gd name="adj5" fmla="val 96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CB2218-C379-A444-94B6-72544865EA56}">
      <dsp:nvSpPr>
        <dsp:cNvPr id="0" name=""/>
        <dsp:cNvSpPr/>
      </dsp:nvSpPr>
      <dsp:spPr>
        <a:xfrm>
          <a:off x="833487" y="647824"/>
          <a:ext cx="1119515" cy="572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latin typeface="Avenir Medium" panose="02000503020000020003" pitchFamily="2" charset="0"/>
            </a:rPr>
            <a:t>Test 4</a:t>
          </a:r>
        </a:p>
      </dsp:txBody>
      <dsp:txXfrm>
        <a:off x="833487" y="647824"/>
        <a:ext cx="1119515" cy="572699"/>
      </dsp:txXfrm>
    </dsp:sp>
    <dsp:sp modelId="{67DAAC56-70A4-B849-859B-231D9250F921}">
      <dsp:nvSpPr>
        <dsp:cNvPr id="0" name=""/>
        <dsp:cNvSpPr/>
      </dsp:nvSpPr>
      <dsp:spPr>
        <a:xfrm>
          <a:off x="1011089" y="154072"/>
          <a:ext cx="2647410" cy="2647410"/>
        </a:xfrm>
        <a:prstGeom prst="circularArrow">
          <a:avLst>
            <a:gd name="adj1" fmla="val 8246"/>
            <a:gd name="adj2" fmla="val 575908"/>
            <a:gd name="adj3" fmla="val 17944888"/>
            <a:gd name="adj4" fmla="val 13785790"/>
            <a:gd name="adj5" fmla="val 96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E17901-44D1-4B46-8E0D-5788BE034E9B}">
      <dsp:nvSpPr>
        <dsp:cNvPr id="0" name=""/>
        <dsp:cNvSpPr/>
      </dsp:nvSpPr>
      <dsp:spPr>
        <a:xfrm>
          <a:off x="2716585" y="629050"/>
          <a:ext cx="1119515" cy="610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Test 2</a:t>
          </a:r>
        </a:p>
      </dsp:txBody>
      <dsp:txXfrm>
        <a:off x="2716585" y="629050"/>
        <a:ext cx="1119515" cy="610248"/>
      </dsp:txXfrm>
    </dsp:sp>
    <dsp:sp modelId="{112D2D8F-E150-EB48-A5E7-5B6A7FD34A2F}">
      <dsp:nvSpPr>
        <dsp:cNvPr id="0" name=""/>
        <dsp:cNvSpPr/>
      </dsp:nvSpPr>
      <dsp:spPr>
        <a:xfrm>
          <a:off x="1011089" y="154072"/>
          <a:ext cx="2647410" cy="2647410"/>
        </a:xfrm>
        <a:prstGeom prst="circularArrow">
          <a:avLst>
            <a:gd name="adj1" fmla="val 8246"/>
            <a:gd name="adj2" fmla="val 575908"/>
            <a:gd name="adj3" fmla="val 2964813"/>
            <a:gd name="adj4" fmla="val 20839746"/>
            <a:gd name="adj5" fmla="val 96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339493-E2DC-BB4C-8B8E-7AA53479CB27}">
      <dsp:nvSpPr>
        <dsp:cNvPr id="0" name=""/>
        <dsp:cNvSpPr/>
      </dsp:nvSpPr>
      <dsp:spPr>
        <a:xfrm>
          <a:off x="1775036" y="2313642"/>
          <a:ext cx="1119515" cy="502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Test 3</a:t>
          </a:r>
        </a:p>
      </dsp:txBody>
      <dsp:txXfrm>
        <a:off x="1775036" y="2313642"/>
        <a:ext cx="1119515" cy="502684"/>
      </dsp:txXfrm>
    </dsp:sp>
    <dsp:sp modelId="{420C381B-6276-C94D-8DBD-E9E6A87037E5}">
      <dsp:nvSpPr>
        <dsp:cNvPr id="0" name=""/>
        <dsp:cNvSpPr/>
      </dsp:nvSpPr>
      <dsp:spPr>
        <a:xfrm>
          <a:off x="1011089" y="154072"/>
          <a:ext cx="2647410" cy="2647410"/>
        </a:xfrm>
        <a:prstGeom prst="circularArrow">
          <a:avLst>
            <a:gd name="adj1" fmla="val 8246"/>
            <a:gd name="adj2" fmla="val 575908"/>
            <a:gd name="adj3" fmla="val 11045317"/>
            <a:gd name="adj4" fmla="val 7259279"/>
            <a:gd name="adj5" fmla="val 96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CB2218-C379-A444-94B6-72544865EA56}">
      <dsp:nvSpPr>
        <dsp:cNvPr id="0" name=""/>
        <dsp:cNvSpPr/>
      </dsp:nvSpPr>
      <dsp:spPr>
        <a:xfrm>
          <a:off x="833487" y="647824"/>
          <a:ext cx="1119515" cy="572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Test 1</a:t>
          </a:r>
        </a:p>
      </dsp:txBody>
      <dsp:txXfrm>
        <a:off x="833487" y="647824"/>
        <a:ext cx="1119515" cy="572699"/>
      </dsp:txXfrm>
    </dsp:sp>
    <dsp:sp modelId="{67DAAC56-70A4-B849-859B-231D9250F921}">
      <dsp:nvSpPr>
        <dsp:cNvPr id="0" name=""/>
        <dsp:cNvSpPr/>
      </dsp:nvSpPr>
      <dsp:spPr>
        <a:xfrm>
          <a:off x="1011089" y="154072"/>
          <a:ext cx="2647410" cy="2647410"/>
        </a:xfrm>
        <a:prstGeom prst="circularArrow">
          <a:avLst>
            <a:gd name="adj1" fmla="val 8246"/>
            <a:gd name="adj2" fmla="val 575908"/>
            <a:gd name="adj3" fmla="val 17944888"/>
            <a:gd name="adj4" fmla="val 13785790"/>
            <a:gd name="adj5" fmla="val 96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E17901-44D1-4B46-8E0D-5788BE034E9B}">
      <dsp:nvSpPr>
        <dsp:cNvPr id="0" name=""/>
        <dsp:cNvSpPr/>
      </dsp:nvSpPr>
      <dsp:spPr>
        <a:xfrm>
          <a:off x="2716585" y="629050"/>
          <a:ext cx="1119515" cy="610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Test 5</a:t>
          </a:r>
        </a:p>
      </dsp:txBody>
      <dsp:txXfrm>
        <a:off x="2716585" y="629050"/>
        <a:ext cx="1119515" cy="610248"/>
      </dsp:txXfrm>
    </dsp:sp>
    <dsp:sp modelId="{112D2D8F-E150-EB48-A5E7-5B6A7FD34A2F}">
      <dsp:nvSpPr>
        <dsp:cNvPr id="0" name=""/>
        <dsp:cNvSpPr/>
      </dsp:nvSpPr>
      <dsp:spPr>
        <a:xfrm>
          <a:off x="1011089" y="154072"/>
          <a:ext cx="2647410" cy="2647410"/>
        </a:xfrm>
        <a:prstGeom prst="circularArrow">
          <a:avLst>
            <a:gd name="adj1" fmla="val 8246"/>
            <a:gd name="adj2" fmla="val 575908"/>
            <a:gd name="adj3" fmla="val 2964813"/>
            <a:gd name="adj4" fmla="val 20839746"/>
            <a:gd name="adj5" fmla="val 96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339493-E2DC-BB4C-8B8E-7AA53479CB27}">
      <dsp:nvSpPr>
        <dsp:cNvPr id="0" name=""/>
        <dsp:cNvSpPr/>
      </dsp:nvSpPr>
      <dsp:spPr>
        <a:xfrm>
          <a:off x="1775036" y="2313642"/>
          <a:ext cx="1119515" cy="502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Test 6</a:t>
          </a:r>
        </a:p>
      </dsp:txBody>
      <dsp:txXfrm>
        <a:off x="1775036" y="2313642"/>
        <a:ext cx="1119515" cy="502684"/>
      </dsp:txXfrm>
    </dsp:sp>
    <dsp:sp modelId="{420C381B-6276-C94D-8DBD-E9E6A87037E5}">
      <dsp:nvSpPr>
        <dsp:cNvPr id="0" name=""/>
        <dsp:cNvSpPr/>
      </dsp:nvSpPr>
      <dsp:spPr>
        <a:xfrm>
          <a:off x="1011089" y="154072"/>
          <a:ext cx="2647410" cy="2647410"/>
        </a:xfrm>
        <a:prstGeom prst="circularArrow">
          <a:avLst>
            <a:gd name="adj1" fmla="val 8246"/>
            <a:gd name="adj2" fmla="val 575908"/>
            <a:gd name="adj3" fmla="val 11045317"/>
            <a:gd name="adj4" fmla="val 7259279"/>
            <a:gd name="adj5" fmla="val 96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CB2218-C379-A444-94B6-72544865EA56}">
      <dsp:nvSpPr>
        <dsp:cNvPr id="0" name=""/>
        <dsp:cNvSpPr/>
      </dsp:nvSpPr>
      <dsp:spPr>
        <a:xfrm>
          <a:off x="833487" y="647824"/>
          <a:ext cx="1119515" cy="572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Test 4</a:t>
          </a:r>
        </a:p>
      </dsp:txBody>
      <dsp:txXfrm>
        <a:off x="833487" y="647824"/>
        <a:ext cx="1119515" cy="572699"/>
      </dsp:txXfrm>
    </dsp:sp>
    <dsp:sp modelId="{67DAAC56-70A4-B849-859B-231D9250F921}">
      <dsp:nvSpPr>
        <dsp:cNvPr id="0" name=""/>
        <dsp:cNvSpPr/>
      </dsp:nvSpPr>
      <dsp:spPr>
        <a:xfrm>
          <a:off x="1011089" y="154072"/>
          <a:ext cx="2647410" cy="2647410"/>
        </a:xfrm>
        <a:prstGeom prst="circularArrow">
          <a:avLst>
            <a:gd name="adj1" fmla="val 8246"/>
            <a:gd name="adj2" fmla="val 575908"/>
            <a:gd name="adj3" fmla="val 17944888"/>
            <a:gd name="adj4" fmla="val 13785790"/>
            <a:gd name="adj5" fmla="val 96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067970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200" dirty="0"/>
              <a:t>Web access to Graphite is restricted via F/W rule only from home network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200" dirty="0"/>
              <a:t>All Docker related data is mapped outside container for persistence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200" dirty="0"/>
              <a:t>Grafana installed natively for more control of configuration and frequency of updates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70492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44544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 err="1"/>
              <a:t>Siteseed.io</a:t>
            </a:r>
            <a:r>
              <a:rPr lang="en-US" dirty="0"/>
              <a:t> was chosen for its rich analysis capabilities and ability to store results in a TSDB</a:t>
            </a:r>
            <a:endParaRPr dirty="0"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24077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7282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/>
              <a:t>Single Domain and Competitive Analysis are stored in Graphite in two different namespaces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/>
              <a:t>Complete flexibility in how tests are set up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/>
              <a:t>Nothing set in stone about the number of single domain vs competitive analysis tests</a:t>
            </a:r>
            <a:endParaRPr dirty="0"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89025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11798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31377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200" dirty="0"/>
              <a:t>Web access to Graphite is restricted via F/W rule only from home network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200" dirty="0"/>
              <a:t>All Docker related data is mapped outside container for persistence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200" dirty="0"/>
              <a:t>Grafana installed natively for more control of configuration and frequency of updates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04137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Caption - Blue">
  <p:cSld name="Title with Caption - Blue"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3"/>
          <p:cNvSpPr txBox="1">
            <a:spLocks noGrp="1"/>
          </p:cNvSpPr>
          <p:nvPr>
            <p:ph type="dt" idx="10"/>
          </p:nvPr>
        </p:nvSpPr>
        <p:spPr>
          <a:xfrm>
            <a:off x="540000" y="3190387"/>
            <a:ext cx="2743200" cy="23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99C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9" name="Google Shape;19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893"/>
            <a:ext cx="12188824" cy="685621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3"/>
          <p:cNvSpPr/>
          <p:nvPr/>
        </p:nvSpPr>
        <p:spPr>
          <a:xfrm>
            <a:off x="-196078" y="647985"/>
            <a:ext cx="6501124" cy="6502818"/>
          </a:xfrm>
          <a:prstGeom prst="ellipse">
            <a:avLst/>
          </a:prstGeom>
          <a:solidFill>
            <a:schemeClr val="lt1"/>
          </a:solidFill>
          <a:ln w="50800" cap="flat" cmpd="sng">
            <a:solidFill>
              <a:srgbClr val="0099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7125" tIns="28550" rIns="57125" bIns="28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66"/>
              <a:buFont typeface="Arial"/>
              <a:buNone/>
            </a:pPr>
            <a:endParaRPr sz="1166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" name="Google Shape;21;p23"/>
          <p:cNvCxnSpPr/>
          <p:nvPr/>
        </p:nvCxnSpPr>
        <p:spPr>
          <a:xfrm>
            <a:off x="1223208" y="3968299"/>
            <a:ext cx="3689094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" name="Google Shape;22;p23"/>
          <p:cNvSpPr txBox="1">
            <a:spLocks noGrp="1"/>
          </p:cNvSpPr>
          <p:nvPr>
            <p:ph type="body" idx="1"/>
          </p:nvPr>
        </p:nvSpPr>
        <p:spPr>
          <a:xfrm>
            <a:off x="722314" y="2026595"/>
            <a:ext cx="4727448" cy="1734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99CC"/>
              </a:buClr>
              <a:buSzPts val="4000"/>
              <a:buNone/>
              <a:defRPr sz="4000" b="1">
                <a:solidFill>
                  <a:srgbClr val="0099CC"/>
                </a:solidFill>
              </a:defRPr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2F2F2"/>
              </a:buClr>
              <a:buSzPts val="2400"/>
              <a:buNone/>
              <a:defRPr>
                <a:solidFill>
                  <a:srgbClr val="F2F2F2"/>
                </a:solidFill>
              </a:defRPr>
            </a:lvl2pPr>
            <a:lvl3pPr marL="1371600" lvl="2" indent="-228600" algn="ctr">
              <a:lnSpc>
                <a:spcPct val="90000"/>
              </a:lnSpc>
              <a:spcBef>
                <a:spcPts val="3499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23"/>
          <p:cNvSpPr txBox="1">
            <a:spLocks noGrp="1"/>
          </p:cNvSpPr>
          <p:nvPr>
            <p:ph type="body" idx="2"/>
          </p:nvPr>
        </p:nvSpPr>
        <p:spPr>
          <a:xfrm>
            <a:off x="722314" y="4225121"/>
            <a:ext cx="4727448" cy="1562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>
                <a:solidFill>
                  <a:schemeClr val="dk1"/>
                </a:solidFill>
              </a:defRPr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2F2F2"/>
              </a:buClr>
              <a:buSzPts val="2400"/>
              <a:buNone/>
              <a:defRPr>
                <a:solidFill>
                  <a:srgbClr val="F2F2F2"/>
                </a:solidFill>
              </a:defRPr>
            </a:lvl2pPr>
            <a:lvl3pPr marL="1371600" lvl="2" indent="-228600" algn="ctr">
              <a:lnSpc>
                <a:spcPct val="90000"/>
              </a:lnSpc>
              <a:spcBef>
                <a:spcPts val="3499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FFBFD3-8B82-2745-894F-BC25E1CCFA9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352531" y="579686"/>
            <a:ext cx="2191769" cy="995114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29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content">
  <p:cSld name="Title with conte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893"/>
            <a:ext cx="12188824" cy="6196707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31"/>
          <p:cNvSpPr txBox="1">
            <a:spLocks noGrp="1"/>
          </p:cNvSpPr>
          <p:nvPr>
            <p:ph type="title"/>
          </p:nvPr>
        </p:nvSpPr>
        <p:spPr>
          <a:xfrm>
            <a:off x="540000" y="540001"/>
            <a:ext cx="11171354" cy="9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1"/>
          <p:cNvSpPr txBox="1">
            <a:spLocks noGrp="1"/>
          </p:cNvSpPr>
          <p:nvPr>
            <p:ph type="body" idx="1"/>
          </p:nvPr>
        </p:nvSpPr>
        <p:spPr>
          <a:xfrm>
            <a:off x="539750" y="1727200"/>
            <a:ext cx="11195050" cy="44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 code">
  <p:cSld name="no cod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Orange">
  <p:cSld name="Section Header - Orange">
    <p:bg>
      <p:bgPr>
        <a:solidFill>
          <a:schemeClr val="lt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43"/>
          <p:cNvPicPr preferRelativeResize="0"/>
          <p:nvPr/>
        </p:nvPicPr>
        <p:blipFill rotWithShape="1">
          <a:blip r:embed="rId2">
            <a:alphaModFix/>
          </a:blip>
          <a:srcRect b="-13"/>
          <a:stretch/>
        </p:blipFill>
        <p:spPr>
          <a:xfrm>
            <a:off x="0" y="893"/>
            <a:ext cx="12188824" cy="6857107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43"/>
          <p:cNvSpPr txBox="1">
            <a:spLocks noGrp="1"/>
          </p:cNvSpPr>
          <p:nvPr>
            <p:ph type="title"/>
          </p:nvPr>
        </p:nvSpPr>
        <p:spPr>
          <a:xfrm>
            <a:off x="540001" y="540001"/>
            <a:ext cx="11194800" cy="945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  <a:defRPr sz="3600" b="1">
                <a:solidFill>
                  <a:srgbClr val="0099C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BC1BDC-2554-0947-8C8E-78C56911DD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34675" y="6245654"/>
            <a:ext cx="1025111" cy="465424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title"/>
          </p:nvPr>
        </p:nvSpPr>
        <p:spPr>
          <a:xfrm>
            <a:off x="540000" y="540001"/>
            <a:ext cx="11171354" cy="9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0099C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body" idx="1"/>
          </p:nvPr>
        </p:nvSpPr>
        <p:spPr>
          <a:xfrm>
            <a:off x="540000" y="1714501"/>
            <a:ext cx="11171354" cy="443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1"/>
          <p:cNvSpPr txBox="1"/>
          <p:nvPr/>
        </p:nvSpPr>
        <p:spPr>
          <a:xfrm>
            <a:off x="658624" y="6438035"/>
            <a:ext cx="6610070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© 2022 Akamai | Confidential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1"/>
          <p:cNvSpPr txBox="1"/>
          <p:nvPr/>
        </p:nvSpPr>
        <p:spPr>
          <a:xfrm>
            <a:off x="352846" y="6438036"/>
            <a:ext cx="512916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GB"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4F38B3-BF20-704D-9EDF-A41D1B67D7C6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734675" y="6245654"/>
            <a:ext cx="1025111" cy="465424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8" r:id="rId2"/>
    <p:sldLayoutId id="2147483669" r:id="rId3"/>
    <p:sldLayoutId id="2147483670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336">
          <p15:clr>
            <a:srgbClr val="F26B43"/>
          </p15:clr>
        </p15:guide>
        <p15:guide id="2" pos="7392">
          <p15:clr>
            <a:srgbClr val="F26B43"/>
          </p15:clr>
        </p15:guide>
        <p15:guide id="3" orient="horz" pos="3888">
          <p15:clr>
            <a:srgbClr val="F26B43"/>
          </p15:clr>
        </p15:guide>
        <p15:guide id="4" orient="horz" pos="4176">
          <p15:clr>
            <a:srgbClr val="F26B43"/>
          </p15:clr>
        </p15:guide>
        <p15:guide id="5" orient="horz" pos="336">
          <p15:clr>
            <a:srgbClr val="F26B43"/>
          </p15:clr>
        </p15:guide>
        <p15:guide id="6" orient="horz" pos="936">
          <p15:clr>
            <a:srgbClr val="F26B43"/>
          </p15:clr>
        </p15:guide>
        <p15:guide id="7" orient="horz" pos="1080">
          <p15:clr>
            <a:srgbClr val="F26B43"/>
          </p15:clr>
        </p15:guide>
        <p15:guide id="8" pos="3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4" Type="http://schemas.openxmlformats.org/officeDocument/2006/relationships/image" Target="../media/image18.png"/><Relationship Id="rId9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hilltoptech.net/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13" Type="http://schemas.openxmlformats.org/officeDocument/2006/relationships/image" Target="../media/image6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9.sv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5" Type="http://schemas.openxmlformats.org/officeDocument/2006/relationships/image" Target="../media/image8.png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Relationship Id="rId1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"/>
          <p:cNvSpPr txBox="1">
            <a:spLocks noGrp="1"/>
          </p:cNvSpPr>
          <p:nvPr>
            <p:ph type="body" idx="1"/>
          </p:nvPr>
        </p:nvSpPr>
        <p:spPr>
          <a:xfrm>
            <a:off x="476129" y="2297146"/>
            <a:ext cx="5373686" cy="1502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US" b="0" dirty="0">
                <a:latin typeface="Avenir Medium" panose="02000503020000020003" pitchFamily="2" charset="0"/>
              </a:rPr>
              <a:t>Advanced Solutions</a:t>
            </a:r>
          </a:p>
          <a:p>
            <a:pPr marL="0" lvl="0" indent="0">
              <a:spcBef>
                <a:spcPts val="0"/>
              </a:spcBef>
            </a:pPr>
            <a:r>
              <a:rPr lang="en-US" b="0" dirty="0">
                <a:latin typeface="Avenir Medium" panose="02000503020000020003" pitchFamily="2" charset="0"/>
              </a:rPr>
              <a:t>Site Analysis Portal</a:t>
            </a:r>
            <a:endParaRPr b="0" dirty="0">
              <a:latin typeface="Avenir Medium" panose="02000503020000020003" pitchFamily="2" charset="0"/>
            </a:endParaRPr>
          </a:p>
        </p:txBody>
      </p:sp>
      <p:sp>
        <p:nvSpPr>
          <p:cNvPr id="136" name="Google Shape;136;p2"/>
          <p:cNvSpPr txBox="1">
            <a:spLocks noGrp="1"/>
          </p:cNvSpPr>
          <p:nvPr>
            <p:ph type="body" idx="2"/>
          </p:nvPr>
        </p:nvSpPr>
        <p:spPr>
          <a:xfrm>
            <a:off x="722314" y="4146540"/>
            <a:ext cx="4881317" cy="646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 dirty="0">
                <a:latin typeface="Avenir Medium" panose="02000503020000020003" pitchFamily="2" charset="0"/>
              </a:rPr>
              <a:t>April 2023</a:t>
            </a:r>
            <a:endParaRPr dirty="0">
              <a:latin typeface="Avenir Medium" panose="02000503020000020003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3F7611-7BE6-C334-3EAD-8A019E953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0787" y="4899063"/>
            <a:ext cx="1224369" cy="122436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FE2D6886-CB79-FB4D-9450-C291EBD71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7729" y="2165361"/>
            <a:ext cx="1029255" cy="1263639"/>
          </a:xfrm>
          <a:prstGeom prst="rect">
            <a:avLst/>
          </a:prstGeom>
        </p:spPr>
      </p:pic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540000" y="540001"/>
            <a:ext cx="11171354" cy="561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</a:pPr>
            <a:r>
              <a:rPr lang="en-US" b="0" dirty="0">
                <a:latin typeface="Avenir Medium" panose="02000503020000020003" pitchFamily="2" charset="0"/>
              </a:rPr>
              <a:t>Firewall Security</a:t>
            </a:r>
            <a:endParaRPr b="0" dirty="0">
              <a:latin typeface="Avenir Medium" panose="02000503020000020003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45BBC2-9D35-9342-97B9-5E2902D95147}"/>
              </a:ext>
            </a:extLst>
          </p:cNvPr>
          <p:cNvSpPr txBox="1"/>
          <p:nvPr/>
        </p:nvSpPr>
        <p:spPr>
          <a:xfrm>
            <a:off x="254104" y="1700590"/>
            <a:ext cx="1714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venir Medium" panose="02000503020000020003" pitchFamily="2" charset="0"/>
              </a:rPr>
              <a:t>Admin Portal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E1128C-78C8-974C-8369-DB7E35E0DF77}"/>
              </a:ext>
            </a:extLst>
          </p:cNvPr>
          <p:cNvSpPr txBox="1"/>
          <p:nvPr/>
        </p:nvSpPr>
        <p:spPr>
          <a:xfrm>
            <a:off x="8943797" y="1691325"/>
            <a:ext cx="2593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venir Medium" panose="02000503020000020003" pitchFamily="2" charset="0"/>
              </a:rPr>
              <a:t>Graphite/Grafana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D6291C-C0AE-3643-9636-E3DEC2AE5075}"/>
              </a:ext>
            </a:extLst>
          </p:cNvPr>
          <p:cNvSpPr txBox="1"/>
          <p:nvPr/>
        </p:nvSpPr>
        <p:spPr>
          <a:xfrm>
            <a:off x="3368970" y="1697339"/>
            <a:ext cx="1561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venir Medium" panose="02000503020000020003" pitchFamily="2" charset="0"/>
              </a:rPr>
              <a:t>Sitespeed</a:t>
            </a:r>
          </a:p>
        </p:txBody>
      </p:sp>
      <p:pic>
        <p:nvPicPr>
          <p:cNvPr id="2" name="Picture 1" descr="A picture containing icon&#10;&#10;Description automatically generated">
            <a:extLst>
              <a:ext uri="{FF2B5EF4-FFF2-40B4-BE49-F238E27FC236}">
                <a16:creationId xmlns:a16="http://schemas.microsoft.com/office/drawing/2014/main" id="{2CDAAE82-5F12-A17F-41F6-8B29EDF7B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17" y="2267014"/>
            <a:ext cx="1029255" cy="1263639"/>
          </a:xfrm>
          <a:prstGeom prst="rect">
            <a:avLst/>
          </a:prstGeom>
        </p:spPr>
      </p:pic>
      <p:pic>
        <p:nvPicPr>
          <p:cNvPr id="3" name="Picture 2" descr="A picture containing icon&#10;&#10;Description automatically generated">
            <a:extLst>
              <a:ext uri="{FF2B5EF4-FFF2-40B4-BE49-F238E27FC236}">
                <a16:creationId xmlns:a16="http://schemas.microsoft.com/office/drawing/2014/main" id="{D0743B57-AD81-1B3C-03C3-76372199F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613" y="2206927"/>
            <a:ext cx="1029255" cy="1263639"/>
          </a:xfrm>
          <a:prstGeom prst="rect">
            <a:avLst/>
          </a:prstGeom>
        </p:spPr>
      </p:pic>
      <p:pic>
        <p:nvPicPr>
          <p:cNvPr id="4" name="Picture 3" descr="A picture containing icon&#10;&#10;Description automatically generated">
            <a:extLst>
              <a:ext uri="{FF2B5EF4-FFF2-40B4-BE49-F238E27FC236}">
                <a16:creationId xmlns:a16="http://schemas.microsoft.com/office/drawing/2014/main" id="{5B188431-BB33-C0D7-3856-E2E826DD6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4096" y="2165360"/>
            <a:ext cx="1029255" cy="12636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7F70AD-777F-0281-377E-687F5B201769}"/>
              </a:ext>
            </a:extLst>
          </p:cNvPr>
          <p:cNvSpPr txBox="1"/>
          <p:nvPr/>
        </p:nvSpPr>
        <p:spPr>
          <a:xfrm>
            <a:off x="6093785" y="1691325"/>
            <a:ext cx="1351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venir Medium" panose="02000503020000020003" pitchFamily="2" charset="0"/>
              </a:rPr>
              <a:t>Google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F6C5AD-B3B9-0B09-3184-DFCBDD3772FC}"/>
              </a:ext>
            </a:extLst>
          </p:cNvPr>
          <p:cNvSpPr txBox="1"/>
          <p:nvPr/>
        </p:nvSpPr>
        <p:spPr>
          <a:xfrm>
            <a:off x="3471724" y="3696967"/>
            <a:ext cx="224292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OPEN</a:t>
            </a:r>
          </a:p>
          <a:p>
            <a:r>
              <a:rPr lang="en-US" dirty="0"/>
              <a:t>TCP 22 (Admin Portal)</a:t>
            </a:r>
          </a:p>
          <a:p>
            <a:r>
              <a:rPr lang="en-US" dirty="0"/>
              <a:t>TCP 80/443 (unrestricted)</a:t>
            </a:r>
          </a:p>
          <a:p>
            <a:r>
              <a:rPr lang="en-US" dirty="0"/>
              <a:t>ICMP (unrestricted)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C5BF6D-DD10-BA84-D685-6D80E788F27D}"/>
              </a:ext>
            </a:extLst>
          </p:cNvPr>
          <p:cNvSpPr txBox="1"/>
          <p:nvPr/>
        </p:nvSpPr>
        <p:spPr>
          <a:xfrm>
            <a:off x="324648" y="3696967"/>
            <a:ext cx="224292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OPEN</a:t>
            </a:r>
          </a:p>
          <a:p>
            <a:r>
              <a:rPr lang="en-US" dirty="0"/>
              <a:t>TCP 22 (unrestricted)</a:t>
            </a:r>
          </a:p>
          <a:p>
            <a:r>
              <a:rPr lang="en-US" dirty="0"/>
              <a:t>TCP 80/443 (unrestricted)</a:t>
            </a:r>
          </a:p>
          <a:p>
            <a:r>
              <a:rPr lang="en-US" dirty="0"/>
              <a:t>ICMP (unrestricted)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2418AC-57BC-58C8-F8AA-2CDC883E8387}"/>
              </a:ext>
            </a:extLst>
          </p:cNvPr>
          <p:cNvSpPr txBox="1"/>
          <p:nvPr/>
        </p:nvSpPr>
        <p:spPr>
          <a:xfrm>
            <a:off x="6125677" y="3701551"/>
            <a:ext cx="198644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OPEN</a:t>
            </a:r>
          </a:p>
          <a:p>
            <a:r>
              <a:rPr lang="en-US" dirty="0"/>
              <a:t>TCP 22 (Admin Portal)</a:t>
            </a:r>
          </a:p>
          <a:p>
            <a:r>
              <a:rPr lang="en-US" dirty="0"/>
              <a:t>ICMP (unrestricted)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E9A212-B2BB-7B7C-9B6A-3BFA5324639F}"/>
              </a:ext>
            </a:extLst>
          </p:cNvPr>
          <p:cNvSpPr txBox="1"/>
          <p:nvPr/>
        </p:nvSpPr>
        <p:spPr>
          <a:xfrm>
            <a:off x="8943797" y="3696967"/>
            <a:ext cx="307968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OPEN</a:t>
            </a:r>
          </a:p>
          <a:p>
            <a:r>
              <a:rPr lang="en-US" dirty="0"/>
              <a:t>TCP 22 (Admin Portal)</a:t>
            </a:r>
          </a:p>
          <a:p>
            <a:r>
              <a:rPr lang="en-US" dirty="0"/>
              <a:t>TCP 80/443 (unrestricted)</a:t>
            </a:r>
          </a:p>
          <a:p>
            <a:r>
              <a:rPr lang="en-US" dirty="0"/>
              <a:t>TCP 8888, 2003 (Sitespeed/Google)</a:t>
            </a:r>
          </a:p>
          <a:p>
            <a:r>
              <a:rPr lang="en-US" dirty="0"/>
              <a:t>ICMP (unrestricted)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7EBD99-9DAA-FE70-CA2B-71C2DF061DEF}"/>
              </a:ext>
            </a:extLst>
          </p:cNvPr>
          <p:cNvSpPr txBox="1"/>
          <p:nvPr/>
        </p:nvSpPr>
        <p:spPr>
          <a:xfrm>
            <a:off x="3351942" y="5908600"/>
            <a:ext cx="5883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venir Medium" panose="02000503020000020003" pitchFamily="2" charset="0"/>
              </a:rPr>
              <a:t>Default Rule – Drop all unmatched traffic</a:t>
            </a:r>
          </a:p>
        </p:txBody>
      </p:sp>
    </p:spTree>
    <p:extLst>
      <p:ext uri="{BB962C8B-B14F-4D97-AF65-F5344CB8AC3E}">
        <p14:creationId xmlns:p14="http://schemas.microsoft.com/office/powerpoint/2010/main" val="106907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540000" y="540001"/>
            <a:ext cx="11171354" cy="561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</a:pPr>
            <a:r>
              <a:rPr lang="en-US" b="0" dirty="0">
                <a:latin typeface="Avenir Medium" panose="02000503020000020003" pitchFamily="2" charset="0"/>
              </a:rPr>
              <a:t>Software Components</a:t>
            </a:r>
            <a:endParaRPr b="0" dirty="0">
              <a:latin typeface="Avenir Medium" panose="02000503020000020003" pitchFamily="2" charset="0"/>
            </a:endParaRPr>
          </a:p>
        </p:txBody>
      </p:sp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FE2D6886-CB79-FB4D-9450-C291EBD71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173" y="2207777"/>
            <a:ext cx="1285784" cy="15785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745BBC2-9D35-9342-97B9-5E2902D95147}"/>
              </a:ext>
            </a:extLst>
          </p:cNvPr>
          <p:cNvSpPr txBox="1"/>
          <p:nvPr/>
        </p:nvSpPr>
        <p:spPr>
          <a:xfrm>
            <a:off x="1195240" y="1641045"/>
            <a:ext cx="2961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venir Medium" panose="02000503020000020003" pitchFamily="2" charset="0"/>
              </a:rPr>
              <a:t>Sitespeed, Admin Portal, Google</a:t>
            </a:r>
          </a:p>
        </p:txBody>
      </p:sp>
      <p:pic>
        <p:nvPicPr>
          <p:cNvPr id="15" name="Picture 14" descr="A picture containing icon&#10;&#10;Description automatically generated">
            <a:extLst>
              <a:ext uri="{FF2B5EF4-FFF2-40B4-BE49-F238E27FC236}">
                <a16:creationId xmlns:a16="http://schemas.microsoft.com/office/drawing/2014/main" id="{608A8B99-1364-CB47-A4C0-380D1923F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7411" y="2216045"/>
            <a:ext cx="1285784" cy="157858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9E1128C-78C8-974C-8369-DB7E35E0DF77}"/>
              </a:ext>
            </a:extLst>
          </p:cNvPr>
          <p:cNvSpPr txBox="1"/>
          <p:nvPr/>
        </p:nvSpPr>
        <p:spPr>
          <a:xfrm>
            <a:off x="8349685" y="1641046"/>
            <a:ext cx="1621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venir Medium" panose="02000503020000020003" pitchFamily="2" charset="0"/>
              </a:rPr>
              <a:t>Graphite/Grafana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B55090-A2A0-EA4D-9357-963AA780ABA1}"/>
              </a:ext>
            </a:extLst>
          </p:cNvPr>
          <p:cNvSpPr txBox="1"/>
          <p:nvPr/>
        </p:nvSpPr>
        <p:spPr>
          <a:xfrm>
            <a:off x="1227014" y="4145524"/>
            <a:ext cx="29611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Sitespeed.io running in Docker</a:t>
            </a:r>
          </a:p>
          <a:p>
            <a:pPr marL="13716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</a:t>
            </a:r>
            <a:r>
              <a:rPr lang="en-US" b="1" dirty="0" err="1">
                <a:latin typeface="Avenir Medium" panose="02000503020000020003" pitchFamily="2" charset="0"/>
              </a:rPr>
              <a:t>nginx</a:t>
            </a:r>
            <a:r>
              <a:rPr lang="en-US" b="1" dirty="0">
                <a:latin typeface="Avenir Medium" panose="02000503020000020003" pitchFamily="2" charset="0"/>
              </a:rPr>
              <a:t> web server</a:t>
            </a:r>
          </a:p>
          <a:p>
            <a:pPr marL="13716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HTTPS 443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Avenir Medium" panose="02000503020000020003" pitchFamily="2" charset="0"/>
            </a:endParaRPr>
          </a:p>
        </p:txBody>
      </p:sp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F1ADF4E7-0AC7-884A-91AB-3F715E11D3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8200" y="4007512"/>
            <a:ext cx="498061" cy="498061"/>
          </a:xfrm>
          <a:prstGeom prst="rect">
            <a:avLst/>
          </a:prstGeom>
        </p:spPr>
      </p:pic>
      <p:pic>
        <p:nvPicPr>
          <p:cNvPr id="14" name="Picture 1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1ACE150-F70A-5B4E-B90F-D8401467B5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7498" y="4145524"/>
            <a:ext cx="1796484" cy="48463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0D48C72-FC2E-8D4C-B470-1AD74F8700D2}"/>
              </a:ext>
            </a:extLst>
          </p:cNvPr>
          <p:cNvSpPr txBox="1"/>
          <p:nvPr/>
        </p:nvSpPr>
        <p:spPr>
          <a:xfrm>
            <a:off x="8517411" y="4035394"/>
            <a:ext cx="35541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Graphite running in Docker</a:t>
            </a:r>
          </a:p>
          <a:p>
            <a:pPr marL="13716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HTTP 8888</a:t>
            </a:r>
            <a:endParaRPr lang="en-US" b="1" baseline="30000" dirty="0">
              <a:latin typeface="Avenir Medium" panose="02000503020000020003" pitchFamily="2" charset="0"/>
            </a:endParaRPr>
          </a:p>
          <a:p>
            <a:pPr marL="13716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Carbon TCP 2003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5F4DA43-2985-B842-B317-F8BCE05B25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1479" y="4870920"/>
            <a:ext cx="1796484" cy="89259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8208233-1054-0A46-9A00-27CA6D53BF07}"/>
              </a:ext>
            </a:extLst>
          </p:cNvPr>
          <p:cNvSpPr txBox="1"/>
          <p:nvPr/>
        </p:nvSpPr>
        <p:spPr>
          <a:xfrm>
            <a:off x="8563982" y="5085071"/>
            <a:ext cx="27302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Grafana runs natively</a:t>
            </a:r>
          </a:p>
          <a:p>
            <a:pPr marL="13716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Embedded Apache server</a:t>
            </a:r>
          </a:p>
          <a:p>
            <a:pPr marL="13716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HTTPS 443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1DC4E75-E6BD-E44B-91EB-E00A595BFB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2443" y="4111030"/>
            <a:ext cx="789086" cy="789086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9A258D2C-3B7C-3840-A6EE-0F058F179E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45587" y="4404726"/>
            <a:ext cx="731501" cy="382268"/>
          </a:xfrm>
          <a:prstGeom prst="rect">
            <a:avLst/>
          </a:prstGeom>
        </p:spPr>
      </p:pic>
      <p:pic>
        <p:nvPicPr>
          <p:cNvPr id="9" name="Picture 8" descr="A picture containing aircraft, transport, pen&#10;&#10;Description automatically generated">
            <a:extLst>
              <a:ext uri="{FF2B5EF4-FFF2-40B4-BE49-F238E27FC236}">
                <a16:creationId xmlns:a16="http://schemas.microsoft.com/office/drawing/2014/main" id="{7073B291-AC13-344E-8A46-9EB1781A52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92412" y="5265267"/>
            <a:ext cx="403713" cy="403713"/>
          </a:xfrm>
          <a:prstGeom prst="rect">
            <a:avLst/>
          </a:prstGeom>
        </p:spPr>
      </p:pic>
      <p:pic>
        <p:nvPicPr>
          <p:cNvPr id="25" name="Picture 24" descr="Logo&#10;&#10;Description automatically generated">
            <a:extLst>
              <a:ext uri="{FF2B5EF4-FFF2-40B4-BE49-F238E27FC236}">
                <a16:creationId xmlns:a16="http://schemas.microsoft.com/office/drawing/2014/main" id="{91049601-8C38-3D43-BF42-F8BBF9FF5C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3280" y="3786363"/>
            <a:ext cx="498061" cy="49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60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540000" y="540001"/>
            <a:ext cx="11171354" cy="561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</a:pPr>
            <a:r>
              <a:rPr lang="en-US" b="0" dirty="0">
                <a:latin typeface="Avenir Medium" panose="02000503020000020003" pitchFamily="2" charset="0"/>
              </a:rPr>
              <a:t>Sitespeed.io</a:t>
            </a:r>
            <a:endParaRPr b="0" dirty="0">
              <a:latin typeface="Avenir Medium" panose="02000503020000020003" pitchFamily="2" charset="0"/>
            </a:endParaRPr>
          </a:p>
        </p:txBody>
      </p:sp>
      <p:sp>
        <p:nvSpPr>
          <p:cNvPr id="3" name="Google Shape;198;p10">
            <a:extLst>
              <a:ext uri="{FF2B5EF4-FFF2-40B4-BE49-F238E27FC236}">
                <a16:creationId xmlns:a16="http://schemas.microsoft.com/office/drawing/2014/main" id="{B53DE888-DA9E-3341-8EB4-AA9D08CC41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40000" y="1227220"/>
            <a:ext cx="10351520" cy="4494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Created in 2012 as an open-source project</a:t>
            </a:r>
            <a:endParaRPr lang="en-US" sz="1600" spc="-60" dirty="0">
              <a:solidFill>
                <a:srgbClr val="383838"/>
              </a:solidFill>
              <a:latin typeface="Avenir Medium" panose="02000503020000020003" pitchFamily="2" charset="0"/>
            </a:endParaRPr>
          </a:p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Easy to configure and run</a:t>
            </a:r>
          </a:p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Capabilities continue to evolve/improve with 700+ developers</a:t>
            </a:r>
          </a:p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Full integration with tools such as WPT, CrUX, PSI, Lighthouse, S3, GCS, Graphite, </a:t>
            </a:r>
            <a:r>
              <a:rPr lang="en-US" sz="2000" spc="-60" dirty="0" err="1">
                <a:solidFill>
                  <a:srgbClr val="383838"/>
                </a:solidFill>
                <a:latin typeface="Avenir Medium" panose="02000503020000020003" pitchFamily="2" charset="0"/>
              </a:rPr>
              <a:t>InfluxDB</a:t>
            </a:r>
            <a:endParaRPr lang="en-US" sz="2000" spc="-60" dirty="0">
              <a:solidFill>
                <a:srgbClr val="383838"/>
              </a:solidFill>
              <a:latin typeface="Avenir Medium" panose="02000503020000020003" pitchFamily="2" charset="0"/>
            </a:endParaRPr>
          </a:p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Well documented and great support (</a:t>
            </a:r>
            <a:r>
              <a:rPr lang="en-US" sz="2000" spc="-60" dirty="0" err="1">
                <a:solidFill>
                  <a:srgbClr val="383838"/>
                </a:solidFill>
                <a:latin typeface="Avenir Medium" panose="02000503020000020003" pitchFamily="2" charset="0"/>
              </a:rPr>
              <a:t>Github</a:t>
            </a: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, Slack, Facebook, Twitter)</a:t>
            </a:r>
          </a:p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All test results saved in a time-series database</a:t>
            </a:r>
          </a:p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Extensive scripting support for multi-page journeys</a:t>
            </a:r>
          </a:p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SPA support</a:t>
            </a:r>
          </a:p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b="1" i="1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The list goes on …</a:t>
            </a:r>
          </a:p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endParaRPr lang="en-US" sz="2000" b="1" spc="-60" dirty="0">
              <a:solidFill>
                <a:srgbClr val="383838"/>
              </a:solidFill>
              <a:latin typeface="Avenir Medium" panose="02000503020000020003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1BAF50-9E64-E151-0DA9-49E22A72B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6631" y="356643"/>
            <a:ext cx="928683" cy="928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310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540000" y="540001"/>
            <a:ext cx="5132138" cy="595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</a:pPr>
            <a:r>
              <a:rPr lang="en-US" b="0" dirty="0">
                <a:latin typeface="Avenir Medium" panose="02000503020000020003" pitchFamily="2" charset="0"/>
              </a:rPr>
              <a:t>Use Cases</a:t>
            </a:r>
            <a:endParaRPr b="0" dirty="0">
              <a:latin typeface="Avenir Medium" panose="02000503020000020003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8C87FE-CBC8-7D49-AE8F-65EB338D3EAF}"/>
              </a:ext>
            </a:extLst>
          </p:cNvPr>
          <p:cNvSpPr txBox="1"/>
          <p:nvPr/>
        </p:nvSpPr>
        <p:spPr>
          <a:xfrm>
            <a:off x="540000" y="1212971"/>
            <a:ext cx="10882856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Single source of data for TBAs, web site analysis, general research, etc.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Collect data for competitive benchmark studies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Single pane of glass for all vital metrics</a:t>
            </a:r>
          </a:p>
          <a:p>
            <a:pPr marL="73152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Domain and Page Metrics</a:t>
            </a:r>
          </a:p>
          <a:p>
            <a:pPr marL="73152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Site Construction</a:t>
            </a:r>
          </a:p>
          <a:p>
            <a:pPr marL="73152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1st &amp; 3rd Party Information</a:t>
            </a:r>
          </a:p>
          <a:p>
            <a:pPr marL="73152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Largest JS, CSS, and Images</a:t>
            </a:r>
          </a:p>
          <a:p>
            <a:pPr marL="73152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Slowest First and Third-Party Resources</a:t>
            </a:r>
          </a:p>
          <a:p>
            <a:pPr marL="73152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Prescriptive Guidance</a:t>
            </a:r>
          </a:p>
          <a:p>
            <a:pPr marL="73152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Core Web Vitals</a:t>
            </a:r>
          </a:p>
          <a:p>
            <a:pPr marL="73152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Waterfall</a:t>
            </a:r>
          </a:p>
          <a:p>
            <a:pPr marL="73152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Filmstrip</a:t>
            </a:r>
          </a:p>
          <a:p>
            <a:pPr marL="73152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Video</a:t>
            </a:r>
          </a:p>
          <a:p>
            <a:pPr marL="73152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Google Lighthouse</a:t>
            </a:r>
          </a:p>
          <a:p>
            <a:pPr marL="73152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Chrome User Experience (CrUX)</a:t>
            </a:r>
          </a:p>
        </p:txBody>
      </p:sp>
    </p:spTree>
    <p:extLst>
      <p:ext uri="{BB962C8B-B14F-4D97-AF65-F5344CB8AC3E}">
        <p14:creationId xmlns:p14="http://schemas.microsoft.com/office/powerpoint/2010/main" val="999530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540000" y="540001"/>
            <a:ext cx="5556000" cy="558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</a:pPr>
            <a:r>
              <a:rPr lang="en-US" b="0" dirty="0"/>
              <a:t>Site </a:t>
            </a:r>
            <a:r>
              <a:rPr lang="en-US" b="0" dirty="0">
                <a:latin typeface="Avenir Medium" panose="02000503020000020003" pitchFamily="2" charset="0"/>
              </a:rPr>
              <a:t>Analysis</a:t>
            </a:r>
            <a:r>
              <a:rPr lang="en-US" b="0" dirty="0"/>
              <a:t> Portal</a:t>
            </a:r>
            <a:endParaRPr b="0" dirty="0"/>
          </a:p>
        </p:txBody>
      </p:sp>
      <p:pic>
        <p:nvPicPr>
          <p:cNvPr id="9" name="Graphic 8" descr="Database with solid fill">
            <a:extLst>
              <a:ext uri="{FF2B5EF4-FFF2-40B4-BE49-F238E27FC236}">
                <a16:creationId xmlns:a16="http://schemas.microsoft.com/office/drawing/2014/main" id="{66A929B2-899D-0D4C-AEFA-B3C405526C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08727" y="4805458"/>
            <a:ext cx="1708484" cy="1708484"/>
          </a:xfrm>
          <a:prstGeom prst="rect">
            <a:avLst/>
          </a:prstGeom>
        </p:spPr>
      </p:pic>
      <p:pic>
        <p:nvPicPr>
          <p:cNvPr id="13" name="Graphic 12" descr="Internet outline">
            <a:extLst>
              <a:ext uri="{FF2B5EF4-FFF2-40B4-BE49-F238E27FC236}">
                <a16:creationId xmlns:a16="http://schemas.microsoft.com/office/drawing/2014/main" id="{1D1AB2D2-B414-1141-BB21-AB84110526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66977" y="2061575"/>
            <a:ext cx="1708484" cy="1708484"/>
          </a:xfrm>
          <a:prstGeom prst="rect">
            <a:avLst/>
          </a:prstGeom>
        </p:spPr>
      </p:pic>
      <p:pic>
        <p:nvPicPr>
          <p:cNvPr id="15" name="Graphic 14" descr="Internet outline">
            <a:extLst>
              <a:ext uri="{FF2B5EF4-FFF2-40B4-BE49-F238E27FC236}">
                <a16:creationId xmlns:a16="http://schemas.microsoft.com/office/drawing/2014/main" id="{B318E8F6-71D7-E943-9853-7DB19D39D8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08727" y="2061575"/>
            <a:ext cx="1708484" cy="170848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9345C5F-E93E-0041-AD93-A1D010DFD8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53319" y="1357153"/>
            <a:ext cx="2019300" cy="1003300"/>
          </a:xfrm>
          <a:prstGeom prst="rect">
            <a:avLst/>
          </a:prstGeom>
        </p:spPr>
      </p:pic>
      <p:sp>
        <p:nvSpPr>
          <p:cNvPr id="3" name="Down Arrow 2">
            <a:extLst>
              <a:ext uri="{FF2B5EF4-FFF2-40B4-BE49-F238E27FC236}">
                <a16:creationId xmlns:a16="http://schemas.microsoft.com/office/drawing/2014/main" id="{B92352BF-86AA-7F4A-9D20-3B2E5EDDE0BE}"/>
              </a:ext>
            </a:extLst>
          </p:cNvPr>
          <p:cNvSpPr/>
          <p:nvPr/>
        </p:nvSpPr>
        <p:spPr>
          <a:xfrm rot="10800000">
            <a:off x="8520653" y="3631107"/>
            <a:ext cx="484632" cy="978408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FF714D52-23E9-5740-A33F-72B0D67139B1}"/>
              </a:ext>
            </a:extLst>
          </p:cNvPr>
          <p:cNvSpPr/>
          <p:nvPr/>
        </p:nvSpPr>
        <p:spPr>
          <a:xfrm rot="16200000">
            <a:off x="5659336" y="1241009"/>
            <a:ext cx="484632" cy="33496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Google Shape;198;p10">
            <a:extLst>
              <a:ext uri="{FF2B5EF4-FFF2-40B4-BE49-F238E27FC236}">
                <a16:creationId xmlns:a16="http://schemas.microsoft.com/office/drawing/2014/main" id="{B921A9E8-1F13-784C-AC7B-2F6BF4B8AC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37917" y="4992085"/>
            <a:ext cx="2366601" cy="978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699" marR="5079" indent="0" algn="ctr">
              <a:lnSpc>
                <a:spcPct val="138400"/>
              </a:lnSpc>
              <a:spcBef>
                <a:spcPts val="465"/>
              </a:spcBef>
            </a:pPr>
            <a:r>
              <a:rPr lang="en-US" sz="2000" b="1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Single Domain</a:t>
            </a:r>
          </a:p>
          <a:p>
            <a:pPr marL="12699" marR="5079" indent="0" algn="ctr">
              <a:lnSpc>
                <a:spcPct val="138400"/>
              </a:lnSpc>
              <a:spcBef>
                <a:spcPts val="465"/>
              </a:spcBef>
            </a:pPr>
            <a:r>
              <a:rPr lang="en-US" sz="2000" b="1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Competitive Analysis</a:t>
            </a:r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D5F3706D-B6C8-3544-882D-B561369FF253}"/>
              </a:ext>
            </a:extLst>
          </p:cNvPr>
          <p:cNvSpPr/>
          <p:nvPr/>
        </p:nvSpPr>
        <p:spPr>
          <a:xfrm>
            <a:off x="2578902" y="3631107"/>
            <a:ext cx="484632" cy="978408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Google Shape;198;p10">
            <a:hlinkClick r:id="rId8"/>
            <a:extLst>
              <a:ext uri="{FF2B5EF4-FFF2-40B4-BE49-F238E27FC236}">
                <a16:creationId xmlns:a16="http://schemas.microsoft.com/office/drawing/2014/main" id="{6A24D05D-50B2-3840-9D08-3F3F9136D925}"/>
              </a:ext>
            </a:extLst>
          </p:cNvPr>
          <p:cNvSpPr txBox="1">
            <a:spLocks/>
          </p:cNvSpPr>
          <p:nvPr/>
        </p:nvSpPr>
        <p:spPr>
          <a:xfrm>
            <a:off x="1490715" y="1802114"/>
            <a:ext cx="2661003" cy="558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699" marR="5079" indent="0" algn="ctr">
              <a:lnSpc>
                <a:spcPct val="138400"/>
              </a:lnSpc>
              <a:spcBef>
                <a:spcPts val="465"/>
              </a:spcBef>
            </a:pPr>
            <a:r>
              <a:rPr lang="en-US" sz="2000" b="1" spc="-60" dirty="0" err="1">
                <a:solidFill>
                  <a:schemeClr val="tx1"/>
                </a:solidFill>
                <a:latin typeface="Avenir Medium" panose="02000503020000020003" pitchFamily="2" charset="0"/>
              </a:rPr>
              <a:t>sitespeed.akamai.com</a:t>
            </a:r>
            <a:endParaRPr lang="en-US" sz="2000" b="1" spc="-60" dirty="0">
              <a:solidFill>
                <a:schemeClr val="tx1"/>
              </a:solidFill>
              <a:latin typeface="Avenir Medium" panose="02000503020000020003" pitchFamily="2" charset="0"/>
            </a:endParaRPr>
          </a:p>
        </p:txBody>
      </p:sp>
      <p:pic>
        <p:nvPicPr>
          <p:cNvPr id="17" name="Picture 1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E79FCB9-5EC0-B546-AA6F-BF62639AE8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17211" y="5417383"/>
            <a:ext cx="1796484" cy="48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106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540000" y="540001"/>
            <a:ext cx="5196431" cy="588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</a:pPr>
            <a:r>
              <a:rPr lang="en-US" b="0" dirty="0">
                <a:latin typeface="Avenir Medium" panose="02000503020000020003" pitchFamily="2" charset="0"/>
              </a:rPr>
              <a:t>Continuous Testing</a:t>
            </a:r>
            <a:endParaRPr b="0" dirty="0">
              <a:latin typeface="Avenir Medium" panose="02000503020000020003" pitchFamily="2" charset="0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456F522-E839-6144-904B-9607B094D8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3731355"/>
              </p:ext>
            </p:extLst>
          </p:nvPr>
        </p:nvGraphicFramePr>
        <p:xfrm>
          <a:off x="964166" y="3380424"/>
          <a:ext cx="4669589" cy="297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B161CF9-FEC2-FC44-AFBF-A2FB1D8BAA3A}"/>
              </a:ext>
            </a:extLst>
          </p:cNvPr>
          <p:cNvSpPr txBox="1"/>
          <p:nvPr/>
        </p:nvSpPr>
        <p:spPr>
          <a:xfrm>
            <a:off x="2677531" y="4676717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venir Medium" panose="02000503020000020003" pitchFamily="2" charset="0"/>
              </a:rPr>
              <a:t>Single Domain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CB464C7C-99FF-8B42-9104-CB70C2E450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0692557"/>
              </p:ext>
            </p:extLst>
          </p:nvPr>
        </p:nvGraphicFramePr>
        <p:xfrm>
          <a:off x="6362721" y="3362376"/>
          <a:ext cx="4669589" cy="297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4D2DCE8-120B-4043-B1D0-7C95224D928F}"/>
              </a:ext>
            </a:extLst>
          </p:cNvPr>
          <p:cNvSpPr txBox="1"/>
          <p:nvPr/>
        </p:nvSpPr>
        <p:spPr>
          <a:xfrm>
            <a:off x="8076523" y="4532523"/>
            <a:ext cx="1208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venir Medium" panose="02000503020000020003" pitchFamily="2" charset="0"/>
              </a:rPr>
              <a:t>Competitive</a:t>
            </a:r>
            <a:br>
              <a:rPr lang="en-US" b="1" dirty="0">
                <a:latin typeface="Avenir Medium" panose="02000503020000020003" pitchFamily="2" charset="0"/>
              </a:rPr>
            </a:br>
            <a:r>
              <a:rPr lang="en-US" b="1" dirty="0">
                <a:latin typeface="Avenir Medium" panose="02000503020000020003" pitchFamily="2" charset="0"/>
              </a:rPr>
              <a:t>Analysis</a:t>
            </a:r>
          </a:p>
        </p:txBody>
      </p:sp>
      <p:sp>
        <p:nvSpPr>
          <p:cNvPr id="14" name="Google Shape;198;p10">
            <a:extLst>
              <a:ext uri="{FF2B5EF4-FFF2-40B4-BE49-F238E27FC236}">
                <a16:creationId xmlns:a16="http://schemas.microsoft.com/office/drawing/2014/main" id="{ADF47C86-3730-8F43-AF64-4FD21181E7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0347" y="1127615"/>
            <a:ext cx="11388026" cy="236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Single Domain and Competitive Analysis testing is driven by Sitespeed.io</a:t>
            </a:r>
          </a:p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Tests are performed on a LAN and an emulated mobile connection</a:t>
            </a:r>
          </a:p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The number of unique tests and the number of URLs tested in parallel depends on the number of other tests running on the system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7767AA-AF0C-E24B-8E8A-7272E759E56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74850" y="4443558"/>
            <a:ext cx="1224369" cy="122436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540000" y="540001"/>
            <a:ext cx="2113400" cy="517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</a:pPr>
            <a:r>
              <a:rPr lang="en-US" b="0" dirty="0">
                <a:latin typeface="Avenir Medium" panose="02000503020000020003" pitchFamily="2" charset="0"/>
              </a:rPr>
              <a:t>Data Flow</a:t>
            </a:r>
            <a:endParaRPr b="0" dirty="0">
              <a:latin typeface="Avenir Medium" panose="02000503020000020003" pitchFamily="2" charset="0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456F522-E839-6144-904B-9607B094D8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6447292"/>
              </p:ext>
            </p:extLst>
          </p:nvPr>
        </p:nvGraphicFramePr>
        <p:xfrm>
          <a:off x="1032904" y="2244020"/>
          <a:ext cx="4669589" cy="297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B161CF9-FEC2-FC44-AFBF-A2FB1D8BAA3A}"/>
              </a:ext>
            </a:extLst>
          </p:cNvPr>
          <p:cNvSpPr txBox="1"/>
          <p:nvPr/>
        </p:nvSpPr>
        <p:spPr>
          <a:xfrm>
            <a:off x="2653400" y="3576031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venir Medium" panose="02000503020000020003" pitchFamily="2" charset="0"/>
              </a:rPr>
              <a:t>Single Domain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CB464C7C-99FF-8B42-9104-CB70C2E450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991659"/>
              </p:ext>
            </p:extLst>
          </p:nvPr>
        </p:nvGraphicFramePr>
        <p:xfrm>
          <a:off x="6746349" y="2244020"/>
          <a:ext cx="4669589" cy="297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4D2DCE8-120B-4043-B1D0-7C95224D928F}"/>
              </a:ext>
            </a:extLst>
          </p:cNvPr>
          <p:cNvSpPr txBox="1"/>
          <p:nvPr/>
        </p:nvSpPr>
        <p:spPr>
          <a:xfrm>
            <a:off x="8460151" y="3414167"/>
            <a:ext cx="1208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venir Medium" panose="02000503020000020003" pitchFamily="2" charset="0"/>
              </a:rPr>
              <a:t>Competitive</a:t>
            </a:r>
            <a:br>
              <a:rPr lang="en-US" b="1" dirty="0">
                <a:latin typeface="Avenir Medium" panose="02000503020000020003" pitchFamily="2" charset="0"/>
              </a:rPr>
            </a:br>
            <a:r>
              <a:rPr lang="en-US" b="1" dirty="0">
                <a:latin typeface="Avenir Medium" panose="02000503020000020003" pitchFamily="2" charset="0"/>
              </a:rPr>
              <a:t>Analysis</a:t>
            </a:r>
          </a:p>
        </p:txBody>
      </p:sp>
      <p:pic>
        <p:nvPicPr>
          <p:cNvPr id="9" name="Graphic 8" descr="Database with solid fill">
            <a:extLst>
              <a:ext uri="{FF2B5EF4-FFF2-40B4-BE49-F238E27FC236}">
                <a16:creationId xmlns:a16="http://schemas.microsoft.com/office/drawing/2014/main" id="{66A929B2-899D-0D4C-AEFA-B3C405526CB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429670" y="4890513"/>
            <a:ext cx="1708484" cy="1708484"/>
          </a:xfrm>
          <a:prstGeom prst="rect">
            <a:avLst/>
          </a:prstGeom>
        </p:spPr>
      </p:pic>
      <p:pic>
        <p:nvPicPr>
          <p:cNvPr id="13" name="Graphic 12" descr="Internet outline">
            <a:extLst>
              <a:ext uri="{FF2B5EF4-FFF2-40B4-BE49-F238E27FC236}">
                <a16:creationId xmlns:a16="http://schemas.microsoft.com/office/drawing/2014/main" id="{1D1AB2D2-B414-1141-BB21-AB841105267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429670" y="667883"/>
            <a:ext cx="1708484" cy="1708484"/>
          </a:xfrm>
          <a:prstGeom prst="rect">
            <a:avLst/>
          </a:prstGeom>
        </p:spPr>
      </p:pic>
      <p:sp>
        <p:nvSpPr>
          <p:cNvPr id="17" name="Bent Arrow 16">
            <a:extLst>
              <a:ext uri="{FF2B5EF4-FFF2-40B4-BE49-F238E27FC236}">
                <a16:creationId xmlns:a16="http://schemas.microsoft.com/office/drawing/2014/main" id="{9EEF7980-D01D-AC45-99DD-297B309A982E}"/>
              </a:ext>
            </a:extLst>
          </p:cNvPr>
          <p:cNvSpPr/>
          <p:nvPr/>
        </p:nvSpPr>
        <p:spPr>
          <a:xfrm rot="10800000">
            <a:off x="7503876" y="5220689"/>
            <a:ext cx="1708483" cy="1048131"/>
          </a:xfrm>
          <a:prstGeom prst="bentArrow">
            <a:avLst/>
          </a:prstGeom>
          <a:solidFill>
            <a:schemeClr val="accent2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venir Medium" panose="02000503020000020003" pitchFamily="2" charset="0"/>
            </a:endParaRPr>
          </a:p>
        </p:txBody>
      </p:sp>
      <p:sp>
        <p:nvSpPr>
          <p:cNvPr id="19" name="Bent Arrow 18">
            <a:extLst>
              <a:ext uri="{FF2B5EF4-FFF2-40B4-BE49-F238E27FC236}">
                <a16:creationId xmlns:a16="http://schemas.microsoft.com/office/drawing/2014/main" id="{E75B7D92-DA62-8148-BB25-03C2A1D008DC}"/>
              </a:ext>
            </a:extLst>
          </p:cNvPr>
          <p:cNvSpPr/>
          <p:nvPr/>
        </p:nvSpPr>
        <p:spPr>
          <a:xfrm rot="10800000" flipH="1">
            <a:off x="3251818" y="5220689"/>
            <a:ext cx="1708484" cy="1048131"/>
          </a:xfrm>
          <a:prstGeom prst="bentArrow">
            <a:avLst>
              <a:gd name="adj1" fmla="val 25000"/>
              <a:gd name="adj2" fmla="val 23278"/>
              <a:gd name="adj3" fmla="val 25000"/>
              <a:gd name="adj4" fmla="val 43750"/>
            </a:avLst>
          </a:prstGeom>
          <a:solidFill>
            <a:schemeClr val="accent2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venir Medium" panose="02000503020000020003" pitchFamily="2" charset="0"/>
            </a:endParaRPr>
          </a:p>
        </p:txBody>
      </p:sp>
      <p:sp>
        <p:nvSpPr>
          <p:cNvPr id="20" name="Bent Arrow 19">
            <a:extLst>
              <a:ext uri="{FF2B5EF4-FFF2-40B4-BE49-F238E27FC236}">
                <a16:creationId xmlns:a16="http://schemas.microsoft.com/office/drawing/2014/main" id="{206E65CF-6033-1F4D-A10F-02FA4A026268}"/>
              </a:ext>
            </a:extLst>
          </p:cNvPr>
          <p:cNvSpPr/>
          <p:nvPr/>
        </p:nvSpPr>
        <p:spPr>
          <a:xfrm flipH="1">
            <a:off x="7356159" y="1193453"/>
            <a:ext cx="1708484" cy="1048131"/>
          </a:xfrm>
          <a:prstGeom prst="bentArrow">
            <a:avLst>
              <a:gd name="adj1" fmla="val 25000"/>
              <a:gd name="adj2" fmla="val 23278"/>
              <a:gd name="adj3" fmla="val 25000"/>
              <a:gd name="adj4" fmla="val 43750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Medium" panose="02000503020000020003" pitchFamily="2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Avenir Medium" panose="02000503020000020003" pitchFamily="2" charset="0"/>
              </a:rPr>
              <a:t>Latest</a:t>
            </a:r>
            <a:br>
              <a:rPr lang="en-US" dirty="0">
                <a:solidFill>
                  <a:schemeClr val="tx1"/>
                </a:solidFill>
                <a:latin typeface="Avenir Medium" panose="02000503020000020003" pitchFamily="2" charset="0"/>
              </a:rPr>
            </a:br>
            <a:r>
              <a:rPr lang="en-US" dirty="0">
                <a:solidFill>
                  <a:schemeClr val="tx1"/>
                </a:solidFill>
                <a:latin typeface="Avenir Medium" panose="02000503020000020003" pitchFamily="2" charset="0"/>
              </a:rPr>
              <a:t>Result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DCFC91-700A-3945-9A3D-660E79DAA30D}"/>
              </a:ext>
            </a:extLst>
          </p:cNvPr>
          <p:cNvSpPr txBox="1"/>
          <p:nvPr/>
        </p:nvSpPr>
        <p:spPr>
          <a:xfrm>
            <a:off x="7977243" y="5221535"/>
            <a:ext cx="761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venir Medium" panose="02000503020000020003" pitchFamily="2" charset="0"/>
              </a:rPr>
              <a:t>All</a:t>
            </a:r>
            <a:br>
              <a:rPr lang="en-US" dirty="0">
                <a:latin typeface="Avenir Medium" panose="02000503020000020003" pitchFamily="2" charset="0"/>
              </a:rPr>
            </a:br>
            <a:r>
              <a:rPr lang="en-US" dirty="0">
                <a:latin typeface="Avenir Medium" panose="02000503020000020003" pitchFamily="2" charset="0"/>
              </a:rPr>
              <a:t>Results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61D160-BAA1-7B49-A656-9F383D6EE4D8}"/>
              </a:ext>
            </a:extLst>
          </p:cNvPr>
          <p:cNvSpPr txBox="1"/>
          <p:nvPr/>
        </p:nvSpPr>
        <p:spPr>
          <a:xfrm>
            <a:off x="3701122" y="5221535"/>
            <a:ext cx="761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venir Medium" panose="02000503020000020003" pitchFamily="2" charset="0"/>
              </a:rPr>
              <a:t>All</a:t>
            </a:r>
            <a:br>
              <a:rPr lang="en-US" dirty="0">
                <a:latin typeface="Avenir Medium" panose="02000503020000020003" pitchFamily="2" charset="0"/>
              </a:rPr>
            </a:br>
            <a:r>
              <a:rPr lang="en-US" dirty="0">
                <a:latin typeface="Avenir Medium" panose="02000503020000020003" pitchFamily="2" charset="0"/>
              </a:rPr>
              <a:t>Results</a:t>
            </a:r>
          </a:p>
        </p:txBody>
      </p:sp>
      <p:sp>
        <p:nvSpPr>
          <p:cNvPr id="23" name="Bent Arrow 22">
            <a:extLst>
              <a:ext uri="{FF2B5EF4-FFF2-40B4-BE49-F238E27FC236}">
                <a16:creationId xmlns:a16="http://schemas.microsoft.com/office/drawing/2014/main" id="{61D3DEAF-CB09-D74E-8AB0-77709B2CC74C}"/>
              </a:ext>
            </a:extLst>
          </p:cNvPr>
          <p:cNvSpPr/>
          <p:nvPr/>
        </p:nvSpPr>
        <p:spPr>
          <a:xfrm>
            <a:off x="3367698" y="1193453"/>
            <a:ext cx="1708483" cy="1048131"/>
          </a:xfrm>
          <a:prstGeom prst="bentArrow">
            <a:avLst>
              <a:gd name="adj1" fmla="val 25000"/>
              <a:gd name="adj2" fmla="val 23278"/>
              <a:gd name="adj3" fmla="val 25000"/>
              <a:gd name="adj4" fmla="val 4375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Medium" panose="02000503020000020003" pitchFamily="2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Avenir Medium" panose="02000503020000020003" pitchFamily="2" charset="0"/>
              </a:rPr>
              <a:t>Latest</a:t>
            </a:r>
            <a:br>
              <a:rPr lang="en-US" dirty="0">
                <a:solidFill>
                  <a:schemeClr val="tx1"/>
                </a:solidFill>
                <a:latin typeface="Avenir Medium" panose="02000503020000020003" pitchFamily="2" charset="0"/>
              </a:rPr>
            </a:br>
            <a:r>
              <a:rPr lang="en-US" dirty="0">
                <a:solidFill>
                  <a:schemeClr val="tx1"/>
                </a:solidFill>
                <a:latin typeface="Avenir Medium" panose="02000503020000020003" pitchFamily="2" charset="0"/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657725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540000" y="479041"/>
            <a:ext cx="11171354" cy="561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</a:pPr>
            <a:r>
              <a:rPr lang="en-US" b="0" dirty="0">
                <a:latin typeface="Avenir Medium" panose="02000503020000020003" pitchFamily="2" charset="0"/>
              </a:rPr>
              <a:t>Interfaces</a:t>
            </a:r>
            <a:endParaRPr b="0" dirty="0">
              <a:latin typeface="Avenir Medium" panose="02000503020000020003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FCBED4-3D68-3F40-A0A9-D12D6E679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13" y="2090650"/>
            <a:ext cx="5524350" cy="364405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40A24D8-E374-C646-AC3A-96C12EE967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5677" y="2078182"/>
            <a:ext cx="5642303" cy="36565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F6641B-C077-A740-A31C-ECD58FB4B5BF}"/>
              </a:ext>
            </a:extLst>
          </p:cNvPr>
          <p:cNvSpPr txBox="1"/>
          <p:nvPr/>
        </p:nvSpPr>
        <p:spPr>
          <a:xfrm>
            <a:off x="228513" y="1136543"/>
            <a:ext cx="29347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/>
            <a:r>
              <a:rPr lang="en-US" b="1" dirty="0">
                <a:latin typeface="Avenir Medium" panose="02000503020000020003" pitchFamily="2" charset="0"/>
              </a:rPr>
              <a:t>Sitespeed.io </a:t>
            </a:r>
          </a:p>
          <a:p>
            <a:pPr marL="28575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Open access</a:t>
            </a:r>
          </a:p>
          <a:p>
            <a:pPr marL="28575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Dynamically updated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Avenir Medium" panose="02000503020000020003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27384F-F7F3-3845-92AF-728452CE66C5}"/>
              </a:ext>
            </a:extLst>
          </p:cNvPr>
          <p:cNvSpPr txBox="1"/>
          <p:nvPr/>
        </p:nvSpPr>
        <p:spPr>
          <a:xfrm>
            <a:off x="6096000" y="1123292"/>
            <a:ext cx="28182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/>
            <a:r>
              <a:rPr lang="en-US" b="1" dirty="0">
                <a:latin typeface="Avenir Medium" panose="02000503020000020003" pitchFamily="2" charset="0"/>
              </a:rPr>
              <a:t>Grafana</a:t>
            </a:r>
          </a:p>
          <a:p>
            <a:pPr marL="28575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Restricted access</a:t>
            </a:r>
          </a:p>
          <a:p>
            <a:pPr marL="28575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Rich dashboard capabilities</a:t>
            </a:r>
          </a:p>
        </p:txBody>
      </p:sp>
    </p:spTree>
    <p:extLst>
      <p:ext uri="{BB962C8B-B14F-4D97-AF65-F5344CB8AC3E}">
        <p14:creationId xmlns:p14="http://schemas.microsoft.com/office/powerpoint/2010/main" val="3235615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FE2D6886-CB79-FB4D-9450-C291EBD71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687" y="2599613"/>
            <a:ext cx="1351099" cy="1658774"/>
          </a:xfrm>
          <a:prstGeom prst="rect">
            <a:avLst/>
          </a:prstGeom>
        </p:spPr>
      </p:pic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540000" y="540001"/>
            <a:ext cx="11171354" cy="561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</a:pPr>
            <a:r>
              <a:rPr lang="en-US" b="0" dirty="0">
                <a:latin typeface="Avenir Medium" panose="02000503020000020003" pitchFamily="2" charset="0"/>
              </a:rPr>
              <a:t>Servers</a:t>
            </a:r>
            <a:endParaRPr b="0" dirty="0">
              <a:latin typeface="Avenir Medium" panose="02000503020000020003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45BBC2-9D35-9342-97B9-5E2902D95147}"/>
              </a:ext>
            </a:extLst>
          </p:cNvPr>
          <p:cNvSpPr txBox="1"/>
          <p:nvPr/>
        </p:nvSpPr>
        <p:spPr>
          <a:xfrm>
            <a:off x="5035259" y="450277"/>
            <a:ext cx="1714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venir Medium" panose="02000503020000020003" pitchFamily="2" charset="0"/>
              </a:rPr>
              <a:t>Admin Portal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E1128C-78C8-974C-8369-DB7E35E0DF77}"/>
              </a:ext>
            </a:extLst>
          </p:cNvPr>
          <p:cNvSpPr txBox="1"/>
          <p:nvPr/>
        </p:nvSpPr>
        <p:spPr>
          <a:xfrm>
            <a:off x="4828985" y="6008111"/>
            <a:ext cx="2593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venir Medium" panose="02000503020000020003" pitchFamily="2" charset="0"/>
              </a:rPr>
              <a:t>Graphite/Grafana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D6291C-C0AE-3643-9636-E3DEC2AE5075}"/>
              </a:ext>
            </a:extLst>
          </p:cNvPr>
          <p:cNvSpPr txBox="1"/>
          <p:nvPr/>
        </p:nvSpPr>
        <p:spPr>
          <a:xfrm>
            <a:off x="1195603" y="2140176"/>
            <a:ext cx="1561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venir Medium" panose="02000503020000020003" pitchFamily="2" charset="0"/>
              </a:rPr>
              <a:t>Sitespeed 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76747A-5F49-DD8D-B4B0-1FF748BCBB13}"/>
              </a:ext>
            </a:extLst>
          </p:cNvPr>
          <p:cNvSpPr txBox="1"/>
          <p:nvPr/>
        </p:nvSpPr>
        <p:spPr>
          <a:xfrm>
            <a:off x="148578" y="5763272"/>
            <a:ext cx="3887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/>
            <a:r>
              <a:rPr lang="en-US" b="1" dirty="0">
                <a:latin typeface="Avenir Medium" panose="02000503020000020003" pitchFamily="2" charset="0"/>
              </a:rPr>
              <a:t>* One machine in each testing location</a:t>
            </a:r>
          </a:p>
        </p:txBody>
      </p:sp>
      <p:pic>
        <p:nvPicPr>
          <p:cNvPr id="2" name="Picture 1" descr="A picture containing icon&#10;&#10;Description automatically generated">
            <a:extLst>
              <a:ext uri="{FF2B5EF4-FFF2-40B4-BE49-F238E27FC236}">
                <a16:creationId xmlns:a16="http://schemas.microsoft.com/office/drawing/2014/main" id="{2CDAAE82-5F12-A17F-41F6-8B29EDF7B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450" y="940839"/>
            <a:ext cx="1351099" cy="1658774"/>
          </a:xfrm>
          <a:prstGeom prst="rect">
            <a:avLst/>
          </a:prstGeom>
        </p:spPr>
      </p:pic>
      <p:pic>
        <p:nvPicPr>
          <p:cNvPr id="3" name="Picture 2" descr="A picture containing icon&#10;&#10;Description automatically generated">
            <a:extLst>
              <a:ext uri="{FF2B5EF4-FFF2-40B4-BE49-F238E27FC236}">
                <a16:creationId xmlns:a16="http://schemas.microsoft.com/office/drawing/2014/main" id="{D0743B57-AD81-1B3C-03C3-76372199F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449" y="4258387"/>
            <a:ext cx="1351099" cy="1658774"/>
          </a:xfrm>
          <a:prstGeom prst="rect">
            <a:avLst/>
          </a:prstGeom>
        </p:spPr>
      </p:pic>
      <p:pic>
        <p:nvPicPr>
          <p:cNvPr id="4" name="Picture 3" descr="A picture containing icon&#10;&#10;Description automatically generated">
            <a:extLst>
              <a:ext uri="{FF2B5EF4-FFF2-40B4-BE49-F238E27FC236}">
                <a16:creationId xmlns:a16="http://schemas.microsoft.com/office/drawing/2014/main" id="{5B188431-BB33-C0D7-3856-E2E826DD6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5623" y="2732167"/>
            <a:ext cx="1351099" cy="1658774"/>
          </a:xfrm>
          <a:prstGeom prst="rect">
            <a:avLst/>
          </a:prstGeom>
        </p:spPr>
      </p:pic>
      <p:pic>
        <p:nvPicPr>
          <p:cNvPr id="6" name="Picture 5" descr="Shape&#10;&#10;Description automatically generated">
            <a:extLst>
              <a:ext uri="{FF2B5EF4-FFF2-40B4-BE49-F238E27FC236}">
                <a16:creationId xmlns:a16="http://schemas.microsoft.com/office/drawing/2014/main" id="{3BABD9E9-BBAD-5C9E-9B58-1508700EFC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6266" y="376297"/>
            <a:ext cx="831039" cy="8310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7F70AD-777F-0281-377E-687F5B201769}"/>
              </a:ext>
            </a:extLst>
          </p:cNvPr>
          <p:cNvSpPr txBox="1"/>
          <p:nvPr/>
        </p:nvSpPr>
        <p:spPr>
          <a:xfrm>
            <a:off x="9875623" y="2199503"/>
            <a:ext cx="1351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venir Medium" panose="02000503020000020003" pitchFamily="2" charset="0"/>
              </a:rPr>
              <a:t>Google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C3D7489-959D-5035-8526-3EF75BE90A59}"/>
              </a:ext>
            </a:extLst>
          </p:cNvPr>
          <p:cNvCxnSpPr/>
          <p:nvPr/>
        </p:nvCxnSpPr>
        <p:spPr>
          <a:xfrm flipH="1">
            <a:off x="2984254" y="1784719"/>
            <a:ext cx="2208811" cy="11756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8C28C06-7D71-9949-69D4-7DF4D7C865C3}"/>
              </a:ext>
            </a:extLst>
          </p:cNvPr>
          <p:cNvCxnSpPr>
            <a:cxnSpLocks/>
          </p:cNvCxnSpPr>
          <p:nvPr/>
        </p:nvCxnSpPr>
        <p:spPr>
          <a:xfrm>
            <a:off x="7237139" y="1696144"/>
            <a:ext cx="2172894" cy="12623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own Arrow 22">
            <a:extLst>
              <a:ext uri="{FF2B5EF4-FFF2-40B4-BE49-F238E27FC236}">
                <a16:creationId xmlns:a16="http://schemas.microsoft.com/office/drawing/2014/main" id="{DD8F7A13-6669-77E1-B91E-5290EAA1D4A4}"/>
              </a:ext>
            </a:extLst>
          </p:cNvPr>
          <p:cNvSpPr/>
          <p:nvPr/>
        </p:nvSpPr>
        <p:spPr>
          <a:xfrm rot="17658725">
            <a:off x="3784259" y="3255303"/>
            <a:ext cx="484632" cy="2216548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95493D0A-8001-6FF7-11F8-32AB0CE2058C}"/>
              </a:ext>
            </a:extLst>
          </p:cNvPr>
          <p:cNvSpPr/>
          <p:nvPr/>
        </p:nvSpPr>
        <p:spPr>
          <a:xfrm rot="3813154">
            <a:off x="7913563" y="3178517"/>
            <a:ext cx="484632" cy="2216548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2836F46-59BA-AE33-5251-9F773591C4C2}"/>
              </a:ext>
            </a:extLst>
          </p:cNvPr>
          <p:cNvCxnSpPr>
            <a:cxnSpLocks/>
          </p:cNvCxnSpPr>
          <p:nvPr/>
        </p:nvCxnSpPr>
        <p:spPr>
          <a:xfrm>
            <a:off x="5993760" y="2732167"/>
            <a:ext cx="0" cy="12972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211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540000" y="540001"/>
            <a:ext cx="11171354" cy="561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</a:pPr>
            <a:r>
              <a:rPr lang="en-US" b="0" dirty="0">
                <a:latin typeface="Avenir Medium" panose="02000503020000020003" pitchFamily="2" charset="0"/>
              </a:rPr>
              <a:t>SSH Security</a:t>
            </a:r>
            <a:endParaRPr b="0" dirty="0">
              <a:latin typeface="Avenir Medium" panose="02000503020000020003" pitchFamily="2" charset="0"/>
            </a:endParaRPr>
          </a:p>
        </p:txBody>
      </p:sp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FE2D6886-CB79-FB4D-9450-C291EBD71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4010" y="2606333"/>
            <a:ext cx="1117435" cy="1371900"/>
          </a:xfrm>
          <a:prstGeom prst="rect">
            <a:avLst/>
          </a:prstGeom>
        </p:spPr>
      </p:pic>
      <p:pic>
        <p:nvPicPr>
          <p:cNvPr id="15" name="Picture 14" descr="A picture containing icon&#10;&#10;Description automatically generated">
            <a:extLst>
              <a:ext uri="{FF2B5EF4-FFF2-40B4-BE49-F238E27FC236}">
                <a16:creationId xmlns:a16="http://schemas.microsoft.com/office/drawing/2014/main" id="{608A8B99-1364-CB47-A4C0-380D1923F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4009" y="759460"/>
            <a:ext cx="1117435" cy="1371900"/>
          </a:xfrm>
          <a:prstGeom prst="rect">
            <a:avLst/>
          </a:prstGeom>
        </p:spPr>
      </p:pic>
      <p:pic>
        <p:nvPicPr>
          <p:cNvPr id="2" name="Picture 1" descr="A picture containing icon&#10;&#10;Description automatically generated">
            <a:extLst>
              <a:ext uri="{FF2B5EF4-FFF2-40B4-BE49-F238E27FC236}">
                <a16:creationId xmlns:a16="http://schemas.microsoft.com/office/drawing/2014/main" id="{B5C6D301-0972-76E4-F992-B0AF6A2E2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4009" y="4453206"/>
            <a:ext cx="1117435" cy="1371900"/>
          </a:xfrm>
          <a:prstGeom prst="rect">
            <a:avLst/>
          </a:prstGeom>
        </p:spPr>
      </p:pic>
      <p:pic>
        <p:nvPicPr>
          <p:cNvPr id="3" name="Picture 2" descr="A picture containing icon&#10;&#10;Description automatically generated">
            <a:extLst>
              <a:ext uri="{FF2B5EF4-FFF2-40B4-BE49-F238E27FC236}">
                <a16:creationId xmlns:a16="http://schemas.microsoft.com/office/drawing/2014/main" id="{7E1AB3D6-6555-F10D-D654-292408C2C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640" y="2606333"/>
            <a:ext cx="1117435" cy="1371900"/>
          </a:xfrm>
          <a:prstGeom prst="rect">
            <a:avLst/>
          </a:prstGeom>
        </p:spPr>
      </p:pic>
      <p:pic>
        <p:nvPicPr>
          <p:cNvPr id="5" name="Graphic 4" descr="Internet with solid fill">
            <a:extLst>
              <a:ext uri="{FF2B5EF4-FFF2-40B4-BE49-F238E27FC236}">
                <a16:creationId xmlns:a16="http://schemas.microsoft.com/office/drawing/2014/main" id="{0499E23A-0C08-C2FF-B095-A2FE925C6C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0000" y="2606333"/>
            <a:ext cx="1371900" cy="1371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BB04C9-E8BC-2CA6-41D2-F7C973EC60A0}"/>
              </a:ext>
            </a:extLst>
          </p:cNvPr>
          <p:cNvSpPr txBox="1"/>
          <p:nvPr/>
        </p:nvSpPr>
        <p:spPr>
          <a:xfrm>
            <a:off x="356962" y="4145428"/>
            <a:ext cx="1737976" cy="30777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rtlCol="0">
            <a:spAutoFit/>
          </a:bodyPr>
          <a:lstStyle/>
          <a:p>
            <a:r>
              <a:rPr lang="en-US" dirty="0">
                <a:latin typeface="Avenir Medium" panose="02000503020000020003" pitchFamily="2" charset="0"/>
              </a:rPr>
              <a:t>Key Pair 1 (Private)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586DE4-AC66-BAFB-375B-808EC9F3646C}"/>
              </a:ext>
            </a:extLst>
          </p:cNvPr>
          <p:cNvSpPr txBox="1"/>
          <p:nvPr/>
        </p:nvSpPr>
        <p:spPr>
          <a:xfrm>
            <a:off x="3436798" y="4145429"/>
            <a:ext cx="1633781" cy="30777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rtlCol="0">
            <a:spAutoFit/>
          </a:bodyPr>
          <a:lstStyle/>
          <a:p>
            <a:r>
              <a:rPr lang="en-US" dirty="0">
                <a:latin typeface="Avenir Medium" panose="02000503020000020003" pitchFamily="2" charset="0"/>
              </a:rPr>
              <a:t>Key Pair 1 (Public)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9481234-8E8B-917E-82B4-26F65D60F3D5}"/>
              </a:ext>
            </a:extLst>
          </p:cNvPr>
          <p:cNvCxnSpPr>
            <a:cxnSpLocks/>
          </p:cNvCxnSpPr>
          <p:nvPr/>
        </p:nvCxnSpPr>
        <p:spPr>
          <a:xfrm>
            <a:off x="2076198" y="3308258"/>
            <a:ext cx="1360600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504246A-214B-0766-9244-64F3A6D0FF1C}"/>
              </a:ext>
            </a:extLst>
          </p:cNvPr>
          <p:cNvSpPr txBox="1"/>
          <p:nvPr/>
        </p:nvSpPr>
        <p:spPr>
          <a:xfrm>
            <a:off x="3436797" y="4585897"/>
            <a:ext cx="1749925" cy="307777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73000">
                <a:schemeClr val="bg2">
                  <a:lumMod val="20000"/>
                  <a:lumOff val="80000"/>
                </a:schemeClr>
              </a:gs>
              <a:gs pos="83000">
                <a:schemeClr val="bg2">
                  <a:lumMod val="20000"/>
                  <a:lumOff val="80000"/>
                </a:schemeClr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dirty="0">
                <a:latin typeface="Avenir Medium" panose="02000503020000020003" pitchFamily="2" charset="0"/>
              </a:rPr>
              <a:t>Key Pair 2 (Private)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EF0809-D296-3EC3-9357-71A0B088290F}"/>
              </a:ext>
            </a:extLst>
          </p:cNvPr>
          <p:cNvSpPr txBox="1"/>
          <p:nvPr/>
        </p:nvSpPr>
        <p:spPr>
          <a:xfrm>
            <a:off x="10234783" y="1445410"/>
            <a:ext cx="1633781" cy="307777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73000">
                <a:schemeClr val="bg2">
                  <a:lumMod val="20000"/>
                  <a:lumOff val="80000"/>
                </a:schemeClr>
              </a:gs>
              <a:gs pos="83000">
                <a:schemeClr val="bg2">
                  <a:lumMod val="20000"/>
                  <a:lumOff val="80000"/>
                </a:schemeClr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1"/>
          </a:gradFill>
        </p:spPr>
        <p:txBody>
          <a:bodyPr wrap="none" rtlCol="0">
            <a:spAutoFit/>
          </a:bodyPr>
          <a:lstStyle/>
          <a:p>
            <a:r>
              <a:rPr lang="en-US" dirty="0">
                <a:latin typeface="Avenir Medium" panose="02000503020000020003" pitchFamily="2" charset="0"/>
              </a:rPr>
              <a:t>Key Pair 2 (Public)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F6EB86D-4236-2A07-3097-56E0C9BA3DAB}"/>
              </a:ext>
            </a:extLst>
          </p:cNvPr>
          <p:cNvSpPr txBox="1"/>
          <p:nvPr/>
        </p:nvSpPr>
        <p:spPr>
          <a:xfrm>
            <a:off x="10234783" y="3121223"/>
            <a:ext cx="1633781" cy="307777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73000">
                <a:schemeClr val="bg2">
                  <a:lumMod val="20000"/>
                  <a:lumOff val="80000"/>
                </a:schemeClr>
              </a:gs>
              <a:gs pos="83000">
                <a:schemeClr val="bg2">
                  <a:lumMod val="20000"/>
                  <a:lumOff val="80000"/>
                </a:schemeClr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1"/>
          </a:gradFill>
        </p:spPr>
        <p:txBody>
          <a:bodyPr wrap="none" rtlCol="0">
            <a:spAutoFit/>
          </a:bodyPr>
          <a:lstStyle/>
          <a:p>
            <a:r>
              <a:rPr lang="en-US" dirty="0">
                <a:latin typeface="Avenir Medium" panose="02000503020000020003" pitchFamily="2" charset="0"/>
              </a:rPr>
              <a:t>Key Pair 2 (Public)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7AC00D-D23B-162B-8937-0B07AD65AC57}"/>
              </a:ext>
            </a:extLst>
          </p:cNvPr>
          <p:cNvSpPr txBox="1"/>
          <p:nvPr/>
        </p:nvSpPr>
        <p:spPr>
          <a:xfrm>
            <a:off x="10234783" y="4985267"/>
            <a:ext cx="1633781" cy="307777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73000">
                <a:schemeClr val="bg2">
                  <a:lumMod val="20000"/>
                  <a:lumOff val="80000"/>
                </a:schemeClr>
              </a:gs>
              <a:gs pos="83000">
                <a:schemeClr val="bg2">
                  <a:lumMod val="20000"/>
                  <a:lumOff val="80000"/>
                </a:schemeClr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1"/>
          </a:gradFill>
        </p:spPr>
        <p:txBody>
          <a:bodyPr wrap="none" rtlCol="0">
            <a:spAutoFit/>
          </a:bodyPr>
          <a:lstStyle/>
          <a:p>
            <a:r>
              <a:rPr lang="en-US" dirty="0">
                <a:latin typeface="Avenir Medium" panose="02000503020000020003" pitchFamily="2" charset="0"/>
              </a:rPr>
              <a:t>Key Pair 2 (Public)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768C231-B8AC-153B-A1F5-4BFD554351C6}"/>
              </a:ext>
            </a:extLst>
          </p:cNvPr>
          <p:cNvCxnSpPr>
            <a:cxnSpLocks/>
          </p:cNvCxnSpPr>
          <p:nvPr/>
        </p:nvCxnSpPr>
        <p:spPr>
          <a:xfrm flipV="1">
            <a:off x="5031414" y="1635178"/>
            <a:ext cx="3684449" cy="1232613"/>
          </a:xfrm>
          <a:prstGeom prst="straightConnector1">
            <a:avLst/>
          </a:prstGeom>
          <a:ln w="38100">
            <a:solidFill>
              <a:schemeClr val="accent3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77CDD26-5E6E-4FBE-37D2-708A3F622F95}"/>
              </a:ext>
            </a:extLst>
          </p:cNvPr>
          <p:cNvCxnSpPr>
            <a:cxnSpLocks/>
          </p:cNvCxnSpPr>
          <p:nvPr/>
        </p:nvCxnSpPr>
        <p:spPr>
          <a:xfrm flipV="1">
            <a:off x="5124844" y="3275111"/>
            <a:ext cx="3694357" cy="19918"/>
          </a:xfrm>
          <a:prstGeom prst="straightConnector1">
            <a:avLst/>
          </a:prstGeom>
          <a:ln w="38100">
            <a:solidFill>
              <a:schemeClr val="accent3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0B94FC4-FD30-9EE0-E08E-EF14AF29491D}"/>
              </a:ext>
            </a:extLst>
          </p:cNvPr>
          <p:cNvCxnSpPr>
            <a:cxnSpLocks/>
          </p:cNvCxnSpPr>
          <p:nvPr/>
        </p:nvCxnSpPr>
        <p:spPr>
          <a:xfrm>
            <a:off x="5121406" y="3705800"/>
            <a:ext cx="3684449" cy="1279467"/>
          </a:xfrm>
          <a:prstGeom prst="straightConnector1">
            <a:avLst/>
          </a:prstGeom>
          <a:ln w="38100">
            <a:solidFill>
              <a:schemeClr val="accent3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0CC5869-A42B-6FB1-113B-395BFF47882F}"/>
              </a:ext>
            </a:extLst>
          </p:cNvPr>
          <p:cNvSpPr txBox="1"/>
          <p:nvPr/>
        </p:nvSpPr>
        <p:spPr>
          <a:xfrm>
            <a:off x="3280585" y="2206223"/>
            <a:ext cx="1714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venir Medium" panose="02000503020000020003" pitchFamily="2" charset="0"/>
              </a:rPr>
              <a:t>Admin Portal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DB6C45-518C-0BFE-E8C6-13225158ECDF}"/>
              </a:ext>
            </a:extLst>
          </p:cNvPr>
          <p:cNvSpPr txBox="1"/>
          <p:nvPr/>
        </p:nvSpPr>
        <p:spPr>
          <a:xfrm>
            <a:off x="9014009" y="339946"/>
            <a:ext cx="1117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venir Medium" panose="02000503020000020003" pitchFamily="2" charset="0"/>
              </a:rPr>
              <a:t>Google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2743AC-160B-5EF7-A858-63BD94B07BA7}"/>
              </a:ext>
            </a:extLst>
          </p:cNvPr>
          <p:cNvSpPr txBox="1"/>
          <p:nvPr/>
        </p:nvSpPr>
        <p:spPr>
          <a:xfrm>
            <a:off x="8962338" y="2215619"/>
            <a:ext cx="1220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venir Medium" panose="02000503020000020003" pitchFamily="2" charset="0"/>
              </a:rPr>
              <a:t>Graphite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158A17-B627-F28F-ED46-9771664E7D67}"/>
              </a:ext>
            </a:extLst>
          </p:cNvPr>
          <p:cNvSpPr txBox="1"/>
          <p:nvPr/>
        </p:nvSpPr>
        <p:spPr>
          <a:xfrm>
            <a:off x="8876412" y="4067009"/>
            <a:ext cx="1392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venir Medium" panose="02000503020000020003" pitchFamily="2" charset="0"/>
              </a:rPr>
              <a:t>Sitespeed</a:t>
            </a:r>
          </a:p>
        </p:txBody>
      </p:sp>
    </p:spTree>
    <p:extLst>
      <p:ext uri="{BB962C8B-B14F-4D97-AF65-F5344CB8AC3E}">
        <p14:creationId xmlns:p14="http://schemas.microsoft.com/office/powerpoint/2010/main" val="212452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kamai Brand Colors">
      <a:dk1>
        <a:srgbClr val="000000"/>
      </a:dk1>
      <a:lt1>
        <a:srgbClr val="FFFFFF"/>
      </a:lt1>
      <a:dk2>
        <a:srgbClr val="009CDE"/>
      </a:dk2>
      <a:lt2>
        <a:srgbClr val="FF9933"/>
      </a:lt2>
      <a:accent1>
        <a:srgbClr val="D0343A"/>
      </a:accent1>
      <a:accent2>
        <a:srgbClr val="81BC00"/>
      </a:accent2>
      <a:accent3>
        <a:srgbClr val="002856"/>
      </a:accent3>
      <a:accent4>
        <a:srgbClr val="A8A8AA"/>
      </a:accent4>
      <a:accent5>
        <a:srgbClr val="54565B"/>
      </a:accent5>
      <a:accent6>
        <a:srgbClr val="000000"/>
      </a:accent6>
      <a:hlink>
        <a:srgbClr val="009CDE"/>
      </a:hlink>
      <a:folHlink>
        <a:srgbClr val="009CD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1476</TotalTime>
  <Words>603</Words>
  <Application>Microsoft Macintosh PowerPoint</Application>
  <PresentationFormat>Widescreen</PresentationFormat>
  <Paragraphs>128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Avenir Medium</vt:lpstr>
      <vt:lpstr>Calibri</vt:lpstr>
      <vt:lpstr>Office Theme</vt:lpstr>
      <vt:lpstr>PowerPoint Presentation</vt:lpstr>
      <vt:lpstr>Sitespeed.io</vt:lpstr>
      <vt:lpstr>Use Cases</vt:lpstr>
      <vt:lpstr>Site Analysis Portal</vt:lpstr>
      <vt:lpstr>Continuous Testing</vt:lpstr>
      <vt:lpstr>Data Flow</vt:lpstr>
      <vt:lpstr>Interfaces</vt:lpstr>
      <vt:lpstr>Servers</vt:lpstr>
      <vt:lpstr>SSH Security</vt:lpstr>
      <vt:lpstr>Firewall Security</vt:lpstr>
      <vt:lpstr>Software Components</vt:lpstr>
    </vt:vector>
  </TitlesOfParts>
  <Manager>Desmond Tam</Manager>
  <Company>Akamai Technologies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 Analysis Portal</dc:title>
  <dc:subject>Deep Dive</dc:subject>
  <dc:creator>Greg Wolf</dc:creator>
  <cp:keywords/>
  <dc:description/>
  <cp:lastModifiedBy>Wolf, Greg</cp:lastModifiedBy>
  <cp:revision>95</cp:revision>
  <cp:lastPrinted>2023-03-23T16:32:37Z</cp:lastPrinted>
  <dcterms:modified xsi:type="dcterms:W3CDTF">2023-03-31T14:54:26Z</dcterms:modified>
  <cp:category/>
</cp:coreProperties>
</file>