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8"/>
    <p:restoredTop sz="96599"/>
  </p:normalViewPr>
  <p:slideViewPr>
    <p:cSldViewPr snapToGrid="0" snapToObjects="1">
      <p:cViewPr varScale="1">
        <p:scale>
          <a:sx n="104" d="100"/>
          <a:sy n="104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Solutions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March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254104" y="1700590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943797" y="3696967"/>
            <a:ext cx="3079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8888, 2003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351942" y="590860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96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Sitespeed, Admin Portal,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490715" y="1802114"/>
            <a:ext cx="2661003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 err="1">
                <a:solidFill>
                  <a:schemeClr val="tx1"/>
                </a:solidFill>
                <a:latin typeface="Avenir Medium" panose="02000503020000020003" pitchFamily="2" charset="0"/>
              </a:rPr>
              <a:t>sitespeed.akamai.com</a:t>
            </a:r>
            <a:endParaRPr lang="en-US" sz="2000" b="1" spc="-60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035259" y="450277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8" y="4472388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280585" y="2206223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12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603</Words>
  <Application>Microsoft Macintosh PowerPoint</Application>
  <PresentationFormat>Widescreen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92</cp:revision>
  <cp:lastPrinted>2023-03-23T16:32:37Z</cp:lastPrinted>
  <dcterms:modified xsi:type="dcterms:W3CDTF">2023-03-23T16:33:36Z</dcterms:modified>
  <cp:category/>
</cp:coreProperties>
</file>