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5f676c461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5f676c4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5f676c461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5f676c4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4f131488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4f1314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4f131488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4f13148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4f1314885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4f13148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94f1314885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94f131488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4f1314885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4f131488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94f1314885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94f13148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94f1314885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94f131488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4f1314885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94f131488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4f1314885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94f131488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94f1314885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94f131488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743906997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7439069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f676c461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5f676c4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5f676c46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5f676c4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5f676c461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5f676c4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5f676c46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5f676c4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LEKSION 5 : Trashegimia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PROGRAMIM I ORIENTUAR NE OBJEKT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Ushtrime te pazgjidhura - trashegimia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0" y="1696675"/>
            <a:ext cx="91440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klasë bazë Automjet dhe klasat Makine, Motociklete, Kamion.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Secila duhet të ketë metodën Pershkrim() që jep informacionin përkatës.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klasën Produkt me: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Emri, Cmimi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Metodën AfishoTeDhenat()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klasën Ushqim që trashëgon Produkt dhe shton: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AfatiSkadimit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zëvendëson metodën AfishoTeDhenat() që të tregojë edhe datën e skadimit.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Ushtrime te pazgjidhura - trashegimia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0" y="1696675"/>
            <a:ext cx="91440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Krijo klasën LlogariBankare me: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NumriLlogarise, Balanca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Metodat Depozito() dhe Tërhiq()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klasën LlogariKursimi që trashëgon LlogariBankare dhe shton: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InteresiVjetor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Metodën LlogaritInteresin() që e shton interesin në bilanc.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Polimorfizmi 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0" y="1696675"/>
            <a:ext cx="91440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Polimorfizmi (nga greqishtja “shumë forma”) është aftësia e objekteve të klasave të ndryshme që trashëgojnë të njëjtën klasë bazë të reagojnë ndryshe ndaj të njëjtës metodë.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👉 Do të thotë që e njëjta metodë mund të ketë sjellje të ndryshme në klasa të ndryshme.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 përdoret?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✅ Lehtëson zgjerimin e programit pa ndryshuar kodin ekzistues.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✅ Rrit fleksibilitetin dhe përdorimin e përgjithshëm të klasave.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✅ Bën kodin më të organizuar dhe të mirëstrukturuar.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Polimorfizmi - shembull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0" y="1696675"/>
            <a:ext cx="3740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 Kafshe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public virtual void BejZë()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Console.WriteLine("Kafsha bën zë.");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 Qen : Kafshe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public override void BejZë()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Console.WriteLine("Ham ham!");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473525" y="1725150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 Mace : Kafshe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public override void BejZë()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Console.WriteLine("Miau!");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238975" y="1725150"/>
            <a:ext cx="283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Kafshe k1 = new Qen();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Kafshe k2 = new Mace();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k1.BejZë(); // Ham ham!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k2.BejZë(); // Miau!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553700" y="3700650"/>
            <a:ext cx="51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Megjithëse k1 dhe k2 janë të tipit Kafshe, ato sillen ndryshe sepse secila ka zëvëndësuar metodën BejZë().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Polimorfizmi - ushtrime te pazgjidhura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414150" y="1723400"/>
            <a:ext cx="828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Krijo klasën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Instrument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 metodën virtuale Luaj().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Krijo klasat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Kitarë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dhe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Piano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që e zëvendësojnë këtë metodë me tingujt përkatës.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Krijo klasën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dhe klasat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Makine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Anije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Avion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që kanë metodën Leviz(), secila e zëvendëson ndryshe.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Çfarë është Abstraksioni?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0" y="1723400"/>
            <a:ext cx="90579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Abstraksioni është procesi i fshehjes së detajeve të brendshme dhe shfaqjes vetëm të pjesëve të nevojshme të funksionalitetit.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👉 Në C#, realizohet me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klasa abstrakte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dhe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metoda abstrakte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Pse përdoret?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✅ Fsheh kompleksitetin e kodit.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✅ Detyron klasat bijë të zbatojnë metoda të caktuara.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✅ Ndihmon në krijimin e strukturave më të qarta.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Një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klasë abstrakte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është një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ose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bazë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për klasa të tjera.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Ajo përdoret për të përshkruar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çfarë duhet të bëjnë klasat bijë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por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jo domosdoshmërisht si e bëjnë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💡 Me fjalë të thjeshta: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Klasa abstrakte është si një “udhëzues” — tregon çfarë metoda duhet të ketë një klasë, por lë detajet që t’i plotësojnë klasat që trashëgojnë prej saj.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Klasat dhe metodat abstrakte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0" y="1723400"/>
            <a:ext cx="90579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.Një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klasë abstrakte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është një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ose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bazë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për klasa të tjera.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Ajo përdoret për të përshkruar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çfarë duhet të bëjnë klasat bijë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por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jo domosdoshmërisht si e bëjnë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💡 Me fjalë të thjeshta: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Klasa abstrakte është si një “udhëzues” — tregon çfarë metoda duhet të ketë një klasë, por lë detajet që t’i plotësojnë klasat që trashëgojnë prej saj.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Një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metodë abstrakte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është një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metodë pa trup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(pa kod brenda saj).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Ajo tregon vetëm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emrin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dhe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nënshkrimin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(signature) e metodës — pra,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çfarë do të bëjë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por jo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si do ta bëjë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Klasat që trashëgojnë nga klasa abstrakte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janë të detyruara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të shkruajnë vetë zbatimin (implementimin) e saj.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Abstraksioni - shembull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0" y="16566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abstract class Punonjes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public string Emri { get; set;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public abstract void Puno(); // Pa implementim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0" y="313410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Programues : Punonjes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public override void Puno()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Console.WriteLine($"{Emri} po shkruan kod.");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3082950" y="165660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 Doktor : Punonjes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public override void Puno()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Console.WriteLine($"{Emri} po trajton pacientët.");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6165900" y="1656600"/>
            <a:ext cx="290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Punonjes p1 = new Programues() { Emri = "Ana" };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Punonjes p2 = new Doktor() { Emri = "Bledi" };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p1.Puno();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p2.Puno();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3820875" y="3715375"/>
            <a:ext cx="48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Klasa Punonjes nuk mund të instancohet, sepse është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abstrakte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Klasat bijë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duhet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të zbatojnë metodën Puno().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Abstraksioni - te pazgjidhura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280550" y="1897100"/>
            <a:ext cx="847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Krijo një klasë abstrakte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Figura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 metodë LlogaritSiperfaqen().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Krijo klasat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Rreth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dhe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Katror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që e zbatojnë këtë metodë.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Krijo klasën abstrakte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PaisjeElektronike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 metodë Ndizo() dhe Fike().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Zbatoje për klasat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TV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dhe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Laptop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Intefacet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280550" y="1897100"/>
            <a:ext cx="84702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Një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është si një kontratë që përcakton çfarë metoda duhet të ketë një klasë, por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nuk përmban implementim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👉 Klasat që e implementojnë duhet të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zbatojnë të gjitha metodat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 përcaktuara.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Pse përdoret?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✅ Për të ndarë funksionalitete të përbashkëta mes klasave të ndryshme.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✅ Lejon që një klasë të implementojë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më shumë se një interface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(ndryshe nga trashëgimia që është vetëm një).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✅ Përdoret shpesh për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komunikim midis shtresave të ndryshme të aplikacionit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Trashegimia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Cfare eshte Trashegimia?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Polimorfizmi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Çfarë është Abstraksioni?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Intefacet - shembull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71100" y="1696700"/>
            <a:ext cx="206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interface IPrintues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void Printo();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interface ISkanues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void Skan();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1816950" y="1696700"/>
            <a:ext cx="4595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 PajisjeMultifunksionale : IPrintues, ISkanues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public void Printo()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Console.WriteLine("Duke printuar dokumentin...");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public void Skan()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Console.WriteLine("Duke skanuar dokumentin...");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6144000" y="16967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PajisjeMultifunksionale p = new PajisjeMultifunksionale();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p.Printo();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p.Skan();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78775" y="4534000"/>
            <a:ext cx="77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Klasa PajisjeMultifunksionale implementon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dy interface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duke realizuar metodat e tyre.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Intefacet - te pazgjidhura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280575" y="1843650"/>
            <a:ext cx="766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Krijo një interface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IForma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 metodat LlogaritPerimetrin() dhe LlogaritSiperfaqen().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Zbatoje për klasat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Rreth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dhe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Katror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Krijo një interface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IMjetiTransporti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 metodën Leviz().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Zbatoje për klasat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Makine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Biciklete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dhe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Anije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Trashegimia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0" y="1609750"/>
            <a:ext cx="91440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Trashëgimia është mekanizmi që lejon një klasë të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përdorë anëtarët (properties, metodat, etj.) të një klase tjetër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Klasa që trashëgon quhet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klasë bijë (derived class)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ndërsa ajo nga e cila trashëgon quhet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klasë bazë (base class)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Për të trashëguar nga një klasë, përdorni simbolin.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shembull: Krijojme nje klase Person qe do te sherbeje si klase baze dhe nje klase Student qe eshte klasa bije qe do te trashegoje nga klasa baze.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Trashegimia - shembull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609750"/>
            <a:ext cx="91440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Person {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public string Emri { get; set; }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public int Mosha { get; set; }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public void Prezantohu()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Console.WriteLine($"Përshëndetje, unë jam {Emri} dhe kam {Mosha} vjeç.");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Trashegimia - shembull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0" y="1609750"/>
            <a:ext cx="31530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//klasa bije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Student : Person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public string Fakulteti { get; set; }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305300" y="1695350"/>
            <a:ext cx="2599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Përdorimi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 s1 = new Student();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s1.Emri = "Meri";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s1.Mosha = 21;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s1.Fakulteti = "Inxhinieri Informatike";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s1.Prezantohu();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094200" y="1695350"/>
            <a:ext cx="3049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Shpjegim: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trashëgon Person.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ka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automatikisht qasje në Emri, Mosha dhe Prezantohu()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Kemi shtuar vetëm një property të re Fakulteti.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Trashegimia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917325" y="1054350"/>
            <a:ext cx="38400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Pse përdoret trashëgimia?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Për të 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ripërdorur kodin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(nuk shkruajmë të njëjtat gjëra disa herë).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✅ Për të krijuar 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hierarki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logjike (p.sh. Person → Student → StudentMaster).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✅ Për të ndarë 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funksionalitete të përbashkëta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në një klasë bazë.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Trashegimia - shembull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0" y="1609750"/>
            <a:ext cx="31530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Fjala kyçe base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Përdoret për të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thirrur konstruktorin ose metodën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klasës bazë.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Person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public string Emri { get; set; }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305300" y="1695350"/>
            <a:ext cx="2788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public Person(string emri)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Emri = emri;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Student : Person{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public string Fakulteti { get; set; }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094200" y="1695350"/>
            <a:ext cx="3049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// Thirr konstruktori i klasës bazë me "base"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public Student(string emri, string fakulteti) : base(emri)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Fakulteti = fakulteti;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Modifikatori Protected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506425"/>
            <a:ext cx="31530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Kur duam që një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anëtar të mos jetë publik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por të jetë i aksesueshëm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nga klasat bijë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Person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protected string Emri;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269175" y="1695300"/>
            <a:ext cx="2788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Student : Person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AfishoEmrin()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Console.WriteLine($"Emri është: {Emri}");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Fjale te tjera kyce - virtual / override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0" y="1442850"/>
            <a:ext cx="27888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lejon që metoda të zëvendësohet në klasën bijë.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override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e zëvendëson metodën e klasës bazë.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Person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string Emri { get; set; 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Mosha { get; set; 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871725" y="1442850"/>
            <a:ext cx="29778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virtual void Prezantohu()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Console.WriteLine($"Unë jam {Emri}, {Mosha} vjeç.");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Student : Person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string Fakulteti { get; set; 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5958450" y="1506425"/>
            <a:ext cx="31854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override void Prezantohu()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Console.WriteLine($"Unë jam {Emri}, student në {Fakulteti}.");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