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5dae21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d5dae21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5294fd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65294fd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65294fd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65294fd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5dae21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5dae21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4f7a5c2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4f7a5c2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4f7a5c27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4f7a5c27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64f7a5c2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64f7a5c2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4f7a5c2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4f7a5c2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4f7a5c2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4f7a5c2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5294fd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5294fd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5294fd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5294fd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5294fd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5294fd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Systems Lab 4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Aymen Bahroun, Thales Mendes Sampaio, Abhi Kamboj &amp; Aurélien Morel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45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Interface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00" y="359225"/>
            <a:ext cx="5103074" cy="452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561225" y="51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Access: LCD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75" y="3717475"/>
            <a:ext cx="8301050" cy="11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850" y="261075"/>
            <a:ext cx="2770500" cy="34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Registers can be set correctly by the Avalon Slave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Simulation on ModelSim successful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Errors during configuration of camera and LCD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269625" y="177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Architecture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615863"/>
            <a:ext cx="61245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2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Avalon Master-Slave Relations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700" y="1212401"/>
            <a:ext cx="4412403" cy="36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Map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1533475"/>
            <a:ext cx="400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640x</a:t>
            </a:r>
            <a:r>
              <a:rPr lang="en" sz="2100"/>
              <a:t>480 pixels from Camera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Row-major order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32 bit addressability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address space holds 4 consecutive pixels, so 160 address spaces represents a full row (160*4=640)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275" y="317491"/>
            <a:ext cx="3045475" cy="450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475" y="1367525"/>
            <a:ext cx="17907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5045650" y="517150"/>
            <a:ext cx="866700" cy="3495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045650" y="1800200"/>
            <a:ext cx="796800" cy="282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004650" y="349450"/>
            <a:ext cx="1160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 LCD Pixel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Register Map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51" y="1800200"/>
            <a:ext cx="8183001" cy="22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Register Map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6" y="1800200"/>
            <a:ext cx="8478425" cy="2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64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642725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FIFO: 8 bit input -&gt; 32 bit output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375" y="229300"/>
            <a:ext cx="5184026" cy="4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98" y="3047000"/>
            <a:ext cx="3995025" cy="17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89900" y="597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Concept: Camera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350" y="1611550"/>
            <a:ext cx="3255750" cy="2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803900" y="2200325"/>
            <a:ext cx="7428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Rdusedw &gt; 0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2801675" y="3332300"/>
            <a:ext cx="1351200" cy="8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200600" y="3244150"/>
            <a:ext cx="7428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24825" y="28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Access: Camera Interface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00" y="962175"/>
            <a:ext cx="6728000" cy="38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