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5AB72-13D0-4E42-807D-A6675869D0EE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6DB3-097C-4433-9356-41A22A9A3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1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-electric.com/learning-center/batteries-and-charging/mppt-solar-charge-controllers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-electric.com/learning-center/batteries-and-charging/mppt-solar-charge-controllers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-electric.com/learning-center/batteries-and-charging/mppt-solar-charge-controllers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https://www.solar-electric.com/learning-center/batteries-and-charging/mppt-solar-charge-controllers.html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3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https://www.solar-electric.com/learning-center/batteries-and-charging/mppt-solar-charge-controllers.html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9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https://www.solar-electric.com/learning-center/batteries-and-charging/mppt-solar-charge-controllers.html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1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https://en.wikipedia.org/wiki/Maximum_power_point_tracking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1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https://en.wikipedia.org/wiki/Maximum_power_point_tracking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8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47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5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85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8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3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2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E019-4FDA-4D3F-AB57-38E0806545CC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4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95F7-8E17-47D0-98CF-877C4271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MPPT Background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411CE-1555-4BD6-BB58-FE49C457E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 Kamboj</a:t>
            </a:r>
          </a:p>
        </p:txBody>
      </p:sp>
    </p:spTree>
    <p:extLst>
      <p:ext uri="{BB962C8B-B14F-4D97-AF65-F5344CB8AC3E}">
        <p14:creationId xmlns:p14="http://schemas.microsoft.com/office/powerpoint/2010/main" val="330700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23BB-5C14-474C-98DA-8C56946B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Solar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E07D-8E24-4486-8B02-5C337562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Solar Panels don’t output the maximum power automatically</a:t>
            </a:r>
          </a:p>
          <a:p>
            <a:r>
              <a:rPr lang="en-US" sz="2000" dirty="0"/>
              <a:t>Power depends on load impedance, weather, sunlight, irradiation, etc.</a:t>
            </a:r>
          </a:p>
          <a:p>
            <a:pPr lvl="1"/>
            <a:r>
              <a:rPr lang="en-US" sz="1800" dirty="0"/>
              <a:t>Solar panels perform better in cold weather (provide more energy)</a:t>
            </a:r>
          </a:p>
          <a:p>
            <a:pPr lvl="1"/>
            <a:r>
              <a:rPr lang="en-US" sz="1800" dirty="0"/>
              <a:t>And worse in warm weather</a:t>
            </a:r>
          </a:p>
          <a:p>
            <a:r>
              <a:rPr lang="en-US" sz="2000" dirty="0"/>
              <a:t>Voltage and current output of solar panels rarely match the battery specifications, so lots of power can get wasted!</a:t>
            </a:r>
          </a:p>
        </p:txBody>
      </p:sp>
    </p:spTree>
    <p:extLst>
      <p:ext uri="{BB962C8B-B14F-4D97-AF65-F5344CB8AC3E}">
        <p14:creationId xmlns:p14="http://schemas.microsoft.com/office/powerpoint/2010/main" val="416977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DB86-70AF-4177-BE01-7209BAC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16"/>
            <a:ext cx="10515600" cy="1325563"/>
          </a:xfrm>
        </p:spPr>
        <p:txBody>
          <a:bodyPr/>
          <a:lstStyle/>
          <a:p>
            <a:r>
              <a:rPr lang="en-US" dirty="0"/>
              <a:t>Maximum Power Point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36FB-1037-4D95-9342-D7FE3992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7"/>
            <a:ext cx="8527742" cy="4417362"/>
          </a:xfrm>
        </p:spPr>
        <p:txBody>
          <a:bodyPr/>
          <a:lstStyle/>
          <a:p>
            <a:r>
              <a:rPr lang="en-US" dirty="0"/>
              <a:t>An algorithm that solar charge controllers use to extract the maximum amount of power from a solar panel</a:t>
            </a:r>
          </a:p>
          <a:p>
            <a:r>
              <a:rPr lang="en-US" dirty="0"/>
              <a:t>Varies the impedance to find the current and voltage for when the maximum power is being outputted to the battery</a:t>
            </a:r>
          </a:p>
          <a:p>
            <a:r>
              <a:rPr lang="en-US" dirty="0"/>
              <a:t>Uses DC to DC converter to make the panel output match the best current and voltage</a:t>
            </a:r>
          </a:p>
        </p:txBody>
      </p:sp>
      <p:pic>
        <p:nvPicPr>
          <p:cNvPr id="1026" name="Picture 2" descr="Image result for power curve of solar panel">
            <a:extLst>
              <a:ext uri="{FF2B5EF4-FFF2-40B4-BE49-F238E27FC236}">
                <a16:creationId xmlns:a16="http://schemas.microsoft.com/office/drawing/2014/main" id="{82AB6675-97CA-4876-AC16-462E7DF3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68" y="3753908"/>
            <a:ext cx="3790950" cy="28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ar_Panel_Power_-_Shade">
            <a:extLst>
              <a:ext uri="{FF2B5EF4-FFF2-40B4-BE49-F238E27FC236}">
                <a16:creationId xmlns:a16="http://schemas.microsoft.com/office/drawing/2014/main" id="{56E559F5-1F69-4535-B19C-BF67238E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6" y="3753908"/>
            <a:ext cx="3790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8DA2-B819-44EF-95B6-A783F71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MPPT Charge Controller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F9B5-A266-42C9-BD18-EFE0A0D7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130 Watt solar panel, 17.6V 7.4A</a:t>
            </a:r>
          </a:p>
          <a:p>
            <a:r>
              <a:rPr lang="en-US" dirty="0"/>
              <a:t>Connected to a 12 V battery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12*7.4=88.8 W power</a:t>
            </a:r>
          </a:p>
          <a:p>
            <a:pPr lvl="1"/>
            <a:r>
              <a:rPr lang="en-US" dirty="0"/>
              <a:t>Lost 41.2 W of power!</a:t>
            </a:r>
          </a:p>
          <a:p>
            <a:r>
              <a:rPr lang="en-US" dirty="0"/>
              <a:t>MPPT would increase the current and decrease the voltage to get more power into battery</a:t>
            </a:r>
          </a:p>
          <a:p>
            <a:r>
              <a:rPr lang="en-US" dirty="0"/>
              <a:t>MPPT might convert solar panel output down to 12V * 10.6A</a:t>
            </a:r>
            <a:r>
              <a:rPr lang="en-US" dirty="0">
                <a:sym typeface="Wingdings" panose="05000000000000000000" pitchFamily="2" charset="2"/>
              </a:rPr>
              <a:t> ~129 W, which is a much better output</a:t>
            </a:r>
          </a:p>
          <a:p>
            <a:r>
              <a:rPr lang="en-US" dirty="0">
                <a:sym typeface="Wingdings" panose="05000000000000000000" pitchFamily="2" charset="2"/>
              </a:rPr>
              <a:t>MPPTs especially helps with varying climate and low battery charge.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9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BFA7-CD6B-4027-8A99-5BD2B258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MPPT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0E55-DE24-42B4-9C86-220585AB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222"/>
            <a:ext cx="9237955" cy="4351338"/>
          </a:xfrm>
        </p:spPr>
        <p:txBody>
          <a:bodyPr>
            <a:normAutofit/>
          </a:bodyPr>
          <a:lstStyle/>
          <a:p>
            <a:r>
              <a:rPr lang="en-US" dirty="0"/>
              <a:t>Perturb and Observe</a:t>
            </a:r>
          </a:p>
          <a:p>
            <a:pPr lvl="1"/>
            <a:r>
              <a:rPr lang="en-US" dirty="0"/>
              <a:t>Adjust voltages and observe max power output</a:t>
            </a:r>
          </a:p>
          <a:p>
            <a:pPr lvl="1"/>
            <a:endParaRPr lang="en-US" dirty="0"/>
          </a:p>
          <a:p>
            <a:r>
              <a:rPr lang="en-US" dirty="0"/>
              <a:t>Incremental Conductance (I/V is conductance)</a:t>
            </a:r>
          </a:p>
          <a:p>
            <a:pPr lvl="1"/>
            <a:r>
              <a:rPr lang="en-US" dirty="0"/>
              <a:t>P=VI,  and I is a function of V, so dP/dV=VdI/dV+I (product rule)</a:t>
            </a:r>
          </a:p>
          <a:p>
            <a:pPr lvl="1"/>
            <a:r>
              <a:rPr lang="en-US" dirty="0"/>
              <a:t>Max power when dP/dV=0, so -VdI/dV=I, or dI/dV = -I/V</a:t>
            </a:r>
          </a:p>
          <a:p>
            <a:pPr lvl="1"/>
            <a:r>
              <a:rPr lang="en-US" dirty="0"/>
              <a:t>So measure  changes in current and voltage and when I</a:t>
            </a:r>
            <a:r>
              <a:rPr lang="el-GR" baseline="-25000" dirty="0"/>
              <a:t>Δ</a:t>
            </a:r>
            <a:r>
              <a:rPr lang="el-GR" dirty="0"/>
              <a:t> / </a:t>
            </a:r>
            <a:r>
              <a:rPr lang="en-US" dirty="0"/>
              <a:t>V</a:t>
            </a:r>
            <a:r>
              <a:rPr lang="el-GR" baseline="-25000" dirty="0"/>
              <a:t>Δ</a:t>
            </a:r>
            <a:r>
              <a:rPr lang="en-US" dirty="0"/>
              <a:t> is equal to I/V, you are at max power</a:t>
            </a:r>
          </a:p>
          <a:p>
            <a:pPr lvl="1"/>
            <a:endParaRPr lang="en-US" dirty="0"/>
          </a:p>
          <a:p>
            <a:r>
              <a:rPr lang="en-US" dirty="0"/>
              <a:t>Current Sweep</a:t>
            </a:r>
          </a:p>
          <a:p>
            <a:pPr lvl="1"/>
            <a:r>
              <a:rPr lang="en-US" dirty="0"/>
              <a:t>Adjust current and obtain IV characteristic, then determine max power</a:t>
            </a:r>
          </a:p>
        </p:txBody>
      </p:sp>
    </p:spTree>
    <p:extLst>
      <p:ext uri="{BB962C8B-B14F-4D97-AF65-F5344CB8AC3E}">
        <p14:creationId xmlns:p14="http://schemas.microsoft.com/office/powerpoint/2010/main" val="363475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58D0-ECB3-4967-8671-F9470681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MPPT Techniques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DAF8-0F24-4CA0-BBAA-024D7A08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Voltage</a:t>
            </a:r>
          </a:p>
          <a:p>
            <a:pPr lvl="1"/>
            <a:r>
              <a:rPr lang="en-US" dirty="0"/>
              <a:t>Occasionally measure open circuit voltage (V</a:t>
            </a:r>
            <a:r>
              <a:rPr lang="en-US" baseline="-25000" dirty="0"/>
              <a:t>OC</a:t>
            </a:r>
            <a:r>
              <a:rPr lang="en-US" dirty="0"/>
              <a:t>) and keep output voltage (V) at some ratio of that voltage (like V/V</a:t>
            </a:r>
            <a:r>
              <a:rPr lang="en-US" baseline="-25000" dirty="0"/>
              <a:t>OC</a:t>
            </a:r>
            <a:r>
              <a:rPr lang="en-US" dirty="0"/>
              <a:t> =.76). This is ratio obtained empirically</a:t>
            </a:r>
          </a:p>
          <a:p>
            <a:endParaRPr lang="en-US" dirty="0"/>
          </a:p>
          <a:p>
            <a:r>
              <a:rPr lang="en-US" dirty="0"/>
              <a:t>Temperature</a:t>
            </a:r>
          </a:p>
          <a:p>
            <a:pPr lvl="1"/>
            <a:r>
              <a:rPr lang="en-US" dirty="0"/>
              <a:t>Maximum power point is mostly dependent on temperature, so measure temperature and use an empirically determined equation like the following to determine max power.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332CA-91D2-467E-B502-04902ABA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46" y="5099898"/>
            <a:ext cx="3533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9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154</TotalTime>
  <Words>431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MPPT Background Research</vt:lpstr>
      <vt:lpstr>Problem with Solar Output:</vt:lpstr>
      <vt:lpstr>Maximum Power Point Tracking</vt:lpstr>
      <vt:lpstr>MPPT Charge Controller Example:</vt:lpstr>
      <vt:lpstr>MPPT Techniques:</vt:lpstr>
      <vt:lpstr>MPPT Techniques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MPPTs</dc:title>
  <dc:creator>Kamboj, Abhi</dc:creator>
  <cp:lastModifiedBy>Kamboj, Abhi</cp:lastModifiedBy>
  <cp:revision>22</cp:revision>
  <dcterms:created xsi:type="dcterms:W3CDTF">2018-10-18T18:32:07Z</dcterms:created>
  <dcterms:modified xsi:type="dcterms:W3CDTF">2018-10-19T03:07:06Z</dcterms:modified>
</cp:coreProperties>
</file>