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64" r:id="rId3"/>
    <p:sldId id="265" r:id="rId4"/>
    <p:sldId id="262" r:id="rId5"/>
    <p:sldId id="257" r:id="rId6"/>
    <p:sldId id="258" r:id="rId7"/>
    <p:sldId id="260" r:id="rId8"/>
    <p:sldId id="259" r:id="rId9"/>
    <p:sldId id="261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2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D88CFB4-4F79-4A06-8612-081D91A7FDE3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4C4782-E579-4D2D-A9F9-A3CDBF78E1C7}">
      <dgm:prSet phldrT="[Text]"/>
      <dgm:spPr/>
      <dgm:t>
        <a:bodyPr/>
        <a:lstStyle/>
        <a:p>
          <a:r>
            <a:rPr lang="en-US" dirty="0"/>
            <a:t>Background Study</a:t>
          </a:r>
        </a:p>
      </dgm:t>
    </dgm:pt>
    <dgm:pt modelId="{18EF9289-FBD3-4AC8-A9B9-E8ACE6B7E100}" type="parTrans" cxnId="{5FEB7017-28F5-4817-A53D-83F4C58FA919}">
      <dgm:prSet/>
      <dgm:spPr/>
      <dgm:t>
        <a:bodyPr/>
        <a:lstStyle/>
        <a:p>
          <a:endParaRPr lang="en-US"/>
        </a:p>
      </dgm:t>
    </dgm:pt>
    <dgm:pt modelId="{4407F6A9-3BE7-481C-BBB9-C2D499C88FFA}" type="sibTrans" cxnId="{5FEB7017-28F5-4817-A53D-83F4C58FA919}">
      <dgm:prSet/>
      <dgm:spPr/>
      <dgm:t>
        <a:bodyPr/>
        <a:lstStyle/>
        <a:p>
          <a:endParaRPr lang="en-US"/>
        </a:p>
      </dgm:t>
    </dgm:pt>
    <dgm:pt modelId="{E499CE92-518E-462F-84D9-89E3D7304092}">
      <dgm:prSet phldrT="[Text]"/>
      <dgm:spPr/>
      <dgm:t>
        <a:bodyPr/>
        <a:lstStyle/>
        <a:p>
          <a:r>
            <a:rPr lang="en-US" dirty="0"/>
            <a:t>Implementation</a:t>
          </a:r>
        </a:p>
      </dgm:t>
    </dgm:pt>
    <dgm:pt modelId="{082E0D5E-47B1-4EA5-A447-2944147B414D}" type="parTrans" cxnId="{136C8038-215F-41E1-94F8-5798A05E2A77}">
      <dgm:prSet/>
      <dgm:spPr/>
      <dgm:t>
        <a:bodyPr/>
        <a:lstStyle/>
        <a:p>
          <a:endParaRPr lang="en-US"/>
        </a:p>
      </dgm:t>
    </dgm:pt>
    <dgm:pt modelId="{B9BB3569-56B0-46F1-B725-326922DC4E91}" type="sibTrans" cxnId="{136C8038-215F-41E1-94F8-5798A05E2A77}">
      <dgm:prSet/>
      <dgm:spPr/>
      <dgm:t>
        <a:bodyPr/>
        <a:lstStyle/>
        <a:p>
          <a:endParaRPr lang="en-US"/>
        </a:p>
      </dgm:t>
    </dgm:pt>
    <dgm:pt modelId="{08FCB289-3AFD-40AB-91ED-16E927865301}">
      <dgm:prSet phldrT="[Text]"/>
      <dgm:spPr/>
      <dgm:t>
        <a:bodyPr/>
        <a:lstStyle/>
        <a:p>
          <a:r>
            <a:rPr lang="en-US" dirty="0"/>
            <a:t>Testing and Improvement</a:t>
          </a:r>
        </a:p>
      </dgm:t>
    </dgm:pt>
    <dgm:pt modelId="{57CBA111-1ACA-4A59-AD21-BADEDDDD4ADA}" type="parTrans" cxnId="{6FC74E5B-9C49-4999-9A6F-36FDB150FF3B}">
      <dgm:prSet/>
      <dgm:spPr/>
      <dgm:t>
        <a:bodyPr/>
        <a:lstStyle/>
        <a:p>
          <a:endParaRPr lang="en-US"/>
        </a:p>
      </dgm:t>
    </dgm:pt>
    <dgm:pt modelId="{F079D4A8-76A5-4BEC-B8F1-7D79FDE8CC9E}" type="sibTrans" cxnId="{6FC74E5B-9C49-4999-9A6F-36FDB150FF3B}">
      <dgm:prSet/>
      <dgm:spPr/>
      <dgm:t>
        <a:bodyPr/>
        <a:lstStyle/>
        <a:p>
          <a:endParaRPr lang="en-US"/>
        </a:p>
      </dgm:t>
    </dgm:pt>
    <dgm:pt modelId="{751D341B-AB7B-43E7-820A-D720B911EEED}">
      <dgm:prSet phldrT="[Text]"/>
      <dgm:spPr/>
      <dgm:t>
        <a:bodyPr/>
        <a:lstStyle/>
        <a:p>
          <a:r>
            <a:rPr lang="en-US" dirty="0"/>
            <a:t>Hands on Practice with circuit</a:t>
          </a:r>
        </a:p>
      </dgm:t>
    </dgm:pt>
    <dgm:pt modelId="{26C4C834-D1A3-4693-96D1-67D907DA8311}" type="parTrans" cxnId="{60625DFE-A91C-4BC7-9512-49F328B16A32}">
      <dgm:prSet/>
      <dgm:spPr/>
      <dgm:t>
        <a:bodyPr/>
        <a:lstStyle/>
        <a:p>
          <a:endParaRPr lang="en-US"/>
        </a:p>
      </dgm:t>
    </dgm:pt>
    <dgm:pt modelId="{A5C77695-D332-4622-B9DB-06575F822F9E}" type="sibTrans" cxnId="{60625DFE-A91C-4BC7-9512-49F328B16A32}">
      <dgm:prSet/>
      <dgm:spPr/>
      <dgm:t>
        <a:bodyPr/>
        <a:lstStyle/>
        <a:p>
          <a:endParaRPr lang="en-US"/>
        </a:p>
      </dgm:t>
    </dgm:pt>
    <dgm:pt modelId="{42E97771-34C0-4026-8D3B-81D39C598405}">
      <dgm:prSet phldrT="[Text]"/>
      <dgm:spPr/>
      <dgm:t>
        <a:bodyPr/>
        <a:lstStyle/>
        <a:p>
          <a:r>
            <a:rPr lang="en-US" dirty="0"/>
            <a:t>Circuit Design (Eagle CAD)</a:t>
          </a:r>
        </a:p>
      </dgm:t>
    </dgm:pt>
    <dgm:pt modelId="{945E237A-5367-4AA3-B6BB-29E63E7CE88A}" type="parTrans" cxnId="{AA5EE313-CA18-4148-BAA0-953F3D0760A3}">
      <dgm:prSet/>
      <dgm:spPr/>
      <dgm:t>
        <a:bodyPr/>
        <a:lstStyle/>
        <a:p>
          <a:endParaRPr lang="en-US"/>
        </a:p>
      </dgm:t>
    </dgm:pt>
    <dgm:pt modelId="{92511284-4AA9-4B1D-9F88-472EF7DE19EE}" type="sibTrans" cxnId="{AA5EE313-CA18-4148-BAA0-953F3D0760A3}">
      <dgm:prSet/>
      <dgm:spPr/>
      <dgm:t>
        <a:bodyPr/>
        <a:lstStyle/>
        <a:p>
          <a:endParaRPr lang="en-US"/>
        </a:p>
      </dgm:t>
    </dgm:pt>
    <dgm:pt modelId="{A62A6AF7-344D-4874-83E7-C897AFA0E4D9}">
      <dgm:prSet phldrT="[Text]"/>
      <dgm:spPr/>
    </dgm:pt>
    <dgm:pt modelId="{F28FC0F8-3F87-4F22-B4D4-6232658B328A}" type="parTrans" cxnId="{65BE4A3F-DF5B-4698-9EDB-8BFF1E8E6B84}">
      <dgm:prSet/>
      <dgm:spPr/>
      <dgm:t>
        <a:bodyPr/>
        <a:lstStyle/>
        <a:p>
          <a:endParaRPr lang="en-US"/>
        </a:p>
      </dgm:t>
    </dgm:pt>
    <dgm:pt modelId="{94113E14-9795-4DB3-90F7-D648BCA3DEB9}" type="sibTrans" cxnId="{65BE4A3F-DF5B-4698-9EDB-8BFF1E8E6B84}">
      <dgm:prSet/>
      <dgm:spPr/>
      <dgm:t>
        <a:bodyPr/>
        <a:lstStyle/>
        <a:p>
          <a:endParaRPr lang="en-US"/>
        </a:p>
      </dgm:t>
    </dgm:pt>
    <dgm:pt modelId="{54DFFAC3-E051-47D7-9459-AF16C0450394}" type="pres">
      <dgm:prSet presAssocID="{8D88CFB4-4F79-4A06-8612-081D91A7FDE3}" presName="outerComposite" presStyleCnt="0">
        <dgm:presLayoutVars>
          <dgm:chMax val="5"/>
          <dgm:dir/>
          <dgm:resizeHandles val="exact"/>
        </dgm:presLayoutVars>
      </dgm:prSet>
      <dgm:spPr/>
    </dgm:pt>
    <dgm:pt modelId="{F5D32990-E080-4800-BD7C-30B2F58A4753}" type="pres">
      <dgm:prSet presAssocID="{8D88CFB4-4F79-4A06-8612-081D91A7FDE3}" presName="dummyMaxCanvas" presStyleCnt="0">
        <dgm:presLayoutVars/>
      </dgm:prSet>
      <dgm:spPr/>
    </dgm:pt>
    <dgm:pt modelId="{82ABB045-ABEB-4704-B2FD-1167E0311A45}" type="pres">
      <dgm:prSet presAssocID="{8D88CFB4-4F79-4A06-8612-081D91A7FDE3}" presName="FiveNodes_1" presStyleLbl="node1" presStyleIdx="0" presStyleCnt="5">
        <dgm:presLayoutVars>
          <dgm:bulletEnabled val="1"/>
        </dgm:presLayoutVars>
      </dgm:prSet>
      <dgm:spPr/>
    </dgm:pt>
    <dgm:pt modelId="{7F9E4508-D51C-4BC8-8BFF-19F18C8A366D}" type="pres">
      <dgm:prSet presAssocID="{8D88CFB4-4F79-4A06-8612-081D91A7FDE3}" presName="FiveNodes_2" presStyleLbl="node1" presStyleIdx="1" presStyleCnt="5">
        <dgm:presLayoutVars>
          <dgm:bulletEnabled val="1"/>
        </dgm:presLayoutVars>
      </dgm:prSet>
      <dgm:spPr/>
    </dgm:pt>
    <dgm:pt modelId="{8486571E-5A0A-4B71-9B0D-1EED4D015C28}" type="pres">
      <dgm:prSet presAssocID="{8D88CFB4-4F79-4A06-8612-081D91A7FDE3}" presName="FiveNodes_3" presStyleLbl="node1" presStyleIdx="2" presStyleCnt="5">
        <dgm:presLayoutVars>
          <dgm:bulletEnabled val="1"/>
        </dgm:presLayoutVars>
      </dgm:prSet>
      <dgm:spPr/>
    </dgm:pt>
    <dgm:pt modelId="{608D94BB-D9B3-4479-91D6-1CB02ACFAEF9}" type="pres">
      <dgm:prSet presAssocID="{8D88CFB4-4F79-4A06-8612-081D91A7FDE3}" presName="FiveNodes_4" presStyleLbl="node1" presStyleIdx="3" presStyleCnt="5">
        <dgm:presLayoutVars>
          <dgm:bulletEnabled val="1"/>
        </dgm:presLayoutVars>
      </dgm:prSet>
      <dgm:spPr/>
    </dgm:pt>
    <dgm:pt modelId="{F9A5BC95-7657-47CD-AC62-D6F19FC3F7CB}" type="pres">
      <dgm:prSet presAssocID="{8D88CFB4-4F79-4A06-8612-081D91A7FDE3}" presName="FiveNodes_5" presStyleLbl="node1" presStyleIdx="4" presStyleCnt="5">
        <dgm:presLayoutVars>
          <dgm:bulletEnabled val="1"/>
        </dgm:presLayoutVars>
      </dgm:prSet>
      <dgm:spPr/>
    </dgm:pt>
    <dgm:pt modelId="{6C624C27-3BDC-49FD-B0DB-76C1028816A9}" type="pres">
      <dgm:prSet presAssocID="{8D88CFB4-4F79-4A06-8612-081D91A7FDE3}" presName="FiveConn_1-2" presStyleLbl="fgAccFollowNode1" presStyleIdx="0" presStyleCnt="4">
        <dgm:presLayoutVars>
          <dgm:bulletEnabled val="1"/>
        </dgm:presLayoutVars>
      </dgm:prSet>
      <dgm:spPr/>
    </dgm:pt>
    <dgm:pt modelId="{3EE33417-AF25-4263-99B9-69D2E21426B2}" type="pres">
      <dgm:prSet presAssocID="{8D88CFB4-4F79-4A06-8612-081D91A7FDE3}" presName="FiveConn_2-3" presStyleLbl="fgAccFollowNode1" presStyleIdx="1" presStyleCnt="4">
        <dgm:presLayoutVars>
          <dgm:bulletEnabled val="1"/>
        </dgm:presLayoutVars>
      </dgm:prSet>
      <dgm:spPr/>
    </dgm:pt>
    <dgm:pt modelId="{5F17CED9-3E4C-4DC1-AF5E-256480A830F0}" type="pres">
      <dgm:prSet presAssocID="{8D88CFB4-4F79-4A06-8612-081D91A7FDE3}" presName="FiveConn_3-4" presStyleLbl="fgAccFollowNode1" presStyleIdx="2" presStyleCnt="4">
        <dgm:presLayoutVars>
          <dgm:bulletEnabled val="1"/>
        </dgm:presLayoutVars>
      </dgm:prSet>
      <dgm:spPr/>
    </dgm:pt>
    <dgm:pt modelId="{C5EDF94A-FD1F-4CEC-A52B-CC49D3068504}" type="pres">
      <dgm:prSet presAssocID="{8D88CFB4-4F79-4A06-8612-081D91A7FDE3}" presName="FiveConn_4-5" presStyleLbl="fgAccFollowNode1" presStyleIdx="3" presStyleCnt="4">
        <dgm:presLayoutVars>
          <dgm:bulletEnabled val="1"/>
        </dgm:presLayoutVars>
      </dgm:prSet>
      <dgm:spPr/>
    </dgm:pt>
    <dgm:pt modelId="{5625A964-F283-4535-BFCD-8AFDB147454A}" type="pres">
      <dgm:prSet presAssocID="{8D88CFB4-4F79-4A06-8612-081D91A7FDE3}" presName="FiveNodes_1_text" presStyleLbl="node1" presStyleIdx="4" presStyleCnt="5">
        <dgm:presLayoutVars>
          <dgm:bulletEnabled val="1"/>
        </dgm:presLayoutVars>
      </dgm:prSet>
      <dgm:spPr/>
    </dgm:pt>
    <dgm:pt modelId="{5BB681E8-792B-4CEC-A2AD-48FADEEF221A}" type="pres">
      <dgm:prSet presAssocID="{8D88CFB4-4F79-4A06-8612-081D91A7FDE3}" presName="FiveNodes_2_text" presStyleLbl="node1" presStyleIdx="4" presStyleCnt="5">
        <dgm:presLayoutVars>
          <dgm:bulletEnabled val="1"/>
        </dgm:presLayoutVars>
      </dgm:prSet>
      <dgm:spPr/>
    </dgm:pt>
    <dgm:pt modelId="{577254B6-4F78-43FB-A389-296617DAB6E4}" type="pres">
      <dgm:prSet presAssocID="{8D88CFB4-4F79-4A06-8612-081D91A7FDE3}" presName="FiveNodes_3_text" presStyleLbl="node1" presStyleIdx="4" presStyleCnt="5">
        <dgm:presLayoutVars>
          <dgm:bulletEnabled val="1"/>
        </dgm:presLayoutVars>
      </dgm:prSet>
      <dgm:spPr/>
    </dgm:pt>
    <dgm:pt modelId="{6645DA49-3E44-4C9E-86F6-FCE1BDDE9373}" type="pres">
      <dgm:prSet presAssocID="{8D88CFB4-4F79-4A06-8612-081D91A7FDE3}" presName="FiveNodes_4_text" presStyleLbl="node1" presStyleIdx="4" presStyleCnt="5">
        <dgm:presLayoutVars>
          <dgm:bulletEnabled val="1"/>
        </dgm:presLayoutVars>
      </dgm:prSet>
      <dgm:spPr/>
    </dgm:pt>
    <dgm:pt modelId="{DA48D025-1FAA-47DC-8402-5E9D6A7BA593}" type="pres">
      <dgm:prSet presAssocID="{8D88CFB4-4F79-4A06-8612-081D91A7FDE3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A5EE313-CA18-4148-BAA0-953F3D0760A3}" srcId="{8D88CFB4-4F79-4A06-8612-081D91A7FDE3}" destId="{42E97771-34C0-4026-8D3B-81D39C598405}" srcOrd="2" destOrd="0" parTransId="{945E237A-5367-4AA3-B6BB-29E63E7CE88A}" sibTransId="{92511284-4AA9-4B1D-9F88-472EF7DE19EE}"/>
    <dgm:cxn modelId="{5FEB7017-28F5-4817-A53D-83F4C58FA919}" srcId="{8D88CFB4-4F79-4A06-8612-081D91A7FDE3}" destId="{044C4782-E579-4D2D-A9F9-A3CDBF78E1C7}" srcOrd="0" destOrd="0" parTransId="{18EF9289-FBD3-4AC8-A9B9-E8ACE6B7E100}" sibTransId="{4407F6A9-3BE7-481C-BBB9-C2D499C88FFA}"/>
    <dgm:cxn modelId="{136C8038-215F-41E1-94F8-5798A05E2A77}" srcId="{8D88CFB4-4F79-4A06-8612-081D91A7FDE3}" destId="{E499CE92-518E-462F-84D9-89E3D7304092}" srcOrd="3" destOrd="0" parTransId="{082E0D5E-47B1-4EA5-A447-2944147B414D}" sibTransId="{B9BB3569-56B0-46F1-B725-326922DC4E91}"/>
    <dgm:cxn modelId="{CA3A493B-AE31-4DE2-9C32-853520B7F3E2}" type="presOf" srcId="{B9BB3569-56B0-46F1-B725-326922DC4E91}" destId="{C5EDF94A-FD1F-4CEC-A52B-CC49D3068504}" srcOrd="0" destOrd="0" presId="urn:microsoft.com/office/officeart/2005/8/layout/vProcess5"/>
    <dgm:cxn modelId="{65BE4A3F-DF5B-4698-9EDB-8BFF1E8E6B84}" srcId="{8D88CFB4-4F79-4A06-8612-081D91A7FDE3}" destId="{A62A6AF7-344D-4874-83E7-C897AFA0E4D9}" srcOrd="5" destOrd="0" parTransId="{F28FC0F8-3F87-4F22-B4D4-6232658B328A}" sibTransId="{94113E14-9795-4DB3-90F7-D648BCA3DEB9}"/>
    <dgm:cxn modelId="{6FC74E5B-9C49-4999-9A6F-36FDB150FF3B}" srcId="{8D88CFB4-4F79-4A06-8612-081D91A7FDE3}" destId="{08FCB289-3AFD-40AB-91ED-16E927865301}" srcOrd="4" destOrd="0" parTransId="{57CBA111-1ACA-4A59-AD21-BADEDDDD4ADA}" sibTransId="{F079D4A8-76A5-4BEC-B8F1-7D79FDE8CC9E}"/>
    <dgm:cxn modelId="{1B674745-BCB7-4546-8DB5-EAA972DB7D98}" type="presOf" srcId="{751D341B-AB7B-43E7-820A-D720B911EEED}" destId="{7F9E4508-D51C-4BC8-8BFF-19F18C8A366D}" srcOrd="0" destOrd="0" presId="urn:microsoft.com/office/officeart/2005/8/layout/vProcess5"/>
    <dgm:cxn modelId="{EEA1FC46-54A8-4692-9B44-DC7B8B1313EB}" type="presOf" srcId="{044C4782-E579-4D2D-A9F9-A3CDBF78E1C7}" destId="{5625A964-F283-4535-BFCD-8AFDB147454A}" srcOrd="1" destOrd="0" presId="urn:microsoft.com/office/officeart/2005/8/layout/vProcess5"/>
    <dgm:cxn modelId="{E3920267-9706-4499-A084-CA03AE918B3D}" type="presOf" srcId="{A5C77695-D332-4622-B9DB-06575F822F9E}" destId="{3EE33417-AF25-4263-99B9-69D2E21426B2}" srcOrd="0" destOrd="0" presId="urn:microsoft.com/office/officeart/2005/8/layout/vProcess5"/>
    <dgm:cxn modelId="{597A1173-3B5B-4446-AA17-69F7A0A643FB}" type="presOf" srcId="{08FCB289-3AFD-40AB-91ED-16E927865301}" destId="{DA48D025-1FAA-47DC-8402-5E9D6A7BA593}" srcOrd="1" destOrd="0" presId="urn:microsoft.com/office/officeart/2005/8/layout/vProcess5"/>
    <dgm:cxn modelId="{FD9D769F-B775-4587-BE62-8C0DE41DD1CC}" type="presOf" srcId="{E499CE92-518E-462F-84D9-89E3D7304092}" destId="{608D94BB-D9B3-4479-91D6-1CB02ACFAEF9}" srcOrd="0" destOrd="0" presId="urn:microsoft.com/office/officeart/2005/8/layout/vProcess5"/>
    <dgm:cxn modelId="{7FDAF4A5-50E4-43AE-A1E4-6155A7CBFBE9}" type="presOf" srcId="{42E97771-34C0-4026-8D3B-81D39C598405}" destId="{577254B6-4F78-43FB-A389-296617DAB6E4}" srcOrd="1" destOrd="0" presId="urn:microsoft.com/office/officeart/2005/8/layout/vProcess5"/>
    <dgm:cxn modelId="{91E4AAAD-3F60-4CC3-8F56-3C63A6FDE4CB}" type="presOf" srcId="{42E97771-34C0-4026-8D3B-81D39C598405}" destId="{8486571E-5A0A-4B71-9B0D-1EED4D015C28}" srcOrd="0" destOrd="0" presId="urn:microsoft.com/office/officeart/2005/8/layout/vProcess5"/>
    <dgm:cxn modelId="{C709F7B4-B829-4EF1-9FE4-4C9B67F3A7B8}" type="presOf" srcId="{044C4782-E579-4D2D-A9F9-A3CDBF78E1C7}" destId="{82ABB045-ABEB-4704-B2FD-1167E0311A45}" srcOrd="0" destOrd="0" presId="urn:microsoft.com/office/officeart/2005/8/layout/vProcess5"/>
    <dgm:cxn modelId="{D5A5A2BE-3F74-4F17-9B89-97F929BF42A5}" type="presOf" srcId="{92511284-4AA9-4B1D-9F88-472EF7DE19EE}" destId="{5F17CED9-3E4C-4DC1-AF5E-256480A830F0}" srcOrd="0" destOrd="0" presId="urn:microsoft.com/office/officeart/2005/8/layout/vProcess5"/>
    <dgm:cxn modelId="{EDBEBEBF-0E69-42A7-8666-4EF4BA80E4A7}" type="presOf" srcId="{8D88CFB4-4F79-4A06-8612-081D91A7FDE3}" destId="{54DFFAC3-E051-47D7-9459-AF16C0450394}" srcOrd="0" destOrd="0" presId="urn:microsoft.com/office/officeart/2005/8/layout/vProcess5"/>
    <dgm:cxn modelId="{823041E1-BFE5-441B-A369-AD6213ED8ABF}" type="presOf" srcId="{4407F6A9-3BE7-481C-BBB9-C2D499C88FFA}" destId="{6C624C27-3BDC-49FD-B0DB-76C1028816A9}" srcOrd="0" destOrd="0" presId="urn:microsoft.com/office/officeart/2005/8/layout/vProcess5"/>
    <dgm:cxn modelId="{5E8931E8-9D1A-4AA3-9A90-C243948DA704}" type="presOf" srcId="{751D341B-AB7B-43E7-820A-D720B911EEED}" destId="{5BB681E8-792B-4CEC-A2AD-48FADEEF221A}" srcOrd="1" destOrd="0" presId="urn:microsoft.com/office/officeart/2005/8/layout/vProcess5"/>
    <dgm:cxn modelId="{12AA15EC-2B3E-4CD7-A0E8-379D1DDB19CE}" type="presOf" srcId="{08FCB289-3AFD-40AB-91ED-16E927865301}" destId="{F9A5BC95-7657-47CD-AC62-D6F19FC3F7CB}" srcOrd="0" destOrd="0" presId="urn:microsoft.com/office/officeart/2005/8/layout/vProcess5"/>
    <dgm:cxn modelId="{9A70B1F2-B6B5-4C9F-93E8-A8DEC6DA7DCA}" type="presOf" srcId="{E499CE92-518E-462F-84D9-89E3D7304092}" destId="{6645DA49-3E44-4C9E-86F6-FCE1BDDE9373}" srcOrd="1" destOrd="0" presId="urn:microsoft.com/office/officeart/2005/8/layout/vProcess5"/>
    <dgm:cxn modelId="{60625DFE-A91C-4BC7-9512-49F328B16A32}" srcId="{8D88CFB4-4F79-4A06-8612-081D91A7FDE3}" destId="{751D341B-AB7B-43E7-820A-D720B911EEED}" srcOrd="1" destOrd="0" parTransId="{26C4C834-D1A3-4693-96D1-67D907DA8311}" sibTransId="{A5C77695-D332-4622-B9DB-06575F822F9E}"/>
    <dgm:cxn modelId="{27BA175F-3D79-4409-9C42-D052705578FA}" type="presParOf" srcId="{54DFFAC3-E051-47D7-9459-AF16C0450394}" destId="{F5D32990-E080-4800-BD7C-30B2F58A4753}" srcOrd="0" destOrd="0" presId="urn:microsoft.com/office/officeart/2005/8/layout/vProcess5"/>
    <dgm:cxn modelId="{07A55A75-DEF7-4170-8A6F-09E120BE8AD6}" type="presParOf" srcId="{54DFFAC3-E051-47D7-9459-AF16C0450394}" destId="{82ABB045-ABEB-4704-B2FD-1167E0311A45}" srcOrd="1" destOrd="0" presId="urn:microsoft.com/office/officeart/2005/8/layout/vProcess5"/>
    <dgm:cxn modelId="{F8524723-72AB-458A-BB9A-4F274ACF84FF}" type="presParOf" srcId="{54DFFAC3-E051-47D7-9459-AF16C0450394}" destId="{7F9E4508-D51C-4BC8-8BFF-19F18C8A366D}" srcOrd="2" destOrd="0" presId="urn:microsoft.com/office/officeart/2005/8/layout/vProcess5"/>
    <dgm:cxn modelId="{C366E493-6328-486A-868E-D575E6D668F2}" type="presParOf" srcId="{54DFFAC3-E051-47D7-9459-AF16C0450394}" destId="{8486571E-5A0A-4B71-9B0D-1EED4D015C28}" srcOrd="3" destOrd="0" presId="urn:microsoft.com/office/officeart/2005/8/layout/vProcess5"/>
    <dgm:cxn modelId="{C5604D8C-E3AE-4D91-AD46-7ED74F56E110}" type="presParOf" srcId="{54DFFAC3-E051-47D7-9459-AF16C0450394}" destId="{608D94BB-D9B3-4479-91D6-1CB02ACFAEF9}" srcOrd="4" destOrd="0" presId="urn:microsoft.com/office/officeart/2005/8/layout/vProcess5"/>
    <dgm:cxn modelId="{922B593D-0311-48FC-A7BC-0F0C241DB7D3}" type="presParOf" srcId="{54DFFAC3-E051-47D7-9459-AF16C0450394}" destId="{F9A5BC95-7657-47CD-AC62-D6F19FC3F7CB}" srcOrd="5" destOrd="0" presId="urn:microsoft.com/office/officeart/2005/8/layout/vProcess5"/>
    <dgm:cxn modelId="{3899EC70-B0E5-46CA-82DE-299E0F812AA7}" type="presParOf" srcId="{54DFFAC3-E051-47D7-9459-AF16C0450394}" destId="{6C624C27-3BDC-49FD-B0DB-76C1028816A9}" srcOrd="6" destOrd="0" presId="urn:microsoft.com/office/officeart/2005/8/layout/vProcess5"/>
    <dgm:cxn modelId="{18956A27-CB47-47D2-9C98-7899D1BEF585}" type="presParOf" srcId="{54DFFAC3-E051-47D7-9459-AF16C0450394}" destId="{3EE33417-AF25-4263-99B9-69D2E21426B2}" srcOrd="7" destOrd="0" presId="urn:microsoft.com/office/officeart/2005/8/layout/vProcess5"/>
    <dgm:cxn modelId="{09AB8A5A-8842-42D9-99D7-02B4A9F64C86}" type="presParOf" srcId="{54DFFAC3-E051-47D7-9459-AF16C0450394}" destId="{5F17CED9-3E4C-4DC1-AF5E-256480A830F0}" srcOrd="8" destOrd="0" presId="urn:microsoft.com/office/officeart/2005/8/layout/vProcess5"/>
    <dgm:cxn modelId="{695E3651-FB35-488B-8C41-1B273F90C767}" type="presParOf" srcId="{54DFFAC3-E051-47D7-9459-AF16C0450394}" destId="{C5EDF94A-FD1F-4CEC-A52B-CC49D3068504}" srcOrd="9" destOrd="0" presId="urn:microsoft.com/office/officeart/2005/8/layout/vProcess5"/>
    <dgm:cxn modelId="{E83C0AAC-F165-4EBF-A374-18D408E62D73}" type="presParOf" srcId="{54DFFAC3-E051-47D7-9459-AF16C0450394}" destId="{5625A964-F283-4535-BFCD-8AFDB147454A}" srcOrd="10" destOrd="0" presId="urn:microsoft.com/office/officeart/2005/8/layout/vProcess5"/>
    <dgm:cxn modelId="{283DCC65-72E0-4AB6-BEBE-1D2A06E2BC05}" type="presParOf" srcId="{54DFFAC3-E051-47D7-9459-AF16C0450394}" destId="{5BB681E8-792B-4CEC-A2AD-48FADEEF221A}" srcOrd="11" destOrd="0" presId="urn:microsoft.com/office/officeart/2005/8/layout/vProcess5"/>
    <dgm:cxn modelId="{C1B46FDA-76CF-44DB-A471-4EE550F96C04}" type="presParOf" srcId="{54DFFAC3-E051-47D7-9459-AF16C0450394}" destId="{577254B6-4F78-43FB-A389-296617DAB6E4}" srcOrd="12" destOrd="0" presId="urn:microsoft.com/office/officeart/2005/8/layout/vProcess5"/>
    <dgm:cxn modelId="{1E6362C3-8D0B-42E5-BF3A-A4902F031881}" type="presParOf" srcId="{54DFFAC3-E051-47D7-9459-AF16C0450394}" destId="{6645DA49-3E44-4C9E-86F6-FCE1BDDE9373}" srcOrd="13" destOrd="0" presId="urn:microsoft.com/office/officeart/2005/8/layout/vProcess5"/>
    <dgm:cxn modelId="{0947E6C4-35C9-4480-84BE-09BFEE928AC2}" type="presParOf" srcId="{54DFFAC3-E051-47D7-9459-AF16C0450394}" destId="{DA48D025-1FAA-47DC-8402-5E9D6A7BA593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ABB045-ABEB-4704-B2FD-1167E0311A45}">
      <dsp:nvSpPr>
        <dsp:cNvPr id="0" name=""/>
        <dsp:cNvSpPr/>
      </dsp:nvSpPr>
      <dsp:spPr>
        <a:xfrm>
          <a:off x="0" y="0"/>
          <a:ext cx="4808601" cy="79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Background Study</a:t>
          </a:r>
        </a:p>
      </dsp:txBody>
      <dsp:txXfrm>
        <a:off x="23227" y="23227"/>
        <a:ext cx="3860071" cy="746579"/>
      </dsp:txXfrm>
    </dsp:sp>
    <dsp:sp modelId="{7F9E4508-D51C-4BC8-8BFF-19F18C8A366D}">
      <dsp:nvSpPr>
        <dsp:cNvPr id="0" name=""/>
        <dsp:cNvSpPr/>
      </dsp:nvSpPr>
      <dsp:spPr>
        <a:xfrm>
          <a:off x="359083" y="903177"/>
          <a:ext cx="4808601" cy="79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Hands on Practice with circuit</a:t>
          </a:r>
        </a:p>
      </dsp:txBody>
      <dsp:txXfrm>
        <a:off x="382310" y="926404"/>
        <a:ext cx="3887591" cy="746579"/>
      </dsp:txXfrm>
    </dsp:sp>
    <dsp:sp modelId="{8486571E-5A0A-4B71-9B0D-1EED4D015C28}">
      <dsp:nvSpPr>
        <dsp:cNvPr id="0" name=""/>
        <dsp:cNvSpPr/>
      </dsp:nvSpPr>
      <dsp:spPr>
        <a:xfrm>
          <a:off x="718167" y="1806355"/>
          <a:ext cx="4808601" cy="79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Circuit Design (Eagle CAD)</a:t>
          </a:r>
        </a:p>
      </dsp:txBody>
      <dsp:txXfrm>
        <a:off x="741394" y="1829582"/>
        <a:ext cx="3887591" cy="746579"/>
      </dsp:txXfrm>
    </dsp:sp>
    <dsp:sp modelId="{608D94BB-D9B3-4479-91D6-1CB02ACFAEF9}">
      <dsp:nvSpPr>
        <dsp:cNvPr id="0" name=""/>
        <dsp:cNvSpPr/>
      </dsp:nvSpPr>
      <dsp:spPr>
        <a:xfrm>
          <a:off x="1077251" y="2709532"/>
          <a:ext cx="4808601" cy="79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Implementation</a:t>
          </a:r>
        </a:p>
      </dsp:txBody>
      <dsp:txXfrm>
        <a:off x="1100478" y="2732759"/>
        <a:ext cx="3887591" cy="746579"/>
      </dsp:txXfrm>
    </dsp:sp>
    <dsp:sp modelId="{F9A5BC95-7657-47CD-AC62-D6F19FC3F7CB}">
      <dsp:nvSpPr>
        <dsp:cNvPr id="0" name=""/>
        <dsp:cNvSpPr/>
      </dsp:nvSpPr>
      <dsp:spPr>
        <a:xfrm>
          <a:off x="1436335" y="3612710"/>
          <a:ext cx="4808601" cy="7930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Testing and Improvement</a:t>
          </a:r>
        </a:p>
      </dsp:txBody>
      <dsp:txXfrm>
        <a:off x="1459562" y="3635937"/>
        <a:ext cx="3887591" cy="746579"/>
      </dsp:txXfrm>
    </dsp:sp>
    <dsp:sp modelId="{6C624C27-3BDC-49FD-B0DB-76C1028816A9}">
      <dsp:nvSpPr>
        <dsp:cNvPr id="0" name=""/>
        <dsp:cNvSpPr/>
      </dsp:nvSpPr>
      <dsp:spPr>
        <a:xfrm>
          <a:off x="4293129" y="579355"/>
          <a:ext cx="515472" cy="515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409110" y="579355"/>
        <a:ext cx="283510" cy="387893"/>
      </dsp:txXfrm>
    </dsp:sp>
    <dsp:sp modelId="{3EE33417-AF25-4263-99B9-69D2E21426B2}">
      <dsp:nvSpPr>
        <dsp:cNvPr id="0" name=""/>
        <dsp:cNvSpPr/>
      </dsp:nvSpPr>
      <dsp:spPr>
        <a:xfrm>
          <a:off x="4652213" y="1482532"/>
          <a:ext cx="515472" cy="515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4768194" y="1482532"/>
        <a:ext cx="283510" cy="387893"/>
      </dsp:txXfrm>
    </dsp:sp>
    <dsp:sp modelId="{5F17CED9-3E4C-4DC1-AF5E-256480A830F0}">
      <dsp:nvSpPr>
        <dsp:cNvPr id="0" name=""/>
        <dsp:cNvSpPr/>
      </dsp:nvSpPr>
      <dsp:spPr>
        <a:xfrm>
          <a:off x="5011297" y="2372493"/>
          <a:ext cx="515472" cy="515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127278" y="2372493"/>
        <a:ext cx="283510" cy="387893"/>
      </dsp:txXfrm>
    </dsp:sp>
    <dsp:sp modelId="{C5EDF94A-FD1F-4CEC-A52B-CC49D3068504}">
      <dsp:nvSpPr>
        <dsp:cNvPr id="0" name=""/>
        <dsp:cNvSpPr/>
      </dsp:nvSpPr>
      <dsp:spPr>
        <a:xfrm>
          <a:off x="5370381" y="3284482"/>
          <a:ext cx="515472" cy="51547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486362" y="3284482"/>
        <a:ext cx="283510" cy="3878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5AB72-13D0-4E42-807D-A6675869D0EE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3D6DB3-097C-4433-9356-41A22A9A398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6181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lar-electric.com/learning-center/batteries-and-charging/mppt-solar-charge-controllers.html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139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97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https://www.solar-electric.com/learning-center/batteries-and-charging/mppt-solar-charge-controllers.html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13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https://en.wikipedia.org/wiki/Maximum_power_point_tracking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11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https://en.wikipedia.org/wiki/Maximum_power_point_tracking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3D6DB3-097C-4433-9356-41A22A9A3986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785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90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508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01476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2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1854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414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582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139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731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230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151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12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87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38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006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9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0E019-4FDA-4D3F-AB57-38E0806545CC}" type="datetimeFigureOut">
              <a:rPr lang="en-US" smtClean="0"/>
              <a:t>12/5/2018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5626C3-61DD-4C9F-B25F-377C3053BD0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0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95F7-8E17-47D0-98CF-877C42717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MPPT Solar Charge Controller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7411CE-1555-4BD6-BB58-FE49C457E9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Abhi Kamboj</a:t>
            </a:r>
          </a:p>
        </p:txBody>
      </p:sp>
    </p:spTree>
    <p:extLst>
      <p:ext uri="{BB962C8B-B14F-4D97-AF65-F5344CB8AC3E}">
        <p14:creationId xmlns:p14="http://schemas.microsoft.com/office/powerpoint/2010/main" val="330700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6837-7FFF-46F5-AE22-209707C06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Kit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AD3D0-7913-46C7-BCCC-72E7C8CC7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9F1405-77AE-48B7-A7C7-E54A8C1F3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654637"/>
            <a:ext cx="7359950" cy="438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12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3E7EB-ABA7-47A9-A25A-651FD70FB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Sheet and Schematic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36D9C-8B05-416E-840D-15AB5B3EE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C69B04-6A26-4973-80C4-46FBE8EF7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73" t="15016" r="17756" b="5665"/>
          <a:stretch/>
        </p:blipFill>
        <p:spPr>
          <a:xfrm>
            <a:off x="1392381" y="1381991"/>
            <a:ext cx="6660574" cy="489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14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7059-3F36-4248-977F-EE00348F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UIUC Applied Aerodynamics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0C6F0-A496-4D73-8595-56DECD02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07321"/>
            <a:ext cx="8596668" cy="3880773"/>
          </a:xfrm>
        </p:spPr>
        <p:txBody>
          <a:bodyPr>
            <a:normAutofit/>
          </a:bodyPr>
          <a:lstStyle/>
          <a:p>
            <a:r>
              <a:rPr lang="en-US" sz="2000" dirty="0"/>
              <a:t>Research under Or </a:t>
            </a:r>
            <a:r>
              <a:rPr lang="en-US" sz="2000" dirty="0" err="1"/>
              <a:t>Dantsker</a:t>
            </a:r>
            <a:endParaRPr lang="en-US" sz="2000" dirty="0"/>
          </a:p>
          <a:p>
            <a:r>
              <a:rPr lang="en-US" sz="2000" dirty="0"/>
              <a:t>Group’s goal:</a:t>
            </a:r>
          </a:p>
          <a:p>
            <a:pPr lvl="1"/>
            <a:r>
              <a:rPr lang="en-US" sz="1800" dirty="0"/>
              <a:t>Create self powered Unmanned Ariel Vehicle (UAV)</a:t>
            </a:r>
          </a:p>
          <a:p>
            <a:pPr lvl="1"/>
            <a:r>
              <a:rPr lang="en-US" sz="1800" dirty="0"/>
              <a:t>Non-stop flight</a:t>
            </a:r>
          </a:p>
        </p:txBody>
      </p:sp>
      <p:pic>
        <p:nvPicPr>
          <p:cNvPr id="1028" name="Picture 4" descr="helios">
            <a:extLst>
              <a:ext uri="{FF2B5EF4-FFF2-40B4-BE49-F238E27FC236}">
                <a16:creationId xmlns:a16="http://schemas.microsoft.com/office/drawing/2014/main" id="{F7627EA3-53F9-47E5-B4FC-6272284DF2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720" y="3731417"/>
            <a:ext cx="4173996" cy="2516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39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BDA-58E7-4984-A3EA-18973665B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Project: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4CB47-E9C0-48FB-B13D-A8CF0C176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Old UAV system is being updated with a new battery with more power</a:t>
            </a:r>
          </a:p>
          <a:p>
            <a:r>
              <a:rPr lang="en-US" dirty="0"/>
              <a:t>Need to redesign charge controller circuit</a:t>
            </a:r>
          </a:p>
          <a:p>
            <a:pPr lvl="1"/>
            <a:r>
              <a:rPr lang="en-US" dirty="0"/>
              <a:t>Controls how solar panels charge battery</a:t>
            </a:r>
          </a:p>
          <a:p>
            <a:pPr lvl="1"/>
            <a:r>
              <a:rPr lang="en-US" dirty="0"/>
              <a:t>Controls how power is given to rest of system from battery</a:t>
            </a:r>
          </a:p>
        </p:txBody>
      </p:sp>
      <p:pic>
        <p:nvPicPr>
          <p:cNvPr id="2050" name="Picture 2" descr="Image result for solar power charge controller system">
            <a:extLst>
              <a:ext uri="{FF2B5EF4-FFF2-40B4-BE49-F238E27FC236}">
                <a16:creationId xmlns:a16="http://schemas.microsoft.com/office/drawing/2014/main" id="{64C7CF27-858F-4466-8B23-0007038AC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699" y="4156364"/>
            <a:ext cx="4079678" cy="2358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747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EA2E-E3BD-4A93-98EE-D6981EE7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DF15C-C81D-4B4D-8177-6BF506F4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A7D2622-EFC3-447A-8677-1DE7A86DB7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15859745"/>
              </p:ext>
            </p:extLst>
          </p:nvPr>
        </p:nvGraphicFramePr>
        <p:xfrm>
          <a:off x="935181" y="1842656"/>
          <a:ext cx="6244937" cy="4405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0126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23BB-5C14-474C-98DA-8C56946B0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Solar Output: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1E07D-8E24-4486-8B02-5C3375629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Solar Panels don’t output the maximum power automatically</a:t>
            </a:r>
          </a:p>
          <a:p>
            <a:r>
              <a:rPr lang="en-US" sz="2000" dirty="0"/>
              <a:t>Power depends on load impedance, weather, sunlight, irradiation, etc.</a:t>
            </a:r>
          </a:p>
          <a:p>
            <a:pPr lvl="1"/>
            <a:r>
              <a:rPr lang="en-US" sz="1800" dirty="0"/>
              <a:t>Solar panels perform better in cold weather (provide more energy)</a:t>
            </a:r>
          </a:p>
          <a:p>
            <a:pPr lvl="1"/>
            <a:r>
              <a:rPr lang="en-US" sz="1800" dirty="0"/>
              <a:t>And worse in warm weather</a:t>
            </a:r>
          </a:p>
          <a:p>
            <a:r>
              <a:rPr lang="en-US" sz="2000" dirty="0"/>
              <a:t>Voltage and current output of solar panels rarely match the battery specifications, so lots of power can get wasted!</a:t>
            </a:r>
          </a:p>
        </p:txBody>
      </p:sp>
    </p:spTree>
    <p:extLst>
      <p:ext uri="{BB962C8B-B14F-4D97-AF65-F5344CB8AC3E}">
        <p14:creationId xmlns:p14="http://schemas.microsoft.com/office/powerpoint/2010/main" val="4169773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ADB86-70AF-4177-BE01-7209BAC4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616"/>
            <a:ext cx="10515600" cy="1325563"/>
          </a:xfrm>
        </p:spPr>
        <p:txBody>
          <a:bodyPr/>
          <a:lstStyle/>
          <a:p>
            <a:r>
              <a:rPr lang="en-US" dirty="0"/>
              <a:t>Maximum Power Point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36FB-1037-4D95-9342-D7FE3992E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187"/>
            <a:ext cx="8527742" cy="4417362"/>
          </a:xfrm>
        </p:spPr>
        <p:txBody>
          <a:bodyPr/>
          <a:lstStyle/>
          <a:p>
            <a:r>
              <a:rPr lang="en-US" dirty="0"/>
              <a:t>An algorithm that solar charge controllers use to extract the maximum amount of power from a solar panel</a:t>
            </a:r>
          </a:p>
          <a:p>
            <a:r>
              <a:rPr lang="en-US" dirty="0"/>
              <a:t>Varies the impedance to find the current and voltage for when the maximum power is being outputted to the battery</a:t>
            </a:r>
          </a:p>
          <a:p>
            <a:r>
              <a:rPr lang="en-US" dirty="0"/>
              <a:t>Uses DC to DC converter to make the panel output match the best current and voltage</a:t>
            </a:r>
          </a:p>
        </p:txBody>
      </p:sp>
      <p:pic>
        <p:nvPicPr>
          <p:cNvPr id="1026" name="Picture 2" descr="Image result for power curve of solar panel">
            <a:extLst>
              <a:ext uri="{FF2B5EF4-FFF2-40B4-BE49-F238E27FC236}">
                <a16:creationId xmlns:a16="http://schemas.microsoft.com/office/drawing/2014/main" id="{82AB6675-97CA-4876-AC16-462E7DF3F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268" y="3753908"/>
            <a:ext cx="3790950" cy="2847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olar_Panel_Power_-_Shade">
            <a:extLst>
              <a:ext uri="{FF2B5EF4-FFF2-40B4-BE49-F238E27FC236}">
                <a16:creationId xmlns:a16="http://schemas.microsoft.com/office/drawing/2014/main" id="{56E559F5-1F69-4535-B19C-BF67238E8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246" y="3753908"/>
            <a:ext cx="37909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593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8DA2-B819-44EF-95B6-A783F712B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Charge Controller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DF9B5-A266-42C9-BD18-EFE0A0D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130 Watt solar panel, 17.6V 7.4A</a:t>
            </a:r>
          </a:p>
          <a:p>
            <a:r>
              <a:rPr lang="en-US" dirty="0"/>
              <a:t>Connected to a 12 V battery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12*7.4=88.8 W power</a:t>
            </a:r>
          </a:p>
          <a:p>
            <a:pPr lvl="1"/>
            <a:r>
              <a:rPr lang="en-US" dirty="0"/>
              <a:t>Lost 41.2 W of power!</a:t>
            </a:r>
          </a:p>
          <a:p>
            <a:r>
              <a:rPr lang="en-US" dirty="0"/>
              <a:t>MPPT would increase the current and decrease the voltage to get more power into battery</a:t>
            </a:r>
          </a:p>
          <a:p>
            <a:r>
              <a:rPr lang="en-US" dirty="0"/>
              <a:t>MPPT might convert solar panel output down to 12V * 10.6A</a:t>
            </a:r>
            <a:r>
              <a:rPr lang="en-US" dirty="0">
                <a:sym typeface="Wingdings" panose="05000000000000000000" pitchFamily="2" charset="2"/>
              </a:rPr>
              <a:t> ~129 W, which is a much better output</a:t>
            </a:r>
          </a:p>
          <a:p>
            <a:r>
              <a:rPr lang="en-US" dirty="0">
                <a:sym typeface="Wingdings" panose="05000000000000000000" pitchFamily="2" charset="2"/>
              </a:rPr>
              <a:t>MPPTs especially helps with varying climate and low battery charge.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94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EBFA7-CD6B-4027-8A99-5BD2B258C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Techniques: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0E55-DE24-42B4-9C86-220585AB3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3222"/>
            <a:ext cx="9237955" cy="4351338"/>
          </a:xfrm>
        </p:spPr>
        <p:txBody>
          <a:bodyPr>
            <a:normAutofit/>
          </a:bodyPr>
          <a:lstStyle/>
          <a:p>
            <a:r>
              <a:rPr lang="en-US" dirty="0"/>
              <a:t>Perturb and Observe</a:t>
            </a:r>
          </a:p>
          <a:p>
            <a:pPr lvl="1"/>
            <a:r>
              <a:rPr lang="en-US" dirty="0"/>
              <a:t>Adjust voltages and observe max power output</a:t>
            </a:r>
          </a:p>
          <a:p>
            <a:pPr lvl="1"/>
            <a:endParaRPr lang="en-US" dirty="0"/>
          </a:p>
          <a:p>
            <a:r>
              <a:rPr lang="en-US" dirty="0"/>
              <a:t>Incremental Conductance (I/V is conductance)</a:t>
            </a:r>
          </a:p>
          <a:p>
            <a:pPr lvl="1"/>
            <a:r>
              <a:rPr lang="en-US" dirty="0"/>
              <a:t>P=VI,  and I is a function of V, so dP/dV=VdI/dV+I (product rule)</a:t>
            </a:r>
          </a:p>
          <a:p>
            <a:pPr lvl="1"/>
            <a:r>
              <a:rPr lang="en-US" dirty="0"/>
              <a:t>Max power when dP/dV=0, so -VdI/dV=I, or dI/dV = -I/V</a:t>
            </a:r>
          </a:p>
          <a:p>
            <a:pPr lvl="1"/>
            <a:r>
              <a:rPr lang="en-US" dirty="0"/>
              <a:t>So measure  changes in current and voltage and when I</a:t>
            </a:r>
            <a:r>
              <a:rPr lang="el-GR" baseline="-25000" dirty="0"/>
              <a:t>Δ</a:t>
            </a:r>
            <a:r>
              <a:rPr lang="el-GR" dirty="0"/>
              <a:t> / </a:t>
            </a:r>
            <a:r>
              <a:rPr lang="en-US" dirty="0"/>
              <a:t>V</a:t>
            </a:r>
            <a:r>
              <a:rPr lang="el-GR" baseline="-25000" dirty="0"/>
              <a:t>Δ</a:t>
            </a:r>
            <a:r>
              <a:rPr lang="en-US" dirty="0"/>
              <a:t> is equal to I/V, you are at max power</a:t>
            </a:r>
          </a:p>
          <a:p>
            <a:pPr lvl="1"/>
            <a:endParaRPr lang="en-US" dirty="0"/>
          </a:p>
          <a:p>
            <a:r>
              <a:rPr lang="en-US" dirty="0"/>
              <a:t>Current Sweep</a:t>
            </a:r>
          </a:p>
          <a:p>
            <a:pPr lvl="1"/>
            <a:r>
              <a:rPr lang="en-US" dirty="0"/>
              <a:t>Adjust current and obtain IV characteristic, then determine max power</a:t>
            </a:r>
          </a:p>
        </p:txBody>
      </p:sp>
    </p:spTree>
    <p:extLst>
      <p:ext uri="{BB962C8B-B14F-4D97-AF65-F5344CB8AC3E}">
        <p14:creationId xmlns:p14="http://schemas.microsoft.com/office/powerpoint/2010/main" val="363475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58D0-ECB3-4967-8671-F9470681D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MPPT Techniques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DAF8-0F24-4CA0-BBAA-024D7A089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Voltage</a:t>
            </a:r>
          </a:p>
          <a:p>
            <a:pPr lvl="1"/>
            <a:r>
              <a:rPr lang="en-US" dirty="0"/>
              <a:t>Occasionally measure open circuit voltage (V</a:t>
            </a:r>
            <a:r>
              <a:rPr lang="en-US" baseline="-25000" dirty="0"/>
              <a:t>OC</a:t>
            </a:r>
            <a:r>
              <a:rPr lang="en-US" dirty="0"/>
              <a:t>) and keep output voltage (V) at some ratio of that voltage (like V/V</a:t>
            </a:r>
            <a:r>
              <a:rPr lang="en-US" baseline="-25000" dirty="0"/>
              <a:t>OC</a:t>
            </a:r>
            <a:r>
              <a:rPr lang="en-US" dirty="0"/>
              <a:t> =.76). This is ratio obtained empirically</a:t>
            </a:r>
          </a:p>
          <a:p>
            <a:endParaRPr lang="en-US" dirty="0"/>
          </a:p>
          <a:p>
            <a:r>
              <a:rPr lang="en-US" dirty="0"/>
              <a:t>Temperature</a:t>
            </a:r>
          </a:p>
          <a:p>
            <a:pPr lvl="1"/>
            <a:r>
              <a:rPr lang="en-US" dirty="0"/>
              <a:t>Maximum power point is mostly dependent on temperature, so measure temperature and use an empirically determined equation like the following to determine max power.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9332CA-91D2-467E-B502-04902ABAD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246" y="5099898"/>
            <a:ext cx="353377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549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424</TotalTime>
  <Words>519</Words>
  <Application>Microsoft Office PowerPoint</Application>
  <PresentationFormat>Widescreen</PresentationFormat>
  <Paragraphs>64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MPPT Solar Charge Controller Circuit</vt:lpstr>
      <vt:lpstr>UIUC Applied Aerodynamics Group</vt:lpstr>
      <vt:lpstr>My Project:</vt:lpstr>
      <vt:lpstr>Research Outline</vt:lpstr>
      <vt:lpstr>Problem with Solar Output:</vt:lpstr>
      <vt:lpstr>Maximum Power Point Tracking</vt:lpstr>
      <vt:lpstr>MPPT Charge Controller Example:</vt:lpstr>
      <vt:lpstr>MPPT Techniques:</vt:lpstr>
      <vt:lpstr>MPPT Techniques cont.</vt:lpstr>
      <vt:lpstr>Sparkfun Kit</vt:lpstr>
      <vt:lpstr>Data Sheet and Schematic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MPPTs</dc:title>
  <dc:creator>Kamboj, Abhi</dc:creator>
  <cp:lastModifiedBy>Abhi Kamboj</cp:lastModifiedBy>
  <cp:revision>31</cp:revision>
  <dcterms:created xsi:type="dcterms:W3CDTF">2018-10-18T18:32:07Z</dcterms:created>
  <dcterms:modified xsi:type="dcterms:W3CDTF">2018-12-06T03:43:10Z</dcterms:modified>
</cp:coreProperties>
</file>