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8" r:id="rId3"/>
    <p:sldId id="256" r:id="rId4"/>
    <p:sldId id="259" r:id="rId5"/>
    <p:sldId id="268" r:id="rId6"/>
    <p:sldId id="269" r:id="rId7"/>
    <p:sldId id="270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AD76-AFBB-42B8-A23E-334013E00984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3FA5A-7ACB-41E5-942D-47B721EB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1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FA5A-7ACB-41E5-942D-47B721EB67D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54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FA5A-7ACB-41E5-942D-47B721EB67D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78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EC4DE-C5A8-EAEE-508D-26B2568E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0B49BB-EFF1-508A-6FCC-B60B0007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933A2-1464-319A-185E-920B1E5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538CF9-C11C-FA14-3891-88436F5E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5E869-A338-FF12-45A0-B65782DB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23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FE9B2-AEA7-A149-8A3C-F184E167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8D493-A88F-24FD-986F-EF35B89EB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3A8F8-BB3E-2649-3E0E-31FD08B9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E5CDE-9206-2A2B-DEA3-5D195EDB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76755-4019-A993-F7C3-B7E7D50A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2F2AC2-ED1D-0D0C-7017-05D040FB6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C747D4-F61B-0ED9-4408-905992E97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2864A4-9442-5339-C256-071A3514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B1896-D867-EB65-B635-8B9F1F2B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937879-D9B0-1B1F-1E73-5297C25F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9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0A26D-B8B0-4DF2-3AF2-F9A25560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28692-4ADB-2CC4-BCBF-480AE005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06AC66-2021-3892-D362-82560E72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082F6-BCA1-D602-7ABD-52D5863B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1036B4-F17E-331A-0AA3-7F4D346B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9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12D09-E163-6304-DDE9-4A6749B0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82C66B-D8FC-88EF-4E59-C002D519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561E4-4B33-4AB2-2456-7D7D35DA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2B1B5-00C6-F6F3-8D7F-05716D58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36E5B-5ED9-714E-2C36-9137A7FF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4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EA160-7F88-6406-FA62-10E2508D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21195-BA2F-67AF-13AF-BCF19CD8A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C05AE-37F1-91F9-C8B1-BEA76AF2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047F6-BC86-76D4-7FD2-F04A3C69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24EC9E-DB1F-F7D0-E01D-812A17F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A907B-A321-3770-1062-8CE39CE5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9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34564-0F43-74AF-278D-8A7D6322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ED2C90-DE7B-C9C4-33E2-41E85B49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C4059-44C6-5112-4CB9-62C2CE1E6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9520D4-FE3E-AD3A-431F-AA6CE20A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6A287C-2247-199E-B5C3-333EFA6DC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A34848-377B-AE6D-4525-AE6BC3F8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438BA8-2388-F92C-9A31-B24812C0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F74E45-9A2E-09EB-5278-704026CA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9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234DF-E0F0-095C-BF82-3D2CB3D4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A46ABA-6C5C-B3A2-37DC-8510EF38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972025-7131-B69C-4FCA-4D1DD5B4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FB1697-A652-60F6-653D-491EC980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74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7E456-E7BD-DD1F-2622-BDBF2B7B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A65AB6-AED5-2434-6887-E53A4EBA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200C9F-D7EF-E815-85A7-9BD56D5B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CEF4D-9186-6C8E-B336-B483AF3A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40F72-9BCE-67F5-3F78-881FCD95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97F3A4-DAC1-9768-43F4-927F4908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45E5BB-7FE8-BA68-BB34-19BC5FDA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26DFB7-2D9C-5A10-0C9C-85C1D6A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8A0C6-ED46-107D-9B9F-8196E746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73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1D6CA-8D9D-5401-8787-F5485675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B0A32E-0A40-5888-F837-6777A81A1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30182F-FD72-5DB4-2CBD-896D3050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8E75C-B4AD-FF83-1DD1-902C86AD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9A6CDB-4709-3875-99A7-C546384A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1BD80B-93EB-7D43-9CA6-6870EA6D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97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B2C688-E8E6-AFD2-482F-1D25991F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C050-350B-DB6A-BCE1-E0CF690C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72A5D-E7EB-1491-1972-6814E3934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7C92-E71A-40EB-AF5A-3C4D6E46FCF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1D384-768E-03DE-A7FF-719AD36E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BC3C6-3948-46BB-161A-D8BA73D18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D5BB-0E60-4602-B148-4B95E2558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5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0F46EC-8A93-2213-D6D5-AB17492E419B}"/>
              </a:ext>
            </a:extLst>
          </p:cNvPr>
          <p:cNvSpPr txBox="1"/>
          <p:nvPr/>
        </p:nvSpPr>
        <p:spPr>
          <a:xfrm>
            <a:off x="2070847" y="313765"/>
            <a:ext cx="803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＃アプリケーション名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b="1" dirty="0"/>
              <a:t>Atte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8364E24-64FE-20EF-47EF-4A723A76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82" y="1552189"/>
            <a:ext cx="3899101" cy="231786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3F95848-3EB5-6149-0FB0-378B1945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37" y="1552189"/>
            <a:ext cx="4053777" cy="23178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DC3860B-8C25-8984-17C2-7E1A97682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582" y="4179015"/>
            <a:ext cx="4007651" cy="2455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20BB89E-0534-581E-CDDA-65457E7B7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137" y="4107002"/>
            <a:ext cx="4148237" cy="22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7AA562-F755-84A7-6034-1353569329F0}"/>
              </a:ext>
            </a:extLst>
          </p:cNvPr>
          <p:cNvSpPr txBox="1"/>
          <p:nvPr/>
        </p:nvSpPr>
        <p:spPr>
          <a:xfrm>
            <a:off x="569167" y="119753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  <a:endParaRPr kumimoji="1"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61C7C4-BDB5-A0C0-80C7-755C889F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87" y="644178"/>
            <a:ext cx="6805625" cy="55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DF4719-A002-6D93-8BD7-036BEB4C0ED4}"/>
              </a:ext>
            </a:extLst>
          </p:cNvPr>
          <p:cNvSpPr txBox="1"/>
          <p:nvPr/>
        </p:nvSpPr>
        <p:spPr>
          <a:xfrm>
            <a:off x="1408922" y="326571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＃＃作成目的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6B496D-C16F-83A0-E4A5-6EAAD2B0D45B}"/>
              </a:ext>
            </a:extLst>
          </p:cNvPr>
          <p:cNvSpPr txBox="1"/>
          <p:nvPr/>
        </p:nvSpPr>
        <p:spPr>
          <a:xfrm>
            <a:off x="521599" y="799322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概要説明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44FF8F-02F3-ABFE-7174-5912CE006126}"/>
              </a:ext>
            </a:extLst>
          </p:cNvPr>
          <p:cNvSpPr txBox="1"/>
          <p:nvPr/>
        </p:nvSpPr>
        <p:spPr>
          <a:xfrm>
            <a:off x="521599" y="1296955"/>
            <a:ext cx="919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会員の、勤怠登録の様子を管理者が確認しやすくすること</a:t>
            </a:r>
          </a:p>
        </p:txBody>
      </p:sp>
    </p:spTree>
    <p:extLst>
      <p:ext uri="{BB962C8B-B14F-4D97-AF65-F5344CB8AC3E}">
        <p14:creationId xmlns:p14="http://schemas.microsoft.com/office/powerpoint/2010/main" val="20578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364E24-64FE-20EF-47EF-4A723A76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37" y="1133955"/>
            <a:ext cx="3899101" cy="231786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3F95848-3EB5-6149-0FB0-378B19451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92" y="1133955"/>
            <a:ext cx="4053777" cy="23178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DC3860B-8C25-8984-17C2-7E1A97682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37" y="4216447"/>
            <a:ext cx="4007651" cy="2455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20BB89E-0534-581E-CDDA-65457E7B7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392" y="4144434"/>
            <a:ext cx="4148237" cy="228337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76448F-EFA4-980C-2D4D-947F2FE7E641}"/>
              </a:ext>
            </a:extLst>
          </p:cNvPr>
          <p:cNvSpPr txBox="1"/>
          <p:nvPr/>
        </p:nvSpPr>
        <p:spPr>
          <a:xfrm>
            <a:off x="855837" y="0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機能一覧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D21EA8-1196-4E84-58D2-0B0601D7CD11}"/>
              </a:ext>
            </a:extLst>
          </p:cNvPr>
          <p:cNvSpPr txBox="1"/>
          <p:nvPr/>
        </p:nvSpPr>
        <p:spPr>
          <a:xfrm>
            <a:off x="6653128" y="917023"/>
            <a:ext cx="34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会員登録機能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F7E64B-75FF-65AE-A426-278E6CD0BA43}"/>
              </a:ext>
            </a:extLst>
          </p:cNvPr>
          <p:cNvSpPr txBox="1"/>
          <p:nvPr/>
        </p:nvSpPr>
        <p:spPr>
          <a:xfrm>
            <a:off x="1246414" y="917023"/>
            <a:ext cx="34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ログイン機能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A08924-CA92-1565-2C98-738C0FA5A511}"/>
              </a:ext>
            </a:extLst>
          </p:cNvPr>
          <p:cNvSpPr txBox="1"/>
          <p:nvPr/>
        </p:nvSpPr>
        <p:spPr>
          <a:xfrm>
            <a:off x="1139141" y="3847115"/>
            <a:ext cx="34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勤怠登録機能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471058B-7D21-CAE7-83F4-E1632B1C6553}"/>
              </a:ext>
            </a:extLst>
          </p:cNvPr>
          <p:cNvSpPr txBox="1"/>
          <p:nvPr/>
        </p:nvSpPr>
        <p:spPr>
          <a:xfrm>
            <a:off x="6096000" y="3847115"/>
            <a:ext cx="34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日付別の登録内容参照ページ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839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0C7DE8-A2E5-0D8D-2641-F403E6ED8B85}"/>
              </a:ext>
            </a:extLst>
          </p:cNvPr>
          <p:cNvSpPr txBox="1"/>
          <p:nvPr/>
        </p:nvSpPr>
        <p:spPr>
          <a:xfrm>
            <a:off x="1186084" y="445317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機能一覧</a:t>
            </a:r>
            <a:endParaRPr kumimoji="1"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F8EF729-049C-6125-DDFF-62A75A43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2" y="1350749"/>
            <a:ext cx="6992035" cy="415650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536E4A-1541-8326-ECCD-3F65CD14B8CD}"/>
              </a:ext>
            </a:extLst>
          </p:cNvPr>
          <p:cNvSpPr txBox="1"/>
          <p:nvPr/>
        </p:nvSpPr>
        <p:spPr>
          <a:xfrm>
            <a:off x="546619" y="1133817"/>
            <a:ext cx="513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ログイン機能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230EF5-586E-9323-B84C-529D7F82C8A8}"/>
              </a:ext>
            </a:extLst>
          </p:cNvPr>
          <p:cNvSpPr txBox="1"/>
          <p:nvPr/>
        </p:nvSpPr>
        <p:spPr>
          <a:xfrm>
            <a:off x="7625111" y="152929"/>
            <a:ext cx="3722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シーダーファイルがあります</a:t>
            </a:r>
            <a:endParaRPr kumimoji="1" lang="en-US" altLang="ja-JP" sz="1600" dirty="0"/>
          </a:p>
          <a:p>
            <a:r>
              <a:rPr kumimoji="1" lang="en-US" altLang="ja-JP" sz="1600" dirty="0" err="1"/>
              <a:t>UsersTableSeeder.php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70833A2-FCAA-8C98-4775-8BF891A8FB65}"/>
              </a:ext>
            </a:extLst>
          </p:cNvPr>
          <p:cNvSpPr txBox="1"/>
          <p:nvPr/>
        </p:nvSpPr>
        <p:spPr>
          <a:xfrm>
            <a:off x="7625111" y="918374"/>
            <a:ext cx="3722430" cy="305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名前</a:t>
            </a:r>
            <a:r>
              <a:rPr lang="en-US" altLang="ja-JP" sz="800" dirty="0"/>
              <a:t>:</a:t>
            </a:r>
          </a:p>
          <a:p>
            <a:r>
              <a:rPr lang="ja-JP" altLang="en-US" sz="800" dirty="0"/>
              <a:t>メールアドレス</a:t>
            </a:r>
            <a:r>
              <a:rPr lang="en-US" altLang="ja-JP" sz="800" dirty="0"/>
              <a:t>:</a:t>
            </a:r>
            <a:endParaRPr kumimoji="1" lang="en-US" altLang="ja-JP" sz="800" dirty="0"/>
          </a:p>
          <a:p>
            <a:r>
              <a:rPr lang="ja-JP" altLang="en-US" sz="800" dirty="0"/>
              <a:t>パスワード</a:t>
            </a:r>
            <a:r>
              <a:rPr lang="en-US" altLang="ja-JP" sz="800" dirty="0"/>
              <a:t>:</a:t>
            </a:r>
            <a:endParaRPr kumimoji="1" lang="en-US" altLang="ja-JP" sz="800" dirty="0"/>
          </a:p>
          <a:p>
            <a:endParaRPr kumimoji="1" lang="ja-JP" altLang="en-US" sz="800" dirty="0"/>
          </a:p>
          <a:p>
            <a:r>
              <a:rPr kumimoji="1" lang="ja-JP" altLang="en-US" sz="800" dirty="0"/>
              <a:t>佐藤</a:t>
            </a:r>
          </a:p>
          <a:p>
            <a:r>
              <a:rPr kumimoji="1" lang="en-US" altLang="ja-JP" sz="800" dirty="0"/>
              <a:t>test@yahoo.co.jp</a:t>
            </a:r>
          </a:p>
          <a:p>
            <a:r>
              <a:rPr kumimoji="1" lang="en-US" altLang="ja-JP" sz="800" dirty="0"/>
              <a:t>123456789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鈴木</a:t>
            </a:r>
          </a:p>
          <a:p>
            <a:r>
              <a:rPr kumimoji="1" lang="en-US" altLang="ja-JP" sz="800" dirty="0"/>
              <a:t>test1@yahoo.co.jp</a:t>
            </a:r>
          </a:p>
          <a:p>
            <a:r>
              <a:rPr kumimoji="1" lang="en-US" altLang="ja-JP" sz="800" dirty="0"/>
              <a:t>1234567890</a:t>
            </a:r>
          </a:p>
          <a:p>
            <a:r>
              <a:rPr kumimoji="1" lang="en-US" altLang="ja-JP" sz="800" dirty="0"/>
              <a:t>        </a:t>
            </a:r>
          </a:p>
          <a:p>
            <a:r>
              <a:rPr kumimoji="1" lang="ja-JP" altLang="en-US" sz="800" dirty="0"/>
              <a:t>伊藤</a:t>
            </a:r>
          </a:p>
          <a:p>
            <a:r>
              <a:rPr kumimoji="1" lang="en-US" altLang="ja-JP" sz="800" dirty="0"/>
              <a:t>test2@yahoo.co.jp'</a:t>
            </a:r>
          </a:p>
          <a:p>
            <a:r>
              <a:rPr kumimoji="1" lang="en-US" altLang="ja-JP" sz="800" dirty="0"/>
              <a:t>12345678901</a:t>
            </a:r>
          </a:p>
          <a:p>
            <a:r>
              <a:rPr kumimoji="1" lang="en-US" altLang="ja-JP" sz="800" dirty="0"/>
              <a:t>        </a:t>
            </a:r>
          </a:p>
          <a:p>
            <a:r>
              <a:rPr kumimoji="1" lang="ja-JP" altLang="en-US" sz="800" dirty="0"/>
              <a:t>遠藤</a:t>
            </a:r>
          </a:p>
          <a:p>
            <a:r>
              <a:rPr kumimoji="1" lang="en-US" altLang="ja-JP" sz="800" dirty="0"/>
              <a:t>test3@yahoo.co.jp</a:t>
            </a:r>
          </a:p>
          <a:p>
            <a:r>
              <a:rPr kumimoji="1" lang="en-US" altLang="ja-JP" sz="800" dirty="0"/>
              <a:t>123456789012</a:t>
            </a:r>
          </a:p>
          <a:p>
            <a:r>
              <a:rPr kumimoji="1" lang="en-US" altLang="ja-JP" sz="800" dirty="0"/>
              <a:t>        </a:t>
            </a:r>
          </a:p>
          <a:p>
            <a:r>
              <a:rPr kumimoji="1" lang="ja-JP" altLang="en-US" sz="800" dirty="0"/>
              <a:t>加藤</a:t>
            </a:r>
          </a:p>
          <a:p>
            <a:r>
              <a:rPr kumimoji="1" lang="en-US" altLang="ja-JP" sz="800" dirty="0"/>
              <a:t>test4@yahoo.co.jp</a:t>
            </a:r>
          </a:p>
          <a:p>
            <a:r>
              <a:rPr kumimoji="1" lang="en-US" altLang="ja-JP" sz="800" dirty="0"/>
              <a:t>1234567890123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山田</a:t>
            </a:r>
          </a:p>
          <a:p>
            <a:r>
              <a:rPr kumimoji="1" lang="en-US" altLang="ja-JP" sz="800" dirty="0"/>
              <a:t>test5@yahoo.co.jp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進藤</a:t>
            </a:r>
          </a:p>
          <a:p>
            <a:r>
              <a:rPr kumimoji="1" lang="en-US" altLang="ja-JP" sz="800" dirty="0"/>
              <a:t>test6@yahoo.co.jp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高橋</a:t>
            </a:r>
          </a:p>
          <a:p>
            <a:r>
              <a:rPr kumimoji="1" lang="en-US" altLang="ja-JP" sz="800" dirty="0"/>
              <a:t>test7yahoo.co.jp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田中</a:t>
            </a:r>
          </a:p>
          <a:p>
            <a:r>
              <a:rPr kumimoji="1" lang="en-US" altLang="ja-JP" sz="800" dirty="0"/>
              <a:t>test60@yahoo.co.jp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渡辺</a:t>
            </a:r>
          </a:p>
          <a:p>
            <a:r>
              <a:rPr kumimoji="1" lang="en-US" altLang="ja-JP" sz="800" dirty="0"/>
              <a:t>test8yahoo.co.jp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山本</a:t>
            </a:r>
          </a:p>
          <a:p>
            <a:r>
              <a:rPr kumimoji="1" lang="en-US" altLang="ja-JP" sz="800" dirty="0"/>
              <a:t>test9@yahoo.co.jp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中村</a:t>
            </a:r>
          </a:p>
          <a:p>
            <a:r>
              <a:rPr kumimoji="1" lang="en-US" altLang="ja-JP" sz="800" dirty="0"/>
              <a:t>test10@yahoo.co.jp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小林</a:t>
            </a:r>
          </a:p>
          <a:p>
            <a:r>
              <a:rPr kumimoji="1" lang="en-US" altLang="ja-JP" sz="800" dirty="0"/>
              <a:t>test11@yahoo.co.jp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吉田</a:t>
            </a:r>
          </a:p>
          <a:p>
            <a:r>
              <a:rPr kumimoji="1" lang="en-US" altLang="ja-JP" sz="800" dirty="0"/>
              <a:t>test12@yahoo.co.jp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佐々木</a:t>
            </a:r>
          </a:p>
          <a:p>
            <a:r>
              <a:rPr kumimoji="1" lang="en-US" altLang="ja-JP" sz="800" dirty="0"/>
              <a:t>test13@yahoo.co.jp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山口</a:t>
            </a:r>
          </a:p>
          <a:p>
            <a:r>
              <a:rPr kumimoji="1" lang="en-US" altLang="ja-JP" sz="800" dirty="0"/>
              <a:t>test14@yahoo.co.jp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松本</a:t>
            </a:r>
          </a:p>
          <a:p>
            <a:r>
              <a:rPr kumimoji="1" lang="en-US" altLang="ja-JP" sz="800" dirty="0"/>
              <a:t>test15@yahoo.co.jp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井上</a:t>
            </a:r>
          </a:p>
          <a:p>
            <a:r>
              <a:rPr kumimoji="1" lang="en-US" altLang="ja-JP" sz="800" dirty="0"/>
              <a:t>test16@yahoo.co.jp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木村</a:t>
            </a:r>
          </a:p>
          <a:p>
            <a:r>
              <a:rPr kumimoji="1" lang="en-US" altLang="ja-JP" sz="800" dirty="0"/>
              <a:t>test17@yahoo.co.jp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林</a:t>
            </a:r>
          </a:p>
          <a:p>
            <a:r>
              <a:rPr kumimoji="1" lang="en-US" altLang="ja-JP" sz="800" dirty="0"/>
              <a:t>test18@yahoo.co.jp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斎藤</a:t>
            </a:r>
          </a:p>
          <a:p>
            <a:r>
              <a:rPr kumimoji="1" lang="en-US" altLang="ja-JP" sz="800" dirty="0"/>
              <a:t>test19@yahoo.co.jp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清水</a:t>
            </a:r>
          </a:p>
          <a:p>
            <a:r>
              <a:rPr kumimoji="1" lang="en-US" altLang="ja-JP" sz="800" dirty="0"/>
              <a:t>test20@yahoo.co.jp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山崎</a:t>
            </a:r>
          </a:p>
          <a:p>
            <a:r>
              <a:rPr kumimoji="1" lang="en-US" altLang="ja-JP" sz="800" dirty="0"/>
              <a:t>test21@yahoo.co.jp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森</a:t>
            </a:r>
          </a:p>
          <a:p>
            <a:r>
              <a:rPr kumimoji="1" lang="en-US" altLang="ja-JP" sz="800" dirty="0"/>
              <a:t>test22@yahoo.co.jp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池田</a:t>
            </a:r>
          </a:p>
          <a:p>
            <a:r>
              <a:rPr kumimoji="1" lang="en-US" altLang="ja-JP" sz="800" dirty="0"/>
              <a:t>test23@yahoo.co.jp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橋本</a:t>
            </a:r>
          </a:p>
          <a:p>
            <a:r>
              <a:rPr kumimoji="1" lang="en-US" altLang="ja-JP" sz="800" dirty="0"/>
              <a:t>test24@yahoo.co.jp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阿部</a:t>
            </a:r>
          </a:p>
          <a:p>
            <a:r>
              <a:rPr kumimoji="1" lang="en-US" altLang="ja-JP" sz="800" dirty="0"/>
              <a:t>test25@yahoo.co.jp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石川</a:t>
            </a:r>
          </a:p>
          <a:p>
            <a:r>
              <a:rPr kumimoji="1" lang="en-US" altLang="ja-JP" sz="800" dirty="0"/>
              <a:t>test26@yahoo.co.jp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山下</a:t>
            </a:r>
          </a:p>
          <a:p>
            <a:r>
              <a:rPr kumimoji="1" lang="en-US" altLang="ja-JP" sz="800" dirty="0"/>
              <a:t>test27@yahoo.co.jp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中島</a:t>
            </a:r>
          </a:p>
          <a:p>
            <a:r>
              <a:rPr kumimoji="1" lang="en-US" altLang="ja-JP" sz="800" dirty="0"/>
              <a:t>test28@yahoo.co.jp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石井</a:t>
            </a:r>
          </a:p>
          <a:p>
            <a:r>
              <a:rPr kumimoji="1" lang="en-US" altLang="ja-JP" sz="800" dirty="0"/>
              <a:t>test29@yahoo.co.jp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小川</a:t>
            </a:r>
          </a:p>
          <a:p>
            <a:r>
              <a:rPr kumimoji="1" lang="en-US" altLang="ja-JP" sz="800" dirty="0"/>
              <a:t>test30@yahoo.co.jp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前田</a:t>
            </a:r>
          </a:p>
          <a:p>
            <a:r>
              <a:rPr kumimoji="1" lang="en-US" altLang="ja-JP" sz="800" dirty="0"/>
              <a:t>test31@yahoo.co.jp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岡田</a:t>
            </a:r>
          </a:p>
          <a:p>
            <a:r>
              <a:rPr kumimoji="1" lang="en-US" altLang="ja-JP" sz="800" dirty="0"/>
              <a:t>test32@yahoo.co.jp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長谷川</a:t>
            </a:r>
          </a:p>
          <a:p>
            <a:r>
              <a:rPr kumimoji="1" lang="en-US" altLang="ja-JP" sz="800" dirty="0"/>
              <a:t>test33@yahoo.co.jp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藤田</a:t>
            </a:r>
          </a:p>
          <a:p>
            <a:r>
              <a:rPr kumimoji="1" lang="en-US" altLang="ja-JP" sz="800" dirty="0"/>
              <a:t>test34@yahoo.co.jp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後藤</a:t>
            </a:r>
          </a:p>
          <a:p>
            <a:r>
              <a:rPr kumimoji="1" lang="en-US" altLang="ja-JP" sz="800" dirty="0"/>
              <a:t>test35@yahoo.co.jp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近藤</a:t>
            </a:r>
          </a:p>
          <a:p>
            <a:r>
              <a:rPr kumimoji="1" lang="en-US" altLang="ja-JP" sz="800" dirty="0"/>
              <a:t>test36@yahoo.co.jp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村上</a:t>
            </a:r>
          </a:p>
          <a:p>
            <a:r>
              <a:rPr kumimoji="1" lang="en-US" altLang="ja-JP" sz="800" dirty="0"/>
              <a:t>test37@yahoo.co.jp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青木</a:t>
            </a:r>
          </a:p>
          <a:p>
            <a:r>
              <a:rPr kumimoji="1" lang="en-US" altLang="ja-JP" sz="800" dirty="0"/>
              <a:t>test38@yahoo.co.jp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坂本</a:t>
            </a:r>
          </a:p>
          <a:p>
            <a:r>
              <a:rPr kumimoji="1" lang="en-US" altLang="ja-JP" sz="800" dirty="0"/>
              <a:t>test39@yahoo.co.jp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斎藤</a:t>
            </a:r>
          </a:p>
          <a:p>
            <a:r>
              <a:rPr kumimoji="1" lang="en-US" altLang="ja-JP" sz="800" dirty="0"/>
              <a:t>test40@yahoo.co.jp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福田</a:t>
            </a:r>
          </a:p>
          <a:p>
            <a:r>
              <a:rPr kumimoji="1" lang="en-US" altLang="ja-JP" sz="800" dirty="0"/>
              <a:t>test41@yahoo.co.jp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太田</a:t>
            </a:r>
          </a:p>
          <a:p>
            <a:r>
              <a:rPr kumimoji="1" lang="en-US" altLang="ja-JP" sz="800" dirty="0"/>
              <a:t>test42@yahoo.co.jp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西村</a:t>
            </a:r>
          </a:p>
          <a:p>
            <a:r>
              <a:rPr kumimoji="1" lang="en-US" altLang="ja-JP" sz="800" dirty="0"/>
              <a:t>test43@yahoo.co.jp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藤井</a:t>
            </a:r>
          </a:p>
          <a:p>
            <a:r>
              <a:rPr kumimoji="1" lang="en-US" altLang="ja-JP" sz="800" dirty="0"/>
              <a:t>test44@yahoo.co.jp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金子</a:t>
            </a:r>
          </a:p>
          <a:p>
            <a:r>
              <a:rPr kumimoji="1" lang="en-US" altLang="ja-JP" sz="800" dirty="0"/>
              <a:t>test45@yahoo.co.jp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岡本</a:t>
            </a:r>
          </a:p>
          <a:p>
            <a:r>
              <a:rPr kumimoji="1" lang="en-US" altLang="ja-JP" sz="800" dirty="0"/>
              <a:t>test46@yahoo.co.jp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藤原</a:t>
            </a:r>
          </a:p>
          <a:p>
            <a:r>
              <a:rPr kumimoji="1" lang="en-US" altLang="ja-JP" sz="800" dirty="0"/>
              <a:t>test47@yahoo.co.jp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中野</a:t>
            </a:r>
          </a:p>
          <a:p>
            <a:r>
              <a:rPr kumimoji="1" lang="en-US" altLang="ja-JP" sz="800" dirty="0"/>
              <a:t>test48@yahoo.co.jp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三浦</a:t>
            </a:r>
          </a:p>
          <a:p>
            <a:r>
              <a:rPr kumimoji="1" lang="en-US" altLang="ja-JP" sz="800" dirty="0"/>
              <a:t>test49@yahoo.co.jp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原田</a:t>
            </a:r>
          </a:p>
          <a:p>
            <a:r>
              <a:rPr kumimoji="1" lang="en-US" altLang="ja-JP" sz="800" dirty="0"/>
              <a:t>test50@yahoo.co.jp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中川</a:t>
            </a:r>
          </a:p>
          <a:p>
            <a:r>
              <a:rPr kumimoji="1" lang="en-US" altLang="ja-JP" sz="800" dirty="0"/>
              <a:t>test51@yahoo.co.jp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松田</a:t>
            </a:r>
          </a:p>
          <a:p>
            <a:r>
              <a:rPr kumimoji="1" lang="en-US" altLang="ja-JP" sz="800" dirty="0"/>
              <a:t>test52@yahoo.co.jp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竹内</a:t>
            </a:r>
          </a:p>
          <a:p>
            <a:r>
              <a:rPr kumimoji="1" lang="en-US" altLang="ja-JP" sz="800" dirty="0"/>
              <a:t>test53@yahoo.co.jp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小野</a:t>
            </a:r>
          </a:p>
          <a:p>
            <a:r>
              <a:rPr kumimoji="1" lang="en-US" altLang="ja-JP" sz="800" dirty="0"/>
              <a:t>test54@yahoo.co.jp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田村</a:t>
            </a:r>
          </a:p>
          <a:p>
            <a:r>
              <a:rPr kumimoji="1" lang="en-US" altLang="ja-JP" sz="800" dirty="0"/>
              <a:t>test55@yahoo.co.jp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中山</a:t>
            </a:r>
          </a:p>
          <a:p>
            <a:r>
              <a:rPr kumimoji="1" lang="en-US" altLang="ja-JP" sz="800" dirty="0"/>
              <a:t>test56@yahoo.co.jp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和田</a:t>
            </a:r>
          </a:p>
          <a:p>
            <a:r>
              <a:rPr kumimoji="1" lang="en-US" altLang="ja-JP" sz="800" dirty="0"/>
              <a:t>test57@yahoo.co.jp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石田</a:t>
            </a:r>
          </a:p>
          <a:p>
            <a:r>
              <a:rPr kumimoji="1" lang="en-US" altLang="ja-JP" sz="800" dirty="0"/>
              <a:t>test58@yahoo.co.jp</a:t>
            </a:r>
          </a:p>
          <a:p>
            <a:r>
              <a:rPr kumimoji="1" lang="en-US" altLang="ja-JP" sz="800" dirty="0"/>
              <a:t>11111111</a:t>
            </a:r>
          </a:p>
          <a:p>
            <a:endParaRPr kumimoji="1" lang="en-US" altLang="ja-JP" sz="800" dirty="0"/>
          </a:p>
          <a:p>
            <a:r>
              <a:rPr kumimoji="1" lang="ja-JP" altLang="en-US" sz="800" dirty="0"/>
              <a:t>森田</a:t>
            </a:r>
          </a:p>
          <a:p>
            <a:r>
              <a:rPr kumimoji="1" lang="en-US" altLang="ja-JP" sz="800" dirty="0"/>
              <a:t>test59@yahoo.co.jp</a:t>
            </a:r>
          </a:p>
          <a:p>
            <a:r>
              <a:rPr kumimoji="1" lang="en-US" altLang="ja-JP" sz="800" dirty="0"/>
              <a:t>11111111</a:t>
            </a:r>
          </a:p>
        </p:txBody>
      </p:sp>
    </p:spTree>
    <p:extLst>
      <p:ext uri="{BB962C8B-B14F-4D97-AF65-F5344CB8AC3E}">
        <p14:creationId xmlns:p14="http://schemas.microsoft.com/office/powerpoint/2010/main" val="20081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0C7DE8-A2E5-0D8D-2641-F403E6ED8B85}"/>
              </a:ext>
            </a:extLst>
          </p:cNvPr>
          <p:cNvSpPr txBox="1"/>
          <p:nvPr/>
        </p:nvSpPr>
        <p:spPr>
          <a:xfrm>
            <a:off x="1186084" y="445317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機能一覧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5FD6DE9-7DCD-C56E-8F5F-7A369BC7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9" y="1429519"/>
            <a:ext cx="6481338" cy="3705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10792D-EDB5-5822-0DA7-CE14ECC63D1C}"/>
              </a:ext>
            </a:extLst>
          </p:cNvPr>
          <p:cNvSpPr txBox="1"/>
          <p:nvPr/>
        </p:nvSpPr>
        <p:spPr>
          <a:xfrm>
            <a:off x="1046655" y="1212586"/>
            <a:ext cx="48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会員登録機能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F92355-F6BD-48A6-383C-2A4D78051D71}"/>
              </a:ext>
            </a:extLst>
          </p:cNvPr>
          <p:cNvSpPr txBox="1"/>
          <p:nvPr/>
        </p:nvSpPr>
        <p:spPr>
          <a:xfrm>
            <a:off x="7200782" y="1800337"/>
            <a:ext cx="283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特に問題なく勤怠登録できたと思います。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51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0C7DE8-A2E5-0D8D-2641-F403E6ED8B85}"/>
              </a:ext>
            </a:extLst>
          </p:cNvPr>
          <p:cNvSpPr txBox="1"/>
          <p:nvPr/>
        </p:nvSpPr>
        <p:spPr>
          <a:xfrm>
            <a:off x="1186084" y="445317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機能一覧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F92355-F6BD-48A6-383C-2A4D78051D71}"/>
              </a:ext>
            </a:extLst>
          </p:cNvPr>
          <p:cNvSpPr txBox="1"/>
          <p:nvPr/>
        </p:nvSpPr>
        <p:spPr>
          <a:xfrm>
            <a:off x="6230964" y="1981154"/>
            <a:ext cx="537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問題点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日に一回以上のの勤務開始、勤務終了ができてしまう。</a:t>
            </a:r>
            <a:endParaRPr lang="en-US" altLang="ja-JP" dirty="0"/>
          </a:p>
          <a:p>
            <a:r>
              <a:rPr lang="ja-JP" altLang="en-US" dirty="0"/>
              <a:t>・ボタンを押すとテーブルに時間が保存されるが</a:t>
            </a:r>
            <a:endParaRPr lang="en-US" altLang="ja-JP" dirty="0"/>
          </a:p>
          <a:p>
            <a:r>
              <a:rPr lang="ja-JP" altLang="en-US" dirty="0"/>
              <a:t>開始時間、終了時間が片側からの状態で別のレコードに記録されてしまう。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DB50B0-AE7D-F258-B212-78590B00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0" y="1981156"/>
            <a:ext cx="4889182" cy="299506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07CBD4-0126-8F99-C3C5-F0ECB53FD436}"/>
              </a:ext>
            </a:extLst>
          </p:cNvPr>
          <p:cNvSpPr txBox="1"/>
          <p:nvPr/>
        </p:nvSpPr>
        <p:spPr>
          <a:xfrm>
            <a:off x="954413" y="1611822"/>
            <a:ext cx="29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勤怠登録機能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356D20-3E0C-FC0D-3852-8D5C37707093}"/>
              </a:ext>
            </a:extLst>
          </p:cNvPr>
          <p:cNvSpPr txBox="1"/>
          <p:nvPr/>
        </p:nvSpPr>
        <p:spPr>
          <a:xfrm>
            <a:off x="6560517" y="337595"/>
            <a:ext cx="372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シーダーファイルがあります</a:t>
            </a:r>
            <a:endParaRPr kumimoji="1" lang="en-US" altLang="ja-JP" sz="1600" dirty="0"/>
          </a:p>
          <a:p>
            <a:r>
              <a:rPr kumimoji="1" lang="en-US" altLang="ja-JP" sz="1600" dirty="0" err="1"/>
              <a:t>AttendancesTableSeeder.php</a:t>
            </a:r>
            <a:endParaRPr kumimoji="1" lang="en-US" altLang="ja-JP" sz="1600" dirty="0"/>
          </a:p>
          <a:p>
            <a:r>
              <a:rPr lang="en-US" altLang="ja-JP" sz="1600" dirty="0" err="1"/>
              <a:t>RestsTableSeeder.php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305975-4E10-5511-50FA-7DE83A1B0A19}"/>
              </a:ext>
            </a:extLst>
          </p:cNvPr>
          <p:cNvSpPr txBox="1"/>
          <p:nvPr/>
        </p:nvSpPr>
        <p:spPr>
          <a:xfrm>
            <a:off x="3115701" y="443793"/>
            <a:ext cx="3722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シーダーファイルがあります</a:t>
            </a:r>
            <a:endParaRPr kumimoji="1" lang="en-US" altLang="ja-JP" sz="1600" dirty="0"/>
          </a:p>
          <a:p>
            <a:r>
              <a:rPr lang="en-US" altLang="ja-JP" sz="1600" dirty="0" err="1"/>
              <a:t>Rests</a:t>
            </a:r>
            <a:r>
              <a:rPr kumimoji="1" lang="en-US" altLang="ja-JP" sz="1600" dirty="0" err="1"/>
              <a:t>TableSeeder.php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747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0C7DE8-A2E5-0D8D-2641-F403E6ED8B85}"/>
              </a:ext>
            </a:extLst>
          </p:cNvPr>
          <p:cNvSpPr txBox="1"/>
          <p:nvPr/>
        </p:nvSpPr>
        <p:spPr>
          <a:xfrm>
            <a:off x="1186084" y="445317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機能一覧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F92355-F6BD-48A6-383C-2A4D78051D71}"/>
              </a:ext>
            </a:extLst>
          </p:cNvPr>
          <p:cNvSpPr txBox="1"/>
          <p:nvPr/>
        </p:nvSpPr>
        <p:spPr>
          <a:xfrm>
            <a:off x="6212491" y="1545291"/>
            <a:ext cx="5374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問題点</a:t>
            </a:r>
            <a:endParaRPr lang="en-US" altLang="ja-JP" dirty="0"/>
          </a:p>
          <a:p>
            <a:r>
              <a:rPr lang="ja-JP" altLang="en-US" dirty="0"/>
              <a:t>・見た目を再現できませんでした</a:t>
            </a:r>
            <a:endParaRPr lang="en-US" altLang="ja-JP" dirty="0"/>
          </a:p>
          <a:p>
            <a:r>
              <a:rPr lang="ja-JP" altLang="en-US" dirty="0"/>
              <a:t>・ページションは</a:t>
            </a:r>
            <a:r>
              <a:rPr lang="en-US" altLang="ja-JP" dirty="0"/>
              <a:t>5</a:t>
            </a:r>
            <a:r>
              <a:rPr lang="ja-JP" altLang="en-US" dirty="0"/>
              <a:t>行に統一できておらず、次のページに移ると</a:t>
            </a:r>
            <a:r>
              <a:rPr lang="en-US" altLang="ja-JP" dirty="0"/>
              <a:t>2023</a:t>
            </a:r>
            <a:r>
              <a:rPr lang="ja-JP" altLang="en-US" dirty="0"/>
              <a:t>年の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19</a:t>
            </a:r>
            <a:r>
              <a:rPr lang="ja-JP" altLang="en-US" dirty="0"/>
              <a:t>日のページに飛んでしまう</a:t>
            </a:r>
            <a:endParaRPr lang="en-US" altLang="ja-JP" dirty="0"/>
          </a:p>
          <a:p>
            <a:r>
              <a:rPr lang="ja-JP" altLang="en-US" dirty="0"/>
              <a:t>・矢印での日付移動もできませんでした。代用としてカレンダーを配置して、日付を移動することは可能になりましたが、上述の通りページ送りをすると</a:t>
            </a:r>
            <a:r>
              <a:rPr lang="en-US" altLang="ja-JP" dirty="0"/>
              <a:t>2023</a:t>
            </a:r>
            <a:r>
              <a:rPr lang="ja-JP" altLang="en-US" dirty="0"/>
              <a:t>年の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19</a:t>
            </a:r>
            <a:r>
              <a:rPr lang="ja-JP" altLang="en-US" dirty="0"/>
              <a:t>日に戻ってしまいます。</a:t>
            </a:r>
            <a:endParaRPr lang="en-US" altLang="ja-JP" dirty="0"/>
          </a:p>
          <a:p>
            <a:r>
              <a:rPr lang="ja-JP" altLang="en-US" dirty="0"/>
              <a:t>・休憩時間と、勤務時間は</a:t>
            </a:r>
            <a:r>
              <a:rPr lang="en-US" altLang="ja-JP" dirty="0"/>
              <a:t>10</a:t>
            </a:r>
            <a:r>
              <a:rPr lang="ja-JP" altLang="en-US" dirty="0"/>
              <a:t>進法表示から</a:t>
            </a:r>
            <a:r>
              <a:rPr lang="en-US" altLang="ja-JP" dirty="0"/>
              <a:t>60</a:t>
            </a:r>
            <a:r>
              <a:rPr lang="ja-JP" altLang="en-US" dirty="0"/>
              <a:t>進法に直そうとしたのですが、うまくいかずあきらめてしまいました。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5688F3-C576-7CA1-E900-389C877B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0" y="1981154"/>
            <a:ext cx="5894620" cy="324465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1964F5-7AE8-B6F7-0855-6DE66EE49090}"/>
              </a:ext>
            </a:extLst>
          </p:cNvPr>
          <p:cNvSpPr txBox="1"/>
          <p:nvPr/>
        </p:nvSpPr>
        <p:spPr>
          <a:xfrm>
            <a:off x="245467" y="1545291"/>
            <a:ext cx="36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日付別の登録内容参照ページ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063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4365EA-F431-9CB6-B4BA-3877033025D5}"/>
              </a:ext>
            </a:extLst>
          </p:cNvPr>
          <p:cNvSpPr txBox="1"/>
          <p:nvPr/>
        </p:nvSpPr>
        <p:spPr>
          <a:xfrm>
            <a:off x="1408922" y="326571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＃＃使用技術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45EEBD-6F43-6D43-B6C8-536B68BDAD90}"/>
              </a:ext>
            </a:extLst>
          </p:cNvPr>
          <p:cNvSpPr txBox="1"/>
          <p:nvPr/>
        </p:nvSpPr>
        <p:spPr>
          <a:xfrm>
            <a:off x="1084729" y="950259"/>
            <a:ext cx="3863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Larabel</a:t>
            </a:r>
            <a:r>
              <a:rPr kumimoji="1" lang="en-US" altLang="ja-JP" dirty="0"/>
              <a:t> 8.*</a:t>
            </a:r>
          </a:p>
          <a:p>
            <a:r>
              <a:rPr lang="en-US" altLang="ja-JP" dirty="0" err="1"/>
              <a:t>php</a:t>
            </a:r>
            <a:r>
              <a:rPr lang="en-US" altLang="ja-JP" dirty="0"/>
              <a:t> 7.4.9</a:t>
            </a:r>
          </a:p>
          <a:p>
            <a:r>
              <a:rPr lang="ja-JP" altLang="en-US" dirty="0"/>
              <a:t>データベース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3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B06436-46D1-034C-5073-65F88AF3A466}"/>
              </a:ext>
            </a:extLst>
          </p:cNvPr>
          <p:cNvSpPr txBox="1"/>
          <p:nvPr/>
        </p:nvSpPr>
        <p:spPr>
          <a:xfrm>
            <a:off x="569167" y="119753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＃＃</a:t>
            </a:r>
            <a:r>
              <a:rPr lang="ja-JP" altLang="en-US" dirty="0"/>
              <a:t>テーブル設計</a:t>
            </a:r>
            <a:endParaRPr kumimoji="1"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FA76B82-CA2F-7F1B-A53B-0433D8761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05336"/>
              </p:ext>
            </p:extLst>
          </p:nvPr>
        </p:nvGraphicFramePr>
        <p:xfrm>
          <a:off x="3330625" y="1237880"/>
          <a:ext cx="3984578" cy="4382240"/>
        </p:xfrm>
        <a:graphic>
          <a:graphicData uri="http://schemas.openxmlformats.org/drawingml/2006/table">
            <a:tbl>
              <a:tblPr/>
              <a:tblGrid>
                <a:gridCol w="636514">
                  <a:extLst>
                    <a:ext uri="{9D8B030D-6E8A-4147-A177-3AD203B41FA5}">
                      <a16:colId xmlns:a16="http://schemas.microsoft.com/office/drawing/2014/main" val="4022403356"/>
                    </a:ext>
                  </a:extLst>
                </a:gridCol>
                <a:gridCol w="802008">
                  <a:extLst>
                    <a:ext uri="{9D8B030D-6E8A-4147-A177-3AD203B41FA5}">
                      <a16:colId xmlns:a16="http://schemas.microsoft.com/office/drawing/2014/main" val="3630511797"/>
                    </a:ext>
                  </a:extLst>
                </a:gridCol>
                <a:gridCol w="636514">
                  <a:extLst>
                    <a:ext uri="{9D8B030D-6E8A-4147-A177-3AD203B41FA5}">
                      <a16:colId xmlns:a16="http://schemas.microsoft.com/office/drawing/2014/main" val="3540339134"/>
                    </a:ext>
                  </a:extLst>
                </a:gridCol>
                <a:gridCol w="636514">
                  <a:extLst>
                    <a:ext uri="{9D8B030D-6E8A-4147-A177-3AD203B41FA5}">
                      <a16:colId xmlns:a16="http://schemas.microsoft.com/office/drawing/2014/main" val="1184965976"/>
                    </a:ext>
                  </a:extLst>
                </a:gridCol>
                <a:gridCol w="636514">
                  <a:extLst>
                    <a:ext uri="{9D8B030D-6E8A-4147-A177-3AD203B41FA5}">
                      <a16:colId xmlns:a16="http://schemas.microsoft.com/office/drawing/2014/main" val="371486884"/>
                    </a:ext>
                  </a:extLst>
                </a:gridCol>
                <a:gridCol w="636514">
                  <a:extLst>
                    <a:ext uri="{9D8B030D-6E8A-4147-A177-3AD203B41FA5}">
                      <a16:colId xmlns:a16="http://schemas.microsoft.com/office/drawing/2014/main" val="491265363"/>
                    </a:ext>
                  </a:extLst>
                </a:gridCol>
              </a:tblGrid>
              <a:tr h="261080">
                <a:tc>
                  <a:txBody>
                    <a:bodyPr/>
                    <a:lstStyle/>
                    <a:p>
                      <a:pPr rtl="0" fontAlgn="b"/>
                      <a:br>
                        <a:rPr lang="en-US" sz="600" b="1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>
                          <a:effectLst/>
                          <a:latin typeface="Arial" panose="020B0604020202020204" pitchFamily="34" charset="0"/>
                        </a:rPr>
                        <a:t>attendances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9315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カラム名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型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PRIMARY KEY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KEY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FOREIGN KEY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257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unsigned bigint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0">
                          <a:effectLst/>
                          <a:latin typeface="Arial" panose="020B0604020202020204" pitchFamily="34" charset="0"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0">
                          <a:effectLst/>
                          <a:latin typeface="Arial" panose="020B0604020202020204" pitchFamily="34" charset="0"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7996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users(id)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unsigned bigint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0">
                          <a:effectLst/>
                          <a:latin typeface="Arial" panose="020B0604020202020204" pitchFamily="34" charset="0"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users(id)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881685"/>
                  </a:ext>
                </a:extLst>
              </a:tr>
              <a:tr h="87027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day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0">
                          <a:effectLst/>
                          <a:latin typeface="Arial" panose="020B0604020202020204" pitchFamily="34" charset="0"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928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start_time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0">
                          <a:effectLst/>
                          <a:latin typeface="Arial" panose="020B0604020202020204" pitchFamily="34" charset="0"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6280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end_time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9897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created_at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 dirty="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 dirty="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79884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updated_at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92955"/>
                  </a:ext>
                </a:extLst>
              </a:tr>
              <a:tr h="87027"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003652"/>
                  </a:ext>
                </a:extLst>
              </a:tr>
              <a:tr h="87027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effectLst/>
                          <a:latin typeface="Arial" panose="020B0604020202020204" pitchFamily="34" charset="0"/>
                        </a:rPr>
                        <a:t>users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401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カラム名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型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PRIMARY KEY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KEY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FOREIGN KEY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920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id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unsiggned bigint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>
                          <a:effectLst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>
                          <a:effectLst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57892"/>
                  </a:ext>
                </a:extLst>
              </a:tr>
              <a:tr h="87027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name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300" b="0">
                          <a:effectLst/>
                          <a:latin typeface="Roboto" panose="02000000000000000000" pitchFamily="2" charset="0"/>
                        </a:rPr>
                        <a:t>varchar(255)</a:t>
                      </a:r>
                    </a:p>
                  </a:txBody>
                  <a:tcPr marL="9065" marR="9065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>
                          <a:effectLst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1946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email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varchar(255)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>
                          <a:effectLst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>
                          <a:effectLst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0099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password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varchar(255)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>
                          <a:effectLst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8645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created_at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3099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updated_at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066714"/>
                  </a:ext>
                </a:extLst>
              </a:tr>
              <a:tr h="87027"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663323"/>
                  </a:ext>
                </a:extLst>
              </a:tr>
              <a:tr h="87027"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0609"/>
                  </a:ext>
                </a:extLst>
              </a:tr>
              <a:tr h="87027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rests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338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列名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型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PRIMARY KEY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KEY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FOREIGN KEY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441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unsingned bigint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 b="0">
                          <a:effectLst/>
                          <a:latin typeface="Arial" panose="020B0604020202020204" pitchFamily="34" charset="0"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>
                          <a:effectLst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54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attendances(id)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unsingned bigint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>
                          <a:effectLst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attendances(id)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3032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start_time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600">
                          <a:effectLst/>
                        </a:rPr>
                        <a:t>〇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241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end_time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56547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created_at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81305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updated_at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 b="0"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600" dirty="0">
                        <a:effectLst/>
                      </a:endParaRPr>
                    </a:p>
                  </a:txBody>
                  <a:tcPr marL="9065" marR="906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28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6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974</Words>
  <Application>Microsoft Office PowerPoint</Application>
  <PresentationFormat>ワイド画面</PresentationFormat>
  <Paragraphs>366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Roboto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あかメガネ あかメガネ</dc:creator>
  <cp:lastModifiedBy>あかメガネ あかメガネ</cp:lastModifiedBy>
  <cp:revision>6</cp:revision>
  <dcterms:created xsi:type="dcterms:W3CDTF">2023-11-14T03:52:25Z</dcterms:created>
  <dcterms:modified xsi:type="dcterms:W3CDTF">2024-01-19T06:20:42Z</dcterms:modified>
</cp:coreProperties>
</file>