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BE3D8-0C2B-4DCD-8A00-6E9E586A0734}" v="88" dt="2023-11-15T03:15:5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EC4DE-C5A8-EAEE-508D-26B2568E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0B49BB-EFF1-508A-6FCC-B60B0007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933A2-1464-319A-185E-920B1E5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538CF9-C11C-FA14-3891-88436F5E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5E869-A338-FF12-45A0-B65782DB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3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FE9B2-AEA7-A149-8A3C-F184E167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8D493-A88F-24FD-986F-EF35B89EB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3A8F8-BB3E-2649-3E0E-31FD08B9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E5CDE-9206-2A2B-DEA3-5D195EDB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76755-4019-A993-F7C3-B7E7D50A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2F2AC2-ED1D-0D0C-7017-05D040FB6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C747D4-F61B-0ED9-4408-905992E9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864A4-9442-5339-C256-071A3514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B1896-D867-EB65-B635-8B9F1F2B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937879-D9B0-1B1F-1E73-5297C25F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9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0A26D-B8B0-4DF2-3AF2-F9A25560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28692-4ADB-2CC4-BCBF-480AE005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06AC66-2021-3892-D362-82560E72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082F6-BCA1-D602-7ABD-52D5863B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1036B4-F17E-331A-0AA3-7F4D346B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9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12D09-E163-6304-DDE9-4A6749B0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82C66B-D8FC-88EF-4E59-C002D519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561E4-4B33-4AB2-2456-7D7D35DA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2B1B5-00C6-F6F3-8D7F-05716D58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36E5B-5ED9-714E-2C36-9137A7FF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EA160-7F88-6406-FA62-10E2508D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21195-BA2F-67AF-13AF-BCF19CD8A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C05AE-37F1-91F9-C8B1-BEA76AF2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047F6-BC86-76D4-7FD2-F04A3C69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24EC9E-DB1F-F7D0-E01D-812A17F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A907B-A321-3770-1062-8CE39CE5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9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34564-0F43-74AF-278D-8A7D6322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ED2C90-DE7B-C9C4-33E2-41E85B49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C4059-44C6-5112-4CB9-62C2CE1E6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9520D4-FE3E-AD3A-431F-AA6CE20A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6A287C-2247-199E-B5C3-333EFA6DC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A34848-377B-AE6D-4525-AE6BC3F8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438BA8-2388-F92C-9A31-B24812C0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F74E45-9A2E-09EB-5278-704026CA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9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234DF-E0F0-095C-BF82-3D2CB3D4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A46ABA-6C5C-B3A2-37DC-8510EF38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972025-7131-B69C-4FCA-4D1DD5B4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FB1697-A652-60F6-653D-491EC980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7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7E456-E7BD-DD1F-2622-BDBF2B7B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A65AB6-AED5-2434-6887-E53A4EBA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200C9F-D7EF-E815-85A7-9BD56D5B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CEF4D-9186-6C8E-B336-B483AF3A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40F72-9BCE-67F5-3F78-881FCD95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7F3A4-DAC1-9768-43F4-927F4908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45E5BB-7FE8-BA68-BB34-19BC5FDA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26DFB7-2D9C-5A10-0C9C-85C1D6A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8A0C6-ED46-107D-9B9F-8196E746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73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1D6CA-8D9D-5401-8787-F5485675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B0A32E-0A40-5888-F837-6777A81A1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30182F-FD72-5DB4-2CBD-896D3050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8E75C-B4AD-FF83-1DD1-902C86AD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9A6CDB-4709-3875-99A7-C546384A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1BD80B-93EB-7D43-9CA6-6870EA6D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97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B2C688-E8E6-AFD2-482F-1D25991F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C050-350B-DB6A-BCE1-E0CF690C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72A5D-E7EB-1491-1972-6814E3934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7C92-E71A-40EB-AF5A-3C4D6E46FCF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1D384-768E-03DE-A7FF-719AD36E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BC3C6-3948-46BB-161A-D8BA73D18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5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0F46EC-8A93-2213-D6D5-AB17492E419B}"/>
              </a:ext>
            </a:extLst>
          </p:cNvPr>
          <p:cNvSpPr txBox="1"/>
          <p:nvPr/>
        </p:nvSpPr>
        <p:spPr>
          <a:xfrm>
            <a:off x="2070847" y="313765"/>
            <a:ext cx="803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＃アプリケーション名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ja-JP" altLang="en-US" b="1" dirty="0"/>
              <a:t>お問い合わせフォーム</a:t>
            </a:r>
            <a:endParaRPr kumimoji="1" lang="ja-JP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65118B-9EC0-7311-0594-69E9C038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67" y="1153396"/>
            <a:ext cx="4702629" cy="421037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EE3A6C-E36B-3E95-7429-7B33AF96E29D}"/>
              </a:ext>
            </a:extLst>
          </p:cNvPr>
          <p:cNvSpPr/>
          <p:nvPr/>
        </p:nvSpPr>
        <p:spPr>
          <a:xfrm>
            <a:off x="2780522" y="1045029"/>
            <a:ext cx="5551715" cy="4318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39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7B749-B4F6-C87B-B062-FC52169CD5EA}"/>
              </a:ext>
            </a:extLst>
          </p:cNvPr>
          <p:cNvSpPr txBox="1"/>
          <p:nvPr/>
        </p:nvSpPr>
        <p:spPr>
          <a:xfrm>
            <a:off x="1165412" y="304800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概要説明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996871-C7A4-A787-1E47-6CD78172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55" y="1166266"/>
            <a:ext cx="3284059" cy="293948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DD2A10-4523-EC8C-E154-2FC13593F408}"/>
              </a:ext>
            </a:extLst>
          </p:cNvPr>
          <p:cNvSpPr txBox="1"/>
          <p:nvPr/>
        </p:nvSpPr>
        <p:spPr>
          <a:xfrm>
            <a:off x="559837" y="839755"/>
            <a:ext cx="5701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お客様の、ご意見をいただくためのウェブアプリです。</a:t>
            </a:r>
            <a:endParaRPr kumimoji="1" lang="en-US" altLang="ja-JP" dirty="0"/>
          </a:p>
          <a:p>
            <a:r>
              <a:rPr lang="ja-JP" altLang="en-US" dirty="0"/>
              <a:t>ご意見をいただく際には、お客様情報として、お名前、</a:t>
            </a:r>
            <a:endParaRPr lang="en-US" altLang="ja-JP" dirty="0"/>
          </a:p>
          <a:p>
            <a:r>
              <a:rPr lang="ja-JP" altLang="en-US" dirty="0"/>
              <a:t>性別、メールアドレス、郵便番号、住所、またそれに伴う建物名を、ご記入していただき、ご意見とともにデータベースへ登録することができます。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CC7FC65-6387-7446-FE20-2D74B632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393" y="961054"/>
            <a:ext cx="4610244" cy="35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DF4719-A002-6D93-8BD7-036BEB4C0ED4}"/>
              </a:ext>
            </a:extLst>
          </p:cNvPr>
          <p:cNvSpPr txBox="1"/>
          <p:nvPr/>
        </p:nvSpPr>
        <p:spPr>
          <a:xfrm>
            <a:off x="1408922" y="326571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＃＃作成目的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6B496D-C16F-83A0-E4A5-6EAAD2B0D45B}"/>
              </a:ext>
            </a:extLst>
          </p:cNvPr>
          <p:cNvSpPr txBox="1"/>
          <p:nvPr/>
        </p:nvSpPr>
        <p:spPr>
          <a:xfrm>
            <a:off x="521599" y="799322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概要説明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44FF8F-02F3-ABFE-7174-5912CE006126}"/>
              </a:ext>
            </a:extLst>
          </p:cNvPr>
          <p:cNvSpPr txBox="1"/>
          <p:nvPr/>
        </p:nvSpPr>
        <p:spPr>
          <a:xfrm>
            <a:off x="521599" y="1296955"/>
            <a:ext cx="919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お客様のご意見を、データベースへ登録し、参照することができるようにすることで、</a:t>
            </a:r>
            <a:endParaRPr kumimoji="1" lang="en-US" altLang="ja-JP" dirty="0"/>
          </a:p>
          <a:p>
            <a:r>
              <a:rPr lang="ja-JP" altLang="en-US" dirty="0"/>
              <a:t>業務改善や、商品改善、お客様対応などの改善を、しやすくするための補助を目的として作成しました。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8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0C7DE8-A2E5-0D8D-2641-F403E6ED8B85}"/>
              </a:ext>
            </a:extLst>
          </p:cNvPr>
          <p:cNvSpPr txBox="1"/>
          <p:nvPr/>
        </p:nvSpPr>
        <p:spPr>
          <a:xfrm>
            <a:off x="1408922" y="326571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機能一覧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2E080DF-5DF0-3293-B7D6-2746AFDC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7" y="2082862"/>
            <a:ext cx="3284059" cy="29394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BC2A6C5-C6CB-6A75-857C-3DE29AC1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5" y="1877650"/>
            <a:ext cx="4610244" cy="359023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94A654-E184-3E21-A033-EE12B7253ED6}"/>
              </a:ext>
            </a:extLst>
          </p:cNvPr>
          <p:cNvSpPr txBox="1"/>
          <p:nvPr/>
        </p:nvSpPr>
        <p:spPr>
          <a:xfrm>
            <a:off x="3702630" y="232413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247DDC-00CE-598F-02F2-9938194B8994}"/>
              </a:ext>
            </a:extLst>
          </p:cNvPr>
          <p:cNvSpPr txBox="1"/>
          <p:nvPr/>
        </p:nvSpPr>
        <p:spPr>
          <a:xfrm>
            <a:off x="3755138" y="308333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1B91F3-EC6C-7B5D-8142-8F4460BC0E83}"/>
              </a:ext>
            </a:extLst>
          </p:cNvPr>
          <p:cNvSpPr txBox="1"/>
          <p:nvPr/>
        </p:nvSpPr>
        <p:spPr>
          <a:xfrm>
            <a:off x="3755138" y="2842061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ED45A9-CFCB-5FF1-6242-DB178E80B819}"/>
              </a:ext>
            </a:extLst>
          </p:cNvPr>
          <p:cNvSpPr txBox="1"/>
          <p:nvPr/>
        </p:nvSpPr>
        <p:spPr>
          <a:xfrm>
            <a:off x="2383537" y="255003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111A4-C7BA-1310-C1CF-139F90C34412}"/>
              </a:ext>
            </a:extLst>
          </p:cNvPr>
          <p:cNvSpPr txBox="1"/>
          <p:nvPr/>
        </p:nvSpPr>
        <p:spPr>
          <a:xfrm>
            <a:off x="3702630" y="399939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55F76F-2461-942F-CE72-E878E37D3DA2}"/>
              </a:ext>
            </a:extLst>
          </p:cNvPr>
          <p:cNvSpPr txBox="1"/>
          <p:nvPr/>
        </p:nvSpPr>
        <p:spPr>
          <a:xfrm>
            <a:off x="3702630" y="360126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B24103-45F6-3853-F980-A999174B191B}"/>
              </a:ext>
            </a:extLst>
          </p:cNvPr>
          <p:cNvSpPr txBox="1"/>
          <p:nvPr/>
        </p:nvSpPr>
        <p:spPr>
          <a:xfrm>
            <a:off x="3677358" y="334577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370817-BA3F-7DD3-7C40-AD3AD8743137}"/>
              </a:ext>
            </a:extLst>
          </p:cNvPr>
          <p:cNvSpPr txBox="1"/>
          <p:nvPr/>
        </p:nvSpPr>
        <p:spPr>
          <a:xfrm>
            <a:off x="2959633" y="4653018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⑧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5E9B9D-6BF0-D2C2-69E0-4EBAE42CFDB7}"/>
              </a:ext>
            </a:extLst>
          </p:cNvPr>
          <p:cNvSpPr txBox="1"/>
          <p:nvPr/>
        </p:nvSpPr>
        <p:spPr>
          <a:xfrm>
            <a:off x="7594386" y="6289879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⑨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59965F-4DB8-9F9E-E29E-1E8D9F7EBE29}"/>
              </a:ext>
            </a:extLst>
          </p:cNvPr>
          <p:cNvSpPr txBox="1"/>
          <p:nvPr/>
        </p:nvSpPr>
        <p:spPr>
          <a:xfrm>
            <a:off x="439271" y="1378914"/>
            <a:ext cx="26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ホーム画面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538713-6750-BF06-9406-E4EAC5FF1FD8}"/>
              </a:ext>
            </a:extLst>
          </p:cNvPr>
          <p:cNvSpPr txBox="1"/>
          <p:nvPr/>
        </p:nvSpPr>
        <p:spPr>
          <a:xfrm>
            <a:off x="5316277" y="85274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F03145-C4BF-19E5-9D63-F95F4FDBFBB7}"/>
              </a:ext>
            </a:extLst>
          </p:cNvPr>
          <p:cNvSpPr txBox="1"/>
          <p:nvPr/>
        </p:nvSpPr>
        <p:spPr>
          <a:xfrm>
            <a:off x="5316277" y="131290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8F615F-5250-1A2F-B8DB-9F0546CB2B78}"/>
              </a:ext>
            </a:extLst>
          </p:cNvPr>
          <p:cNvSpPr txBox="1"/>
          <p:nvPr/>
        </p:nvSpPr>
        <p:spPr>
          <a:xfrm>
            <a:off x="5316096" y="177733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46089F-8E2D-31D1-E029-6F880F5BD10C}"/>
              </a:ext>
            </a:extLst>
          </p:cNvPr>
          <p:cNvSpPr txBox="1"/>
          <p:nvPr/>
        </p:nvSpPr>
        <p:spPr>
          <a:xfrm>
            <a:off x="5325520" y="2196751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884C78-184A-9A39-775F-D5FD1C473849}"/>
              </a:ext>
            </a:extLst>
          </p:cNvPr>
          <p:cNvSpPr txBox="1"/>
          <p:nvPr/>
        </p:nvSpPr>
        <p:spPr>
          <a:xfrm>
            <a:off x="5325520" y="261617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00A720-1E5E-918F-A426-D9BCAF05F614}"/>
              </a:ext>
            </a:extLst>
          </p:cNvPr>
          <p:cNvSpPr txBox="1"/>
          <p:nvPr/>
        </p:nvSpPr>
        <p:spPr>
          <a:xfrm>
            <a:off x="5316096" y="305217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C4DB33-AFCF-661F-ADE9-0B79DDA0C294}"/>
              </a:ext>
            </a:extLst>
          </p:cNvPr>
          <p:cNvSpPr txBox="1"/>
          <p:nvPr/>
        </p:nvSpPr>
        <p:spPr>
          <a:xfrm>
            <a:off x="5325520" y="34881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3A1C22C-6DC4-2577-EF96-EBCB81F3A55C}"/>
              </a:ext>
            </a:extLst>
          </p:cNvPr>
          <p:cNvSpPr txBox="1"/>
          <p:nvPr/>
        </p:nvSpPr>
        <p:spPr>
          <a:xfrm>
            <a:off x="5329465" y="388226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⑧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F05CCB-DEE8-0215-AB8E-F4BCD2DD0C4C}"/>
              </a:ext>
            </a:extLst>
          </p:cNvPr>
          <p:cNvSpPr txBox="1"/>
          <p:nvPr/>
        </p:nvSpPr>
        <p:spPr>
          <a:xfrm>
            <a:off x="5717406" y="862040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お名前記入欄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C92544-D737-95F3-EDE8-5BEC60D1C4EA}"/>
              </a:ext>
            </a:extLst>
          </p:cNvPr>
          <p:cNvSpPr txBox="1"/>
          <p:nvPr/>
        </p:nvSpPr>
        <p:spPr>
          <a:xfrm>
            <a:off x="5717406" y="3052055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建物名記入欄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5FE45B-B58E-A02E-CC58-E35C1617AD05}"/>
              </a:ext>
            </a:extLst>
          </p:cNvPr>
          <p:cNvSpPr txBox="1"/>
          <p:nvPr/>
        </p:nvSpPr>
        <p:spPr>
          <a:xfrm>
            <a:off x="5717406" y="1792721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メールアドレス記入欄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44D1AA2-27DC-330F-E752-AE1936335708}"/>
              </a:ext>
            </a:extLst>
          </p:cNvPr>
          <p:cNvSpPr txBox="1"/>
          <p:nvPr/>
        </p:nvSpPr>
        <p:spPr>
          <a:xfrm>
            <a:off x="5717406" y="2186746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郵便番号記入欄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EBDF678-51AB-F0ED-66DB-2E3899E42944}"/>
              </a:ext>
            </a:extLst>
          </p:cNvPr>
          <p:cNvSpPr txBox="1"/>
          <p:nvPr/>
        </p:nvSpPr>
        <p:spPr>
          <a:xfrm>
            <a:off x="5707982" y="2584752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住所記入欄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176F666-4326-7658-2BA1-1F0894C802D7}"/>
              </a:ext>
            </a:extLst>
          </p:cNvPr>
          <p:cNvSpPr txBox="1"/>
          <p:nvPr/>
        </p:nvSpPr>
        <p:spPr>
          <a:xfrm>
            <a:off x="5726370" y="1328291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性別選択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4EF71D3-9181-9D21-3927-50683D3012A4}"/>
              </a:ext>
            </a:extLst>
          </p:cNvPr>
          <p:cNvSpPr txBox="1"/>
          <p:nvPr/>
        </p:nvSpPr>
        <p:spPr>
          <a:xfrm>
            <a:off x="5726370" y="3488176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ご意見記入欄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18D0AF-3BA9-F871-5EF8-FB54F3D25F3A}"/>
              </a:ext>
            </a:extLst>
          </p:cNvPr>
          <p:cNvSpPr txBox="1"/>
          <p:nvPr/>
        </p:nvSpPr>
        <p:spPr>
          <a:xfrm>
            <a:off x="5726370" y="3927902"/>
            <a:ext cx="3722430" cy="34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送信ボタン、確認画面へ移行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81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9DE06C-B739-F989-090D-F8A645DC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2" y="2146664"/>
            <a:ext cx="4412671" cy="31884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0C7DE8-A2E5-0D8D-2641-F403E6ED8B85}"/>
              </a:ext>
            </a:extLst>
          </p:cNvPr>
          <p:cNvSpPr txBox="1"/>
          <p:nvPr/>
        </p:nvSpPr>
        <p:spPr>
          <a:xfrm>
            <a:off x="1408922" y="326571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機能一覧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BC2A6C5-C6CB-6A75-857C-3DE29AC1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3" y="2062391"/>
            <a:ext cx="4412671" cy="34363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94A654-E184-3E21-A033-EE12B7253ED6}"/>
              </a:ext>
            </a:extLst>
          </p:cNvPr>
          <p:cNvSpPr txBox="1"/>
          <p:nvPr/>
        </p:nvSpPr>
        <p:spPr>
          <a:xfrm>
            <a:off x="3616790" y="240008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247DDC-00CE-598F-02F2-9938194B8994}"/>
              </a:ext>
            </a:extLst>
          </p:cNvPr>
          <p:cNvSpPr txBox="1"/>
          <p:nvPr/>
        </p:nvSpPr>
        <p:spPr>
          <a:xfrm>
            <a:off x="1709068" y="316110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1B91F3-EC6C-7B5D-8142-8F4460BC0E83}"/>
              </a:ext>
            </a:extLst>
          </p:cNvPr>
          <p:cNvSpPr txBox="1"/>
          <p:nvPr/>
        </p:nvSpPr>
        <p:spPr>
          <a:xfrm>
            <a:off x="1570001" y="2898669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ED45A9-CFCB-5FF1-6242-DB178E80B819}"/>
              </a:ext>
            </a:extLst>
          </p:cNvPr>
          <p:cNvSpPr txBox="1"/>
          <p:nvPr/>
        </p:nvSpPr>
        <p:spPr>
          <a:xfrm>
            <a:off x="1552015" y="256936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111A4-C7BA-1310-C1CF-139F90C34412}"/>
              </a:ext>
            </a:extLst>
          </p:cNvPr>
          <p:cNvSpPr txBox="1"/>
          <p:nvPr/>
        </p:nvSpPr>
        <p:spPr>
          <a:xfrm>
            <a:off x="1596163" y="3945004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55F76F-2461-942F-CE72-E878E37D3DA2}"/>
              </a:ext>
            </a:extLst>
          </p:cNvPr>
          <p:cNvSpPr txBox="1"/>
          <p:nvPr/>
        </p:nvSpPr>
        <p:spPr>
          <a:xfrm>
            <a:off x="1612582" y="370021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B24103-45F6-3853-F980-A999174B191B}"/>
              </a:ext>
            </a:extLst>
          </p:cNvPr>
          <p:cNvSpPr txBox="1"/>
          <p:nvPr/>
        </p:nvSpPr>
        <p:spPr>
          <a:xfrm>
            <a:off x="1576611" y="338351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370817-BA3F-7DD3-7C40-AD3AD8743137}"/>
              </a:ext>
            </a:extLst>
          </p:cNvPr>
          <p:cNvSpPr txBox="1"/>
          <p:nvPr/>
        </p:nvSpPr>
        <p:spPr>
          <a:xfrm>
            <a:off x="1552015" y="4199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⑧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5E9B9D-6BF0-D2C2-69E0-4EBAE42CFDB7}"/>
              </a:ext>
            </a:extLst>
          </p:cNvPr>
          <p:cNvSpPr txBox="1"/>
          <p:nvPr/>
        </p:nvSpPr>
        <p:spPr>
          <a:xfrm>
            <a:off x="2869986" y="456835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⑨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59965F-4DB8-9F9E-E29E-1E8D9F7EBE29}"/>
              </a:ext>
            </a:extLst>
          </p:cNvPr>
          <p:cNvSpPr txBox="1"/>
          <p:nvPr/>
        </p:nvSpPr>
        <p:spPr>
          <a:xfrm>
            <a:off x="439271" y="1378914"/>
            <a:ext cx="26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確認画面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538713-6750-BF06-9406-E4EAC5FF1FD8}"/>
              </a:ext>
            </a:extLst>
          </p:cNvPr>
          <p:cNvSpPr txBox="1"/>
          <p:nvPr/>
        </p:nvSpPr>
        <p:spPr>
          <a:xfrm>
            <a:off x="5316277" y="85274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F03145-C4BF-19E5-9D63-F95F4FDBFBB7}"/>
              </a:ext>
            </a:extLst>
          </p:cNvPr>
          <p:cNvSpPr txBox="1"/>
          <p:nvPr/>
        </p:nvSpPr>
        <p:spPr>
          <a:xfrm>
            <a:off x="5316277" y="131290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8F615F-5250-1A2F-B8DB-9F0546CB2B78}"/>
              </a:ext>
            </a:extLst>
          </p:cNvPr>
          <p:cNvSpPr txBox="1"/>
          <p:nvPr/>
        </p:nvSpPr>
        <p:spPr>
          <a:xfrm>
            <a:off x="5316096" y="177733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46089F-8E2D-31D1-E029-6F880F5BD10C}"/>
              </a:ext>
            </a:extLst>
          </p:cNvPr>
          <p:cNvSpPr txBox="1"/>
          <p:nvPr/>
        </p:nvSpPr>
        <p:spPr>
          <a:xfrm>
            <a:off x="5325520" y="2196751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884C78-184A-9A39-775F-D5FD1C473849}"/>
              </a:ext>
            </a:extLst>
          </p:cNvPr>
          <p:cNvSpPr txBox="1"/>
          <p:nvPr/>
        </p:nvSpPr>
        <p:spPr>
          <a:xfrm>
            <a:off x="5325520" y="261617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00A720-1E5E-918F-A426-D9BCAF05F614}"/>
              </a:ext>
            </a:extLst>
          </p:cNvPr>
          <p:cNvSpPr txBox="1"/>
          <p:nvPr/>
        </p:nvSpPr>
        <p:spPr>
          <a:xfrm>
            <a:off x="5316096" y="305217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C4DB33-AFCF-661F-ADE9-0B79DDA0C294}"/>
              </a:ext>
            </a:extLst>
          </p:cNvPr>
          <p:cNvSpPr txBox="1"/>
          <p:nvPr/>
        </p:nvSpPr>
        <p:spPr>
          <a:xfrm>
            <a:off x="5325520" y="34881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3A1C22C-6DC4-2577-EF96-EBCB81F3A55C}"/>
              </a:ext>
            </a:extLst>
          </p:cNvPr>
          <p:cNvSpPr txBox="1"/>
          <p:nvPr/>
        </p:nvSpPr>
        <p:spPr>
          <a:xfrm>
            <a:off x="5329465" y="388226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⑧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F05CCB-DEE8-0215-AB8E-F4BCD2DD0C4C}"/>
              </a:ext>
            </a:extLst>
          </p:cNvPr>
          <p:cNvSpPr txBox="1"/>
          <p:nvPr/>
        </p:nvSpPr>
        <p:spPr>
          <a:xfrm>
            <a:off x="5717406" y="862040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確認項目一覧表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C92544-D737-95F3-EDE8-5BEC60D1C4EA}"/>
              </a:ext>
            </a:extLst>
          </p:cNvPr>
          <p:cNvSpPr txBox="1"/>
          <p:nvPr/>
        </p:nvSpPr>
        <p:spPr>
          <a:xfrm>
            <a:off x="5717406" y="3052055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住所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5FE45B-B58E-A02E-CC58-E35C1617AD05}"/>
              </a:ext>
            </a:extLst>
          </p:cNvPr>
          <p:cNvSpPr txBox="1"/>
          <p:nvPr/>
        </p:nvSpPr>
        <p:spPr>
          <a:xfrm>
            <a:off x="5717406" y="1792721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性別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44D1AA2-27DC-330F-E752-AE1936335708}"/>
              </a:ext>
            </a:extLst>
          </p:cNvPr>
          <p:cNvSpPr txBox="1"/>
          <p:nvPr/>
        </p:nvSpPr>
        <p:spPr>
          <a:xfrm>
            <a:off x="5717406" y="2186746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メールアドレス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EBDF678-51AB-F0ED-66DB-2E3899E42944}"/>
              </a:ext>
            </a:extLst>
          </p:cNvPr>
          <p:cNvSpPr txBox="1"/>
          <p:nvPr/>
        </p:nvSpPr>
        <p:spPr>
          <a:xfrm>
            <a:off x="5707982" y="2584752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郵便番号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176F666-4326-7658-2BA1-1F0894C802D7}"/>
              </a:ext>
            </a:extLst>
          </p:cNvPr>
          <p:cNvSpPr txBox="1"/>
          <p:nvPr/>
        </p:nvSpPr>
        <p:spPr>
          <a:xfrm>
            <a:off x="5726370" y="1328291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お名前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4EF71D3-9181-9D21-3927-50683D3012A4}"/>
              </a:ext>
            </a:extLst>
          </p:cNvPr>
          <p:cNvSpPr txBox="1"/>
          <p:nvPr/>
        </p:nvSpPr>
        <p:spPr>
          <a:xfrm>
            <a:off x="5726370" y="3488176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建物名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18D0AF-3BA9-F871-5EF8-FB54F3D25F3A}"/>
              </a:ext>
            </a:extLst>
          </p:cNvPr>
          <p:cNvSpPr txBox="1"/>
          <p:nvPr/>
        </p:nvSpPr>
        <p:spPr>
          <a:xfrm>
            <a:off x="5726370" y="3927902"/>
            <a:ext cx="3722430" cy="34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ご意見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B595AE-F60E-DB48-5E17-C9FA07FD3675}"/>
              </a:ext>
            </a:extLst>
          </p:cNvPr>
          <p:cNvSpPr txBox="1"/>
          <p:nvPr/>
        </p:nvSpPr>
        <p:spPr>
          <a:xfrm>
            <a:off x="5334484" y="481364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80FB42-42D3-9838-68F2-BAAA4A727F5C}"/>
              </a:ext>
            </a:extLst>
          </p:cNvPr>
          <p:cNvSpPr txBox="1"/>
          <p:nvPr/>
        </p:nvSpPr>
        <p:spPr>
          <a:xfrm>
            <a:off x="2478100" y="488250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⑩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F489EA-19E7-0D76-5DEE-B60A81628BCE}"/>
              </a:ext>
            </a:extLst>
          </p:cNvPr>
          <p:cNvSpPr txBox="1"/>
          <p:nvPr/>
        </p:nvSpPr>
        <p:spPr>
          <a:xfrm>
            <a:off x="5726370" y="4392332"/>
            <a:ext cx="5204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送信ボタン、データベースへの登録、完了画面へ移行</a:t>
            </a:r>
            <a:endParaRPr kumimoji="1" lang="ja-JP" alt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6B17C9-EB36-1BB6-D0A6-9FA75DE80B77}"/>
              </a:ext>
            </a:extLst>
          </p:cNvPr>
          <p:cNvSpPr txBox="1"/>
          <p:nvPr/>
        </p:nvSpPr>
        <p:spPr>
          <a:xfrm>
            <a:off x="5334484" y="431708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⑨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7D1F62F-38FA-A38F-B69E-6BA550D5506F}"/>
              </a:ext>
            </a:extLst>
          </p:cNvPr>
          <p:cNvSpPr txBox="1"/>
          <p:nvPr/>
        </p:nvSpPr>
        <p:spPr>
          <a:xfrm>
            <a:off x="5726370" y="4829035"/>
            <a:ext cx="5204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修正するためにホーム画面へ戻ることができる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217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C5813FB-06A7-B6CE-427A-38578F4F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4" y="1984748"/>
            <a:ext cx="4067572" cy="134845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0C7DE8-A2E5-0D8D-2641-F403E6ED8B85}"/>
              </a:ext>
            </a:extLst>
          </p:cNvPr>
          <p:cNvSpPr txBox="1"/>
          <p:nvPr/>
        </p:nvSpPr>
        <p:spPr>
          <a:xfrm>
            <a:off x="1408922" y="326571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機能一覧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BC2A6C5-C6CB-6A75-857C-3DE29AC1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4" y="2039148"/>
            <a:ext cx="4334985" cy="126966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59965F-4DB8-9F9E-E29E-1E8D9F7EBE29}"/>
              </a:ext>
            </a:extLst>
          </p:cNvPr>
          <p:cNvSpPr txBox="1"/>
          <p:nvPr/>
        </p:nvSpPr>
        <p:spPr>
          <a:xfrm>
            <a:off x="439271" y="1378914"/>
            <a:ext cx="26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完了画面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538713-6750-BF06-9406-E4EAC5FF1FD8}"/>
              </a:ext>
            </a:extLst>
          </p:cNvPr>
          <p:cNvSpPr txBox="1"/>
          <p:nvPr/>
        </p:nvSpPr>
        <p:spPr>
          <a:xfrm>
            <a:off x="4919941" y="202985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F05CCB-DEE8-0215-AB8E-F4BCD2DD0C4C}"/>
              </a:ext>
            </a:extLst>
          </p:cNvPr>
          <p:cNvSpPr txBox="1"/>
          <p:nvPr/>
        </p:nvSpPr>
        <p:spPr>
          <a:xfrm>
            <a:off x="5321070" y="2039148"/>
            <a:ext cx="292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ボタン、ホーム画面へ戻る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D6D443-B49C-5F33-9255-0E09BECCA350}"/>
              </a:ext>
            </a:extLst>
          </p:cNvPr>
          <p:cNvSpPr txBox="1"/>
          <p:nvPr/>
        </p:nvSpPr>
        <p:spPr>
          <a:xfrm>
            <a:off x="3378012" y="258566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02274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4365EA-F431-9CB6-B4BA-3877033025D5}"/>
              </a:ext>
            </a:extLst>
          </p:cNvPr>
          <p:cNvSpPr txBox="1"/>
          <p:nvPr/>
        </p:nvSpPr>
        <p:spPr>
          <a:xfrm>
            <a:off x="1408922" y="326571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＃＃使用技術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45EEBD-6F43-6D43-B6C8-536B68BDAD90}"/>
              </a:ext>
            </a:extLst>
          </p:cNvPr>
          <p:cNvSpPr txBox="1"/>
          <p:nvPr/>
        </p:nvSpPr>
        <p:spPr>
          <a:xfrm>
            <a:off x="1084729" y="950259"/>
            <a:ext cx="386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Larabel</a:t>
            </a:r>
            <a:r>
              <a:rPr kumimoji="1" lang="en-US" altLang="ja-JP" dirty="0"/>
              <a:t> 8.*</a:t>
            </a:r>
          </a:p>
          <a:p>
            <a:r>
              <a:rPr lang="en-US" altLang="ja-JP" dirty="0" err="1"/>
              <a:t>php</a:t>
            </a:r>
            <a:r>
              <a:rPr lang="en-US" altLang="ja-JP" dirty="0"/>
              <a:t> 7.4.9</a:t>
            </a:r>
          </a:p>
          <a:p>
            <a:r>
              <a:rPr lang="ja-JP" altLang="en-US" dirty="0"/>
              <a:t>データベース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37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B06436-46D1-034C-5073-65F88AF3A466}"/>
              </a:ext>
            </a:extLst>
          </p:cNvPr>
          <p:cNvSpPr txBox="1"/>
          <p:nvPr/>
        </p:nvSpPr>
        <p:spPr>
          <a:xfrm>
            <a:off x="569167" y="119753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テーブル設計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B7AA03-51B5-4D3D-99F4-F531D6462439}"/>
              </a:ext>
            </a:extLst>
          </p:cNvPr>
          <p:cNvSpPr txBox="1"/>
          <p:nvPr/>
        </p:nvSpPr>
        <p:spPr>
          <a:xfrm>
            <a:off x="772633" y="439557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ユースケース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60DB47E-FA7D-FE60-52EB-4030BAD9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3" y="2159390"/>
            <a:ext cx="1028844" cy="184810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131DE0-E129-02EB-B689-199804871E6A}"/>
              </a:ext>
            </a:extLst>
          </p:cNvPr>
          <p:cNvSpPr txBox="1"/>
          <p:nvPr/>
        </p:nvSpPr>
        <p:spPr>
          <a:xfrm>
            <a:off x="1530220" y="2220686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・顧客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DC8AE9-73F9-FD61-1EC0-99EE25BEE0E3}"/>
              </a:ext>
            </a:extLst>
          </p:cNvPr>
          <p:cNvSpPr txBox="1"/>
          <p:nvPr/>
        </p:nvSpPr>
        <p:spPr>
          <a:xfrm>
            <a:off x="1530220" y="2626558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・管理者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87D04E-8FAE-839A-1D55-FEBBA60AC640}"/>
              </a:ext>
            </a:extLst>
          </p:cNvPr>
          <p:cNvSpPr txBox="1"/>
          <p:nvPr/>
        </p:nvSpPr>
        <p:spPr>
          <a:xfrm>
            <a:off x="1530220" y="3083444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・従業員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F087BAD-F5FE-202A-A5BB-C64CDA3E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99" y="1270061"/>
            <a:ext cx="597939" cy="107204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01D5C7F-1A57-C43B-42C5-7CBA9F80B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78" y="2934509"/>
            <a:ext cx="597460" cy="107298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B585DEC-CF16-EABE-A5CC-83A714699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78" y="4599902"/>
            <a:ext cx="597460" cy="1072989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B4887E-3DDA-9412-1D27-70D5C25B6411}"/>
              </a:ext>
            </a:extLst>
          </p:cNvPr>
          <p:cNvSpPr txBox="1"/>
          <p:nvPr/>
        </p:nvSpPr>
        <p:spPr>
          <a:xfrm>
            <a:off x="4096138" y="1000443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・顧客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44DA6F-709A-9F16-0D6D-2B0DB6B34F9C}"/>
              </a:ext>
            </a:extLst>
          </p:cNvPr>
          <p:cNvSpPr txBox="1"/>
          <p:nvPr/>
        </p:nvSpPr>
        <p:spPr>
          <a:xfrm>
            <a:off x="4273420" y="1446246"/>
            <a:ext cx="25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ご意見投稿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31A2B3-E908-9D42-929D-0E7A386A24D0}"/>
              </a:ext>
            </a:extLst>
          </p:cNvPr>
          <p:cNvSpPr txBox="1"/>
          <p:nvPr/>
        </p:nvSpPr>
        <p:spPr>
          <a:xfrm>
            <a:off x="4096138" y="2714112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・管理者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770B65-F1FF-D0FE-711E-6DC98860F2A6}"/>
              </a:ext>
            </a:extLst>
          </p:cNvPr>
          <p:cNvSpPr txBox="1"/>
          <p:nvPr/>
        </p:nvSpPr>
        <p:spPr>
          <a:xfrm>
            <a:off x="4096138" y="3153155"/>
            <a:ext cx="25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ご意見管理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5C87F4-30A0-2BD0-AD22-4DB60746808C}"/>
              </a:ext>
            </a:extLst>
          </p:cNvPr>
          <p:cNvSpPr txBox="1"/>
          <p:nvPr/>
        </p:nvSpPr>
        <p:spPr>
          <a:xfrm>
            <a:off x="4096138" y="3491182"/>
            <a:ext cx="25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お客様情報管理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8914D0-FEAA-5EB3-28BD-4456C240ECFA}"/>
              </a:ext>
            </a:extLst>
          </p:cNvPr>
          <p:cNvSpPr txBox="1"/>
          <p:nvPr/>
        </p:nvSpPr>
        <p:spPr>
          <a:xfrm>
            <a:off x="4096138" y="4429314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・従業員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E47705-EC2F-57A5-DD1D-40CB05FE70ED}"/>
              </a:ext>
            </a:extLst>
          </p:cNvPr>
          <p:cNvSpPr txBox="1"/>
          <p:nvPr/>
        </p:nvSpPr>
        <p:spPr>
          <a:xfrm>
            <a:off x="4096138" y="4868981"/>
            <a:ext cx="25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ご意見参照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77EFE93-F9A3-5D64-31C2-E383CCC0CB68}"/>
              </a:ext>
            </a:extLst>
          </p:cNvPr>
          <p:cNvSpPr txBox="1"/>
          <p:nvPr/>
        </p:nvSpPr>
        <p:spPr>
          <a:xfrm>
            <a:off x="4096137" y="5336182"/>
            <a:ext cx="25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お客様情報参照</a:t>
            </a:r>
            <a:endParaRPr kumimoji="1" lang="ja-JP" altLang="en-US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5CEDDCE-F7A3-60AF-982D-427412EACD3A}"/>
              </a:ext>
            </a:extLst>
          </p:cNvPr>
          <p:cNvSpPr/>
          <p:nvPr/>
        </p:nvSpPr>
        <p:spPr>
          <a:xfrm>
            <a:off x="7222067" y="203701"/>
            <a:ext cx="1984128" cy="9942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CA6E05-23A2-62C6-32C9-D6DCD6C7D680}"/>
              </a:ext>
            </a:extLst>
          </p:cNvPr>
          <p:cNvSpPr txBox="1"/>
          <p:nvPr/>
        </p:nvSpPr>
        <p:spPr>
          <a:xfrm>
            <a:off x="7591987" y="446938"/>
            <a:ext cx="139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ご意見投稿</a:t>
            </a:r>
            <a:endParaRPr kumimoji="1" lang="en-US" altLang="ja-JP" sz="1400" dirty="0"/>
          </a:p>
          <a:p>
            <a:r>
              <a:rPr kumimoji="1" lang="ja-JP" altLang="en-US" sz="1400" dirty="0"/>
              <a:t>顧客情報入力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09F9A4-C118-7B74-4518-5475F53050EE}"/>
              </a:ext>
            </a:extLst>
          </p:cNvPr>
          <p:cNvSpPr/>
          <p:nvPr/>
        </p:nvSpPr>
        <p:spPr>
          <a:xfrm>
            <a:off x="7403461" y="3503015"/>
            <a:ext cx="1984128" cy="9942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A050157-50A8-D583-38AE-07CCB5F68638}"/>
              </a:ext>
            </a:extLst>
          </p:cNvPr>
          <p:cNvSpPr txBox="1"/>
          <p:nvPr/>
        </p:nvSpPr>
        <p:spPr>
          <a:xfrm>
            <a:off x="7657401" y="3815474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ご意見管理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439B680-21D2-0CA0-93AE-0BFE1B9FB1CE}"/>
              </a:ext>
            </a:extLst>
          </p:cNvPr>
          <p:cNvSpPr/>
          <p:nvPr/>
        </p:nvSpPr>
        <p:spPr>
          <a:xfrm>
            <a:off x="7444436" y="4600262"/>
            <a:ext cx="1984128" cy="9942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4D7CD74-08CF-7A8F-A2D0-B03567DEE95F}"/>
              </a:ext>
            </a:extLst>
          </p:cNvPr>
          <p:cNvSpPr/>
          <p:nvPr/>
        </p:nvSpPr>
        <p:spPr>
          <a:xfrm>
            <a:off x="7448284" y="5697509"/>
            <a:ext cx="1984128" cy="9942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02126D-644A-871F-9A15-ED932B7EA901}"/>
              </a:ext>
            </a:extLst>
          </p:cNvPr>
          <p:cNvSpPr txBox="1"/>
          <p:nvPr/>
        </p:nvSpPr>
        <p:spPr>
          <a:xfrm>
            <a:off x="7702224" y="6009968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個別対応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3D264D-A5B8-FCD1-306B-2E66BDE12A15}"/>
              </a:ext>
            </a:extLst>
          </p:cNvPr>
          <p:cNvSpPr txBox="1"/>
          <p:nvPr/>
        </p:nvSpPr>
        <p:spPr>
          <a:xfrm>
            <a:off x="4096137" y="5825302"/>
            <a:ext cx="25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顧客サポート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8406317-E981-BDAE-594C-D8BDF194EC5B}"/>
              </a:ext>
            </a:extLst>
          </p:cNvPr>
          <p:cNvSpPr txBox="1"/>
          <p:nvPr/>
        </p:nvSpPr>
        <p:spPr>
          <a:xfrm>
            <a:off x="7656570" y="4925352"/>
            <a:ext cx="177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顧客情報管理</a:t>
            </a:r>
            <a:endParaRPr kumimoji="1" lang="ja-JP" altLang="en-US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0F8B84F1-C26C-A71A-3E23-4809D9CF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06" y="2377019"/>
            <a:ext cx="597939" cy="107204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E664366-5070-7B30-C307-0C2458356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108" y="1806083"/>
            <a:ext cx="597939" cy="107204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7A42CAA9-EACA-417D-5A81-71728F96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560" y="4160341"/>
            <a:ext cx="597939" cy="1072044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7FB7623-BC8D-D2E9-ED90-50E6C3B86B53}"/>
              </a:ext>
            </a:extLst>
          </p:cNvPr>
          <p:cNvSpPr txBox="1"/>
          <p:nvPr/>
        </p:nvSpPr>
        <p:spPr>
          <a:xfrm>
            <a:off x="5976060" y="3518774"/>
            <a:ext cx="8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顧客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D411B5-1763-6187-954E-61AF50630A76}"/>
              </a:ext>
            </a:extLst>
          </p:cNvPr>
          <p:cNvSpPr txBox="1"/>
          <p:nvPr/>
        </p:nvSpPr>
        <p:spPr>
          <a:xfrm>
            <a:off x="10291483" y="1325200"/>
            <a:ext cx="127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従業員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5B09F2-9B5D-04F8-BFE1-26C876285B2B}"/>
              </a:ext>
            </a:extLst>
          </p:cNvPr>
          <p:cNvSpPr txBox="1"/>
          <p:nvPr/>
        </p:nvSpPr>
        <p:spPr>
          <a:xfrm>
            <a:off x="10397400" y="3610542"/>
            <a:ext cx="99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管理者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9DE3D97-2508-3101-9827-0AB710A6BA08}"/>
              </a:ext>
            </a:extLst>
          </p:cNvPr>
          <p:cNvSpPr/>
          <p:nvPr/>
        </p:nvSpPr>
        <p:spPr>
          <a:xfrm>
            <a:off x="7267442" y="1321648"/>
            <a:ext cx="1984128" cy="9942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AA8C8DA-F961-40B1-78A7-05A1576DC90E}"/>
              </a:ext>
            </a:extLst>
          </p:cNvPr>
          <p:cNvSpPr txBox="1"/>
          <p:nvPr/>
        </p:nvSpPr>
        <p:spPr>
          <a:xfrm>
            <a:off x="7773472" y="1634107"/>
            <a:ext cx="10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ご意見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64B79DD-ED21-C67C-C2B2-2D54DAA103D5}"/>
              </a:ext>
            </a:extLst>
          </p:cNvPr>
          <p:cNvSpPr/>
          <p:nvPr/>
        </p:nvSpPr>
        <p:spPr>
          <a:xfrm>
            <a:off x="7305380" y="2389517"/>
            <a:ext cx="1984128" cy="9942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6873BD-1942-103F-8DBE-5B5A1AE9008B}"/>
              </a:ext>
            </a:extLst>
          </p:cNvPr>
          <p:cNvSpPr txBox="1"/>
          <p:nvPr/>
        </p:nvSpPr>
        <p:spPr>
          <a:xfrm>
            <a:off x="7656570" y="2693461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顧客情報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A581226-951C-6DC4-0249-57D3034B1F0D}"/>
              </a:ext>
            </a:extLst>
          </p:cNvPr>
          <p:cNvCxnSpPr/>
          <p:nvPr/>
        </p:nvCxnSpPr>
        <p:spPr>
          <a:xfrm flipV="1">
            <a:off x="6780247" y="1000443"/>
            <a:ext cx="364624" cy="215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F8FAD0B-B7A8-566E-04B4-625A4F6B411C}"/>
              </a:ext>
            </a:extLst>
          </p:cNvPr>
          <p:cNvCxnSpPr/>
          <p:nvPr/>
        </p:nvCxnSpPr>
        <p:spPr>
          <a:xfrm>
            <a:off x="6780247" y="3979874"/>
            <a:ext cx="525133" cy="184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FE4916C-8DF1-E8D0-5D1C-7C4F3FD08C78}"/>
              </a:ext>
            </a:extLst>
          </p:cNvPr>
          <p:cNvCxnSpPr/>
          <p:nvPr/>
        </p:nvCxnSpPr>
        <p:spPr>
          <a:xfrm flipH="1" flipV="1">
            <a:off x="9428564" y="1936376"/>
            <a:ext cx="862919" cy="28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0B6ACBA-CD11-869C-CA9A-22BE2CB822A7}"/>
              </a:ext>
            </a:extLst>
          </p:cNvPr>
          <p:cNvCxnSpPr/>
          <p:nvPr/>
        </p:nvCxnSpPr>
        <p:spPr>
          <a:xfrm flipH="1">
            <a:off x="9455349" y="2405352"/>
            <a:ext cx="942051" cy="40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FBC1137-6B8E-905B-47B3-C6A245F3D88A}"/>
              </a:ext>
            </a:extLst>
          </p:cNvPr>
          <p:cNvCxnSpPr/>
          <p:nvPr/>
        </p:nvCxnSpPr>
        <p:spPr>
          <a:xfrm flipH="1">
            <a:off x="9640698" y="2693461"/>
            <a:ext cx="646904" cy="3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57A7D1F-D75A-564E-B422-4F9B1A7A364C}"/>
              </a:ext>
            </a:extLst>
          </p:cNvPr>
          <p:cNvCxnSpPr/>
          <p:nvPr/>
        </p:nvCxnSpPr>
        <p:spPr>
          <a:xfrm flipH="1" flipV="1">
            <a:off x="9543448" y="4184806"/>
            <a:ext cx="751870" cy="4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D62E99C-BA2E-4DDC-7A90-997BB8F75785}"/>
              </a:ext>
            </a:extLst>
          </p:cNvPr>
          <p:cNvCxnSpPr/>
          <p:nvPr/>
        </p:nvCxnSpPr>
        <p:spPr>
          <a:xfrm flipH="1">
            <a:off x="9567620" y="4925352"/>
            <a:ext cx="829780" cy="30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D152C570-CFDE-94B1-103B-D2DA8D941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762" y="154756"/>
            <a:ext cx="3406722" cy="6622561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4BE504-98ED-C29B-BD2C-A5FFC0D21B12}"/>
              </a:ext>
            </a:extLst>
          </p:cNvPr>
          <p:cNvSpPr txBox="1"/>
          <p:nvPr/>
        </p:nvSpPr>
        <p:spPr>
          <a:xfrm>
            <a:off x="4492490" y="272164"/>
            <a:ext cx="23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ご意見管理システム</a:t>
            </a:r>
          </a:p>
        </p:txBody>
      </p:sp>
    </p:spTree>
    <p:extLst>
      <p:ext uri="{BB962C8B-B14F-4D97-AF65-F5344CB8AC3E}">
        <p14:creationId xmlns:p14="http://schemas.microsoft.com/office/powerpoint/2010/main" val="173279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FCB8109-51FC-5A44-DADA-A9DB0194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41" y="1754562"/>
            <a:ext cx="5210902" cy="38962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7AA562-F755-84A7-6034-1353569329F0}"/>
              </a:ext>
            </a:extLst>
          </p:cNvPr>
          <p:cNvSpPr txBox="1"/>
          <p:nvPr/>
        </p:nvSpPr>
        <p:spPr>
          <a:xfrm>
            <a:off x="569167" y="119753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312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308</Words>
  <Application>Microsoft Office PowerPoint</Application>
  <PresentationFormat>ワイド画面</PresentationFormat>
  <Paragraphs>104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あかメガネ あかメガネ</dc:creator>
  <cp:lastModifiedBy>あかメガネ あかメガネ</cp:lastModifiedBy>
  <cp:revision>2</cp:revision>
  <dcterms:created xsi:type="dcterms:W3CDTF">2023-11-14T03:52:25Z</dcterms:created>
  <dcterms:modified xsi:type="dcterms:W3CDTF">2023-11-15T04:04:05Z</dcterms:modified>
</cp:coreProperties>
</file>