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8835-03C5-4BCC-5A5E-ABDD4780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304801"/>
            <a:ext cx="9448800" cy="1312984"/>
          </a:xfrm>
        </p:spPr>
        <p:txBody>
          <a:bodyPr/>
          <a:lstStyle/>
          <a:p>
            <a:pPr algn="just"/>
            <a:r>
              <a:rPr lang="en-US" dirty="0"/>
              <a:t>          </a:t>
            </a: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FAE1-B8EB-E668-F6A6-B8B01E440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3416" y="2579077"/>
            <a:ext cx="12496800" cy="1043353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solidFill>
                  <a:srgbClr val="002060"/>
                </a:solidFill>
                <a:latin typeface="Algerian" panose="04020705040A02060702" pitchFamily="82" charset="0"/>
              </a:rPr>
              <a:t>PHOTO</a:t>
            </a:r>
            <a:r>
              <a:rPr lang="en-US" sz="8000" b="1" i="1" dirty="0">
                <a:solidFill>
                  <a:srgbClr val="002060"/>
                </a:solidFill>
              </a:rPr>
              <a:t> </a:t>
            </a:r>
            <a:r>
              <a:rPr lang="en-US" sz="8800" b="1" i="1" dirty="0">
                <a:solidFill>
                  <a:srgbClr val="002060"/>
                </a:solidFill>
                <a:latin typeface="Algerian" panose="04020705040A02060702" pitchFamily="82" charset="0"/>
              </a:rPr>
              <a:t>ALBUM</a:t>
            </a:r>
            <a:endParaRPr lang="en-IN" sz="8000" b="1" i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0B9-5F16-E100-2B3F-85670B86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8" y="868694"/>
            <a:ext cx="8610600" cy="4768919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rgbClr val="00B0F0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sz="3600" dirty="0">
                <a:solidFill>
                  <a:srgbClr val="7030A0"/>
                </a:solidFill>
                <a:latin typeface="Bell MT" panose="02020503060305020303" pitchFamily="18" charset="0"/>
              </a:rPr>
            </a:br>
            <a:br>
              <a:rPr lang="en-US" sz="3600" dirty="0">
                <a:solidFill>
                  <a:srgbClr val="7030A0"/>
                </a:solidFill>
                <a:latin typeface="Bell MT" panose="02020503060305020303" pitchFamily="18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NAME: A.KAMESH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REGISTER NUMBER: 222403596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DEPARTMENT: BSC(CS WITH AI)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COLLEGE NAME: SRI DEVI ARTS AND SCIENCE COLLEGE</a:t>
            </a:r>
            <a:br>
              <a:rPr lang="en-US" sz="3600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endParaRPr lang="en-IN" sz="3600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1668-7237-9405-7D83-EF492DC4A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6523"/>
            <a:ext cx="9448800" cy="118403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INTRODUCTION</a:t>
            </a:r>
            <a:endParaRPr lang="en-IN" sz="4000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F3D4-BC15-3011-3BCA-8659E689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4" y="2180494"/>
            <a:ext cx="9448800" cy="3071446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This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projuct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is a simple photo album website created using HTML and CSS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Showcases personal memories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gallery layout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Clean and modern design</a:t>
            </a:r>
          </a:p>
        </p:txBody>
      </p:sp>
    </p:spTree>
    <p:extLst>
      <p:ext uri="{BB962C8B-B14F-4D97-AF65-F5344CB8AC3E}">
        <p14:creationId xmlns:p14="http://schemas.microsoft.com/office/powerpoint/2010/main" val="185090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E744-9E45-2AAE-8013-59303969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81353"/>
            <a:ext cx="9448800" cy="113713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HTML STRUCTURE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B4161-FA3D-B413-7A86-103FAAD5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2250830"/>
            <a:ext cx="9448800" cy="2907324"/>
          </a:xfrm>
        </p:spPr>
        <p:txBody>
          <a:bodyPr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html file includes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Header: Title and subtitles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Gallery: Grid of images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Footer: Copyright information</a:t>
            </a:r>
            <a:endParaRPr lang="en-IN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6C8-EF34-6938-D03F-761D433E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6" y="550984"/>
            <a:ext cx="9448800" cy="106679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 err="1">
                <a:solidFill>
                  <a:srgbClr val="00B0F0"/>
                </a:solidFill>
                <a:latin typeface="Algerian" panose="04020705040A02060702" pitchFamily="82" charset="0"/>
              </a:rPr>
              <a:t>Css</a:t>
            </a:r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 styling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946E-959D-7464-A90D-B5A0229B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246" y="2133600"/>
            <a:ext cx="9448800" cy="3493477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css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grid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Hover zoom effect on images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Modern color scheme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1029-7556-8F83-AC11-C074C2F2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031" y="713159"/>
            <a:ext cx="9448800" cy="97496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features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BC4B1-8570-19FB-1792-06431E5F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21168"/>
            <a:ext cx="9448800" cy="339969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Mobile friendly responsive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Smooth hover animation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Easy to customize with your own photos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Simple and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elegent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interface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E4D-6D60-48E8-A49D-5A2D6284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222738"/>
            <a:ext cx="9448800" cy="1160586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Sample output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0849-BBB3-11FB-24FC-CF59751F9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62906"/>
            <a:ext cx="9448800" cy="2848708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websites displays a modern photo album with: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Header at the top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Gallery in the middle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Footer at the bottom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8EF-43F2-1B54-4A3B-FBBF73A8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2D3-D3D0-B4A4-9B85-66970147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https://github.com/akamesh24904bscai-hub/TNSDC-PWD-DP1.git</a:t>
            </a:r>
          </a:p>
        </p:txBody>
      </p:sp>
    </p:spTree>
    <p:extLst>
      <p:ext uri="{BB962C8B-B14F-4D97-AF65-F5344CB8AC3E}">
        <p14:creationId xmlns:p14="http://schemas.microsoft.com/office/powerpoint/2010/main" val="34437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3CD7-02F0-315B-9F32-B50CE0DC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77" y="504091"/>
            <a:ext cx="9448800" cy="943915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conclusion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C9DCB-5B56-C0B0-1E04-CF6D317C1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17077"/>
            <a:ext cx="9448800" cy="39975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This photo album project demonstrates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Basic HTML structure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CSS for styling and layout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and user friendly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Future improvement: lightbox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effect,slideshow,features,social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media integration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323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194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Bell MT</vt:lpstr>
      <vt:lpstr>Bradley Hand ITC</vt:lpstr>
      <vt:lpstr>Century Gothic</vt:lpstr>
      <vt:lpstr>Wingdings</vt:lpstr>
      <vt:lpstr>Vapor Trail</vt:lpstr>
      <vt:lpstr>          My project</vt:lpstr>
      <vt:lpstr>STUDENT INFORMATION  NAME: A.KAMESH REGISTER NUMBER: 222403596 DEPARTMENT: BSC(CS WITH AI) COLLEGE NAME: SRI DEVI ARTS AND SCIENCE COLLEGE </vt:lpstr>
      <vt:lpstr>INTRODUCTION</vt:lpstr>
      <vt:lpstr>HTML STRUCTURE</vt:lpstr>
      <vt:lpstr>Css styling</vt:lpstr>
      <vt:lpstr>features</vt:lpstr>
      <vt:lpstr>Sample output</vt:lpstr>
      <vt:lpstr>GITHUB LINK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3</cp:revision>
  <dcterms:created xsi:type="dcterms:W3CDTF">2025-09-09T07:28:54Z</dcterms:created>
  <dcterms:modified xsi:type="dcterms:W3CDTF">2025-09-09T11:38:55Z</dcterms:modified>
</cp:coreProperties>
</file>