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50B9-5F16-E100-2B3F-85670B86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15" y="868694"/>
            <a:ext cx="9929447" cy="520386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rgbClr val="00B0F0"/>
                </a:solidFill>
                <a:latin typeface="Algerian" panose="04020705040A02060702" pitchFamily="82" charset="0"/>
              </a:rPr>
              <a:t>STUDENT INFORMATION</a:t>
            </a:r>
            <a:br>
              <a:rPr lang="en-US" sz="3600" dirty="0">
                <a:solidFill>
                  <a:srgbClr val="7030A0"/>
                </a:solidFill>
                <a:latin typeface="Bell MT" panose="02020503060305020303" pitchFamily="18" charset="0"/>
              </a:rPr>
            </a:br>
            <a:br>
              <a:rPr lang="en-US" sz="3600" dirty="0">
                <a:solidFill>
                  <a:srgbClr val="7030A0"/>
                </a:solidFill>
                <a:latin typeface="Bell MT" panose="02020503060305020303" pitchFamily="18" charset="0"/>
              </a:rPr>
            </a:br>
            <a:r>
              <a:rPr lang="en-US" sz="3600" dirty="0">
                <a:solidFill>
                  <a:srgbClr val="00B0F0"/>
                </a:solidFill>
                <a:latin typeface="Bradley Hand ITC" panose="03070402050302030203" pitchFamily="66" charset="0"/>
              </a:rPr>
              <a:t>NAME: A.KAMESH</a:t>
            </a:r>
            <a:br>
              <a:rPr lang="en-US" sz="3600" dirty="0">
                <a:solidFill>
                  <a:srgbClr val="00B0F0"/>
                </a:solidFill>
                <a:latin typeface="Bradley Hand ITC" panose="03070402050302030203" pitchFamily="66" charset="0"/>
              </a:rPr>
            </a:br>
            <a:r>
              <a:rPr lang="en-US" sz="3600" dirty="0">
                <a:solidFill>
                  <a:srgbClr val="00B0F0"/>
                </a:solidFill>
                <a:latin typeface="Bradley Hand ITC" panose="03070402050302030203" pitchFamily="66" charset="0"/>
              </a:rPr>
              <a:t>REGISTER NUMBER and nmid:4D5969B44F851339606485AAF1D71103 </a:t>
            </a:r>
            <a:br>
              <a:rPr lang="en-US" sz="3600" dirty="0">
                <a:solidFill>
                  <a:srgbClr val="00B0F0"/>
                </a:solidFill>
                <a:latin typeface="Bradley Hand ITC" panose="03070402050302030203" pitchFamily="66" charset="0"/>
              </a:rPr>
            </a:br>
            <a:r>
              <a:rPr lang="en-US" sz="3600" dirty="0">
                <a:solidFill>
                  <a:srgbClr val="00B0F0"/>
                </a:solidFill>
                <a:latin typeface="Bradley Hand ITC" panose="03070402050302030203" pitchFamily="66" charset="0"/>
              </a:rPr>
              <a:t>DEPARTMENT: BSC(CS WITH AI)</a:t>
            </a:r>
            <a:br>
              <a:rPr lang="en-US" sz="3600" dirty="0">
                <a:solidFill>
                  <a:srgbClr val="00B0F0"/>
                </a:solidFill>
                <a:latin typeface="Bradley Hand ITC" panose="03070402050302030203" pitchFamily="66" charset="0"/>
              </a:rPr>
            </a:br>
            <a:r>
              <a:rPr lang="en-US" sz="3600" dirty="0">
                <a:solidFill>
                  <a:srgbClr val="00B0F0"/>
                </a:solidFill>
                <a:latin typeface="Bradley Hand ITC" panose="03070402050302030203" pitchFamily="66" charset="0"/>
              </a:rPr>
              <a:t>COLLEGE NAME: SRI DEVI ARTS AND SCIENCE COLLEGE</a:t>
            </a:r>
            <a:br>
              <a:rPr lang="en-US" sz="3600" dirty="0">
                <a:solidFill>
                  <a:srgbClr val="7030A0"/>
                </a:solidFill>
                <a:latin typeface="Bradley Hand ITC" panose="03070402050302030203" pitchFamily="66" charset="0"/>
              </a:rPr>
            </a:br>
            <a:endParaRPr lang="en-IN" sz="3600" dirty="0">
              <a:solidFill>
                <a:srgbClr val="7030A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4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3CD7-02F0-315B-9F32-B50CE0DC1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477" y="504091"/>
            <a:ext cx="9448800" cy="943915"/>
          </a:xfrm>
        </p:spPr>
        <p:txBody>
          <a:bodyPr>
            <a:normAutofit/>
          </a:bodyPr>
          <a:lstStyle/>
          <a:p>
            <a:pPr algn="ctr"/>
            <a:r>
              <a:rPr lang="en-US" sz="4000" b="1" i="1" u="sng" dirty="0">
                <a:solidFill>
                  <a:srgbClr val="00B0F0"/>
                </a:solidFill>
                <a:latin typeface="Algerian" panose="04020705040A02060702" pitchFamily="82" charset="0"/>
              </a:rPr>
              <a:t>conclusion</a:t>
            </a:r>
            <a:endParaRPr lang="en-IN" sz="4000" b="1" i="1" u="sng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C9DCB-5B56-C0B0-1E04-CF6D317C1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817077"/>
            <a:ext cx="9448800" cy="399757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This photo album project demonstrates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Basic HTML structure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CSS for styling and layout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Responsive and user friendly design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3200" dirty="0">
              <a:solidFill>
                <a:srgbClr val="00B0F0"/>
              </a:solidFill>
              <a:latin typeface="Bradley Hand ITC" panose="03070402050302030203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Future improvement: lightbox </a:t>
            </a:r>
            <a:r>
              <a:rPr lang="en-US" sz="3200" dirty="0" err="1">
                <a:solidFill>
                  <a:srgbClr val="00B0F0"/>
                </a:solidFill>
                <a:latin typeface="Bradley Hand ITC" panose="03070402050302030203" pitchFamily="66" charset="0"/>
              </a:rPr>
              <a:t>effect,slideshow,features,social</a:t>
            </a: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 media integration</a:t>
            </a:r>
            <a:endParaRPr lang="en-IN" sz="3200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13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8835-03C5-4BCC-5A5E-ABDD4780A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584" y="304801"/>
            <a:ext cx="9448800" cy="1312984"/>
          </a:xfrm>
        </p:spPr>
        <p:txBody>
          <a:bodyPr/>
          <a:lstStyle/>
          <a:p>
            <a:pPr algn="just"/>
            <a:r>
              <a:rPr lang="en-US" dirty="0"/>
              <a:t>          </a:t>
            </a:r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My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0" b="1" i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project</a:t>
            </a:r>
            <a:endParaRPr lang="en-IN" b="1" i="1" u="sng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5FAE1-B8EB-E668-F6A6-B8B01E440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63416" y="2579077"/>
            <a:ext cx="12496800" cy="1043353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solidFill>
                  <a:srgbClr val="002060"/>
                </a:solidFill>
                <a:latin typeface="Algerian" panose="04020705040A02060702" pitchFamily="82" charset="0"/>
              </a:rPr>
              <a:t>PHOTO</a:t>
            </a:r>
            <a:r>
              <a:rPr lang="en-US" sz="8000" b="1" i="1" dirty="0">
                <a:solidFill>
                  <a:srgbClr val="002060"/>
                </a:solidFill>
              </a:rPr>
              <a:t> </a:t>
            </a:r>
            <a:r>
              <a:rPr lang="en-US" sz="8800" b="1" i="1" dirty="0">
                <a:solidFill>
                  <a:srgbClr val="002060"/>
                </a:solidFill>
                <a:latin typeface="Algerian" panose="04020705040A02060702" pitchFamily="82" charset="0"/>
              </a:rPr>
              <a:t>ALBUM</a:t>
            </a:r>
            <a:endParaRPr lang="en-IN" sz="8000" b="1" i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2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F8C9-EB79-96D7-7086-5903B289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70" y="764373"/>
            <a:ext cx="2590799" cy="1293028"/>
          </a:xfrm>
        </p:spPr>
        <p:txBody>
          <a:bodyPr/>
          <a:lstStyle/>
          <a:p>
            <a:r>
              <a:rPr lang="en-US" b="1" i="1" u="sng" dirty="0">
                <a:solidFill>
                  <a:srgbClr val="00B0F0"/>
                </a:solidFill>
                <a:latin typeface="Algerian" panose="04020705040A02060702" pitchFamily="82" charset="0"/>
              </a:rPr>
              <a:t>Agenda</a:t>
            </a:r>
            <a:endParaRPr lang="en-IN" b="1" i="1" u="sng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CF22-E878-A5B5-ABAB-7F5C624FB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369" y="2194560"/>
            <a:ext cx="10251831" cy="4024125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Problem Statement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 Project Overview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 End Users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Tools and Technologies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Portfolio design and Layout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Features and Functionality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Results and Screenshots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Conclusion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0B0F0"/>
                </a:solidFill>
                <a:latin typeface="Algerian" panose="04020705040A02060702" pitchFamily="82" charset="0"/>
              </a:rPr>
              <a:t>Github</a:t>
            </a: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 Link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60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1668-7237-9405-7D83-EF492DC4A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16523"/>
            <a:ext cx="9448800" cy="1184031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rgbClr val="00B0F0"/>
                </a:solidFill>
                <a:latin typeface="Algerian" panose="04020705040A02060702" pitchFamily="82" charset="0"/>
              </a:rPr>
              <a:t>INTRODUCTION</a:t>
            </a:r>
            <a:endParaRPr lang="en-IN" sz="4000" u="sng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BF3D4-BC15-3011-3BCA-8659E6895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584" y="2180494"/>
            <a:ext cx="9448800" cy="3071446"/>
          </a:xfrm>
        </p:spPr>
        <p:txBody>
          <a:bodyPr>
            <a:norm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This project is a simple photo album website created using HTML and CSS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Showcases personal memories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Responsive gallery layout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Clean and modern design</a:t>
            </a:r>
          </a:p>
        </p:txBody>
      </p:sp>
    </p:spTree>
    <p:extLst>
      <p:ext uri="{BB962C8B-B14F-4D97-AF65-F5344CB8AC3E}">
        <p14:creationId xmlns:p14="http://schemas.microsoft.com/office/powerpoint/2010/main" val="185090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E744-9E45-2AAE-8013-593039690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281353"/>
            <a:ext cx="9448800" cy="1137139"/>
          </a:xfrm>
        </p:spPr>
        <p:txBody>
          <a:bodyPr>
            <a:normAutofit/>
          </a:bodyPr>
          <a:lstStyle/>
          <a:p>
            <a:pPr algn="ctr"/>
            <a:r>
              <a:rPr lang="en-US" sz="4000" b="1" i="1" u="sng" dirty="0">
                <a:solidFill>
                  <a:srgbClr val="00B0F0"/>
                </a:solidFill>
                <a:latin typeface="Algerian" panose="04020705040A02060702" pitchFamily="82" charset="0"/>
              </a:rPr>
              <a:t>HTML STRUCTURE</a:t>
            </a:r>
            <a:endParaRPr lang="en-IN" sz="4000" b="1" i="1" u="sng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B4161-FA3D-B413-7A86-103FAAD50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2250830"/>
            <a:ext cx="9448800" cy="2907324"/>
          </a:xfrm>
        </p:spPr>
        <p:txBody>
          <a:bodyPr/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The html file includes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Header: Title and subtitles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Gallery: Grid of images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Footer: Copyright information</a:t>
            </a:r>
            <a:endParaRPr lang="en-IN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53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26C8-EF34-6938-D03F-761D433E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246" y="550984"/>
            <a:ext cx="9448800" cy="1066799"/>
          </a:xfrm>
        </p:spPr>
        <p:txBody>
          <a:bodyPr>
            <a:normAutofit/>
          </a:bodyPr>
          <a:lstStyle/>
          <a:p>
            <a:pPr algn="ctr"/>
            <a:r>
              <a:rPr lang="en-US" sz="4000" b="1" i="1" u="sng" dirty="0" err="1">
                <a:solidFill>
                  <a:srgbClr val="00B0F0"/>
                </a:solidFill>
                <a:latin typeface="Algerian" panose="04020705040A02060702" pitchFamily="82" charset="0"/>
              </a:rPr>
              <a:t>Css</a:t>
            </a:r>
            <a:r>
              <a:rPr lang="en-US" sz="4000" b="1" i="1" u="sng" dirty="0">
                <a:solidFill>
                  <a:srgbClr val="00B0F0"/>
                </a:solidFill>
                <a:latin typeface="Algerian" panose="04020705040A02060702" pitchFamily="82" charset="0"/>
              </a:rPr>
              <a:t> styling</a:t>
            </a:r>
            <a:endParaRPr lang="en-IN" sz="4000" b="1" i="1" u="sng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6946E-959D-7464-A90D-B5A0229B1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246" y="2133600"/>
            <a:ext cx="9448800" cy="3493477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The </a:t>
            </a:r>
            <a:r>
              <a:rPr lang="en-US" sz="3200" dirty="0" err="1">
                <a:solidFill>
                  <a:srgbClr val="00B0F0"/>
                </a:solidFill>
                <a:latin typeface="Bradley Hand ITC" panose="03070402050302030203" pitchFamily="66" charset="0"/>
              </a:rPr>
              <a:t>css</a:t>
            </a: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 adds visual appeal with: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Responsive grid layout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Hover zoom effect on images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Shadows and rounded corners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Modern color scheme</a:t>
            </a:r>
            <a:endParaRPr lang="en-IN" sz="3200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82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1029-7556-8F83-AC11-C074C2F23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031" y="713159"/>
            <a:ext cx="9448800" cy="974964"/>
          </a:xfrm>
        </p:spPr>
        <p:txBody>
          <a:bodyPr>
            <a:normAutofit/>
          </a:bodyPr>
          <a:lstStyle/>
          <a:p>
            <a:pPr algn="ctr"/>
            <a:r>
              <a:rPr lang="en-US" sz="4000" b="1" i="1" u="sng" dirty="0">
                <a:solidFill>
                  <a:srgbClr val="00B0F0"/>
                </a:solidFill>
                <a:latin typeface="Algerian" panose="04020705040A02060702" pitchFamily="82" charset="0"/>
              </a:rPr>
              <a:t>features</a:t>
            </a:r>
            <a:endParaRPr lang="en-IN" sz="4000" b="1" i="1" u="sng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BC4B1-8570-19FB-1792-06431E5FE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21168"/>
            <a:ext cx="9448800" cy="339969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Mobile friendly responsive design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Smooth hover animation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Easy to customize with your own photos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Simple and </a:t>
            </a:r>
            <a:r>
              <a:rPr lang="en-US" sz="3200" dirty="0" err="1">
                <a:solidFill>
                  <a:srgbClr val="00B0F0"/>
                </a:solidFill>
                <a:latin typeface="Bradley Hand ITC" panose="03070402050302030203" pitchFamily="66" charset="0"/>
              </a:rPr>
              <a:t>elegent</a:t>
            </a: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 interface</a:t>
            </a:r>
            <a:endParaRPr lang="en-IN" sz="3200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0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4E4D-6D60-48E8-A49D-5A2D62847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584" y="222738"/>
            <a:ext cx="9448800" cy="1160586"/>
          </a:xfrm>
        </p:spPr>
        <p:txBody>
          <a:bodyPr>
            <a:normAutofit/>
          </a:bodyPr>
          <a:lstStyle/>
          <a:p>
            <a:pPr algn="ctr"/>
            <a:r>
              <a:rPr lang="en-US" sz="4000" b="1" i="1" u="sng" dirty="0">
                <a:solidFill>
                  <a:srgbClr val="00B0F0"/>
                </a:solidFill>
                <a:latin typeface="Algerian" panose="04020705040A02060702" pitchFamily="82" charset="0"/>
              </a:rPr>
              <a:t>Sample output</a:t>
            </a:r>
            <a:endParaRPr lang="en-IN" sz="4000" b="1" i="1" u="sng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40849-BBB3-11FB-24FC-CF59751F9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092" y="2162906"/>
            <a:ext cx="9448800" cy="2848708"/>
          </a:xfrm>
        </p:spPr>
        <p:txBody>
          <a:bodyPr>
            <a:norm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The websites displays a modern photo album with: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Header at the top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Gallery in the middle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F0"/>
                </a:solidFill>
                <a:latin typeface="Bradley Hand ITC" panose="03070402050302030203" pitchFamily="66" charset="0"/>
              </a:rPr>
              <a:t>Footer at the bottom</a:t>
            </a:r>
            <a:endParaRPr lang="en-IN" sz="3200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2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E8EF-43F2-1B54-4A3B-FBBF73A8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F2D3-D3D0-B4A4-9B85-669701478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https://github.com/akamesh24904bscai-hub/TNSDC-PWD-DP1.git</a:t>
            </a:r>
          </a:p>
        </p:txBody>
      </p:sp>
    </p:spTree>
    <p:extLst>
      <p:ext uri="{BB962C8B-B14F-4D97-AF65-F5344CB8AC3E}">
        <p14:creationId xmlns:p14="http://schemas.microsoft.com/office/powerpoint/2010/main" val="3443708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</TotalTime>
  <Words>221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Bell MT</vt:lpstr>
      <vt:lpstr>Bradley Hand ITC</vt:lpstr>
      <vt:lpstr>Century Gothic</vt:lpstr>
      <vt:lpstr>Wingdings</vt:lpstr>
      <vt:lpstr>Vapor Trail</vt:lpstr>
      <vt:lpstr>STUDENT INFORMATION  NAME: A.KAMESH REGISTER NUMBER and nmid:4D5969B44F851339606485AAF1D71103  DEPARTMENT: BSC(CS WITH AI) COLLEGE NAME: SRI DEVI ARTS AND SCIENCE COLLEGE </vt:lpstr>
      <vt:lpstr>          My project</vt:lpstr>
      <vt:lpstr>Agenda</vt:lpstr>
      <vt:lpstr>INTRODUCTION</vt:lpstr>
      <vt:lpstr>HTML STRUCTURE</vt:lpstr>
      <vt:lpstr>Css styling</vt:lpstr>
      <vt:lpstr>features</vt:lpstr>
      <vt:lpstr>Sample output</vt:lpstr>
      <vt:lpstr>GITHUB LINK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bsc second</dc:creator>
  <cp:lastModifiedBy>bsc second</cp:lastModifiedBy>
  <cp:revision>6</cp:revision>
  <dcterms:created xsi:type="dcterms:W3CDTF">2025-09-09T07:28:54Z</dcterms:created>
  <dcterms:modified xsi:type="dcterms:W3CDTF">2025-09-10T05:39:24Z</dcterms:modified>
</cp:coreProperties>
</file>