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9d0a6cf0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9d0a6cf0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9d0a6cf0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9d0a6cf0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9d0a6cf0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9d0a6cf0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9d0a6cf0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9d0a6cf0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9d0a6cf0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9d0a6cf0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9d0a6cf0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9d0a6cf0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9d0a6cf0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9d0a6cf0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Discoveries - False or Real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Akshaj Kammari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Buyer’s Income over the entire Data Set Cars2023c.csv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00" y="2023350"/>
            <a:ext cx="8425200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Q1 returns the mean buyer income which is at least $3000 higher than the mean buyer's income  of over the entire dataset Cars2023c.csv.  Return also the difference between the mean reported by the query and mean(Cars$Buyers_Income)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38" y="3076175"/>
            <a:ext cx="8799134" cy="18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1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Q2 returns the mean buyer income  which is at least $3000 lower than the mean buyer's income of over the entire dataset Cars2023c.csv.  Return also the difference between the mean reported by the query and mean(Cars$Buyers_Income)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85825"/>
            <a:ext cx="8773390" cy="19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Part 1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00" y="1468825"/>
            <a:ext cx="8405199" cy="32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Part 2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62" y="1457001"/>
            <a:ext cx="8380674" cy="3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Part 3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8839200" cy="355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Evaluation/Summary of Cross Validation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mean values of Cars1 and Cars2 are exactly equal, and their differences from the mean value of everyone in the dataset was only $4.039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mean income of the queries in Cars1 and Cars2 only differed within a maximum of $5000 vs the mean income of </a:t>
            </a:r>
            <a:r>
              <a:rPr lang="en" sz="1600"/>
              <a:t>everyone</a:t>
            </a:r>
            <a:r>
              <a:rPr lang="en" sz="1600"/>
              <a:t> in</a:t>
            </a:r>
            <a:r>
              <a:rPr lang="en" sz="1600"/>
              <a:t> the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led to the queries applied to Cars1 and Cars2 having very similar values as the queries applied to the whole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 am able to conclude with this information that the </a:t>
            </a:r>
            <a:r>
              <a:rPr lang="en" sz="1600"/>
              <a:t>discrepancies</a:t>
            </a:r>
            <a:r>
              <a:rPr lang="en" sz="1600"/>
              <a:t> faced when the dataset is split is REAL, not just random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